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60" r:id="rId4"/>
    <p:sldId id="264" r:id="rId5"/>
    <p:sldId id="316" r:id="rId6"/>
    <p:sldId id="508" r:id="rId7"/>
    <p:sldId id="325" r:id="rId8"/>
    <p:sldId id="492" r:id="rId9"/>
    <p:sldId id="552" r:id="rId10"/>
    <p:sldId id="261" r:id="rId11"/>
    <p:sldId id="265" r:id="rId12"/>
    <p:sldId id="272" r:id="rId13"/>
    <p:sldId id="314" r:id="rId14"/>
    <p:sldId id="464" r:id="rId15"/>
    <p:sldId id="317" r:id="rId16"/>
    <p:sldId id="262" r:id="rId17"/>
    <p:sldId id="627" r:id="rId18"/>
    <p:sldId id="371" r:id="rId19"/>
    <p:sldId id="392" r:id="rId20"/>
    <p:sldId id="412" r:id="rId21"/>
    <p:sldId id="414" r:id="rId22"/>
    <p:sldId id="754" r:id="rId23"/>
    <p:sldId id="263" r:id="rId24"/>
    <p:sldId id="298" r:id="rId25"/>
    <p:sldId id="447" r:id="rId26"/>
    <p:sldId id="660" r:id="rId27"/>
    <p:sldId id="675" r:id="rId28"/>
    <p:sldId id="713" r:id="rId29"/>
    <p:sldId id="746" r:id="rId30"/>
    <p:sldId id="755"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B00"/>
    <a:srgbClr val="C00000"/>
    <a:srgbClr val="7D280B"/>
    <a:srgbClr val="FFFFFF"/>
    <a:srgbClr val="FE0000"/>
    <a:srgbClr val="A92D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7" autoAdjust="0"/>
    <p:restoredTop sz="94660"/>
  </p:normalViewPr>
  <p:slideViewPr>
    <p:cSldViewPr snapToGrid="0" showGuides="1">
      <p:cViewPr>
        <p:scale>
          <a:sx n="75" d="100"/>
          <a:sy n="75" d="100"/>
        </p:scale>
        <p:origin x="-57" y="28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8167C9-3A0D-4612-BBF7-4E408B9F4BB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3A5125E-3BFF-4BBF-9876-2DE1A5308A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62E1FEC9-1F72-4DDE-B634-898C96F1D4BD}"/>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5" name="页脚占位符 4">
            <a:extLst>
              <a:ext uri="{FF2B5EF4-FFF2-40B4-BE49-F238E27FC236}">
                <a16:creationId xmlns:a16="http://schemas.microsoft.com/office/drawing/2014/main" id="{00E509A1-1802-4950-875B-0FB22F06A70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F4F745C-A880-40DE-B68A-1BEA93650999}"/>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1623387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FBD8C1-843C-43B1-807F-88F40068FCC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690C081-D582-4333-9123-E7E52493B57A}"/>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C1E188A-B60C-43AA-B125-FA6179EB0599}"/>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5" name="页脚占位符 4">
            <a:extLst>
              <a:ext uri="{FF2B5EF4-FFF2-40B4-BE49-F238E27FC236}">
                <a16:creationId xmlns:a16="http://schemas.microsoft.com/office/drawing/2014/main" id="{7CACB422-F291-4ED7-AD9A-E97DB07ACE3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266F559-CE43-4621-8B39-EE7A91165DAD}"/>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988414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610D8F-2E49-4680-A203-32A77EDB5D7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F740907-258D-4CCE-A059-535515E113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FBCC8F91-8775-4810-9457-F472944EBA4F}"/>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5" name="页脚占位符 4">
            <a:extLst>
              <a:ext uri="{FF2B5EF4-FFF2-40B4-BE49-F238E27FC236}">
                <a16:creationId xmlns:a16="http://schemas.microsoft.com/office/drawing/2014/main" id="{6E918831-EA6D-475F-800A-CE52C7E9709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FFB7870-BAD3-417A-B447-D5F8E9589004}"/>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3696115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280309-85EB-4B77-811F-35668EC4716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9C7180A-FB33-4F5E-AA75-273592ADCAA1}"/>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DCD347D1-33C4-4C0E-AE39-39C9B6F226DE}"/>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9CA6556A-88A2-4C19-BF97-9859EC60BB85}"/>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6" name="页脚占位符 5">
            <a:extLst>
              <a:ext uri="{FF2B5EF4-FFF2-40B4-BE49-F238E27FC236}">
                <a16:creationId xmlns:a16="http://schemas.microsoft.com/office/drawing/2014/main" id="{E0F38834-3A88-43EF-8EA0-F386E24F1C4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CC9F883-BB8D-43A5-83D3-FAC592CFF605}"/>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1624471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897A2-243B-41E0-BBF7-8631EFBB262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53836B9-8452-42FF-8DE3-D171737D9A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07006187-FC5E-4548-9AD1-12BDDDA13FD2}"/>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9424CB1F-C0F0-41EB-98E6-198AED9E0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E2F2A97-1ED7-4F1B-809C-72E862CFA14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7DA91648-37F4-4AA0-8C4E-4D1FBA3ADCBF}"/>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8" name="页脚占位符 7">
            <a:extLst>
              <a:ext uri="{FF2B5EF4-FFF2-40B4-BE49-F238E27FC236}">
                <a16:creationId xmlns:a16="http://schemas.microsoft.com/office/drawing/2014/main" id="{AACBC477-11CC-43CA-98CA-3F24940DB3E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FD92030-EB32-4A56-9EB3-0490FBB6D237}"/>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295047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BF5C96-73FE-4DD1-9C62-81474A4F6D5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D95379B-7984-46D7-B24F-BC43B5AED6E6}"/>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4" name="页脚占位符 3">
            <a:extLst>
              <a:ext uri="{FF2B5EF4-FFF2-40B4-BE49-F238E27FC236}">
                <a16:creationId xmlns:a16="http://schemas.microsoft.com/office/drawing/2014/main" id="{8A651DB9-598E-4687-AF55-692CE887CCD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073E439A-0B9C-43AD-BF9B-3B9EBDD4254F}"/>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2531728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A48F757-082B-4B0D-AA07-C96AAA52B30E}"/>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3" name="页脚占位符 2">
            <a:extLst>
              <a:ext uri="{FF2B5EF4-FFF2-40B4-BE49-F238E27FC236}">
                <a16:creationId xmlns:a16="http://schemas.microsoft.com/office/drawing/2014/main" id="{3F9EBFDF-A786-4698-9D59-745AA2CF6EE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D6C8BA36-F76F-4BB1-B7ED-FFCE2AB4F9F4}"/>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3283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DA9AF2-8FD4-4E30-9E2E-B91B18980AD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815D846-C627-41A3-8A2E-85B0EBEC2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745FD811-4E48-4B51-9CDB-E948322528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049324D-5917-46D7-AD18-ABCF432C9150}"/>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6" name="页脚占位符 5">
            <a:extLst>
              <a:ext uri="{FF2B5EF4-FFF2-40B4-BE49-F238E27FC236}">
                <a16:creationId xmlns:a16="http://schemas.microsoft.com/office/drawing/2014/main" id="{29B9A126-B74F-4053-BC36-42A8891E7F4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BBAD286-067E-478B-BA71-ABBB8207EE09}"/>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365406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C9C9C0-5702-4831-8981-5A857B26239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0215EA2-AFB5-45C5-BF91-F11F4B175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86BECBB-F69A-4558-B46A-1E1225CC80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18D759C-3DF2-4942-B860-827BA2C8F0C0}"/>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6" name="页脚占位符 5">
            <a:extLst>
              <a:ext uri="{FF2B5EF4-FFF2-40B4-BE49-F238E27FC236}">
                <a16:creationId xmlns:a16="http://schemas.microsoft.com/office/drawing/2014/main" id="{EB8940F7-78CF-4FFD-99FE-598EBD484D5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49660B4-386E-49FB-A441-24692A778D5C}"/>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2019412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61552F-5BA6-48D4-8DCF-C291ABBF8FE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568B29B-B2B8-4A65-8953-2F4DB4B751E6}"/>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11A7421-591F-4EB6-AB37-D15985D10210}"/>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5" name="页脚占位符 4">
            <a:extLst>
              <a:ext uri="{FF2B5EF4-FFF2-40B4-BE49-F238E27FC236}">
                <a16:creationId xmlns:a16="http://schemas.microsoft.com/office/drawing/2014/main" id="{9BE3B7F0-3575-45D7-A6CB-04245946F53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5B87B57-1206-42E3-B33E-A5B555DFA5B0}"/>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1208238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7D7CC67-063B-466F-9AA8-8299684FBA5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9C1FD54-786A-465D-8C61-D80C9125013E}"/>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B266CBC-C95C-46AA-B22A-ED4B0FD34AB1}"/>
              </a:ext>
            </a:extLst>
          </p:cNvPr>
          <p:cNvSpPr>
            <a:spLocks noGrp="1"/>
          </p:cNvSpPr>
          <p:nvPr>
            <p:ph type="dt" sz="half" idx="10"/>
          </p:nvPr>
        </p:nvSpPr>
        <p:spPr/>
        <p:txBody>
          <a:bodyPr/>
          <a:lstStyle/>
          <a:p>
            <a:fld id="{A40D47B3-E5A2-4989-8214-10FDDFA503FF}" type="datetimeFigureOut">
              <a:rPr lang="zh-CN" altLang="en-US" smtClean="0"/>
              <a:t>2018/7/22</a:t>
            </a:fld>
            <a:endParaRPr lang="zh-CN" altLang="en-US"/>
          </a:p>
        </p:txBody>
      </p:sp>
      <p:sp>
        <p:nvSpPr>
          <p:cNvPr id="5" name="页脚占位符 4">
            <a:extLst>
              <a:ext uri="{FF2B5EF4-FFF2-40B4-BE49-F238E27FC236}">
                <a16:creationId xmlns:a16="http://schemas.microsoft.com/office/drawing/2014/main" id="{D8475AF0-DF84-4001-B7D3-6036CF53A83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DC9AA88-0195-4F0C-B681-38E8C5890CFB}"/>
              </a:ext>
            </a:extLst>
          </p:cNvPr>
          <p:cNvSpPr>
            <a:spLocks noGrp="1"/>
          </p:cNvSpPr>
          <p:nvPr>
            <p:ph type="sldNum" sz="quarter" idx="12"/>
          </p:nvPr>
        </p:nvSpPr>
        <p:spPr/>
        <p:txBody>
          <a:bodyPr/>
          <a:lstStyle/>
          <a:p>
            <a:fld id="{5542DE5A-8990-48E2-96D5-E18BF681C7B8}" type="slidenum">
              <a:rPr lang="zh-CN" altLang="en-US" smtClean="0"/>
              <a:t>‹#›</a:t>
            </a:fld>
            <a:endParaRPr lang="zh-CN" altLang="en-US"/>
          </a:p>
        </p:txBody>
      </p:sp>
    </p:spTree>
    <p:extLst>
      <p:ext uri="{BB962C8B-B14F-4D97-AF65-F5344CB8AC3E}">
        <p14:creationId xmlns:p14="http://schemas.microsoft.com/office/powerpoint/2010/main" val="1534639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DAB86CA-74AC-4F37-8CFF-2B72320A62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3F6F128-4C16-4F2A-9DC5-E3AEF62DB6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DF02D7A-FD2C-4E6D-B855-7292E110F2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0D47B3-E5A2-4989-8214-10FDDFA503FF}" type="datetimeFigureOut">
              <a:rPr lang="zh-CN" altLang="en-US" smtClean="0"/>
              <a:t>2018/7/22</a:t>
            </a:fld>
            <a:endParaRPr lang="zh-CN" altLang="en-US"/>
          </a:p>
        </p:txBody>
      </p:sp>
      <p:sp>
        <p:nvSpPr>
          <p:cNvPr id="5" name="页脚占位符 4">
            <a:extLst>
              <a:ext uri="{FF2B5EF4-FFF2-40B4-BE49-F238E27FC236}">
                <a16:creationId xmlns:a16="http://schemas.microsoft.com/office/drawing/2014/main" id="{7A35FF37-3EBF-48A9-A976-E5CC12308B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FEAEE4D-5478-457A-83AE-EC4A02FE80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2DE5A-8990-48E2-96D5-E18BF681C7B8}" type="slidenum">
              <a:rPr lang="zh-CN" altLang="en-US" smtClean="0"/>
              <a:t>‹#›</a:t>
            </a:fld>
            <a:endParaRPr lang="zh-CN" altLang="en-US"/>
          </a:p>
        </p:txBody>
      </p:sp>
      <p:pic>
        <p:nvPicPr>
          <p:cNvPr id="7" name="图片 6">
            <a:extLst>
              <a:ext uri="{FF2B5EF4-FFF2-40B4-BE49-F238E27FC236}">
                <a16:creationId xmlns:a16="http://schemas.microsoft.com/office/drawing/2014/main" id="{A6C8E70D-80F4-4C80-8D76-632116F976FB}"/>
              </a:ext>
            </a:extLst>
          </p:cNvPr>
          <p:cNvPicPr>
            <a:picLocks noChangeAspect="1"/>
          </p:cNvPicPr>
          <p:nvPr userDrawn="1"/>
        </p:nvPicPr>
        <p:blipFill>
          <a:blip r:embed="rId13">
            <a:extLst>
              <a:ext uri="{28A0092B-C50C-407E-A947-70E740481C1C}">
                <a14:useLocalDpi xmlns:a14="http://schemas.microsoft.com/office/drawing/2010/main" val="0"/>
              </a:ext>
            </a:extLst>
          </a:blip>
          <a:srcRect l="8288" r="8288"/>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8" name="矩形 7">
            <a:extLst>
              <a:ext uri="{FF2B5EF4-FFF2-40B4-BE49-F238E27FC236}">
                <a16:creationId xmlns:a16="http://schemas.microsoft.com/office/drawing/2014/main" id="{A33AAED9-6CF6-4CC7-9759-CFCF1299AE62}"/>
              </a:ext>
            </a:extLst>
          </p:cNvPr>
          <p:cNvSpPr/>
          <p:nvPr userDrawn="1"/>
        </p:nvSpPr>
        <p:spPr>
          <a:xfrm>
            <a:off x="130629" y="136524"/>
            <a:ext cx="11930742" cy="6584952"/>
          </a:xfrm>
          <a:prstGeom prst="rect">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1635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6.png"/><Relationship Id="rId12"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0971B5B1-313F-4B7C-8825-0669AB34B0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39" name="图片 38">
            <a:extLst>
              <a:ext uri="{FF2B5EF4-FFF2-40B4-BE49-F238E27FC236}">
                <a16:creationId xmlns:a16="http://schemas.microsoft.com/office/drawing/2014/main" id="{5721B67F-50B5-4629-93CA-A02A8BD82B9B}"/>
              </a:ext>
            </a:extLst>
          </p:cNvPr>
          <p:cNvPicPr>
            <a:picLocks noChangeAspect="1"/>
          </p:cNvPicPr>
          <p:nvPr/>
        </p:nvPicPr>
        <p:blipFill>
          <a:blip r:embed="rId3">
            <a:extLst>
              <a:ext uri="{28A0092B-C50C-407E-A947-70E740481C1C}">
                <a14:useLocalDpi xmlns:a14="http://schemas.microsoft.com/office/drawing/2010/main" val="0"/>
              </a:ext>
            </a:extLst>
          </a:blip>
          <a:srcRect l="34282" t="81270" r="33636"/>
          <a:stretch>
            <a:fillRect/>
          </a:stretch>
        </p:blipFill>
        <p:spPr>
          <a:xfrm>
            <a:off x="173720" y="5573486"/>
            <a:ext cx="11873136" cy="1284514"/>
          </a:xfrm>
          <a:custGeom>
            <a:avLst/>
            <a:gdLst>
              <a:gd name="connsiteX0" fmla="*/ 0 w 11873136"/>
              <a:gd name="connsiteY0" fmla="*/ 0 h 1284514"/>
              <a:gd name="connsiteX1" fmla="*/ 11873136 w 11873136"/>
              <a:gd name="connsiteY1" fmla="*/ 0 h 1284514"/>
              <a:gd name="connsiteX2" fmla="*/ 11873136 w 11873136"/>
              <a:gd name="connsiteY2" fmla="*/ 1284514 h 1284514"/>
              <a:gd name="connsiteX3" fmla="*/ 0 w 11873136"/>
              <a:gd name="connsiteY3" fmla="*/ 1284514 h 1284514"/>
            </a:gdLst>
            <a:ahLst/>
            <a:cxnLst>
              <a:cxn ang="0">
                <a:pos x="connsiteX0" y="connsiteY0"/>
              </a:cxn>
              <a:cxn ang="0">
                <a:pos x="connsiteX1" y="connsiteY1"/>
              </a:cxn>
              <a:cxn ang="0">
                <a:pos x="connsiteX2" y="connsiteY2"/>
              </a:cxn>
              <a:cxn ang="0">
                <a:pos x="connsiteX3" y="connsiteY3"/>
              </a:cxn>
            </a:cxnLst>
            <a:rect l="l" t="t" r="r" b="b"/>
            <a:pathLst>
              <a:path w="11873136" h="1284514">
                <a:moveTo>
                  <a:pt x="0" y="0"/>
                </a:moveTo>
                <a:lnTo>
                  <a:pt x="11873136" y="0"/>
                </a:lnTo>
                <a:lnTo>
                  <a:pt x="11873136" y="1284514"/>
                </a:lnTo>
                <a:lnTo>
                  <a:pt x="0" y="1284514"/>
                </a:lnTo>
                <a:close/>
              </a:path>
            </a:pathLst>
          </a:custGeom>
        </p:spPr>
      </p:pic>
      <p:pic>
        <p:nvPicPr>
          <p:cNvPr id="36" name="图片 35">
            <a:extLst>
              <a:ext uri="{FF2B5EF4-FFF2-40B4-BE49-F238E27FC236}">
                <a16:creationId xmlns:a16="http://schemas.microsoft.com/office/drawing/2014/main" id="{E43CB46D-4F10-4981-BC40-661FD0C025EF}"/>
              </a:ext>
            </a:extLst>
          </p:cNvPr>
          <p:cNvPicPr>
            <a:picLocks noChangeAspect="1"/>
          </p:cNvPicPr>
          <p:nvPr/>
        </p:nvPicPr>
        <p:blipFill>
          <a:blip r:embed="rId4">
            <a:extLst>
              <a:ext uri="{28A0092B-C50C-407E-A947-70E740481C1C}">
                <a14:useLocalDpi xmlns:a14="http://schemas.microsoft.com/office/drawing/2010/main" val="0"/>
              </a:ext>
            </a:extLst>
          </a:blip>
          <a:srcRect r="65718" b="35118"/>
          <a:stretch>
            <a:fillRect/>
          </a:stretch>
        </p:blipFill>
        <p:spPr>
          <a:xfrm>
            <a:off x="0" y="0"/>
            <a:ext cx="2337295" cy="6858000"/>
          </a:xfrm>
          <a:custGeom>
            <a:avLst/>
            <a:gdLst>
              <a:gd name="connsiteX0" fmla="*/ 0 w 2337295"/>
              <a:gd name="connsiteY0" fmla="*/ 0 h 6858000"/>
              <a:gd name="connsiteX1" fmla="*/ 2337295 w 2337295"/>
              <a:gd name="connsiteY1" fmla="*/ 0 h 6858000"/>
              <a:gd name="connsiteX2" fmla="*/ 2337295 w 2337295"/>
              <a:gd name="connsiteY2" fmla="*/ 6858000 h 6858000"/>
              <a:gd name="connsiteX3" fmla="*/ 0 w 23372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337295" h="6858000">
                <a:moveTo>
                  <a:pt x="0" y="0"/>
                </a:moveTo>
                <a:lnTo>
                  <a:pt x="2337295" y="0"/>
                </a:lnTo>
                <a:lnTo>
                  <a:pt x="2337295" y="6858000"/>
                </a:lnTo>
                <a:lnTo>
                  <a:pt x="0" y="6858000"/>
                </a:lnTo>
                <a:close/>
              </a:path>
            </a:pathLst>
          </a:custGeom>
        </p:spPr>
      </p:pic>
      <p:pic>
        <p:nvPicPr>
          <p:cNvPr id="34" name="图片 33">
            <a:extLst>
              <a:ext uri="{FF2B5EF4-FFF2-40B4-BE49-F238E27FC236}">
                <a16:creationId xmlns:a16="http://schemas.microsoft.com/office/drawing/2014/main" id="{15F886F8-B9BE-48A1-90CC-318C375AA4CD}"/>
              </a:ext>
            </a:extLst>
          </p:cNvPr>
          <p:cNvPicPr>
            <a:picLocks noChangeAspect="1"/>
          </p:cNvPicPr>
          <p:nvPr/>
        </p:nvPicPr>
        <p:blipFill>
          <a:blip r:embed="rId4">
            <a:extLst>
              <a:ext uri="{28A0092B-C50C-407E-A947-70E740481C1C}">
                <a14:useLocalDpi xmlns:a14="http://schemas.microsoft.com/office/drawing/2010/main" val="0"/>
              </a:ext>
            </a:extLst>
          </a:blip>
          <a:srcRect l="66364" b="35118"/>
          <a:stretch>
            <a:fillRect/>
          </a:stretch>
        </p:blipFill>
        <p:spPr>
          <a:xfrm>
            <a:off x="9898743" y="0"/>
            <a:ext cx="2293257" cy="6858000"/>
          </a:xfrm>
          <a:custGeom>
            <a:avLst/>
            <a:gdLst>
              <a:gd name="connsiteX0" fmla="*/ 0 w 2293257"/>
              <a:gd name="connsiteY0" fmla="*/ 0 h 6858000"/>
              <a:gd name="connsiteX1" fmla="*/ 2293257 w 2293257"/>
              <a:gd name="connsiteY1" fmla="*/ 0 h 6858000"/>
              <a:gd name="connsiteX2" fmla="*/ 2293257 w 2293257"/>
              <a:gd name="connsiteY2" fmla="*/ 6858000 h 6858000"/>
              <a:gd name="connsiteX3" fmla="*/ 0 w 22932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293257" h="6858000">
                <a:moveTo>
                  <a:pt x="0" y="0"/>
                </a:moveTo>
                <a:lnTo>
                  <a:pt x="2293257" y="0"/>
                </a:lnTo>
                <a:lnTo>
                  <a:pt x="2293257" y="6858000"/>
                </a:lnTo>
                <a:lnTo>
                  <a:pt x="0" y="6858000"/>
                </a:lnTo>
                <a:close/>
              </a:path>
            </a:pathLst>
          </a:custGeom>
        </p:spPr>
      </p:pic>
      <p:pic>
        <p:nvPicPr>
          <p:cNvPr id="13" name="图片 12">
            <a:extLst>
              <a:ext uri="{FF2B5EF4-FFF2-40B4-BE49-F238E27FC236}">
                <a16:creationId xmlns:a16="http://schemas.microsoft.com/office/drawing/2014/main" id="{279ADFEF-3696-4A42-997F-42247A9C31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2170080" y="1124662"/>
            <a:ext cx="7851840" cy="393814"/>
          </a:xfrm>
          <a:prstGeom prst="rect">
            <a:avLst/>
          </a:prstGeom>
        </p:spPr>
      </p:pic>
      <p:pic>
        <p:nvPicPr>
          <p:cNvPr id="15" name="图片 14">
            <a:extLst>
              <a:ext uri="{FF2B5EF4-FFF2-40B4-BE49-F238E27FC236}">
                <a16:creationId xmlns:a16="http://schemas.microsoft.com/office/drawing/2014/main" id="{16899843-D221-4270-8BBD-9F2485B14E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36744" y="1016826"/>
            <a:ext cx="1718512" cy="609486"/>
          </a:xfrm>
          <a:prstGeom prst="rect">
            <a:avLst/>
          </a:prstGeom>
        </p:spPr>
      </p:pic>
      <p:pic>
        <p:nvPicPr>
          <p:cNvPr id="17" name="图片 16">
            <a:extLst>
              <a:ext uri="{FF2B5EF4-FFF2-40B4-BE49-F238E27FC236}">
                <a16:creationId xmlns:a16="http://schemas.microsoft.com/office/drawing/2014/main" id="{0232C960-CAEA-4AED-9E3C-06809D07B6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47658" y="204598"/>
            <a:ext cx="696686" cy="701386"/>
          </a:xfrm>
          <a:prstGeom prst="rect">
            <a:avLst/>
          </a:prstGeom>
        </p:spPr>
      </p:pic>
      <p:pic>
        <p:nvPicPr>
          <p:cNvPr id="19" name="图片 18">
            <a:extLst>
              <a:ext uri="{FF2B5EF4-FFF2-40B4-BE49-F238E27FC236}">
                <a16:creationId xmlns:a16="http://schemas.microsoft.com/office/drawing/2014/main" id="{126F2696-B3C9-44CA-B1CC-5C99225D3A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26514" y="138345"/>
            <a:ext cx="5065486" cy="369358"/>
          </a:xfrm>
          <a:prstGeom prst="rect">
            <a:avLst/>
          </a:prstGeom>
        </p:spPr>
      </p:pic>
      <p:pic>
        <p:nvPicPr>
          <p:cNvPr id="20" name="图片 19">
            <a:extLst>
              <a:ext uri="{FF2B5EF4-FFF2-40B4-BE49-F238E27FC236}">
                <a16:creationId xmlns:a16="http://schemas.microsoft.com/office/drawing/2014/main" id="{4B7D46D0-6634-401C-A8B7-18F2BB4A57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0" y="138345"/>
            <a:ext cx="5065486" cy="369358"/>
          </a:xfrm>
          <a:prstGeom prst="rect">
            <a:avLst/>
          </a:prstGeom>
        </p:spPr>
      </p:pic>
      <p:pic>
        <p:nvPicPr>
          <p:cNvPr id="27" name="图片 26">
            <a:extLst>
              <a:ext uri="{FF2B5EF4-FFF2-40B4-BE49-F238E27FC236}">
                <a16:creationId xmlns:a16="http://schemas.microsoft.com/office/drawing/2014/main" id="{67DF801B-257A-4F3B-8883-7362913204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70080" y="1742511"/>
            <a:ext cx="7851840" cy="1489698"/>
          </a:xfrm>
          <a:prstGeom prst="rect">
            <a:avLst/>
          </a:prstGeom>
        </p:spPr>
      </p:pic>
      <p:pic>
        <p:nvPicPr>
          <p:cNvPr id="29" name="图片 28">
            <a:extLst>
              <a:ext uri="{FF2B5EF4-FFF2-40B4-BE49-F238E27FC236}">
                <a16:creationId xmlns:a16="http://schemas.microsoft.com/office/drawing/2014/main" id="{32F6E9E7-EF0C-4DCF-BB09-9A48707D31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80114" y="3197442"/>
            <a:ext cx="3831772" cy="834910"/>
          </a:xfrm>
          <a:prstGeom prst="rect">
            <a:avLst/>
          </a:prstGeom>
        </p:spPr>
      </p:pic>
      <p:pic>
        <p:nvPicPr>
          <p:cNvPr id="31" name="图片 30">
            <a:extLst>
              <a:ext uri="{FF2B5EF4-FFF2-40B4-BE49-F238E27FC236}">
                <a16:creationId xmlns:a16="http://schemas.microsoft.com/office/drawing/2014/main" id="{8DB1E52D-1A32-4208-8059-3C676802807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968" y="2607072"/>
            <a:ext cx="12028064" cy="4250928"/>
          </a:xfrm>
          <a:prstGeom prst="rect">
            <a:avLst/>
          </a:prstGeom>
        </p:spPr>
      </p:pic>
      <p:pic>
        <p:nvPicPr>
          <p:cNvPr id="41" name="图片 40">
            <a:extLst>
              <a:ext uri="{FF2B5EF4-FFF2-40B4-BE49-F238E27FC236}">
                <a16:creationId xmlns:a16="http://schemas.microsoft.com/office/drawing/2014/main" id="{FEC309EF-8F05-4F14-9FE4-E64C7ED1ECF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09548" y="4092493"/>
            <a:ext cx="1372904" cy="158782"/>
          </a:xfrm>
          <a:prstGeom prst="rect">
            <a:avLst/>
          </a:prstGeom>
        </p:spPr>
      </p:pic>
      <p:pic>
        <p:nvPicPr>
          <p:cNvPr id="43" name="图片 42">
            <a:extLst>
              <a:ext uri="{FF2B5EF4-FFF2-40B4-BE49-F238E27FC236}">
                <a16:creationId xmlns:a16="http://schemas.microsoft.com/office/drawing/2014/main" id="{46D757D7-36F1-4D89-AA90-5DA59865651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41487" y="4368529"/>
            <a:ext cx="5109028" cy="483140"/>
          </a:xfrm>
          <a:prstGeom prst="rect">
            <a:avLst/>
          </a:prstGeom>
        </p:spPr>
      </p:pic>
      <p:pic>
        <p:nvPicPr>
          <p:cNvPr id="48" name="图片 47">
            <a:extLst>
              <a:ext uri="{FF2B5EF4-FFF2-40B4-BE49-F238E27FC236}">
                <a16:creationId xmlns:a16="http://schemas.microsoft.com/office/drawing/2014/main" id="{EF36F63C-187A-4D6A-91A5-9550FD19E8C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190343" y="138345"/>
            <a:ext cx="389005" cy="369358"/>
          </a:xfrm>
          <a:prstGeom prst="rect">
            <a:avLst/>
          </a:prstGeom>
        </p:spPr>
      </p:pic>
      <p:pic>
        <p:nvPicPr>
          <p:cNvPr id="49" name="图片 48">
            <a:extLst>
              <a:ext uri="{FF2B5EF4-FFF2-40B4-BE49-F238E27FC236}">
                <a16:creationId xmlns:a16="http://schemas.microsoft.com/office/drawing/2014/main" id="{B9D5430F-7202-44A8-9804-CE93D2641C4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12652" y="138345"/>
            <a:ext cx="389005" cy="369358"/>
          </a:xfrm>
          <a:prstGeom prst="rect">
            <a:avLst/>
          </a:prstGeom>
        </p:spPr>
      </p:pic>
    </p:spTree>
    <p:extLst>
      <p:ext uri="{BB962C8B-B14F-4D97-AF65-F5344CB8AC3E}">
        <p14:creationId xmlns:p14="http://schemas.microsoft.com/office/powerpoint/2010/main" val="3072071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5C1DE28-403B-4C3B-820C-D87A078C15CA}"/>
              </a:ext>
            </a:extLst>
          </p:cNvPr>
          <p:cNvPicPr>
            <a:picLocks noChangeAspect="1"/>
          </p:cNvPicPr>
          <p:nvPr/>
        </p:nvPicPr>
        <p:blipFill>
          <a:blip r:embed="rId2">
            <a:extLst>
              <a:ext uri="{28A0092B-C50C-407E-A947-70E740481C1C}">
                <a14:useLocalDpi xmlns:a14="http://schemas.microsoft.com/office/drawing/2010/main" val="0"/>
              </a:ext>
            </a:extLst>
          </a:blip>
          <a:srcRect l="8288" r="8288"/>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2" name="矩形 31">
            <a:extLst>
              <a:ext uri="{FF2B5EF4-FFF2-40B4-BE49-F238E27FC236}">
                <a16:creationId xmlns:a16="http://schemas.microsoft.com/office/drawing/2014/main" id="{1838C905-987F-4DE2-9E18-50D5E2A2F55B}"/>
              </a:ext>
            </a:extLst>
          </p:cNvPr>
          <p:cNvSpPr/>
          <p:nvPr/>
        </p:nvSpPr>
        <p:spPr>
          <a:xfrm>
            <a:off x="2495550" y="900113"/>
            <a:ext cx="7200900" cy="5057775"/>
          </a:xfrm>
          <a:prstGeom prst="rect">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a16="http://schemas.microsoft.com/office/drawing/2014/main" id="{6C38473E-B6CD-4AC6-B4A8-165C17DB14DD}"/>
              </a:ext>
            </a:extLst>
          </p:cNvPr>
          <p:cNvGrpSpPr/>
          <p:nvPr/>
        </p:nvGrpSpPr>
        <p:grpSpPr>
          <a:xfrm>
            <a:off x="3035015" y="1994243"/>
            <a:ext cx="6121971" cy="640882"/>
            <a:chOff x="6151430" y="1362120"/>
            <a:chExt cx="6121971" cy="640882"/>
          </a:xfrm>
        </p:grpSpPr>
        <p:sp>
          <p:nvSpPr>
            <p:cNvPr id="34" name="平行四边形 33">
              <a:extLst>
                <a:ext uri="{FF2B5EF4-FFF2-40B4-BE49-F238E27FC236}">
                  <a16:creationId xmlns:a16="http://schemas.microsoft.com/office/drawing/2014/main" id="{08762A32-FA28-405F-8D56-A54AEE1EF646}"/>
                </a:ext>
              </a:extLst>
            </p:cNvPr>
            <p:cNvSpPr/>
            <p:nvPr/>
          </p:nvSpPr>
          <p:spPr>
            <a:xfrm>
              <a:off x="6151430" y="1362120"/>
              <a:ext cx="2248173" cy="640882"/>
            </a:xfrm>
            <a:prstGeom prst="parallelogram">
              <a:avLst>
                <a:gd name="adj" fmla="val 1732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平行四边形 34">
              <a:extLst>
                <a:ext uri="{FF2B5EF4-FFF2-40B4-BE49-F238E27FC236}">
                  <a16:creationId xmlns:a16="http://schemas.microsoft.com/office/drawing/2014/main" id="{E3A6B193-FB67-4143-972F-C2F799D9A4C4}"/>
                </a:ext>
              </a:extLst>
            </p:cNvPr>
            <p:cNvSpPr/>
            <p:nvPr/>
          </p:nvSpPr>
          <p:spPr>
            <a:xfrm>
              <a:off x="8575517" y="1368578"/>
              <a:ext cx="3609930" cy="612282"/>
            </a:xfrm>
            <a:prstGeom prst="parallelogram">
              <a:avLst>
                <a:gd name="adj" fmla="val 17328"/>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6" name="文本框 35">
              <a:extLst>
                <a:ext uri="{FF2B5EF4-FFF2-40B4-BE49-F238E27FC236}">
                  <a16:creationId xmlns:a16="http://schemas.microsoft.com/office/drawing/2014/main" id="{98E1CC47-B1FA-4C9B-B549-089DF9CDA4E3}"/>
                </a:ext>
              </a:extLst>
            </p:cNvPr>
            <p:cNvSpPr txBox="1"/>
            <p:nvPr/>
          </p:nvSpPr>
          <p:spPr>
            <a:xfrm>
              <a:off x="6507404" y="1390720"/>
              <a:ext cx="18063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第一章</a:t>
              </a:r>
            </a:p>
          </p:txBody>
        </p:sp>
        <p:sp>
          <p:nvSpPr>
            <p:cNvPr id="37" name="文本框 36">
              <a:extLst>
                <a:ext uri="{FF2B5EF4-FFF2-40B4-BE49-F238E27FC236}">
                  <a16:creationId xmlns:a16="http://schemas.microsoft.com/office/drawing/2014/main" id="{48BC9106-5667-4A72-9694-37A95C2DAD22}"/>
                </a:ext>
              </a:extLst>
            </p:cNvPr>
            <p:cNvSpPr txBox="1"/>
            <p:nvPr/>
          </p:nvSpPr>
          <p:spPr>
            <a:xfrm>
              <a:off x="8583306" y="1390720"/>
              <a:ext cx="369009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D7171A"/>
                  </a:solidFill>
                  <a:effectLst/>
                  <a:uLnTx/>
                  <a:uFillTx/>
                  <a:latin typeface="方正正中黑简体" panose="02000000000000000000" pitchFamily="2" charset="-122"/>
                  <a:ea typeface="方正正中黑简体" panose="02000000000000000000" pitchFamily="2" charset="-122"/>
                  <a:cs typeface="+mn-cs"/>
                </a:rPr>
                <a:t>单击此处添加标题</a:t>
              </a:r>
            </a:p>
          </p:txBody>
        </p:sp>
      </p:grpSp>
      <p:pic>
        <p:nvPicPr>
          <p:cNvPr id="38" name="图片 37">
            <a:extLst>
              <a:ext uri="{FF2B5EF4-FFF2-40B4-BE49-F238E27FC236}">
                <a16:creationId xmlns:a16="http://schemas.microsoft.com/office/drawing/2014/main" id="{339D4AAC-F463-48E4-843F-0E6B84E1A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164928" y="1897882"/>
            <a:ext cx="427796" cy="817920"/>
          </a:xfrm>
          <a:prstGeom prst="rect">
            <a:avLst/>
          </a:prstGeom>
        </p:spPr>
      </p:pic>
      <p:grpSp>
        <p:nvGrpSpPr>
          <p:cNvPr id="39" name="组合 38">
            <a:extLst>
              <a:ext uri="{FF2B5EF4-FFF2-40B4-BE49-F238E27FC236}">
                <a16:creationId xmlns:a16="http://schemas.microsoft.com/office/drawing/2014/main" id="{04526CA3-BB55-404B-A4AF-C53CADB35AC3}"/>
              </a:ext>
            </a:extLst>
          </p:cNvPr>
          <p:cNvGrpSpPr/>
          <p:nvPr/>
        </p:nvGrpSpPr>
        <p:grpSpPr>
          <a:xfrm>
            <a:off x="3035015" y="2993703"/>
            <a:ext cx="6121971" cy="640882"/>
            <a:chOff x="6151430" y="1362120"/>
            <a:chExt cx="6121971" cy="640882"/>
          </a:xfrm>
        </p:grpSpPr>
        <p:sp>
          <p:nvSpPr>
            <p:cNvPr id="40" name="平行四边形 39">
              <a:extLst>
                <a:ext uri="{FF2B5EF4-FFF2-40B4-BE49-F238E27FC236}">
                  <a16:creationId xmlns:a16="http://schemas.microsoft.com/office/drawing/2014/main" id="{54B24B3B-2328-4818-8DBB-63DD5ECF627C}"/>
                </a:ext>
              </a:extLst>
            </p:cNvPr>
            <p:cNvSpPr/>
            <p:nvPr/>
          </p:nvSpPr>
          <p:spPr>
            <a:xfrm>
              <a:off x="6151430" y="1362120"/>
              <a:ext cx="2248173" cy="640882"/>
            </a:xfrm>
            <a:prstGeom prst="parallelogram">
              <a:avLst>
                <a:gd name="adj" fmla="val 1732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平行四边形 40">
              <a:extLst>
                <a:ext uri="{FF2B5EF4-FFF2-40B4-BE49-F238E27FC236}">
                  <a16:creationId xmlns:a16="http://schemas.microsoft.com/office/drawing/2014/main" id="{8A19EC71-6029-4470-A9B0-A3A7CC8822B6}"/>
                </a:ext>
              </a:extLst>
            </p:cNvPr>
            <p:cNvSpPr/>
            <p:nvPr/>
          </p:nvSpPr>
          <p:spPr>
            <a:xfrm>
              <a:off x="8575517" y="1368578"/>
              <a:ext cx="3609930" cy="612282"/>
            </a:xfrm>
            <a:prstGeom prst="parallelogram">
              <a:avLst>
                <a:gd name="adj" fmla="val 17328"/>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2" name="文本框 41">
              <a:extLst>
                <a:ext uri="{FF2B5EF4-FFF2-40B4-BE49-F238E27FC236}">
                  <a16:creationId xmlns:a16="http://schemas.microsoft.com/office/drawing/2014/main" id="{34C366B8-FF9D-44A3-A10B-4086B3E77CE7}"/>
                </a:ext>
              </a:extLst>
            </p:cNvPr>
            <p:cNvSpPr txBox="1"/>
            <p:nvPr/>
          </p:nvSpPr>
          <p:spPr>
            <a:xfrm>
              <a:off x="6526754" y="1390720"/>
              <a:ext cx="18063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第二章</a:t>
              </a:r>
            </a:p>
          </p:txBody>
        </p:sp>
        <p:sp>
          <p:nvSpPr>
            <p:cNvPr id="43" name="文本框 42">
              <a:extLst>
                <a:ext uri="{FF2B5EF4-FFF2-40B4-BE49-F238E27FC236}">
                  <a16:creationId xmlns:a16="http://schemas.microsoft.com/office/drawing/2014/main" id="{74A01403-9E25-4FB6-806E-82A27FC8FA9A}"/>
                </a:ext>
              </a:extLst>
            </p:cNvPr>
            <p:cNvSpPr txBox="1"/>
            <p:nvPr/>
          </p:nvSpPr>
          <p:spPr>
            <a:xfrm>
              <a:off x="8583306" y="1390720"/>
              <a:ext cx="369009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D7171A"/>
                  </a:solidFill>
                  <a:effectLst/>
                  <a:uLnTx/>
                  <a:uFillTx/>
                  <a:latin typeface="方正正中黑简体" panose="02000000000000000000" pitchFamily="2" charset="-122"/>
                  <a:ea typeface="方正正中黑简体" panose="02000000000000000000" pitchFamily="2" charset="-122"/>
                  <a:cs typeface="+mn-cs"/>
                </a:rPr>
                <a:t>单击此处添加标题</a:t>
              </a:r>
            </a:p>
          </p:txBody>
        </p:sp>
      </p:grpSp>
      <p:grpSp>
        <p:nvGrpSpPr>
          <p:cNvPr id="44" name="组合 43">
            <a:extLst>
              <a:ext uri="{FF2B5EF4-FFF2-40B4-BE49-F238E27FC236}">
                <a16:creationId xmlns:a16="http://schemas.microsoft.com/office/drawing/2014/main" id="{FB74A96B-99D5-4CB4-B48C-BFC98026CE6F}"/>
              </a:ext>
            </a:extLst>
          </p:cNvPr>
          <p:cNvGrpSpPr/>
          <p:nvPr/>
        </p:nvGrpSpPr>
        <p:grpSpPr>
          <a:xfrm>
            <a:off x="3035015" y="3993163"/>
            <a:ext cx="6121971" cy="640882"/>
            <a:chOff x="6151430" y="1362120"/>
            <a:chExt cx="6121971" cy="640882"/>
          </a:xfrm>
        </p:grpSpPr>
        <p:sp>
          <p:nvSpPr>
            <p:cNvPr id="45" name="平行四边形 44">
              <a:extLst>
                <a:ext uri="{FF2B5EF4-FFF2-40B4-BE49-F238E27FC236}">
                  <a16:creationId xmlns:a16="http://schemas.microsoft.com/office/drawing/2014/main" id="{CA5D5D9C-1360-4D7A-84DB-37518F4ED232}"/>
                </a:ext>
              </a:extLst>
            </p:cNvPr>
            <p:cNvSpPr/>
            <p:nvPr/>
          </p:nvSpPr>
          <p:spPr>
            <a:xfrm>
              <a:off x="6151430" y="1362120"/>
              <a:ext cx="2248173" cy="640882"/>
            </a:xfrm>
            <a:prstGeom prst="parallelogram">
              <a:avLst>
                <a:gd name="adj" fmla="val 1732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平行四边形 45">
              <a:extLst>
                <a:ext uri="{FF2B5EF4-FFF2-40B4-BE49-F238E27FC236}">
                  <a16:creationId xmlns:a16="http://schemas.microsoft.com/office/drawing/2014/main" id="{3710E302-4E44-4EC6-A075-729219B125DC}"/>
                </a:ext>
              </a:extLst>
            </p:cNvPr>
            <p:cNvSpPr/>
            <p:nvPr/>
          </p:nvSpPr>
          <p:spPr>
            <a:xfrm>
              <a:off x="8575517" y="1368578"/>
              <a:ext cx="3609930" cy="612282"/>
            </a:xfrm>
            <a:prstGeom prst="parallelogram">
              <a:avLst>
                <a:gd name="adj" fmla="val 17328"/>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7" name="文本框 46">
              <a:extLst>
                <a:ext uri="{FF2B5EF4-FFF2-40B4-BE49-F238E27FC236}">
                  <a16:creationId xmlns:a16="http://schemas.microsoft.com/office/drawing/2014/main" id="{88BE2593-50FC-4B14-9357-516DDFDBBA71}"/>
                </a:ext>
              </a:extLst>
            </p:cNvPr>
            <p:cNvSpPr txBox="1"/>
            <p:nvPr/>
          </p:nvSpPr>
          <p:spPr>
            <a:xfrm>
              <a:off x="6573727" y="1390720"/>
              <a:ext cx="18063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第三章</a:t>
              </a:r>
            </a:p>
          </p:txBody>
        </p:sp>
        <p:sp>
          <p:nvSpPr>
            <p:cNvPr id="48" name="文本框 47">
              <a:extLst>
                <a:ext uri="{FF2B5EF4-FFF2-40B4-BE49-F238E27FC236}">
                  <a16:creationId xmlns:a16="http://schemas.microsoft.com/office/drawing/2014/main" id="{1C1ACDD0-1016-4FEF-953B-A4CB00CBDE79}"/>
                </a:ext>
              </a:extLst>
            </p:cNvPr>
            <p:cNvSpPr txBox="1"/>
            <p:nvPr/>
          </p:nvSpPr>
          <p:spPr>
            <a:xfrm>
              <a:off x="8583306" y="1390720"/>
              <a:ext cx="369009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D7171A"/>
                  </a:solidFill>
                  <a:effectLst/>
                  <a:uLnTx/>
                  <a:uFillTx/>
                  <a:latin typeface="方正正中黑简体" panose="02000000000000000000" pitchFamily="2" charset="-122"/>
                  <a:ea typeface="方正正中黑简体" panose="02000000000000000000" pitchFamily="2" charset="-122"/>
                  <a:cs typeface="+mn-cs"/>
                </a:rPr>
                <a:t>单击此处添加标题</a:t>
              </a:r>
            </a:p>
          </p:txBody>
        </p:sp>
      </p:grpSp>
      <p:grpSp>
        <p:nvGrpSpPr>
          <p:cNvPr id="49" name="组合 48">
            <a:extLst>
              <a:ext uri="{FF2B5EF4-FFF2-40B4-BE49-F238E27FC236}">
                <a16:creationId xmlns:a16="http://schemas.microsoft.com/office/drawing/2014/main" id="{DB797B7C-7E4F-4C86-AF10-9BF46AD56D56}"/>
              </a:ext>
            </a:extLst>
          </p:cNvPr>
          <p:cNvGrpSpPr/>
          <p:nvPr/>
        </p:nvGrpSpPr>
        <p:grpSpPr>
          <a:xfrm>
            <a:off x="3035015" y="4992622"/>
            <a:ext cx="6121971" cy="640882"/>
            <a:chOff x="6151430" y="1362120"/>
            <a:chExt cx="6121971" cy="640882"/>
          </a:xfrm>
        </p:grpSpPr>
        <p:sp>
          <p:nvSpPr>
            <p:cNvPr id="50" name="平行四边形 49">
              <a:extLst>
                <a:ext uri="{FF2B5EF4-FFF2-40B4-BE49-F238E27FC236}">
                  <a16:creationId xmlns:a16="http://schemas.microsoft.com/office/drawing/2014/main" id="{134E65EE-5EF8-49AA-9EEC-E4DC29548F04}"/>
                </a:ext>
              </a:extLst>
            </p:cNvPr>
            <p:cNvSpPr/>
            <p:nvPr/>
          </p:nvSpPr>
          <p:spPr>
            <a:xfrm>
              <a:off x="6151430" y="1362120"/>
              <a:ext cx="2248173" cy="640882"/>
            </a:xfrm>
            <a:prstGeom prst="parallelogram">
              <a:avLst>
                <a:gd name="adj" fmla="val 1732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平行四边形 50">
              <a:extLst>
                <a:ext uri="{FF2B5EF4-FFF2-40B4-BE49-F238E27FC236}">
                  <a16:creationId xmlns:a16="http://schemas.microsoft.com/office/drawing/2014/main" id="{7B9397D6-B031-4CBE-841A-74245325F5F9}"/>
                </a:ext>
              </a:extLst>
            </p:cNvPr>
            <p:cNvSpPr/>
            <p:nvPr/>
          </p:nvSpPr>
          <p:spPr>
            <a:xfrm>
              <a:off x="8575517" y="1368578"/>
              <a:ext cx="3609930" cy="612282"/>
            </a:xfrm>
            <a:prstGeom prst="parallelogram">
              <a:avLst>
                <a:gd name="adj" fmla="val 17328"/>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52" name="文本框 51">
              <a:extLst>
                <a:ext uri="{FF2B5EF4-FFF2-40B4-BE49-F238E27FC236}">
                  <a16:creationId xmlns:a16="http://schemas.microsoft.com/office/drawing/2014/main" id="{B5FA3646-DFAA-40BD-B8ED-1CA29E2FDD55}"/>
                </a:ext>
              </a:extLst>
            </p:cNvPr>
            <p:cNvSpPr txBox="1"/>
            <p:nvPr/>
          </p:nvSpPr>
          <p:spPr>
            <a:xfrm>
              <a:off x="6596337" y="1390720"/>
              <a:ext cx="18063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第四章</a:t>
              </a:r>
            </a:p>
          </p:txBody>
        </p:sp>
        <p:sp>
          <p:nvSpPr>
            <p:cNvPr id="53" name="文本框 52">
              <a:extLst>
                <a:ext uri="{FF2B5EF4-FFF2-40B4-BE49-F238E27FC236}">
                  <a16:creationId xmlns:a16="http://schemas.microsoft.com/office/drawing/2014/main" id="{A4BC9955-D2D6-41FE-AB8D-F5DDF13FE6EB}"/>
                </a:ext>
              </a:extLst>
            </p:cNvPr>
            <p:cNvSpPr txBox="1"/>
            <p:nvPr/>
          </p:nvSpPr>
          <p:spPr>
            <a:xfrm>
              <a:off x="8583306" y="1390720"/>
              <a:ext cx="369009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D7171A"/>
                  </a:solidFill>
                  <a:effectLst/>
                  <a:uLnTx/>
                  <a:uFillTx/>
                  <a:latin typeface="方正正中黑简体" panose="02000000000000000000" pitchFamily="2" charset="-122"/>
                  <a:ea typeface="方正正中黑简体" panose="02000000000000000000" pitchFamily="2" charset="-122"/>
                  <a:cs typeface="+mn-cs"/>
                </a:rPr>
                <a:t>单击此处添加标题</a:t>
              </a:r>
            </a:p>
          </p:txBody>
        </p:sp>
      </p:grpSp>
      <p:pic>
        <p:nvPicPr>
          <p:cNvPr id="54" name="图片 53">
            <a:extLst>
              <a:ext uri="{FF2B5EF4-FFF2-40B4-BE49-F238E27FC236}">
                <a16:creationId xmlns:a16="http://schemas.microsoft.com/office/drawing/2014/main" id="{0B79E9E1-EB89-40C2-8CF2-C6C831340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164928" y="2897342"/>
            <a:ext cx="427796" cy="817920"/>
          </a:xfrm>
          <a:prstGeom prst="rect">
            <a:avLst/>
          </a:prstGeom>
        </p:spPr>
      </p:pic>
      <p:pic>
        <p:nvPicPr>
          <p:cNvPr id="55" name="图片 54">
            <a:extLst>
              <a:ext uri="{FF2B5EF4-FFF2-40B4-BE49-F238E27FC236}">
                <a16:creationId xmlns:a16="http://schemas.microsoft.com/office/drawing/2014/main" id="{8612F2CF-51EC-49AD-95D3-95933BD76B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164928" y="3896802"/>
            <a:ext cx="427796" cy="817920"/>
          </a:xfrm>
          <a:prstGeom prst="rect">
            <a:avLst/>
          </a:prstGeom>
        </p:spPr>
      </p:pic>
      <p:pic>
        <p:nvPicPr>
          <p:cNvPr id="56" name="图片 55">
            <a:extLst>
              <a:ext uri="{FF2B5EF4-FFF2-40B4-BE49-F238E27FC236}">
                <a16:creationId xmlns:a16="http://schemas.microsoft.com/office/drawing/2014/main" id="{13BEC5DD-7DE3-40C0-9981-0009B82193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164928" y="4933013"/>
            <a:ext cx="427796" cy="817920"/>
          </a:xfrm>
          <a:prstGeom prst="rect">
            <a:avLst/>
          </a:prstGeom>
        </p:spPr>
      </p:pic>
      <p:grpSp>
        <p:nvGrpSpPr>
          <p:cNvPr id="61" name="组合 60">
            <a:extLst>
              <a:ext uri="{FF2B5EF4-FFF2-40B4-BE49-F238E27FC236}">
                <a16:creationId xmlns:a16="http://schemas.microsoft.com/office/drawing/2014/main" id="{F8F2340C-A460-4ADC-A886-DC93582AD79C}"/>
              </a:ext>
            </a:extLst>
          </p:cNvPr>
          <p:cNvGrpSpPr/>
          <p:nvPr/>
        </p:nvGrpSpPr>
        <p:grpSpPr>
          <a:xfrm>
            <a:off x="3823212" y="1107068"/>
            <a:ext cx="4545577" cy="707886"/>
            <a:chOff x="4150858" y="711661"/>
            <a:chExt cx="4545577" cy="707886"/>
          </a:xfrm>
        </p:grpSpPr>
        <p:sp>
          <p:nvSpPr>
            <p:cNvPr id="59" name="矩形 58">
              <a:extLst>
                <a:ext uri="{FF2B5EF4-FFF2-40B4-BE49-F238E27FC236}">
                  <a16:creationId xmlns:a16="http://schemas.microsoft.com/office/drawing/2014/main" id="{2BE91DD6-CC83-4ED0-A837-C020A7A358C2}"/>
                </a:ext>
              </a:extLst>
            </p:cNvPr>
            <p:cNvSpPr/>
            <p:nvPr/>
          </p:nvSpPr>
          <p:spPr>
            <a:xfrm>
              <a:off x="4150858" y="711661"/>
              <a:ext cx="1210588" cy="707886"/>
            </a:xfrm>
            <a:prstGeom prst="rect">
              <a:avLst/>
            </a:prstGeom>
          </p:spPr>
          <p:txBody>
            <a:bodyPr wrap="none">
              <a:spAutoFit/>
            </a:bodyPr>
            <a:lstStyle/>
            <a:p>
              <a:r>
                <a:rPr lang="zh-CN" altLang="en-US" sz="4000" b="1" dirty="0">
                  <a:ln w="19050">
                    <a:noFill/>
                  </a:ln>
                  <a:solidFill>
                    <a:srgbClr val="C00000"/>
                  </a:solidFill>
                  <a:latin typeface="微软雅黑" panose="020B0503020204020204" pitchFamily="34" charset="-122"/>
                  <a:ea typeface="微软雅黑" panose="020B0503020204020204" pitchFamily="34" charset="-122"/>
                </a:rPr>
                <a:t>目录</a:t>
              </a:r>
            </a:p>
          </p:txBody>
        </p:sp>
        <p:sp>
          <p:nvSpPr>
            <p:cNvPr id="60" name="Text Box 4">
              <a:extLst>
                <a:ext uri="{FF2B5EF4-FFF2-40B4-BE49-F238E27FC236}">
                  <a16:creationId xmlns:a16="http://schemas.microsoft.com/office/drawing/2014/main" id="{EA8B8FE4-AA24-4E75-B87A-A691E7402BB2}"/>
                </a:ext>
              </a:extLst>
            </p:cNvPr>
            <p:cNvSpPr txBox="1">
              <a:spLocks noChangeArrowheads="1"/>
            </p:cNvSpPr>
            <p:nvPr/>
          </p:nvSpPr>
          <p:spPr bwMode="auto">
            <a:xfrm>
              <a:off x="5283188" y="711661"/>
              <a:ext cx="341324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4000" dirty="0">
                  <a:solidFill>
                    <a:srgbClr val="C00000"/>
                  </a:solidFill>
                  <a:latin typeface="微软雅黑" pitchFamily="34" charset="-122"/>
                  <a:ea typeface="微软雅黑" pitchFamily="34" charset="-122"/>
                </a:rPr>
                <a:t>/ </a:t>
              </a:r>
              <a:r>
                <a:rPr lang="en-US" altLang="zh-CN" sz="4000" b="1" dirty="0">
                  <a:solidFill>
                    <a:srgbClr val="C00000"/>
                  </a:solidFill>
                  <a:latin typeface="微软雅黑" pitchFamily="34" charset="-122"/>
                  <a:ea typeface="微软雅黑" pitchFamily="34" charset="-122"/>
                </a:rPr>
                <a:t> </a:t>
              </a:r>
              <a:r>
                <a:rPr lang="en-US" altLang="zh-CN" sz="3600" b="1" dirty="0">
                  <a:solidFill>
                    <a:srgbClr val="C00000"/>
                  </a:solidFill>
                  <a:latin typeface="微软雅黑" panose="020B0503020204020204" pitchFamily="34" charset="-122"/>
                  <a:ea typeface="微软雅黑" panose="020B0503020204020204" pitchFamily="34" charset="-122"/>
                  <a:cs typeface="Arial" pitchFamily="34" charset="0"/>
                </a:rPr>
                <a:t>CONTENTS</a:t>
              </a:r>
              <a:endParaRPr lang="zh-CN" altLang="en-US" sz="3600" b="1" dirty="0">
                <a:solidFill>
                  <a:srgbClr val="C00000"/>
                </a:solidFill>
                <a:latin typeface="微软雅黑" panose="020B0503020204020204" pitchFamily="34" charset="-122"/>
                <a:ea typeface="微软雅黑" panose="020B0503020204020204" pitchFamily="34" charset="-122"/>
                <a:cs typeface="Arial" pitchFamily="34" charset="0"/>
              </a:endParaRPr>
            </a:p>
          </p:txBody>
        </p:sp>
      </p:grpSp>
    </p:spTree>
    <p:extLst>
      <p:ext uri="{BB962C8B-B14F-4D97-AF65-F5344CB8AC3E}">
        <p14:creationId xmlns:p14="http://schemas.microsoft.com/office/powerpoint/2010/main" val="230068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5C1DE28-403B-4C3B-820C-D87A078C15CA}"/>
              </a:ext>
            </a:extLst>
          </p:cNvPr>
          <p:cNvPicPr>
            <a:picLocks noChangeAspect="1"/>
          </p:cNvPicPr>
          <p:nvPr/>
        </p:nvPicPr>
        <p:blipFill>
          <a:blip r:embed="rId2">
            <a:extLst>
              <a:ext uri="{28A0092B-C50C-407E-A947-70E740481C1C}">
                <a14:useLocalDpi xmlns:a14="http://schemas.microsoft.com/office/drawing/2010/main" val="0"/>
              </a:ext>
            </a:extLst>
          </a:blip>
          <a:srcRect l="8288" r="8288"/>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2" name="矩形 31">
            <a:extLst>
              <a:ext uri="{FF2B5EF4-FFF2-40B4-BE49-F238E27FC236}">
                <a16:creationId xmlns:a16="http://schemas.microsoft.com/office/drawing/2014/main" id="{1838C905-987F-4DE2-9E18-50D5E2A2F55B}"/>
              </a:ext>
            </a:extLst>
          </p:cNvPr>
          <p:cNvSpPr/>
          <p:nvPr/>
        </p:nvSpPr>
        <p:spPr>
          <a:xfrm>
            <a:off x="2495550" y="900113"/>
            <a:ext cx="7200900" cy="5057775"/>
          </a:xfrm>
          <a:prstGeom prst="rect">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a:extLst>
              <a:ext uri="{FF2B5EF4-FFF2-40B4-BE49-F238E27FC236}">
                <a16:creationId xmlns:a16="http://schemas.microsoft.com/office/drawing/2014/main" id="{E3A6B193-FB67-4143-972F-C2F799D9A4C4}"/>
              </a:ext>
            </a:extLst>
          </p:cNvPr>
          <p:cNvSpPr/>
          <p:nvPr/>
        </p:nvSpPr>
        <p:spPr>
          <a:xfrm>
            <a:off x="2821757" y="3584091"/>
            <a:ext cx="6548486" cy="941783"/>
          </a:xfrm>
          <a:prstGeom prst="parallelogram">
            <a:avLst>
              <a:gd name="adj" fmla="val 17328"/>
            </a:avLst>
          </a:prstGeom>
          <a:solidFill>
            <a:srgbClr val="FFFFFF"/>
          </a:solidFill>
          <a:ln w="2540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文本框 36">
            <a:extLst>
              <a:ext uri="{FF2B5EF4-FFF2-40B4-BE49-F238E27FC236}">
                <a16:creationId xmlns:a16="http://schemas.microsoft.com/office/drawing/2014/main" id="{48BC9106-5667-4A72-9694-37A95C2DAD22}"/>
              </a:ext>
            </a:extLst>
          </p:cNvPr>
          <p:cNvSpPr txBox="1"/>
          <p:nvPr/>
        </p:nvSpPr>
        <p:spPr>
          <a:xfrm>
            <a:off x="3219465" y="3673021"/>
            <a:ext cx="575307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srgbClr val="D7171A"/>
                </a:solidFill>
                <a:effectLst/>
                <a:uLnTx/>
                <a:uFillTx/>
                <a:latin typeface="方正正中黑简体" panose="02000000000000000000" pitchFamily="2" charset="-122"/>
                <a:ea typeface="方正正中黑简体" panose="02000000000000000000" pitchFamily="2" charset="-122"/>
                <a:cs typeface="+mn-cs"/>
              </a:rPr>
              <a:t>单击此处添加标题</a:t>
            </a:r>
          </a:p>
        </p:txBody>
      </p:sp>
      <p:sp>
        <p:nvSpPr>
          <p:cNvPr id="34" name="平行四边形 33">
            <a:extLst>
              <a:ext uri="{FF2B5EF4-FFF2-40B4-BE49-F238E27FC236}">
                <a16:creationId xmlns:a16="http://schemas.microsoft.com/office/drawing/2014/main" id="{08762A32-FA28-405F-8D56-A54AEE1EF646}"/>
              </a:ext>
            </a:extLst>
          </p:cNvPr>
          <p:cNvSpPr/>
          <p:nvPr/>
        </p:nvSpPr>
        <p:spPr>
          <a:xfrm>
            <a:off x="3763300" y="1336673"/>
            <a:ext cx="4665400" cy="1329956"/>
          </a:xfrm>
          <a:prstGeom prst="parallelogram">
            <a:avLst>
              <a:gd name="adj" fmla="val 17328"/>
            </a:avLst>
          </a:prstGeom>
          <a:solidFill>
            <a:srgbClr val="C00000"/>
          </a:solidFill>
          <a:ln w="25400">
            <a:solidFill>
              <a:srgbClr val="FF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a:extLst>
              <a:ext uri="{FF2B5EF4-FFF2-40B4-BE49-F238E27FC236}">
                <a16:creationId xmlns:a16="http://schemas.microsoft.com/office/drawing/2014/main" id="{98E1CC47-B1FA-4C9B-B549-089DF9CDA4E3}"/>
              </a:ext>
            </a:extLst>
          </p:cNvPr>
          <p:cNvSpPr txBox="1"/>
          <p:nvPr/>
        </p:nvSpPr>
        <p:spPr>
          <a:xfrm>
            <a:off x="5156145" y="1493820"/>
            <a:ext cx="264601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第一章</a:t>
            </a:r>
          </a:p>
        </p:txBody>
      </p:sp>
      <p:pic>
        <p:nvPicPr>
          <p:cNvPr id="38" name="图片 37">
            <a:extLst>
              <a:ext uri="{FF2B5EF4-FFF2-40B4-BE49-F238E27FC236}">
                <a16:creationId xmlns:a16="http://schemas.microsoft.com/office/drawing/2014/main" id="{339D4AAC-F463-48E4-843F-0E6B84E1A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893211" y="332655"/>
            <a:ext cx="1262933" cy="2414651"/>
          </a:xfrm>
          <a:prstGeom prst="rect">
            <a:avLst/>
          </a:prstGeom>
        </p:spPr>
      </p:pic>
    </p:spTree>
    <p:extLst>
      <p:ext uri="{BB962C8B-B14F-4D97-AF65-F5344CB8AC3E}">
        <p14:creationId xmlns:p14="http://schemas.microsoft.com/office/powerpoint/2010/main" val="2727727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CBE627C-5F28-47E3-9109-F4DA873077AA}"/>
              </a:ext>
            </a:extLst>
          </p:cNvPr>
          <p:cNvSpPr/>
          <p:nvPr/>
        </p:nvSpPr>
        <p:spPr>
          <a:xfrm>
            <a:off x="0" y="2348485"/>
            <a:ext cx="12192000" cy="277415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 name="Rectangle 13">
            <a:extLst>
              <a:ext uri="{FF2B5EF4-FFF2-40B4-BE49-F238E27FC236}">
                <a16:creationId xmlns:a16="http://schemas.microsoft.com/office/drawing/2014/main" id="{209640AD-A48F-4898-89F0-97A6721BCCA5}"/>
              </a:ext>
            </a:extLst>
          </p:cNvPr>
          <p:cNvSpPr/>
          <p:nvPr/>
        </p:nvSpPr>
        <p:spPr>
          <a:xfrm>
            <a:off x="0" y="2348485"/>
            <a:ext cx="12192000" cy="2774156"/>
          </a:xfrm>
          <a:prstGeom prst="rect">
            <a:avLst/>
          </a:prstGeom>
          <a:solidFill>
            <a:srgbClr val="C00000"/>
          </a:solidFill>
          <a:ln w="25400">
            <a:solidFill>
              <a:srgbClr val="FF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23">
            <a:extLst>
              <a:ext uri="{FF2B5EF4-FFF2-40B4-BE49-F238E27FC236}">
                <a16:creationId xmlns:a16="http://schemas.microsoft.com/office/drawing/2014/main" id="{39CDD20B-A727-4076-89BF-E0E70F1045C5}"/>
              </a:ext>
            </a:extLst>
          </p:cNvPr>
          <p:cNvSpPr txBox="1"/>
          <p:nvPr/>
        </p:nvSpPr>
        <p:spPr>
          <a:xfrm>
            <a:off x="5478639" y="3661542"/>
            <a:ext cx="5686736" cy="923330"/>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在此添加内容在此添加内容在此添加内容在此添加内容在此添加内容在此添加内容在此添加内容在此添加内容在此添加内容在此添加内容在此添加内容在此添加内容</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5CF0C661-8148-4A8D-A932-4E53D30ED8AB}"/>
              </a:ext>
            </a:extLst>
          </p:cNvPr>
          <p:cNvSpPr/>
          <p:nvPr/>
        </p:nvSpPr>
        <p:spPr>
          <a:xfrm>
            <a:off x="5478639" y="3014164"/>
            <a:ext cx="3092513" cy="646331"/>
          </a:xfrm>
          <a:prstGeom prst="rect">
            <a:avLst/>
          </a:prstGeom>
        </p:spPr>
        <p:txBody>
          <a:bodyPr wrap="none">
            <a:spAutoFit/>
          </a:bodyPr>
          <a:lstStyle/>
          <a:p>
            <a:r>
              <a:rPr lang="zh-CN" altLang="en-US" sz="3600" b="1" noProof="1">
                <a:solidFill>
                  <a:schemeClr val="bg1"/>
                </a:solidFill>
                <a:latin typeface="微软雅黑" panose="020B0503020204020204" pitchFamily="34" charset="-122"/>
                <a:ea typeface="微软雅黑" panose="020B0503020204020204" pitchFamily="34" charset="-122"/>
              </a:rPr>
              <a:t>单击添加标题</a:t>
            </a:r>
            <a:r>
              <a:rPr lang="en-US" altLang="zh-CN" sz="3600" b="1" noProof="1">
                <a:solidFill>
                  <a:schemeClr val="bg1"/>
                </a:solidFill>
                <a:latin typeface="微软雅黑" panose="020B0503020204020204" pitchFamily="34" charset="-122"/>
                <a:ea typeface="微软雅黑" panose="020B0503020204020204" pitchFamily="34" charset="-122"/>
              </a:rPr>
              <a:t> </a:t>
            </a:r>
          </a:p>
        </p:txBody>
      </p:sp>
      <p:pic>
        <p:nvPicPr>
          <p:cNvPr id="6" name="图片 5">
            <a:extLst>
              <a:ext uri="{FF2B5EF4-FFF2-40B4-BE49-F238E27FC236}">
                <a16:creationId xmlns:a16="http://schemas.microsoft.com/office/drawing/2014/main" id="{70A6CD29-7CDC-4F59-9900-1C225E2CBD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3259" y="2495066"/>
            <a:ext cx="3625405" cy="2275802"/>
          </a:xfrm>
          <a:prstGeom prst="rect">
            <a:avLst/>
          </a:prstGeom>
        </p:spPr>
      </p:pic>
      <p:pic>
        <p:nvPicPr>
          <p:cNvPr id="7" name="图片 6">
            <a:extLst>
              <a:ext uri="{FF2B5EF4-FFF2-40B4-BE49-F238E27FC236}">
                <a16:creationId xmlns:a16="http://schemas.microsoft.com/office/drawing/2014/main" id="{1B9E21FB-60CE-45A9-BA15-AC2B4C4311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59" y="1731532"/>
            <a:ext cx="1584176" cy="3392156"/>
          </a:xfrm>
          <a:prstGeom prst="rect">
            <a:avLst/>
          </a:prstGeom>
        </p:spPr>
      </p:pic>
      <p:sp>
        <p:nvSpPr>
          <p:cNvPr id="8" name="矩形 7">
            <a:extLst>
              <a:ext uri="{FF2B5EF4-FFF2-40B4-BE49-F238E27FC236}">
                <a16:creationId xmlns:a16="http://schemas.microsoft.com/office/drawing/2014/main" id="{13F794DD-0652-451A-A747-6BEA53354BDE}"/>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9" name="TextBox 35">
            <a:extLst>
              <a:ext uri="{FF2B5EF4-FFF2-40B4-BE49-F238E27FC236}">
                <a16:creationId xmlns:a16="http://schemas.microsoft.com/office/drawing/2014/main" id="{2ADFC6B2-FFF4-43E3-A6E7-6305B005FAD4}"/>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319581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fill="hold"/>
                                        <p:tgtEl>
                                          <p:spTgt spid="7"/>
                                        </p:tgtEl>
                                        <p:attrNameLst>
                                          <p:attrName>ppt_x</p:attrName>
                                        </p:attrNameLst>
                                      </p:cBhvr>
                                      <p:tavLst>
                                        <p:tav tm="0">
                                          <p:val>
                                            <p:strVal val="#ppt_x"/>
                                          </p:val>
                                        </p:tav>
                                        <p:tav tm="100000">
                                          <p:val>
                                            <p:strVal val="#ppt_x"/>
                                          </p:val>
                                        </p:tav>
                                      </p:tavLst>
                                    </p:anim>
                                    <p:anim calcmode="lin" valueType="num">
                                      <p:cBhvr>
                                        <p:cTn id="20" dur="5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3"/>
          <p:cNvSpPr txBox="1"/>
          <p:nvPr/>
        </p:nvSpPr>
        <p:spPr>
          <a:xfrm>
            <a:off x="6794147" y="3326300"/>
            <a:ext cx="4233480" cy="738664"/>
          </a:xfrm>
          <a:prstGeom prst="rect">
            <a:avLst/>
          </a:prstGeom>
          <a:noFill/>
        </p:spPr>
        <p:txBody>
          <a:bodyPr wrap="square" rtlCol="0">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单击此处编辑您要的内容，建议您在展示时采用微软雅黑字体单击此处编辑您要的内容，建议您在展示时采用微软雅黑字体更多关于单击编辑标题</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7" name="半闭框 6"/>
          <p:cNvSpPr/>
          <p:nvPr/>
        </p:nvSpPr>
        <p:spPr>
          <a:xfrm rot="10800000">
            <a:off x="5694195" y="4801714"/>
            <a:ext cx="434745" cy="340467"/>
          </a:xfrm>
          <a:prstGeom prst="halfFrame">
            <a:avLst>
              <a:gd name="adj1" fmla="val 27619"/>
              <a:gd name="adj2" fmla="val 3333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半闭框 7"/>
          <p:cNvSpPr/>
          <p:nvPr/>
        </p:nvSpPr>
        <p:spPr>
          <a:xfrm rot="10800000">
            <a:off x="5727757" y="4851532"/>
            <a:ext cx="564153" cy="441812"/>
          </a:xfrm>
          <a:prstGeom prst="halfFrame">
            <a:avLst>
              <a:gd name="adj1" fmla="val 27619"/>
              <a:gd name="adj2" fmla="val 33333"/>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圆角矩形 8"/>
          <p:cNvSpPr/>
          <p:nvPr/>
        </p:nvSpPr>
        <p:spPr>
          <a:xfrm>
            <a:off x="7175259" y="2676327"/>
            <a:ext cx="3634991" cy="457200"/>
          </a:xfrm>
          <a:prstGeom prst="roundRect">
            <a:avLst/>
          </a:prstGeom>
          <a:gradFill>
            <a:gsLst>
              <a:gs pos="66000">
                <a:srgbClr val="F5A331"/>
              </a:gs>
              <a:gs pos="43000">
                <a:srgbClr val="DE3E07"/>
              </a:gs>
              <a:gs pos="0">
                <a:srgbClr val="BE0411"/>
              </a:gs>
              <a:gs pos="100000">
                <a:srgbClr val="FCE1B4"/>
              </a:gs>
            </a:gsLst>
            <a:lin ang="198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4147" y="2508524"/>
            <a:ext cx="893990" cy="725587"/>
          </a:xfrm>
          <a:prstGeom prst="rect">
            <a:avLst/>
          </a:prstGeom>
        </p:spPr>
      </p:pic>
      <p:sp>
        <p:nvSpPr>
          <p:cNvPr id="11" name="文本框 10"/>
          <p:cNvSpPr txBox="1"/>
          <p:nvPr/>
        </p:nvSpPr>
        <p:spPr>
          <a:xfrm>
            <a:off x="7739342" y="2704872"/>
            <a:ext cx="3043476" cy="400110"/>
          </a:xfrm>
          <a:prstGeom prst="rect">
            <a:avLst/>
          </a:prstGeom>
          <a:noFill/>
        </p:spPr>
        <p:txBody>
          <a:bodyPr wrap="square" rtlCol="0">
            <a:spAutoFit/>
          </a:bodyPr>
          <a:lstStyle/>
          <a:p>
            <a:r>
              <a:rPr lang="zh-CN" altLang="en-US" sz="20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p>
        </p:txBody>
      </p:sp>
      <p:pic>
        <p:nvPicPr>
          <p:cNvPr id="12" name="图片 11"/>
          <p:cNvPicPr>
            <a:picLocks noChangeAspect="1"/>
          </p:cNvPicPr>
          <p:nvPr/>
        </p:nvPicPr>
        <p:blipFill>
          <a:blip r:embed="rId3"/>
          <a:stretch>
            <a:fillRect/>
          </a:stretch>
        </p:blipFill>
        <p:spPr>
          <a:xfrm>
            <a:off x="1389887" y="2114550"/>
            <a:ext cx="4521680" cy="2857398"/>
          </a:xfrm>
          <a:prstGeom prst="rect">
            <a:avLst/>
          </a:prstGeom>
        </p:spPr>
      </p:pic>
      <p:sp>
        <p:nvSpPr>
          <p:cNvPr id="13" name="矩形 12">
            <a:extLst>
              <a:ext uri="{FF2B5EF4-FFF2-40B4-BE49-F238E27FC236}">
                <a16:creationId xmlns:a16="http://schemas.microsoft.com/office/drawing/2014/main" id="{05F449D9-A887-4D3E-AF13-47944059AEBF}"/>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14" name="TextBox 35">
            <a:extLst>
              <a:ext uri="{FF2B5EF4-FFF2-40B4-BE49-F238E27FC236}">
                <a16:creationId xmlns:a16="http://schemas.microsoft.com/office/drawing/2014/main" id="{0E8A7FD8-DB62-4682-BD62-A6F68E9CD251}"/>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24674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reeform 2"/>
          <p:cNvSpPr>
            <a:spLocks/>
          </p:cNvSpPr>
          <p:nvPr/>
        </p:nvSpPr>
        <p:spPr bwMode="auto">
          <a:xfrm flipH="1">
            <a:off x="6135689" y="24844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rgbClr val="FDB817">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75" name="Freeform 3"/>
          <p:cNvSpPr>
            <a:spLocks/>
          </p:cNvSpPr>
          <p:nvPr/>
        </p:nvSpPr>
        <p:spPr bwMode="auto">
          <a:xfrm flipH="1">
            <a:off x="6165851" y="27066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rgbClr val="FDB817">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76" name="Freeform 4"/>
          <p:cNvSpPr>
            <a:spLocks/>
          </p:cNvSpPr>
          <p:nvPr/>
        </p:nvSpPr>
        <p:spPr bwMode="auto">
          <a:xfrm flipH="1">
            <a:off x="4162426" y="28654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rgbClr val="7D280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77" name="Freeform 5"/>
          <p:cNvSpPr>
            <a:spLocks/>
          </p:cNvSpPr>
          <p:nvPr/>
        </p:nvSpPr>
        <p:spPr bwMode="auto">
          <a:xfrm flipH="1">
            <a:off x="6146801" y="29733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rgbClr val="7FBC41">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78" name="Freeform 6"/>
          <p:cNvSpPr>
            <a:spLocks/>
          </p:cNvSpPr>
          <p:nvPr/>
        </p:nvSpPr>
        <p:spPr bwMode="auto">
          <a:xfrm flipH="1">
            <a:off x="4854576" y="31702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rgbClr val="7FBC41">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79" name="Freeform 7"/>
          <p:cNvSpPr>
            <a:spLocks/>
          </p:cNvSpPr>
          <p:nvPr/>
        </p:nvSpPr>
        <p:spPr bwMode="auto">
          <a:xfrm flipH="1">
            <a:off x="7745413" y="28686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rgbClr val="FDB817">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0" name="Freeform 8"/>
          <p:cNvSpPr>
            <a:spLocks/>
          </p:cNvSpPr>
          <p:nvPr/>
        </p:nvSpPr>
        <p:spPr bwMode="auto">
          <a:xfrm flipH="1">
            <a:off x="4560888" y="35496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rgbClr val="7FBC41">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1" name="Freeform 9"/>
          <p:cNvSpPr>
            <a:spLocks/>
          </p:cNvSpPr>
          <p:nvPr/>
        </p:nvSpPr>
        <p:spPr bwMode="auto">
          <a:xfrm flipH="1">
            <a:off x="5541964" y="35417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rgbClr val="7FBC41">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2" name="Freeform 10"/>
          <p:cNvSpPr>
            <a:spLocks/>
          </p:cNvSpPr>
          <p:nvPr/>
        </p:nvSpPr>
        <p:spPr bwMode="auto">
          <a:xfrm flipH="1">
            <a:off x="6215064" y="32115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rgbClr val="FDB817">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3" name="Freeform 14"/>
          <p:cNvSpPr>
            <a:spLocks/>
          </p:cNvSpPr>
          <p:nvPr/>
        </p:nvSpPr>
        <p:spPr bwMode="auto">
          <a:xfrm flipH="1">
            <a:off x="6253163" y="35417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rgbClr val="FDB817">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4" name="Freeform 15"/>
          <p:cNvSpPr>
            <a:spLocks/>
          </p:cNvSpPr>
          <p:nvPr/>
        </p:nvSpPr>
        <p:spPr bwMode="auto">
          <a:xfrm flipH="1">
            <a:off x="6959601" y="35337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rgbClr val="FDB817">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5" name="Freeform 16"/>
          <p:cNvSpPr>
            <a:spLocks/>
          </p:cNvSpPr>
          <p:nvPr/>
        </p:nvSpPr>
        <p:spPr bwMode="auto">
          <a:xfrm flipH="1">
            <a:off x="4921251" y="34480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rgbClr val="31A8DF">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6" name="Freeform 17"/>
          <p:cNvSpPr>
            <a:spLocks/>
          </p:cNvSpPr>
          <p:nvPr/>
        </p:nvSpPr>
        <p:spPr bwMode="auto">
          <a:xfrm flipH="1">
            <a:off x="5418139" y="34210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rgbClr val="31A8DF">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7" name="Freeform 18"/>
          <p:cNvSpPr>
            <a:spLocks/>
          </p:cNvSpPr>
          <p:nvPr/>
        </p:nvSpPr>
        <p:spPr bwMode="auto">
          <a:xfrm flipH="1">
            <a:off x="6391276" y="35829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rgbClr val="EC5724">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8" name="Freeform 19"/>
          <p:cNvSpPr>
            <a:spLocks/>
          </p:cNvSpPr>
          <p:nvPr/>
        </p:nvSpPr>
        <p:spPr bwMode="auto">
          <a:xfrm flipH="1">
            <a:off x="7080251" y="35798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rgbClr val="EC5724">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89" name="Freeform 20"/>
          <p:cNvSpPr>
            <a:spLocks/>
          </p:cNvSpPr>
          <p:nvPr/>
        </p:nvSpPr>
        <p:spPr bwMode="auto">
          <a:xfrm flipH="1">
            <a:off x="6459538" y="37004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rgbClr val="FDB817">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0" name="Freeform 21"/>
          <p:cNvSpPr>
            <a:spLocks/>
          </p:cNvSpPr>
          <p:nvPr/>
        </p:nvSpPr>
        <p:spPr bwMode="auto">
          <a:xfrm flipH="1">
            <a:off x="5786438" y="35877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rgbClr val="EC5724">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1" name="Freeform 22"/>
          <p:cNvSpPr>
            <a:spLocks/>
          </p:cNvSpPr>
          <p:nvPr/>
        </p:nvSpPr>
        <p:spPr bwMode="auto">
          <a:xfrm flipH="1">
            <a:off x="5646738" y="40687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2" name="Freeform 23"/>
          <p:cNvSpPr>
            <a:spLocks/>
          </p:cNvSpPr>
          <p:nvPr/>
        </p:nvSpPr>
        <p:spPr bwMode="auto">
          <a:xfrm flipH="1">
            <a:off x="7448551" y="41624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3" name="Freeform 24"/>
          <p:cNvSpPr>
            <a:spLocks/>
          </p:cNvSpPr>
          <p:nvPr/>
        </p:nvSpPr>
        <p:spPr bwMode="auto">
          <a:xfrm flipH="1">
            <a:off x="5718176" y="43576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rgbClr val="EC5724">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4" name="Freeform 25"/>
          <p:cNvSpPr>
            <a:spLocks/>
          </p:cNvSpPr>
          <p:nvPr/>
        </p:nvSpPr>
        <p:spPr bwMode="auto">
          <a:xfrm flipH="1">
            <a:off x="6330951" y="43576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rgbClr val="EC5724">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5" name="Freeform 26"/>
          <p:cNvSpPr>
            <a:spLocks/>
          </p:cNvSpPr>
          <p:nvPr/>
        </p:nvSpPr>
        <p:spPr bwMode="auto">
          <a:xfrm flipH="1">
            <a:off x="6811963" y="41624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rgbClr val="EC5724">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6" name="Freeform 27"/>
          <p:cNvSpPr>
            <a:spLocks/>
          </p:cNvSpPr>
          <p:nvPr/>
        </p:nvSpPr>
        <p:spPr bwMode="auto">
          <a:xfrm flipH="1">
            <a:off x="3830639" y="44291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7" name="Freeform 28"/>
          <p:cNvSpPr>
            <a:spLocks/>
          </p:cNvSpPr>
          <p:nvPr/>
        </p:nvSpPr>
        <p:spPr bwMode="auto">
          <a:xfrm flipH="1">
            <a:off x="6459538" y="50847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8" name="Freeform 29"/>
          <p:cNvSpPr>
            <a:spLocks/>
          </p:cNvSpPr>
          <p:nvPr/>
        </p:nvSpPr>
        <p:spPr bwMode="auto">
          <a:xfrm flipH="1">
            <a:off x="4162426" y="24971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rgbClr val="7FBC41">
                  <a:lumMod val="5000"/>
                  <a:lumOff val="95000"/>
                </a:srgbClr>
              </a:gs>
              <a:gs pos="55000">
                <a:srgbClr val="7B67AD">
                  <a:lumMod val="20000"/>
                  <a:lumOff val="80000"/>
                </a:srgbClr>
              </a:gs>
              <a:gs pos="100000">
                <a:srgbClr val="7B67AD">
                  <a:lumMod val="40000"/>
                  <a:lumOff val="60000"/>
                </a:srgbClr>
              </a:gs>
            </a:gsLst>
            <a:lin ang="5400000" scaled="1"/>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99" name="Freeform 30"/>
          <p:cNvSpPr>
            <a:spLocks/>
          </p:cNvSpPr>
          <p:nvPr/>
        </p:nvSpPr>
        <p:spPr bwMode="auto">
          <a:xfrm flipH="1">
            <a:off x="4278314" y="25304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rgbClr val="C00000"/>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00" name="Freeform 31"/>
          <p:cNvSpPr>
            <a:spLocks/>
          </p:cNvSpPr>
          <p:nvPr/>
        </p:nvSpPr>
        <p:spPr bwMode="auto">
          <a:xfrm flipH="1">
            <a:off x="6135688" y="22748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rgbClr val="7FBC41">
                  <a:lumMod val="5000"/>
                  <a:lumOff val="95000"/>
                </a:srgbClr>
              </a:gs>
              <a:gs pos="55000">
                <a:srgbClr val="FDB817">
                  <a:lumMod val="20000"/>
                  <a:lumOff val="80000"/>
                </a:srgbClr>
              </a:gs>
              <a:gs pos="100000">
                <a:srgbClr val="FDB817">
                  <a:lumMod val="40000"/>
                  <a:lumOff val="60000"/>
                </a:srgbClr>
              </a:gs>
            </a:gsLst>
            <a:lin ang="5400000" scaled="1"/>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01" name="Freeform 32"/>
          <p:cNvSpPr>
            <a:spLocks/>
          </p:cNvSpPr>
          <p:nvPr/>
        </p:nvSpPr>
        <p:spPr bwMode="auto">
          <a:xfrm flipH="1">
            <a:off x="6169026" y="23082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rgbClr val="FDB81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02" name="Freeform 33"/>
          <p:cNvSpPr>
            <a:spLocks/>
          </p:cNvSpPr>
          <p:nvPr/>
        </p:nvSpPr>
        <p:spPr bwMode="auto">
          <a:xfrm flipH="1">
            <a:off x="5715001" y="3579813"/>
            <a:ext cx="2525713" cy="1455737"/>
          </a:xfrm>
          <a:custGeom>
            <a:avLst/>
            <a:gdLst>
              <a:gd name="T0" fmla="*/ 109 w 672"/>
              <a:gd name="T1" fmla="*/ 0 h 387"/>
              <a:gd name="T2" fmla="*/ 308 w 672"/>
              <a:gd name="T3" fmla="*/ 0 h 387"/>
              <a:gd name="T4" fmla="*/ 300 w 672"/>
              <a:gd name="T5" fmla="*/ 16 h 387"/>
              <a:gd name="T6" fmla="*/ 297 w 672"/>
              <a:gd name="T7" fmla="*/ 32 h 387"/>
              <a:gd name="T8" fmla="*/ 300 w 672"/>
              <a:gd name="T9" fmla="*/ 49 h 387"/>
              <a:gd name="T10" fmla="*/ 309 w 672"/>
              <a:gd name="T11" fmla="*/ 65 h 387"/>
              <a:gd name="T12" fmla="*/ 334 w 672"/>
              <a:gd name="T13" fmla="*/ 86 h 387"/>
              <a:gd name="T14" fmla="*/ 367 w 672"/>
              <a:gd name="T15" fmla="*/ 98 h 387"/>
              <a:gd name="T16" fmla="*/ 404 w 672"/>
              <a:gd name="T17" fmla="*/ 100 h 387"/>
              <a:gd name="T18" fmla="*/ 440 w 672"/>
              <a:gd name="T19" fmla="*/ 92 h 387"/>
              <a:gd name="T20" fmla="*/ 480 w 672"/>
              <a:gd name="T21" fmla="*/ 1 h 387"/>
              <a:gd name="T22" fmla="*/ 653 w 672"/>
              <a:gd name="T23" fmla="*/ 2 h 387"/>
              <a:gd name="T24" fmla="*/ 544 w 672"/>
              <a:gd name="T25" fmla="*/ 156 h 387"/>
              <a:gd name="T26" fmla="*/ 568 w 672"/>
              <a:gd name="T27" fmla="*/ 148 h 387"/>
              <a:gd name="T28" fmla="*/ 594 w 672"/>
              <a:gd name="T29" fmla="*/ 146 h 387"/>
              <a:gd name="T30" fmla="*/ 620 w 672"/>
              <a:gd name="T31" fmla="*/ 151 h 387"/>
              <a:gd name="T32" fmla="*/ 643 w 672"/>
              <a:gd name="T33" fmla="*/ 161 h 387"/>
              <a:gd name="T34" fmla="*/ 660 w 672"/>
              <a:gd name="T35" fmla="*/ 177 h 387"/>
              <a:gd name="T36" fmla="*/ 670 w 672"/>
              <a:gd name="T37" fmla="*/ 199 h 387"/>
              <a:gd name="T38" fmla="*/ 668 w 672"/>
              <a:gd name="T39" fmla="*/ 222 h 387"/>
              <a:gd name="T40" fmla="*/ 654 w 672"/>
              <a:gd name="T41" fmla="*/ 242 h 387"/>
              <a:gd name="T42" fmla="*/ 630 w 672"/>
              <a:gd name="T43" fmla="*/ 258 h 387"/>
              <a:gd name="T44" fmla="*/ 599 w 672"/>
              <a:gd name="T45" fmla="*/ 265 h 387"/>
              <a:gd name="T46" fmla="*/ 567 w 672"/>
              <a:gd name="T47" fmla="*/ 263 h 387"/>
              <a:gd name="T48" fmla="*/ 539 w 672"/>
              <a:gd name="T49" fmla="*/ 252 h 387"/>
              <a:gd name="T50" fmla="*/ 518 w 672"/>
              <a:gd name="T51" fmla="*/ 234 h 387"/>
              <a:gd name="T52" fmla="*/ 508 w 672"/>
              <a:gd name="T53" fmla="*/ 207 h 387"/>
              <a:gd name="T54" fmla="*/ 380 w 672"/>
              <a:gd name="T55" fmla="*/ 387 h 387"/>
              <a:gd name="T56" fmla="*/ 209 w 672"/>
              <a:gd name="T57" fmla="*/ 155 h 387"/>
              <a:gd name="T58" fmla="*/ 0 w 672"/>
              <a:gd name="T59" fmla="*/ 237 h 387"/>
              <a:gd name="T60" fmla="*/ 109 w 672"/>
              <a:gd name="T61"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2" h="387">
                <a:moveTo>
                  <a:pt x="109" y="0"/>
                </a:moveTo>
                <a:cubicBezTo>
                  <a:pt x="308" y="0"/>
                  <a:pt x="308" y="0"/>
                  <a:pt x="308" y="0"/>
                </a:cubicBezTo>
                <a:cubicBezTo>
                  <a:pt x="305" y="5"/>
                  <a:pt x="302" y="10"/>
                  <a:pt x="300" y="16"/>
                </a:cubicBezTo>
                <a:cubicBezTo>
                  <a:pt x="298" y="21"/>
                  <a:pt x="297" y="27"/>
                  <a:pt x="297" y="32"/>
                </a:cubicBezTo>
                <a:cubicBezTo>
                  <a:pt x="297" y="38"/>
                  <a:pt x="298" y="43"/>
                  <a:pt x="300" y="49"/>
                </a:cubicBezTo>
                <a:cubicBezTo>
                  <a:pt x="302" y="54"/>
                  <a:pt x="305" y="59"/>
                  <a:pt x="309" y="65"/>
                </a:cubicBezTo>
                <a:cubicBezTo>
                  <a:pt x="315" y="73"/>
                  <a:pt x="324" y="80"/>
                  <a:pt x="334" y="86"/>
                </a:cubicBezTo>
                <a:cubicBezTo>
                  <a:pt x="343" y="91"/>
                  <a:pt x="355" y="95"/>
                  <a:pt x="367" y="98"/>
                </a:cubicBezTo>
                <a:cubicBezTo>
                  <a:pt x="378" y="100"/>
                  <a:pt x="391" y="101"/>
                  <a:pt x="404" y="100"/>
                </a:cubicBezTo>
                <a:cubicBezTo>
                  <a:pt x="416" y="99"/>
                  <a:pt x="429" y="97"/>
                  <a:pt x="440" y="92"/>
                </a:cubicBezTo>
                <a:cubicBezTo>
                  <a:pt x="476" y="78"/>
                  <a:pt x="506" y="38"/>
                  <a:pt x="480" y="1"/>
                </a:cubicBezTo>
                <a:cubicBezTo>
                  <a:pt x="653" y="2"/>
                  <a:pt x="653" y="2"/>
                  <a:pt x="653" y="2"/>
                </a:cubicBezTo>
                <a:cubicBezTo>
                  <a:pt x="616" y="53"/>
                  <a:pt x="580" y="104"/>
                  <a:pt x="544" y="156"/>
                </a:cubicBezTo>
                <a:cubicBezTo>
                  <a:pt x="551" y="152"/>
                  <a:pt x="559" y="150"/>
                  <a:pt x="568" y="148"/>
                </a:cubicBezTo>
                <a:cubicBezTo>
                  <a:pt x="576" y="146"/>
                  <a:pt x="585" y="146"/>
                  <a:pt x="594" y="146"/>
                </a:cubicBezTo>
                <a:cubicBezTo>
                  <a:pt x="603" y="147"/>
                  <a:pt x="612" y="148"/>
                  <a:pt x="620" y="151"/>
                </a:cubicBezTo>
                <a:cubicBezTo>
                  <a:pt x="628" y="153"/>
                  <a:pt x="636" y="157"/>
                  <a:pt x="643" y="161"/>
                </a:cubicBezTo>
                <a:cubicBezTo>
                  <a:pt x="649" y="165"/>
                  <a:pt x="655" y="171"/>
                  <a:pt x="660" y="177"/>
                </a:cubicBezTo>
                <a:cubicBezTo>
                  <a:pt x="666" y="184"/>
                  <a:pt x="669" y="191"/>
                  <a:pt x="670" y="199"/>
                </a:cubicBezTo>
                <a:cubicBezTo>
                  <a:pt x="672" y="207"/>
                  <a:pt x="671" y="214"/>
                  <a:pt x="668" y="222"/>
                </a:cubicBezTo>
                <a:cubicBezTo>
                  <a:pt x="665" y="229"/>
                  <a:pt x="661" y="236"/>
                  <a:pt x="654" y="242"/>
                </a:cubicBezTo>
                <a:cubicBezTo>
                  <a:pt x="648" y="248"/>
                  <a:pt x="640" y="254"/>
                  <a:pt x="630" y="258"/>
                </a:cubicBezTo>
                <a:cubicBezTo>
                  <a:pt x="620" y="262"/>
                  <a:pt x="609" y="264"/>
                  <a:pt x="599" y="265"/>
                </a:cubicBezTo>
                <a:cubicBezTo>
                  <a:pt x="588" y="265"/>
                  <a:pt x="577" y="265"/>
                  <a:pt x="567" y="263"/>
                </a:cubicBezTo>
                <a:cubicBezTo>
                  <a:pt x="557" y="260"/>
                  <a:pt x="548" y="257"/>
                  <a:pt x="539" y="252"/>
                </a:cubicBezTo>
                <a:cubicBezTo>
                  <a:pt x="531" y="247"/>
                  <a:pt x="523" y="241"/>
                  <a:pt x="518" y="234"/>
                </a:cubicBezTo>
                <a:cubicBezTo>
                  <a:pt x="512" y="226"/>
                  <a:pt x="508" y="217"/>
                  <a:pt x="508" y="207"/>
                </a:cubicBezTo>
                <a:cubicBezTo>
                  <a:pt x="465" y="267"/>
                  <a:pt x="423" y="327"/>
                  <a:pt x="380" y="387"/>
                </a:cubicBezTo>
                <a:cubicBezTo>
                  <a:pt x="209" y="155"/>
                  <a:pt x="209" y="155"/>
                  <a:pt x="209" y="155"/>
                </a:cubicBezTo>
                <a:cubicBezTo>
                  <a:pt x="0" y="237"/>
                  <a:pt x="0" y="237"/>
                  <a:pt x="0" y="237"/>
                </a:cubicBezTo>
                <a:lnTo>
                  <a:pt x="109" y="0"/>
                </a:lnTo>
                <a:close/>
              </a:path>
            </a:pathLst>
          </a:custGeom>
          <a:gradFill>
            <a:gsLst>
              <a:gs pos="0">
                <a:srgbClr val="7FBC41">
                  <a:lumMod val="5000"/>
                  <a:lumOff val="95000"/>
                </a:srgbClr>
              </a:gs>
              <a:gs pos="55000">
                <a:srgbClr val="EC5724">
                  <a:lumMod val="20000"/>
                  <a:lumOff val="80000"/>
                </a:srgbClr>
              </a:gs>
              <a:gs pos="100000">
                <a:srgbClr val="EC5724">
                  <a:lumMod val="40000"/>
                  <a:lumOff val="60000"/>
                </a:srgbClr>
              </a:gs>
            </a:gsLst>
            <a:lin ang="5400000" scaled="1"/>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03" name="Freeform 34"/>
          <p:cNvSpPr>
            <a:spLocks/>
          </p:cNvSpPr>
          <p:nvPr/>
        </p:nvSpPr>
        <p:spPr bwMode="auto">
          <a:xfrm flipH="1">
            <a:off x="5748338" y="36099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04" name="Freeform 35"/>
          <p:cNvSpPr>
            <a:spLocks/>
          </p:cNvSpPr>
          <p:nvPr/>
        </p:nvSpPr>
        <p:spPr bwMode="auto">
          <a:xfrm flipH="1">
            <a:off x="3830638" y="32178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rgbClr val="7FBC41">
                  <a:lumMod val="5000"/>
                  <a:lumOff val="95000"/>
                </a:srgbClr>
              </a:gs>
              <a:gs pos="55000">
                <a:srgbClr val="31A8DF">
                  <a:lumMod val="20000"/>
                  <a:lumOff val="80000"/>
                </a:srgbClr>
              </a:gs>
              <a:gs pos="100000">
                <a:srgbClr val="31A8DF">
                  <a:lumMod val="40000"/>
                  <a:lumOff val="60000"/>
                </a:srgbClr>
              </a:gs>
            </a:gsLst>
            <a:lin ang="5400000" scaled="1"/>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05" name="Freeform 36"/>
          <p:cNvSpPr>
            <a:spLocks/>
          </p:cNvSpPr>
          <p:nvPr/>
        </p:nvSpPr>
        <p:spPr bwMode="auto">
          <a:xfrm flipH="1">
            <a:off x="3879851" y="32527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nvGrpSpPr>
          <p:cNvPr id="106" name="Group 38"/>
          <p:cNvGrpSpPr/>
          <p:nvPr/>
        </p:nvGrpSpPr>
        <p:grpSpPr>
          <a:xfrm>
            <a:off x="7095499" y="2262187"/>
            <a:ext cx="1761861" cy="667283"/>
            <a:chOff x="7095502" y="2531474"/>
            <a:chExt cx="1050849" cy="397996"/>
          </a:xfrm>
        </p:grpSpPr>
        <p:cxnSp>
          <p:nvCxnSpPr>
            <p:cNvPr id="107" name="Straight Connector 36"/>
            <p:cNvCxnSpPr/>
            <p:nvPr/>
          </p:nvCxnSpPr>
          <p:spPr>
            <a:xfrm flipV="1">
              <a:off x="7095502" y="2531474"/>
              <a:ext cx="397996" cy="397996"/>
            </a:xfrm>
            <a:prstGeom prst="line">
              <a:avLst/>
            </a:prstGeom>
            <a:noFill/>
            <a:ln w="31750" cap="flat" cmpd="sng" algn="ctr">
              <a:solidFill>
                <a:srgbClr val="FDB817"/>
              </a:solidFill>
              <a:prstDash val="solid"/>
              <a:miter lim="800000"/>
              <a:headEnd type="oval"/>
            </a:ln>
            <a:effectLst/>
          </p:spPr>
        </p:cxnSp>
        <p:cxnSp>
          <p:nvCxnSpPr>
            <p:cNvPr id="108" name="Straight Connector 37"/>
            <p:cNvCxnSpPr/>
            <p:nvPr/>
          </p:nvCxnSpPr>
          <p:spPr>
            <a:xfrm>
              <a:off x="7482500" y="2535264"/>
              <a:ext cx="663851" cy="0"/>
            </a:xfrm>
            <a:prstGeom prst="line">
              <a:avLst/>
            </a:prstGeom>
            <a:noFill/>
            <a:ln w="31750" cap="flat" cmpd="sng" algn="ctr">
              <a:solidFill>
                <a:srgbClr val="FDB817"/>
              </a:solidFill>
              <a:prstDash val="solid"/>
              <a:miter lim="800000"/>
            </a:ln>
            <a:effectLst/>
          </p:spPr>
        </p:cxnSp>
      </p:grpSp>
      <p:grpSp>
        <p:nvGrpSpPr>
          <p:cNvPr id="109" name="Group 39"/>
          <p:cNvGrpSpPr/>
          <p:nvPr/>
        </p:nvGrpSpPr>
        <p:grpSpPr>
          <a:xfrm flipH="1">
            <a:off x="3773877" y="2231758"/>
            <a:ext cx="1480349" cy="667283"/>
            <a:chOff x="7095502" y="2531474"/>
            <a:chExt cx="882943" cy="397996"/>
          </a:xfrm>
        </p:grpSpPr>
        <p:cxnSp>
          <p:nvCxnSpPr>
            <p:cNvPr id="110" name="Straight Connector 40"/>
            <p:cNvCxnSpPr/>
            <p:nvPr/>
          </p:nvCxnSpPr>
          <p:spPr>
            <a:xfrm flipV="1">
              <a:off x="7095502" y="2531474"/>
              <a:ext cx="397996" cy="397996"/>
            </a:xfrm>
            <a:prstGeom prst="line">
              <a:avLst/>
            </a:prstGeom>
            <a:noFill/>
            <a:ln w="31750" cap="flat" cmpd="sng" algn="ctr">
              <a:solidFill>
                <a:srgbClr val="C00000"/>
              </a:solidFill>
              <a:prstDash val="solid"/>
              <a:miter lim="800000"/>
              <a:headEnd type="oval"/>
            </a:ln>
            <a:effectLst/>
          </p:spPr>
        </p:cxnSp>
        <p:cxnSp>
          <p:nvCxnSpPr>
            <p:cNvPr id="111" name="Straight Connector 41"/>
            <p:cNvCxnSpPr/>
            <p:nvPr/>
          </p:nvCxnSpPr>
          <p:spPr>
            <a:xfrm>
              <a:off x="7482500" y="2535264"/>
              <a:ext cx="495945" cy="0"/>
            </a:xfrm>
            <a:prstGeom prst="line">
              <a:avLst/>
            </a:prstGeom>
            <a:noFill/>
            <a:ln w="31750" cap="flat" cmpd="sng" algn="ctr">
              <a:solidFill>
                <a:srgbClr val="C00000"/>
              </a:solidFill>
              <a:prstDash val="solid"/>
              <a:miter lim="800000"/>
            </a:ln>
            <a:effectLst/>
          </p:spPr>
        </p:cxnSp>
      </p:grpSp>
      <p:grpSp>
        <p:nvGrpSpPr>
          <p:cNvPr id="112" name="Group 43"/>
          <p:cNvGrpSpPr/>
          <p:nvPr/>
        </p:nvGrpSpPr>
        <p:grpSpPr>
          <a:xfrm rot="10800000" flipH="1">
            <a:off x="7050877" y="4508500"/>
            <a:ext cx="1480349" cy="667283"/>
            <a:chOff x="7095502" y="2531474"/>
            <a:chExt cx="882943" cy="397996"/>
          </a:xfrm>
        </p:grpSpPr>
        <p:cxnSp>
          <p:nvCxnSpPr>
            <p:cNvPr id="113" name="Straight Connector 44"/>
            <p:cNvCxnSpPr/>
            <p:nvPr/>
          </p:nvCxnSpPr>
          <p:spPr>
            <a:xfrm flipV="1">
              <a:off x="7095502" y="2531474"/>
              <a:ext cx="397996" cy="397996"/>
            </a:xfrm>
            <a:prstGeom prst="line">
              <a:avLst/>
            </a:prstGeom>
            <a:noFill/>
            <a:ln w="31750" cap="flat" cmpd="sng" algn="ctr">
              <a:solidFill>
                <a:srgbClr val="EC5724"/>
              </a:solidFill>
              <a:prstDash val="solid"/>
              <a:miter lim="800000"/>
              <a:headEnd type="oval"/>
            </a:ln>
            <a:effectLst/>
          </p:spPr>
        </p:cxnSp>
        <p:cxnSp>
          <p:nvCxnSpPr>
            <p:cNvPr id="114" name="Straight Connector 45"/>
            <p:cNvCxnSpPr/>
            <p:nvPr/>
          </p:nvCxnSpPr>
          <p:spPr>
            <a:xfrm>
              <a:off x="7482500" y="2535264"/>
              <a:ext cx="495945" cy="0"/>
            </a:xfrm>
            <a:prstGeom prst="line">
              <a:avLst/>
            </a:prstGeom>
            <a:noFill/>
            <a:ln w="31750" cap="flat" cmpd="sng" algn="ctr">
              <a:solidFill>
                <a:srgbClr val="EC5724"/>
              </a:solidFill>
              <a:prstDash val="solid"/>
              <a:miter lim="800000"/>
            </a:ln>
            <a:effectLst/>
          </p:spPr>
        </p:cxnSp>
      </p:grpSp>
      <p:grpSp>
        <p:nvGrpSpPr>
          <p:cNvPr id="115" name="Group 46"/>
          <p:cNvGrpSpPr/>
          <p:nvPr/>
        </p:nvGrpSpPr>
        <p:grpSpPr>
          <a:xfrm rot="10800000">
            <a:off x="3054121" y="4613270"/>
            <a:ext cx="1761861" cy="667283"/>
            <a:chOff x="7095502" y="2531474"/>
            <a:chExt cx="1050849" cy="397996"/>
          </a:xfrm>
        </p:grpSpPr>
        <p:cxnSp>
          <p:nvCxnSpPr>
            <p:cNvPr id="116" name="Straight Connector 47"/>
            <p:cNvCxnSpPr/>
            <p:nvPr/>
          </p:nvCxnSpPr>
          <p:spPr>
            <a:xfrm flipV="1">
              <a:off x="7095502" y="2531474"/>
              <a:ext cx="397996" cy="397996"/>
            </a:xfrm>
            <a:prstGeom prst="line">
              <a:avLst/>
            </a:prstGeom>
            <a:noFill/>
            <a:ln w="31750" cap="flat" cmpd="sng" algn="ctr">
              <a:solidFill>
                <a:srgbClr val="CC9B00"/>
              </a:solidFill>
              <a:prstDash val="solid"/>
              <a:miter lim="800000"/>
              <a:headEnd type="oval"/>
            </a:ln>
            <a:effectLst/>
          </p:spPr>
        </p:cxnSp>
        <p:cxnSp>
          <p:nvCxnSpPr>
            <p:cNvPr id="117" name="Straight Connector 48"/>
            <p:cNvCxnSpPr/>
            <p:nvPr/>
          </p:nvCxnSpPr>
          <p:spPr>
            <a:xfrm>
              <a:off x="7482500" y="2535264"/>
              <a:ext cx="663851" cy="0"/>
            </a:xfrm>
            <a:prstGeom prst="line">
              <a:avLst/>
            </a:prstGeom>
            <a:noFill/>
            <a:ln w="31750" cap="flat" cmpd="sng" algn="ctr">
              <a:solidFill>
                <a:srgbClr val="CC9B00"/>
              </a:solidFill>
              <a:prstDash val="solid"/>
              <a:miter lim="800000"/>
            </a:ln>
            <a:effectLst/>
          </p:spPr>
        </p:cxnSp>
      </p:grpSp>
      <p:sp>
        <p:nvSpPr>
          <p:cNvPr id="118" name="Oval 53"/>
          <p:cNvSpPr/>
          <p:nvPr/>
        </p:nvSpPr>
        <p:spPr>
          <a:xfrm>
            <a:off x="8643137" y="1860794"/>
            <a:ext cx="802502" cy="802502"/>
          </a:xfrm>
          <a:prstGeom prst="ellipse">
            <a:avLst/>
          </a:prstGeom>
          <a:solidFill>
            <a:srgbClr val="FDB81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ndParaRPr>
          </a:p>
        </p:txBody>
      </p:sp>
      <p:grpSp>
        <p:nvGrpSpPr>
          <p:cNvPr id="119" name="Group 49"/>
          <p:cNvGrpSpPr/>
          <p:nvPr/>
        </p:nvGrpSpPr>
        <p:grpSpPr>
          <a:xfrm>
            <a:off x="8815024" y="2060838"/>
            <a:ext cx="505273" cy="391145"/>
            <a:chOff x="2635250" y="1377950"/>
            <a:chExt cx="773113" cy="598488"/>
          </a:xfrm>
          <a:solidFill>
            <a:sysClr val="window" lastClr="FFFFFF"/>
          </a:solidFill>
        </p:grpSpPr>
        <p:sp>
          <p:nvSpPr>
            <p:cNvPr id="120" name="Freeform 37"/>
            <p:cNvSpPr>
              <a:spLocks noEditPoints="1"/>
            </p:cNvSpPr>
            <p:nvPr/>
          </p:nvSpPr>
          <p:spPr bwMode="auto">
            <a:xfrm>
              <a:off x="3222625" y="1647825"/>
              <a:ext cx="185738" cy="234950"/>
            </a:xfrm>
            <a:custGeom>
              <a:avLst/>
              <a:gdLst>
                <a:gd name="T0" fmla="*/ 24 w 60"/>
                <a:gd name="T1" fmla="*/ 76 h 76"/>
                <a:gd name="T2" fmla="*/ 24 w 60"/>
                <a:gd name="T3" fmla="*/ 76 h 76"/>
                <a:gd name="T4" fmla="*/ 18 w 60"/>
                <a:gd name="T5" fmla="*/ 72 h 76"/>
                <a:gd name="T6" fmla="*/ 3 w 60"/>
                <a:gd name="T7" fmla="*/ 50 h 76"/>
                <a:gd name="T8" fmla="*/ 2 w 60"/>
                <a:gd name="T9" fmla="*/ 38 h 76"/>
                <a:gd name="T10" fmla="*/ 15 w 60"/>
                <a:gd name="T11" fmla="*/ 9 h 76"/>
                <a:gd name="T12" fmla="*/ 25 w 60"/>
                <a:gd name="T13" fmla="*/ 2 h 76"/>
                <a:gd name="T14" fmla="*/ 53 w 60"/>
                <a:gd name="T15" fmla="*/ 0 h 76"/>
                <a:gd name="T16" fmla="*/ 59 w 60"/>
                <a:gd name="T17" fmla="*/ 3 h 76"/>
                <a:gd name="T18" fmla="*/ 59 w 60"/>
                <a:gd name="T19" fmla="*/ 9 h 76"/>
                <a:gd name="T20" fmla="*/ 30 w 60"/>
                <a:gd name="T21" fmla="*/ 71 h 76"/>
                <a:gd name="T22" fmla="*/ 24 w 60"/>
                <a:gd name="T23" fmla="*/ 76 h 76"/>
                <a:gd name="T24" fmla="*/ 51 w 60"/>
                <a:gd name="T25" fmla="*/ 8 h 76"/>
                <a:gd name="T26" fmla="*/ 26 w 60"/>
                <a:gd name="T27" fmla="*/ 10 h 76"/>
                <a:gd name="T28" fmla="*/ 23 w 60"/>
                <a:gd name="T29" fmla="*/ 12 h 76"/>
                <a:gd name="T30" fmla="*/ 9 w 60"/>
                <a:gd name="T31" fmla="*/ 41 h 76"/>
                <a:gd name="T32" fmla="*/ 9 w 60"/>
                <a:gd name="T33" fmla="*/ 45 h 76"/>
                <a:gd name="T34" fmla="*/ 23 w 60"/>
                <a:gd name="T35" fmla="*/ 66 h 76"/>
                <a:gd name="T36" fmla="*/ 51 w 60"/>
                <a:gd name="T37"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76">
                  <a:moveTo>
                    <a:pt x="24" y="76"/>
                  </a:moveTo>
                  <a:cubicBezTo>
                    <a:pt x="24" y="76"/>
                    <a:pt x="24" y="76"/>
                    <a:pt x="24" y="76"/>
                  </a:cubicBezTo>
                  <a:cubicBezTo>
                    <a:pt x="21" y="76"/>
                    <a:pt x="19" y="74"/>
                    <a:pt x="18" y="72"/>
                  </a:cubicBezTo>
                  <a:cubicBezTo>
                    <a:pt x="3" y="50"/>
                    <a:pt x="3" y="50"/>
                    <a:pt x="3" y="50"/>
                  </a:cubicBezTo>
                  <a:cubicBezTo>
                    <a:pt x="0" y="47"/>
                    <a:pt x="0" y="41"/>
                    <a:pt x="2" y="38"/>
                  </a:cubicBezTo>
                  <a:cubicBezTo>
                    <a:pt x="15" y="9"/>
                    <a:pt x="15" y="9"/>
                    <a:pt x="15" y="9"/>
                  </a:cubicBezTo>
                  <a:cubicBezTo>
                    <a:pt x="17" y="5"/>
                    <a:pt x="21" y="2"/>
                    <a:pt x="25" y="2"/>
                  </a:cubicBezTo>
                  <a:cubicBezTo>
                    <a:pt x="53" y="0"/>
                    <a:pt x="53" y="0"/>
                    <a:pt x="53" y="0"/>
                  </a:cubicBezTo>
                  <a:cubicBezTo>
                    <a:pt x="55" y="0"/>
                    <a:pt x="58" y="1"/>
                    <a:pt x="59" y="3"/>
                  </a:cubicBezTo>
                  <a:cubicBezTo>
                    <a:pt x="60" y="5"/>
                    <a:pt x="60" y="7"/>
                    <a:pt x="59" y="9"/>
                  </a:cubicBezTo>
                  <a:cubicBezTo>
                    <a:pt x="30" y="71"/>
                    <a:pt x="30" y="71"/>
                    <a:pt x="30" y="71"/>
                  </a:cubicBezTo>
                  <a:cubicBezTo>
                    <a:pt x="28" y="74"/>
                    <a:pt x="26" y="76"/>
                    <a:pt x="24" y="76"/>
                  </a:cubicBezTo>
                  <a:close/>
                  <a:moveTo>
                    <a:pt x="51" y="8"/>
                  </a:moveTo>
                  <a:cubicBezTo>
                    <a:pt x="26" y="10"/>
                    <a:pt x="26" y="10"/>
                    <a:pt x="26" y="10"/>
                  </a:cubicBezTo>
                  <a:cubicBezTo>
                    <a:pt x="25" y="10"/>
                    <a:pt x="23" y="11"/>
                    <a:pt x="23" y="12"/>
                  </a:cubicBezTo>
                  <a:cubicBezTo>
                    <a:pt x="9" y="41"/>
                    <a:pt x="9" y="41"/>
                    <a:pt x="9" y="41"/>
                  </a:cubicBezTo>
                  <a:cubicBezTo>
                    <a:pt x="8" y="42"/>
                    <a:pt x="8" y="44"/>
                    <a:pt x="9" y="45"/>
                  </a:cubicBezTo>
                  <a:cubicBezTo>
                    <a:pt x="23" y="66"/>
                    <a:pt x="23" y="66"/>
                    <a:pt x="23" y="66"/>
                  </a:cubicBezTo>
                  <a:lnTo>
                    <a:pt x="5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21" name="Freeform 38"/>
            <p:cNvSpPr>
              <a:spLocks noEditPoints="1"/>
            </p:cNvSpPr>
            <p:nvPr/>
          </p:nvSpPr>
          <p:spPr bwMode="auto">
            <a:xfrm>
              <a:off x="2762250" y="1377950"/>
              <a:ext cx="522288" cy="452438"/>
            </a:xfrm>
            <a:custGeom>
              <a:avLst/>
              <a:gdLst>
                <a:gd name="T0" fmla="*/ 120 w 169"/>
                <a:gd name="T1" fmla="*/ 146 h 146"/>
                <a:gd name="T2" fmla="*/ 120 w 169"/>
                <a:gd name="T3" fmla="*/ 146 h 146"/>
                <a:gd name="T4" fmla="*/ 111 w 169"/>
                <a:gd name="T5" fmla="*/ 144 h 146"/>
                <a:gd name="T6" fmla="*/ 13 w 169"/>
                <a:gd name="T7" fmla="*/ 97 h 146"/>
                <a:gd name="T8" fmla="*/ 2 w 169"/>
                <a:gd name="T9" fmla="*/ 85 h 146"/>
                <a:gd name="T10" fmla="*/ 3 w 169"/>
                <a:gd name="T11" fmla="*/ 69 h 146"/>
                <a:gd name="T12" fmla="*/ 30 w 169"/>
                <a:gd name="T13" fmla="*/ 12 h 146"/>
                <a:gd name="T14" fmla="*/ 49 w 169"/>
                <a:gd name="T15" fmla="*/ 0 h 146"/>
                <a:gd name="T16" fmla="*/ 58 w 169"/>
                <a:gd name="T17" fmla="*/ 2 h 146"/>
                <a:gd name="T18" fmla="*/ 156 w 169"/>
                <a:gd name="T19" fmla="*/ 49 h 146"/>
                <a:gd name="T20" fmla="*/ 167 w 169"/>
                <a:gd name="T21" fmla="*/ 61 h 146"/>
                <a:gd name="T22" fmla="*/ 166 w 169"/>
                <a:gd name="T23" fmla="*/ 77 h 146"/>
                <a:gd name="T24" fmla="*/ 139 w 169"/>
                <a:gd name="T25" fmla="*/ 134 h 146"/>
                <a:gd name="T26" fmla="*/ 120 w 169"/>
                <a:gd name="T27" fmla="*/ 146 h 146"/>
                <a:gd name="T28" fmla="*/ 49 w 169"/>
                <a:gd name="T29" fmla="*/ 8 h 146"/>
                <a:gd name="T30" fmla="*/ 37 w 169"/>
                <a:gd name="T31" fmla="*/ 16 h 146"/>
                <a:gd name="T32" fmla="*/ 10 w 169"/>
                <a:gd name="T33" fmla="*/ 73 h 146"/>
                <a:gd name="T34" fmla="*/ 9 w 169"/>
                <a:gd name="T35" fmla="*/ 83 h 146"/>
                <a:gd name="T36" fmla="*/ 16 w 169"/>
                <a:gd name="T37" fmla="*/ 90 h 146"/>
                <a:gd name="T38" fmla="*/ 114 w 169"/>
                <a:gd name="T39" fmla="*/ 137 h 146"/>
                <a:gd name="T40" fmla="*/ 120 w 169"/>
                <a:gd name="T41" fmla="*/ 138 h 146"/>
                <a:gd name="T42" fmla="*/ 132 w 169"/>
                <a:gd name="T43" fmla="*/ 131 h 146"/>
                <a:gd name="T44" fmla="*/ 159 w 169"/>
                <a:gd name="T45" fmla="*/ 74 h 146"/>
                <a:gd name="T46" fmla="*/ 160 w 169"/>
                <a:gd name="T47" fmla="*/ 64 h 146"/>
                <a:gd name="T48" fmla="*/ 153 w 169"/>
                <a:gd name="T49" fmla="*/ 56 h 146"/>
                <a:gd name="T50" fmla="*/ 55 w 169"/>
                <a:gd name="T51" fmla="*/ 9 h 146"/>
                <a:gd name="T52" fmla="*/ 49 w 169"/>
                <a:gd name="T53" fmla="*/ 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9" h="146">
                  <a:moveTo>
                    <a:pt x="120" y="146"/>
                  </a:moveTo>
                  <a:cubicBezTo>
                    <a:pt x="120" y="146"/>
                    <a:pt x="120" y="146"/>
                    <a:pt x="120" y="146"/>
                  </a:cubicBezTo>
                  <a:cubicBezTo>
                    <a:pt x="117" y="146"/>
                    <a:pt x="114" y="146"/>
                    <a:pt x="111" y="144"/>
                  </a:cubicBezTo>
                  <a:cubicBezTo>
                    <a:pt x="13" y="97"/>
                    <a:pt x="13" y="97"/>
                    <a:pt x="13" y="97"/>
                  </a:cubicBezTo>
                  <a:cubicBezTo>
                    <a:pt x="7" y="95"/>
                    <a:pt x="4" y="91"/>
                    <a:pt x="2" y="85"/>
                  </a:cubicBezTo>
                  <a:cubicBezTo>
                    <a:pt x="0" y="80"/>
                    <a:pt x="0" y="74"/>
                    <a:pt x="3" y="69"/>
                  </a:cubicBezTo>
                  <a:cubicBezTo>
                    <a:pt x="30" y="12"/>
                    <a:pt x="30" y="12"/>
                    <a:pt x="30" y="12"/>
                  </a:cubicBezTo>
                  <a:cubicBezTo>
                    <a:pt x="33" y="5"/>
                    <a:pt x="41" y="0"/>
                    <a:pt x="49" y="0"/>
                  </a:cubicBezTo>
                  <a:cubicBezTo>
                    <a:pt x="52" y="0"/>
                    <a:pt x="55" y="1"/>
                    <a:pt x="58" y="2"/>
                  </a:cubicBezTo>
                  <a:cubicBezTo>
                    <a:pt x="156" y="49"/>
                    <a:pt x="156" y="49"/>
                    <a:pt x="156" y="49"/>
                  </a:cubicBezTo>
                  <a:cubicBezTo>
                    <a:pt x="162" y="51"/>
                    <a:pt x="165" y="56"/>
                    <a:pt x="167" y="61"/>
                  </a:cubicBezTo>
                  <a:cubicBezTo>
                    <a:pt x="169" y="66"/>
                    <a:pt x="169" y="72"/>
                    <a:pt x="166" y="77"/>
                  </a:cubicBezTo>
                  <a:cubicBezTo>
                    <a:pt x="139" y="134"/>
                    <a:pt x="139" y="134"/>
                    <a:pt x="139" y="134"/>
                  </a:cubicBezTo>
                  <a:cubicBezTo>
                    <a:pt x="136" y="142"/>
                    <a:pt x="128" y="146"/>
                    <a:pt x="120" y="146"/>
                  </a:cubicBezTo>
                  <a:close/>
                  <a:moveTo>
                    <a:pt x="49" y="8"/>
                  </a:moveTo>
                  <a:cubicBezTo>
                    <a:pt x="44" y="8"/>
                    <a:pt x="39" y="11"/>
                    <a:pt x="37" y="16"/>
                  </a:cubicBezTo>
                  <a:cubicBezTo>
                    <a:pt x="10" y="73"/>
                    <a:pt x="10" y="73"/>
                    <a:pt x="10" y="73"/>
                  </a:cubicBezTo>
                  <a:cubicBezTo>
                    <a:pt x="8" y="76"/>
                    <a:pt x="8" y="79"/>
                    <a:pt x="9" y="83"/>
                  </a:cubicBezTo>
                  <a:cubicBezTo>
                    <a:pt x="10" y="86"/>
                    <a:pt x="13" y="89"/>
                    <a:pt x="16" y="90"/>
                  </a:cubicBezTo>
                  <a:cubicBezTo>
                    <a:pt x="114" y="137"/>
                    <a:pt x="114" y="137"/>
                    <a:pt x="114" y="137"/>
                  </a:cubicBezTo>
                  <a:cubicBezTo>
                    <a:pt x="116" y="138"/>
                    <a:pt x="118" y="138"/>
                    <a:pt x="120" y="138"/>
                  </a:cubicBezTo>
                  <a:cubicBezTo>
                    <a:pt x="125" y="138"/>
                    <a:pt x="130" y="136"/>
                    <a:pt x="132" y="131"/>
                  </a:cubicBezTo>
                  <a:cubicBezTo>
                    <a:pt x="159" y="74"/>
                    <a:pt x="159" y="74"/>
                    <a:pt x="159" y="74"/>
                  </a:cubicBezTo>
                  <a:cubicBezTo>
                    <a:pt x="161" y="71"/>
                    <a:pt x="161" y="67"/>
                    <a:pt x="160" y="64"/>
                  </a:cubicBezTo>
                  <a:cubicBezTo>
                    <a:pt x="159" y="60"/>
                    <a:pt x="156" y="58"/>
                    <a:pt x="153" y="56"/>
                  </a:cubicBezTo>
                  <a:cubicBezTo>
                    <a:pt x="55" y="9"/>
                    <a:pt x="55" y="9"/>
                    <a:pt x="55" y="9"/>
                  </a:cubicBezTo>
                  <a:cubicBezTo>
                    <a:pt x="53" y="8"/>
                    <a:pt x="51" y="8"/>
                    <a:pt x="4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22" name="Freeform 39"/>
            <p:cNvSpPr>
              <a:spLocks noEditPoints="1"/>
            </p:cNvSpPr>
            <p:nvPr/>
          </p:nvSpPr>
          <p:spPr bwMode="auto">
            <a:xfrm>
              <a:off x="2635250" y="1738313"/>
              <a:ext cx="361950" cy="238125"/>
            </a:xfrm>
            <a:custGeom>
              <a:avLst/>
              <a:gdLst>
                <a:gd name="T0" fmla="*/ 4 w 117"/>
                <a:gd name="T1" fmla="*/ 77 h 77"/>
                <a:gd name="T2" fmla="*/ 0 w 117"/>
                <a:gd name="T3" fmla="*/ 77 h 77"/>
                <a:gd name="T4" fmla="*/ 0 w 117"/>
                <a:gd name="T5" fmla="*/ 0 h 77"/>
                <a:gd name="T6" fmla="*/ 4 w 117"/>
                <a:gd name="T7" fmla="*/ 0 h 77"/>
                <a:gd name="T8" fmla="*/ 40 w 117"/>
                <a:gd name="T9" fmla="*/ 24 h 77"/>
                <a:gd name="T10" fmla="*/ 88 w 117"/>
                <a:gd name="T11" fmla="*/ 24 h 77"/>
                <a:gd name="T12" fmla="*/ 88 w 117"/>
                <a:gd name="T13" fmla="*/ 5 h 77"/>
                <a:gd name="T14" fmla="*/ 117 w 117"/>
                <a:gd name="T15" fmla="*/ 18 h 77"/>
                <a:gd name="T16" fmla="*/ 117 w 117"/>
                <a:gd name="T17" fmla="*/ 53 h 77"/>
                <a:gd name="T18" fmla="*/ 40 w 117"/>
                <a:gd name="T19" fmla="*/ 53 h 77"/>
                <a:gd name="T20" fmla="*/ 4 w 117"/>
                <a:gd name="T21" fmla="*/ 77 h 77"/>
                <a:gd name="T22" fmla="*/ 8 w 117"/>
                <a:gd name="T23" fmla="*/ 8 h 77"/>
                <a:gd name="T24" fmla="*/ 8 w 117"/>
                <a:gd name="T25" fmla="*/ 69 h 77"/>
                <a:gd name="T26" fmla="*/ 33 w 117"/>
                <a:gd name="T27" fmla="*/ 48 h 77"/>
                <a:gd name="T28" fmla="*/ 34 w 117"/>
                <a:gd name="T29" fmla="*/ 45 h 77"/>
                <a:gd name="T30" fmla="*/ 109 w 117"/>
                <a:gd name="T31" fmla="*/ 45 h 77"/>
                <a:gd name="T32" fmla="*/ 109 w 117"/>
                <a:gd name="T33" fmla="*/ 23 h 77"/>
                <a:gd name="T34" fmla="*/ 96 w 117"/>
                <a:gd name="T35" fmla="*/ 17 h 77"/>
                <a:gd name="T36" fmla="*/ 96 w 117"/>
                <a:gd name="T37" fmla="*/ 32 h 77"/>
                <a:gd name="T38" fmla="*/ 34 w 117"/>
                <a:gd name="T39" fmla="*/ 32 h 77"/>
                <a:gd name="T40" fmla="*/ 33 w 117"/>
                <a:gd name="T41" fmla="*/ 29 h 77"/>
                <a:gd name="T42" fmla="*/ 8 w 117"/>
                <a:gd name="T43" fmla="*/ 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7" h="77">
                  <a:moveTo>
                    <a:pt x="4" y="77"/>
                  </a:moveTo>
                  <a:cubicBezTo>
                    <a:pt x="0" y="77"/>
                    <a:pt x="0" y="77"/>
                    <a:pt x="0" y="77"/>
                  </a:cubicBezTo>
                  <a:cubicBezTo>
                    <a:pt x="0" y="0"/>
                    <a:pt x="0" y="0"/>
                    <a:pt x="0" y="0"/>
                  </a:cubicBezTo>
                  <a:cubicBezTo>
                    <a:pt x="4" y="0"/>
                    <a:pt x="4" y="0"/>
                    <a:pt x="4" y="0"/>
                  </a:cubicBezTo>
                  <a:cubicBezTo>
                    <a:pt x="20" y="0"/>
                    <a:pt x="34" y="9"/>
                    <a:pt x="40" y="24"/>
                  </a:cubicBezTo>
                  <a:cubicBezTo>
                    <a:pt x="88" y="24"/>
                    <a:pt x="88" y="24"/>
                    <a:pt x="88" y="24"/>
                  </a:cubicBezTo>
                  <a:cubicBezTo>
                    <a:pt x="88" y="5"/>
                    <a:pt x="88" y="5"/>
                    <a:pt x="88" y="5"/>
                  </a:cubicBezTo>
                  <a:cubicBezTo>
                    <a:pt x="117" y="18"/>
                    <a:pt x="117" y="18"/>
                    <a:pt x="117" y="18"/>
                  </a:cubicBezTo>
                  <a:cubicBezTo>
                    <a:pt x="117" y="53"/>
                    <a:pt x="117" y="53"/>
                    <a:pt x="117" y="53"/>
                  </a:cubicBezTo>
                  <a:cubicBezTo>
                    <a:pt x="40" y="53"/>
                    <a:pt x="40" y="53"/>
                    <a:pt x="40" y="53"/>
                  </a:cubicBezTo>
                  <a:cubicBezTo>
                    <a:pt x="34" y="68"/>
                    <a:pt x="20" y="77"/>
                    <a:pt x="4" y="77"/>
                  </a:cubicBezTo>
                  <a:close/>
                  <a:moveTo>
                    <a:pt x="8" y="8"/>
                  </a:moveTo>
                  <a:cubicBezTo>
                    <a:pt x="8" y="69"/>
                    <a:pt x="8" y="69"/>
                    <a:pt x="8" y="69"/>
                  </a:cubicBezTo>
                  <a:cubicBezTo>
                    <a:pt x="20" y="68"/>
                    <a:pt x="30" y="59"/>
                    <a:pt x="33" y="48"/>
                  </a:cubicBezTo>
                  <a:cubicBezTo>
                    <a:pt x="34" y="45"/>
                    <a:pt x="34" y="45"/>
                    <a:pt x="34" y="45"/>
                  </a:cubicBezTo>
                  <a:cubicBezTo>
                    <a:pt x="109" y="45"/>
                    <a:pt x="109" y="45"/>
                    <a:pt x="109" y="45"/>
                  </a:cubicBezTo>
                  <a:cubicBezTo>
                    <a:pt x="109" y="23"/>
                    <a:pt x="109" y="23"/>
                    <a:pt x="109" y="23"/>
                  </a:cubicBezTo>
                  <a:cubicBezTo>
                    <a:pt x="96" y="17"/>
                    <a:pt x="96" y="17"/>
                    <a:pt x="96" y="17"/>
                  </a:cubicBezTo>
                  <a:cubicBezTo>
                    <a:pt x="96" y="32"/>
                    <a:pt x="96" y="32"/>
                    <a:pt x="96" y="32"/>
                  </a:cubicBezTo>
                  <a:cubicBezTo>
                    <a:pt x="34" y="32"/>
                    <a:pt x="34" y="32"/>
                    <a:pt x="34" y="32"/>
                  </a:cubicBezTo>
                  <a:cubicBezTo>
                    <a:pt x="33" y="29"/>
                    <a:pt x="33" y="29"/>
                    <a:pt x="33" y="29"/>
                  </a:cubicBezTo>
                  <a:cubicBezTo>
                    <a:pt x="30" y="18"/>
                    <a:pt x="20" y="10"/>
                    <a:pt x="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sp>
        <p:nvSpPr>
          <p:cNvPr id="123" name="Oval 54"/>
          <p:cNvSpPr/>
          <p:nvPr/>
        </p:nvSpPr>
        <p:spPr>
          <a:xfrm>
            <a:off x="3122061" y="1831955"/>
            <a:ext cx="802502" cy="80250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ndParaRPr>
          </a:p>
        </p:txBody>
      </p:sp>
      <p:sp>
        <p:nvSpPr>
          <p:cNvPr id="124" name="Oval 55"/>
          <p:cNvSpPr/>
          <p:nvPr/>
        </p:nvSpPr>
        <p:spPr>
          <a:xfrm>
            <a:off x="2638946" y="4865688"/>
            <a:ext cx="802502" cy="802502"/>
          </a:xfrm>
          <a:prstGeom prst="ellipse">
            <a:avLst/>
          </a:prstGeom>
          <a:solidFill>
            <a:srgbClr val="CC9B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ndParaRPr>
          </a:p>
        </p:txBody>
      </p:sp>
      <p:sp>
        <p:nvSpPr>
          <p:cNvPr id="125" name="Oval 56"/>
          <p:cNvSpPr/>
          <p:nvPr/>
        </p:nvSpPr>
        <p:spPr>
          <a:xfrm>
            <a:off x="8352800" y="4763792"/>
            <a:ext cx="802502" cy="80250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ndParaRPr>
          </a:p>
        </p:txBody>
      </p:sp>
      <p:grpSp>
        <p:nvGrpSpPr>
          <p:cNvPr id="126" name="Group 57"/>
          <p:cNvGrpSpPr/>
          <p:nvPr/>
        </p:nvGrpSpPr>
        <p:grpSpPr>
          <a:xfrm>
            <a:off x="3326431" y="2026390"/>
            <a:ext cx="411732" cy="405933"/>
            <a:chOff x="9934575" y="-392112"/>
            <a:chExt cx="450850" cy="444500"/>
          </a:xfrm>
          <a:solidFill>
            <a:sysClr val="window" lastClr="FFFFFF"/>
          </a:solidFill>
        </p:grpSpPr>
        <p:sp>
          <p:nvSpPr>
            <p:cNvPr id="127" name="Freeform 5"/>
            <p:cNvSpPr>
              <a:spLocks noEditPoints="1"/>
            </p:cNvSpPr>
            <p:nvPr/>
          </p:nvSpPr>
          <p:spPr bwMode="auto">
            <a:xfrm>
              <a:off x="9934575" y="-392112"/>
              <a:ext cx="450850" cy="444500"/>
            </a:xfrm>
            <a:custGeom>
              <a:avLst/>
              <a:gdLst>
                <a:gd name="T0" fmla="*/ 111 w 120"/>
                <a:gd name="T1" fmla="*/ 0 h 118"/>
                <a:gd name="T2" fmla="*/ 9 w 120"/>
                <a:gd name="T3" fmla="*/ 0 h 118"/>
                <a:gd name="T4" fmla="*/ 0 w 120"/>
                <a:gd name="T5" fmla="*/ 9 h 118"/>
                <a:gd name="T6" fmla="*/ 0 w 120"/>
                <a:gd name="T7" fmla="*/ 103 h 118"/>
                <a:gd name="T8" fmla="*/ 9 w 120"/>
                <a:gd name="T9" fmla="*/ 112 h 118"/>
                <a:gd name="T10" fmla="*/ 16 w 120"/>
                <a:gd name="T11" fmla="*/ 112 h 118"/>
                <a:gd name="T12" fmla="*/ 16 w 120"/>
                <a:gd name="T13" fmla="*/ 112 h 118"/>
                <a:gd name="T14" fmla="*/ 22 w 120"/>
                <a:gd name="T15" fmla="*/ 118 h 118"/>
                <a:gd name="T16" fmla="*/ 28 w 120"/>
                <a:gd name="T17" fmla="*/ 112 h 118"/>
                <a:gd name="T18" fmla="*/ 28 w 120"/>
                <a:gd name="T19" fmla="*/ 112 h 118"/>
                <a:gd name="T20" fmla="*/ 92 w 120"/>
                <a:gd name="T21" fmla="*/ 112 h 118"/>
                <a:gd name="T22" fmla="*/ 92 w 120"/>
                <a:gd name="T23" fmla="*/ 112 h 118"/>
                <a:gd name="T24" fmla="*/ 98 w 120"/>
                <a:gd name="T25" fmla="*/ 118 h 118"/>
                <a:gd name="T26" fmla="*/ 104 w 120"/>
                <a:gd name="T27" fmla="*/ 112 h 118"/>
                <a:gd name="T28" fmla="*/ 104 w 120"/>
                <a:gd name="T29" fmla="*/ 112 h 118"/>
                <a:gd name="T30" fmla="*/ 111 w 120"/>
                <a:gd name="T31" fmla="*/ 112 h 118"/>
                <a:gd name="T32" fmla="*/ 120 w 120"/>
                <a:gd name="T33" fmla="*/ 103 h 118"/>
                <a:gd name="T34" fmla="*/ 120 w 120"/>
                <a:gd name="T35" fmla="*/ 9 h 118"/>
                <a:gd name="T36" fmla="*/ 111 w 120"/>
                <a:gd name="T37" fmla="*/ 0 h 118"/>
                <a:gd name="T38" fmla="*/ 112 w 120"/>
                <a:gd name="T39" fmla="*/ 103 h 118"/>
                <a:gd name="T40" fmla="*/ 111 w 120"/>
                <a:gd name="T41" fmla="*/ 104 h 118"/>
                <a:gd name="T42" fmla="*/ 9 w 120"/>
                <a:gd name="T43" fmla="*/ 104 h 118"/>
                <a:gd name="T44" fmla="*/ 8 w 120"/>
                <a:gd name="T45" fmla="*/ 103 h 118"/>
                <a:gd name="T46" fmla="*/ 8 w 120"/>
                <a:gd name="T47" fmla="*/ 9 h 118"/>
                <a:gd name="T48" fmla="*/ 9 w 120"/>
                <a:gd name="T49" fmla="*/ 8 h 118"/>
                <a:gd name="T50" fmla="*/ 111 w 120"/>
                <a:gd name="T51" fmla="*/ 8 h 118"/>
                <a:gd name="T52" fmla="*/ 112 w 120"/>
                <a:gd name="T53" fmla="*/ 9 h 118"/>
                <a:gd name="T54" fmla="*/ 112 w 120"/>
                <a:gd name="T55"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18">
                  <a:moveTo>
                    <a:pt x="111" y="0"/>
                  </a:moveTo>
                  <a:cubicBezTo>
                    <a:pt x="9" y="0"/>
                    <a:pt x="9" y="0"/>
                    <a:pt x="9" y="0"/>
                  </a:cubicBezTo>
                  <a:cubicBezTo>
                    <a:pt x="4" y="0"/>
                    <a:pt x="0" y="4"/>
                    <a:pt x="0" y="9"/>
                  </a:cubicBezTo>
                  <a:cubicBezTo>
                    <a:pt x="0" y="103"/>
                    <a:pt x="0" y="103"/>
                    <a:pt x="0" y="103"/>
                  </a:cubicBezTo>
                  <a:cubicBezTo>
                    <a:pt x="0" y="108"/>
                    <a:pt x="4" y="112"/>
                    <a:pt x="9" y="112"/>
                  </a:cubicBezTo>
                  <a:cubicBezTo>
                    <a:pt x="16" y="112"/>
                    <a:pt x="16" y="112"/>
                    <a:pt x="16" y="112"/>
                  </a:cubicBezTo>
                  <a:cubicBezTo>
                    <a:pt x="16" y="112"/>
                    <a:pt x="16" y="112"/>
                    <a:pt x="16" y="112"/>
                  </a:cubicBezTo>
                  <a:cubicBezTo>
                    <a:pt x="16" y="115"/>
                    <a:pt x="19" y="118"/>
                    <a:pt x="22" y="118"/>
                  </a:cubicBezTo>
                  <a:cubicBezTo>
                    <a:pt x="25" y="118"/>
                    <a:pt x="28" y="115"/>
                    <a:pt x="28" y="112"/>
                  </a:cubicBezTo>
                  <a:cubicBezTo>
                    <a:pt x="28" y="112"/>
                    <a:pt x="28" y="112"/>
                    <a:pt x="28" y="112"/>
                  </a:cubicBezTo>
                  <a:cubicBezTo>
                    <a:pt x="92" y="112"/>
                    <a:pt x="92" y="112"/>
                    <a:pt x="92" y="112"/>
                  </a:cubicBezTo>
                  <a:cubicBezTo>
                    <a:pt x="92" y="112"/>
                    <a:pt x="92" y="112"/>
                    <a:pt x="92" y="112"/>
                  </a:cubicBezTo>
                  <a:cubicBezTo>
                    <a:pt x="92" y="115"/>
                    <a:pt x="95" y="118"/>
                    <a:pt x="98" y="118"/>
                  </a:cubicBezTo>
                  <a:cubicBezTo>
                    <a:pt x="101" y="118"/>
                    <a:pt x="104" y="115"/>
                    <a:pt x="104" y="112"/>
                  </a:cubicBezTo>
                  <a:cubicBezTo>
                    <a:pt x="104" y="112"/>
                    <a:pt x="104" y="112"/>
                    <a:pt x="104" y="112"/>
                  </a:cubicBezTo>
                  <a:cubicBezTo>
                    <a:pt x="111" y="112"/>
                    <a:pt x="111" y="112"/>
                    <a:pt x="111" y="112"/>
                  </a:cubicBezTo>
                  <a:cubicBezTo>
                    <a:pt x="116" y="112"/>
                    <a:pt x="120" y="108"/>
                    <a:pt x="120" y="103"/>
                  </a:cubicBezTo>
                  <a:cubicBezTo>
                    <a:pt x="120" y="9"/>
                    <a:pt x="120" y="9"/>
                    <a:pt x="120" y="9"/>
                  </a:cubicBezTo>
                  <a:cubicBezTo>
                    <a:pt x="120" y="4"/>
                    <a:pt x="116" y="0"/>
                    <a:pt x="111" y="0"/>
                  </a:cubicBezTo>
                  <a:close/>
                  <a:moveTo>
                    <a:pt x="112" y="103"/>
                  </a:moveTo>
                  <a:cubicBezTo>
                    <a:pt x="112" y="104"/>
                    <a:pt x="112" y="104"/>
                    <a:pt x="111" y="104"/>
                  </a:cubicBezTo>
                  <a:cubicBezTo>
                    <a:pt x="9" y="104"/>
                    <a:pt x="9" y="104"/>
                    <a:pt x="9" y="104"/>
                  </a:cubicBezTo>
                  <a:cubicBezTo>
                    <a:pt x="8" y="104"/>
                    <a:pt x="8" y="104"/>
                    <a:pt x="8" y="103"/>
                  </a:cubicBezTo>
                  <a:cubicBezTo>
                    <a:pt x="8" y="9"/>
                    <a:pt x="8" y="9"/>
                    <a:pt x="8" y="9"/>
                  </a:cubicBezTo>
                  <a:cubicBezTo>
                    <a:pt x="8" y="8"/>
                    <a:pt x="8" y="8"/>
                    <a:pt x="9" y="8"/>
                  </a:cubicBezTo>
                  <a:cubicBezTo>
                    <a:pt x="111" y="8"/>
                    <a:pt x="111" y="8"/>
                    <a:pt x="111" y="8"/>
                  </a:cubicBezTo>
                  <a:cubicBezTo>
                    <a:pt x="112" y="8"/>
                    <a:pt x="112" y="8"/>
                    <a:pt x="112" y="9"/>
                  </a:cubicBezTo>
                  <a:lnTo>
                    <a:pt x="112"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28" name="Freeform 6"/>
            <p:cNvSpPr>
              <a:spLocks noEditPoints="1"/>
            </p:cNvSpPr>
            <p:nvPr/>
          </p:nvSpPr>
          <p:spPr bwMode="auto">
            <a:xfrm>
              <a:off x="10061575" y="-2794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8 h 52"/>
                <a:gd name="T12" fmla="*/ 4 w 52"/>
                <a:gd name="T13" fmla="*/ 26 h 52"/>
                <a:gd name="T14" fmla="*/ 26 w 52"/>
                <a:gd name="T15" fmla="*/ 4 h 52"/>
                <a:gd name="T16" fmla="*/ 48 w 52"/>
                <a:gd name="T17" fmla="*/ 26 h 52"/>
                <a:gd name="T18" fmla="*/ 26 w 52"/>
                <a:gd name="T19"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26" y="48"/>
                  </a:moveTo>
                  <a:cubicBezTo>
                    <a:pt x="14" y="48"/>
                    <a:pt x="4" y="38"/>
                    <a:pt x="4" y="26"/>
                  </a:cubicBezTo>
                  <a:cubicBezTo>
                    <a:pt x="4" y="14"/>
                    <a:pt x="14" y="4"/>
                    <a:pt x="26" y="4"/>
                  </a:cubicBezTo>
                  <a:cubicBezTo>
                    <a:pt x="38" y="4"/>
                    <a:pt x="48" y="14"/>
                    <a:pt x="48" y="26"/>
                  </a:cubicBezTo>
                  <a:cubicBezTo>
                    <a:pt x="48" y="38"/>
                    <a:pt x="38" y="48"/>
                    <a:pt x="2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29" name="Freeform 7"/>
            <p:cNvSpPr>
              <a:spLocks noEditPoints="1"/>
            </p:cNvSpPr>
            <p:nvPr/>
          </p:nvSpPr>
          <p:spPr bwMode="auto">
            <a:xfrm>
              <a:off x="10121900" y="-246062"/>
              <a:ext cx="74613" cy="103188"/>
            </a:xfrm>
            <a:custGeom>
              <a:avLst/>
              <a:gdLst>
                <a:gd name="T0" fmla="*/ 12 w 20"/>
                <a:gd name="T1" fmla="*/ 7 h 27"/>
                <a:gd name="T2" fmla="*/ 12 w 20"/>
                <a:gd name="T3" fmla="*/ 2 h 27"/>
                <a:gd name="T4" fmla="*/ 10 w 20"/>
                <a:gd name="T5" fmla="*/ 0 h 27"/>
                <a:gd name="T6" fmla="*/ 8 w 20"/>
                <a:gd name="T7" fmla="*/ 2 h 27"/>
                <a:gd name="T8" fmla="*/ 8 w 20"/>
                <a:gd name="T9" fmla="*/ 7 h 27"/>
                <a:gd name="T10" fmla="*/ 0 w 20"/>
                <a:gd name="T11" fmla="*/ 17 h 27"/>
                <a:gd name="T12" fmla="*/ 10 w 20"/>
                <a:gd name="T13" fmla="*/ 27 h 27"/>
                <a:gd name="T14" fmla="*/ 20 w 20"/>
                <a:gd name="T15" fmla="*/ 17 h 27"/>
                <a:gd name="T16" fmla="*/ 12 w 20"/>
                <a:gd name="T17" fmla="*/ 7 h 27"/>
                <a:gd name="T18" fmla="*/ 10 w 20"/>
                <a:gd name="T19" fmla="*/ 23 h 27"/>
                <a:gd name="T20" fmla="*/ 4 w 20"/>
                <a:gd name="T21" fmla="*/ 17 h 27"/>
                <a:gd name="T22" fmla="*/ 8 w 20"/>
                <a:gd name="T23" fmla="*/ 11 h 27"/>
                <a:gd name="T24" fmla="*/ 8 w 20"/>
                <a:gd name="T25" fmla="*/ 14 h 27"/>
                <a:gd name="T26" fmla="*/ 10 w 20"/>
                <a:gd name="T27" fmla="*/ 16 h 27"/>
                <a:gd name="T28" fmla="*/ 12 w 20"/>
                <a:gd name="T29" fmla="*/ 14 h 27"/>
                <a:gd name="T30" fmla="*/ 12 w 20"/>
                <a:gd name="T31" fmla="*/ 11 h 27"/>
                <a:gd name="T32" fmla="*/ 16 w 20"/>
                <a:gd name="T33" fmla="*/ 17 h 27"/>
                <a:gd name="T34" fmla="*/ 10 w 20"/>
                <a:gd name="T3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27">
                  <a:moveTo>
                    <a:pt x="12" y="7"/>
                  </a:moveTo>
                  <a:cubicBezTo>
                    <a:pt x="12" y="2"/>
                    <a:pt x="12" y="2"/>
                    <a:pt x="12" y="2"/>
                  </a:cubicBezTo>
                  <a:cubicBezTo>
                    <a:pt x="12" y="1"/>
                    <a:pt x="11" y="0"/>
                    <a:pt x="10" y="0"/>
                  </a:cubicBezTo>
                  <a:cubicBezTo>
                    <a:pt x="9" y="0"/>
                    <a:pt x="8" y="1"/>
                    <a:pt x="8" y="2"/>
                  </a:cubicBezTo>
                  <a:cubicBezTo>
                    <a:pt x="8" y="7"/>
                    <a:pt x="8" y="7"/>
                    <a:pt x="8" y="7"/>
                  </a:cubicBezTo>
                  <a:cubicBezTo>
                    <a:pt x="3" y="8"/>
                    <a:pt x="0" y="12"/>
                    <a:pt x="0" y="17"/>
                  </a:cubicBezTo>
                  <a:cubicBezTo>
                    <a:pt x="0" y="23"/>
                    <a:pt x="4" y="27"/>
                    <a:pt x="10" y="27"/>
                  </a:cubicBezTo>
                  <a:cubicBezTo>
                    <a:pt x="16" y="27"/>
                    <a:pt x="20" y="23"/>
                    <a:pt x="20" y="17"/>
                  </a:cubicBezTo>
                  <a:cubicBezTo>
                    <a:pt x="20" y="12"/>
                    <a:pt x="17" y="8"/>
                    <a:pt x="12" y="7"/>
                  </a:cubicBezTo>
                  <a:close/>
                  <a:moveTo>
                    <a:pt x="10" y="23"/>
                  </a:moveTo>
                  <a:cubicBezTo>
                    <a:pt x="7" y="23"/>
                    <a:pt x="4" y="20"/>
                    <a:pt x="4" y="17"/>
                  </a:cubicBezTo>
                  <a:cubicBezTo>
                    <a:pt x="4" y="14"/>
                    <a:pt x="6" y="12"/>
                    <a:pt x="8" y="11"/>
                  </a:cubicBezTo>
                  <a:cubicBezTo>
                    <a:pt x="8" y="14"/>
                    <a:pt x="8" y="14"/>
                    <a:pt x="8" y="14"/>
                  </a:cubicBezTo>
                  <a:cubicBezTo>
                    <a:pt x="8" y="15"/>
                    <a:pt x="9" y="16"/>
                    <a:pt x="10" y="16"/>
                  </a:cubicBezTo>
                  <a:cubicBezTo>
                    <a:pt x="11" y="16"/>
                    <a:pt x="12" y="15"/>
                    <a:pt x="12" y="14"/>
                  </a:cubicBezTo>
                  <a:cubicBezTo>
                    <a:pt x="12" y="11"/>
                    <a:pt x="12" y="11"/>
                    <a:pt x="12" y="11"/>
                  </a:cubicBezTo>
                  <a:cubicBezTo>
                    <a:pt x="14" y="12"/>
                    <a:pt x="16" y="14"/>
                    <a:pt x="16" y="17"/>
                  </a:cubicBezTo>
                  <a:cubicBezTo>
                    <a:pt x="16" y="20"/>
                    <a:pt x="13" y="23"/>
                    <a:pt x="1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30" name="Freeform 8"/>
            <p:cNvSpPr>
              <a:spLocks noEditPoints="1"/>
            </p:cNvSpPr>
            <p:nvPr/>
          </p:nvSpPr>
          <p:spPr bwMode="auto">
            <a:xfrm>
              <a:off x="9994900" y="-331787"/>
              <a:ext cx="344488" cy="301625"/>
            </a:xfrm>
            <a:custGeom>
              <a:avLst/>
              <a:gdLst>
                <a:gd name="T0" fmla="*/ 88 w 92"/>
                <a:gd name="T1" fmla="*/ 13 h 80"/>
                <a:gd name="T2" fmla="*/ 88 w 92"/>
                <a:gd name="T3" fmla="*/ 5 h 80"/>
                <a:gd name="T4" fmla="*/ 83 w 92"/>
                <a:gd name="T5" fmla="*/ 0 h 80"/>
                <a:gd name="T6" fmla="*/ 5 w 92"/>
                <a:gd name="T7" fmla="*/ 0 h 80"/>
                <a:gd name="T8" fmla="*/ 0 w 92"/>
                <a:gd name="T9" fmla="*/ 5 h 80"/>
                <a:gd name="T10" fmla="*/ 0 w 92"/>
                <a:gd name="T11" fmla="*/ 75 h 80"/>
                <a:gd name="T12" fmla="*/ 5 w 92"/>
                <a:gd name="T13" fmla="*/ 80 h 80"/>
                <a:gd name="T14" fmla="*/ 83 w 92"/>
                <a:gd name="T15" fmla="*/ 80 h 80"/>
                <a:gd name="T16" fmla="*/ 88 w 92"/>
                <a:gd name="T17" fmla="*/ 75 h 80"/>
                <a:gd name="T18" fmla="*/ 88 w 92"/>
                <a:gd name="T19" fmla="*/ 69 h 80"/>
                <a:gd name="T20" fmla="*/ 92 w 92"/>
                <a:gd name="T21" fmla="*/ 63 h 80"/>
                <a:gd name="T22" fmla="*/ 92 w 92"/>
                <a:gd name="T23" fmla="*/ 59 h 80"/>
                <a:gd name="T24" fmla="*/ 88 w 92"/>
                <a:gd name="T25" fmla="*/ 53 h 80"/>
                <a:gd name="T26" fmla="*/ 88 w 92"/>
                <a:gd name="T27" fmla="*/ 29 h 80"/>
                <a:gd name="T28" fmla="*/ 92 w 92"/>
                <a:gd name="T29" fmla="*/ 23 h 80"/>
                <a:gd name="T30" fmla="*/ 92 w 92"/>
                <a:gd name="T31" fmla="*/ 19 h 80"/>
                <a:gd name="T32" fmla="*/ 88 w 92"/>
                <a:gd name="T33" fmla="*/ 13 h 80"/>
                <a:gd name="T34" fmla="*/ 83 w 92"/>
                <a:gd name="T35" fmla="*/ 76 h 80"/>
                <a:gd name="T36" fmla="*/ 5 w 92"/>
                <a:gd name="T37" fmla="*/ 76 h 80"/>
                <a:gd name="T38" fmla="*/ 4 w 92"/>
                <a:gd name="T39" fmla="*/ 75 h 80"/>
                <a:gd name="T40" fmla="*/ 4 w 92"/>
                <a:gd name="T41" fmla="*/ 5 h 80"/>
                <a:gd name="T42" fmla="*/ 5 w 92"/>
                <a:gd name="T43" fmla="*/ 4 h 80"/>
                <a:gd name="T44" fmla="*/ 83 w 92"/>
                <a:gd name="T45" fmla="*/ 4 h 80"/>
                <a:gd name="T46" fmla="*/ 84 w 92"/>
                <a:gd name="T47" fmla="*/ 5 h 80"/>
                <a:gd name="T48" fmla="*/ 84 w 92"/>
                <a:gd name="T49" fmla="*/ 13 h 80"/>
                <a:gd name="T50" fmla="*/ 80 w 92"/>
                <a:gd name="T51" fmla="*/ 19 h 80"/>
                <a:gd name="T52" fmla="*/ 80 w 92"/>
                <a:gd name="T53" fmla="*/ 23 h 80"/>
                <a:gd name="T54" fmla="*/ 84 w 92"/>
                <a:gd name="T55" fmla="*/ 29 h 80"/>
                <a:gd name="T56" fmla="*/ 84 w 92"/>
                <a:gd name="T57" fmla="*/ 53 h 80"/>
                <a:gd name="T58" fmla="*/ 80 w 92"/>
                <a:gd name="T59" fmla="*/ 59 h 80"/>
                <a:gd name="T60" fmla="*/ 80 w 92"/>
                <a:gd name="T61" fmla="*/ 63 h 80"/>
                <a:gd name="T62" fmla="*/ 84 w 92"/>
                <a:gd name="T63" fmla="*/ 69 h 80"/>
                <a:gd name="T64" fmla="*/ 84 w 92"/>
                <a:gd name="T65" fmla="*/ 75 h 80"/>
                <a:gd name="T66" fmla="*/ 83 w 92"/>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80">
                  <a:moveTo>
                    <a:pt x="88" y="13"/>
                  </a:moveTo>
                  <a:cubicBezTo>
                    <a:pt x="88" y="5"/>
                    <a:pt x="88" y="5"/>
                    <a:pt x="88" y="5"/>
                  </a:cubicBezTo>
                  <a:cubicBezTo>
                    <a:pt x="88" y="2"/>
                    <a:pt x="86" y="0"/>
                    <a:pt x="83" y="0"/>
                  </a:cubicBezTo>
                  <a:cubicBezTo>
                    <a:pt x="5" y="0"/>
                    <a:pt x="5" y="0"/>
                    <a:pt x="5" y="0"/>
                  </a:cubicBezTo>
                  <a:cubicBezTo>
                    <a:pt x="2" y="0"/>
                    <a:pt x="0" y="2"/>
                    <a:pt x="0" y="5"/>
                  </a:cubicBezTo>
                  <a:cubicBezTo>
                    <a:pt x="0" y="75"/>
                    <a:pt x="0" y="75"/>
                    <a:pt x="0" y="75"/>
                  </a:cubicBezTo>
                  <a:cubicBezTo>
                    <a:pt x="0" y="78"/>
                    <a:pt x="2" y="80"/>
                    <a:pt x="5" y="80"/>
                  </a:cubicBezTo>
                  <a:cubicBezTo>
                    <a:pt x="83" y="80"/>
                    <a:pt x="83" y="80"/>
                    <a:pt x="83" y="80"/>
                  </a:cubicBezTo>
                  <a:cubicBezTo>
                    <a:pt x="86" y="80"/>
                    <a:pt x="88" y="78"/>
                    <a:pt x="88" y="75"/>
                  </a:cubicBezTo>
                  <a:cubicBezTo>
                    <a:pt x="88" y="69"/>
                    <a:pt x="88" y="69"/>
                    <a:pt x="88" y="69"/>
                  </a:cubicBezTo>
                  <a:cubicBezTo>
                    <a:pt x="90" y="68"/>
                    <a:pt x="92" y="66"/>
                    <a:pt x="92" y="63"/>
                  </a:cubicBezTo>
                  <a:cubicBezTo>
                    <a:pt x="92" y="59"/>
                    <a:pt x="92" y="59"/>
                    <a:pt x="92" y="59"/>
                  </a:cubicBezTo>
                  <a:cubicBezTo>
                    <a:pt x="92" y="56"/>
                    <a:pt x="90" y="54"/>
                    <a:pt x="88" y="53"/>
                  </a:cubicBezTo>
                  <a:cubicBezTo>
                    <a:pt x="88" y="29"/>
                    <a:pt x="88" y="29"/>
                    <a:pt x="88" y="29"/>
                  </a:cubicBezTo>
                  <a:cubicBezTo>
                    <a:pt x="90" y="28"/>
                    <a:pt x="92" y="26"/>
                    <a:pt x="92" y="23"/>
                  </a:cubicBezTo>
                  <a:cubicBezTo>
                    <a:pt x="92" y="19"/>
                    <a:pt x="92" y="19"/>
                    <a:pt x="92" y="19"/>
                  </a:cubicBezTo>
                  <a:cubicBezTo>
                    <a:pt x="92" y="16"/>
                    <a:pt x="90" y="14"/>
                    <a:pt x="88" y="13"/>
                  </a:cubicBezTo>
                  <a:close/>
                  <a:moveTo>
                    <a:pt x="83" y="76"/>
                  </a:moveTo>
                  <a:cubicBezTo>
                    <a:pt x="5" y="76"/>
                    <a:pt x="5" y="76"/>
                    <a:pt x="5" y="76"/>
                  </a:cubicBezTo>
                  <a:cubicBezTo>
                    <a:pt x="4" y="76"/>
                    <a:pt x="4" y="76"/>
                    <a:pt x="4" y="75"/>
                  </a:cubicBezTo>
                  <a:cubicBezTo>
                    <a:pt x="4" y="5"/>
                    <a:pt x="4" y="5"/>
                    <a:pt x="4" y="5"/>
                  </a:cubicBezTo>
                  <a:cubicBezTo>
                    <a:pt x="4" y="4"/>
                    <a:pt x="4" y="4"/>
                    <a:pt x="5" y="4"/>
                  </a:cubicBezTo>
                  <a:cubicBezTo>
                    <a:pt x="83" y="4"/>
                    <a:pt x="83" y="4"/>
                    <a:pt x="83" y="4"/>
                  </a:cubicBezTo>
                  <a:cubicBezTo>
                    <a:pt x="84" y="4"/>
                    <a:pt x="84" y="4"/>
                    <a:pt x="84" y="5"/>
                  </a:cubicBezTo>
                  <a:cubicBezTo>
                    <a:pt x="84" y="13"/>
                    <a:pt x="84" y="13"/>
                    <a:pt x="84" y="13"/>
                  </a:cubicBezTo>
                  <a:cubicBezTo>
                    <a:pt x="82" y="14"/>
                    <a:pt x="80" y="16"/>
                    <a:pt x="80" y="19"/>
                  </a:cubicBezTo>
                  <a:cubicBezTo>
                    <a:pt x="80" y="23"/>
                    <a:pt x="80" y="23"/>
                    <a:pt x="80" y="23"/>
                  </a:cubicBezTo>
                  <a:cubicBezTo>
                    <a:pt x="80" y="26"/>
                    <a:pt x="82" y="28"/>
                    <a:pt x="84" y="29"/>
                  </a:cubicBezTo>
                  <a:cubicBezTo>
                    <a:pt x="84" y="53"/>
                    <a:pt x="84" y="53"/>
                    <a:pt x="84" y="53"/>
                  </a:cubicBezTo>
                  <a:cubicBezTo>
                    <a:pt x="82" y="54"/>
                    <a:pt x="80" y="56"/>
                    <a:pt x="80" y="59"/>
                  </a:cubicBezTo>
                  <a:cubicBezTo>
                    <a:pt x="80" y="63"/>
                    <a:pt x="80" y="63"/>
                    <a:pt x="80" y="63"/>
                  </a:cubicBezTo>
                  <a:cubicBezTo>
                    <a:pt x="80" y="66"/>
                    <a:pt x="82" y="68"/>
                    <a:pt x="84" y="69"/>
                  </a:cubicBezTo>
                  <a:cubicBezTo>
                    <a:pt x="84" y="75"/>
                    <a:pt x="84" y="75"/>
                    <a:pt x="84" y="75"/>
                  </a:cubicBezTo>
                  <a:cubicBezTo>
                    <a:pt x="84" y="76"/>
                    <a:pt x="84" y="76"/>
                    <a:pt x="83"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nvGrpSpPr>
          <p:cNvPr id="131" name="Group 62"/>
          <p:cNvGrpSpPr/>
          <p:nvPr/>
        </p:nvGrpSpPr>
        <p:grpSpPr>
          <a:xfrm>
            <a:off x="8588917" y="4978194"/>
            <a:ext cx="338531" cy="406515"/>
            <a:chOff x="5711825" y="2962275"/>
            <a:chExt cx="774700" cy="930275"/>
          </a:xfrm>
          <a:solidFill>
            <a:sysClr val="window" lastClr="FFFFFF"/>
          </a:solidFill>
        </p:grpSpPr>
        <p:sp>
          <p:nvSpPr>
            <p:cNvPr id="132" name="Freeform 27"/>
            <p:cNvSpPr>
              <a:spLocks noEditPoints="1"/>
            </p:cNvSpPr>
            <p:nvPr/>
          </p:nvSpPr>
          <p:spPr bwMode="auto">
            <a:xfrm>
              <a:off x="5711825" y="2962275"/>
              <a:ext cx="774700" cy="930275"/>
            </a:xfrm>
            <a:custGeom>
              <a:avLst/>
              <a:gdLst>
                <a:gd name="T0" fmla="*/ 102 w 204"/>
                <a:gd name="T1" fmla="*/ 245 h 245"/>
                <a:gd name="T2" fmla="*/ 100 w 204"/>
                <a:gd name="T3" fmla="*/ 245 h 245"/>
                <a:gd name="T4" fmla="*/ 0 w 204"/>
                <a:gd name="T5" fmla="*/ 160 h 245"/>
                <a:gd name="T6" fmla="*/ 0 w 204"/>
                <a:gd name="T7" fmla="*/ 159 h 245"/>
                <a:gd name="T8" fmla="*/ 0 w 204"/>
                <a:gd name="T9" fmla="*/ 15 h 245"/>
                <a:gd name="T10" fmla="*/ 4 w 204"/>
                <a:gd name="T11" fmla="*/ 9 h 245"/>
                <a:gd name="T12" fmla="*/ 10 w 204"/>
                <a:gd name="T13" fmla="*/ 11 h 245"/>
                <a:gd name="T14" fmla="*/ 46 w 204"/>
                <a:gd name="T15" fmla="*/ 25 h 245"/>
                <a:gd name="T16" fmla="*/ 97 w 204"/>
                <a:gd name="T17" fmla="*/ 3 h 245"/>
                <a:gd name="T18" fmla="*/ 107 w 204"/>
                <a:gd name="T19" fmla="*/ 3 h 245"/>
                <a:gd name="T20" fmla="*/ 158 w 204"/>
                <a:gd name="T21" fmla="*/ 25 h 245"/>
                <a:gd name="T22" fmla="*/ 194 w 204"/>
                <a:gd name="T23" fmla="*/ 11 h 245"/>
                <a:gd name="T24" fmla="*/ 200 w 204"/>
                <a:gd name="T25" fmla="*/ 9 h 245"/>
                <a:gd name="T26" fmla="*/ 204 w 204"/>
                <a:gd name="T27" fmla="*/ 15 h 245"/>
                <a:gd name="T28" fmla="*/ 204 w 204"/>
                <a:gd name="T29" fmla="*/ 159 h 245"/>
                <a:gd name="T30" fmla="*/ 204 w 204"/>
                <a:gd name="T31" fmla="*/ 160 h 245"/>
                <a:gd name="T32" fmla="*/ 104 w 204"/>
                <a:gd name="T33" fmla="*/ 245 h 245"/>
                <a:gd name="T34" fmla="*/ 102 w 204"/>
                <a:gd name="T35" fmla="*/ 245 h 245"/>
                <a:gd name="T36" fmla="*/ 12 w 204"/>
                <a:gd name="T37" fmla="*/ 158 h 245"/>
                <a:gd name="T38" fmla="*/ 102 w 204"/>
                <a:gd name="T39" fmla="*/ 233 h 245"/>
                <a:gd name="T40" fmla="*/ 192 w 204"/>
                <a:gd name="T41" fmla="*/ 158 h 245"/>
                <a:gd name="T42" fmla="*/ 192 w 204"/>
                <a:gd name="T43" fmla="*/ 28 h 245"/>
                <a:gd name="T44" fmla="*/ 158 w 204"/>
                <a:gd name="T45" fmla="*/ 37 h 245"/>
                <a:gd name="T46" fmla="*/ 102 w 204"/>
                <a:gd name="T47" fmla="*/ 16 h 245"/>
                <a:gd name="T48" fmla="*/ 46 w 204"/>
                <a:gd name="T49" fmla="*/ 37 h 245"/>
                <a:gd name="T50" fmla="*/ 12 w 204"/>
                <a:gd name="T51" fmla="*/ 28 h 245"/>
                <a:gd name="T52" fmla="*/ 12 w 204"/>
                <a:gd name="T53" fmla="*/ 15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5">
                  <a:moveTo>
                    <a:pt x="102" y="245"/>
                  </a:moveTo>
                  <a:cubicBezTo>
                    <a:pt x="101" y="245"/>
                    <a:pt x="101" y="245"/>
                    <a:pt x="100" y="245"/>
                  </a:cubicBezTo>
                  <a:cubicBezTo>
                    <a:pt x="12" y="220"/>
                    <a:pt x="1" y="162"/>
                    <a:pt x="0" y="160"/>
                  </a:cubicBezTo>
                  <a:cubicBezTo>
                    <a:pt x="0" y="160"/>
                    <a:pt x="0" y="159"/>
                    <a:pt x="0" y="159"/>
                  </a:cubicBezTo>
                  <a:cubicBezTo>
                    <a:pt x="0" y="15"/>
                    <a:pt x="0" y="15"/>
                    <a:pt x="0" y="15"/>
                  </a:cubicBezTo>
                  <a:cubicBezTo>
                    <a:pt x="0" y="13"/>
                    <a:pt x="1" y="10"/>
                    <a:pt x="4" y="9"/>
                  </a:cubicBezTo>
                  <a:cubicBezTo>
                    <a:pt x="6" y="9"/>
                    <a:pt x="9" y="9"/>
                    <a:pt x="10" y="11"/>
                  </a:cubicBezTo>
                  <a:cubicBezTo>
                    <a:pt x="21" y="21"/>
                    <a:pt x="30" y="25"/>
                    <a:pt x="46" y="25"/>
                  </a:cubicBezTo>
                  <a:cubicBezTo>
                    <a:pt x="66" y="25"/>
                    <a:pt x="87" y="16"/>
                    <a:pt x="97" y="3"/>
                  </a:cubicBezTo>
                  <a:cubicBezTo>
                    <a:pt x="99" y="0"/>
                    <a:pt x="104" y="0"/>
                    <a:pt x="107" y="3"/>
                  </a:cubicBezTo>
                  <a:cubicBezTo>
                    <a:pt x="117" y="16"/>
                    <a:pt x="138" y="25"/>
                    <a:pt x="158" y="25"/>
                  </a:cubicBezTo>
                  <a:cubicBezTo>
                    <a:pt x="174" y="25"/>
                    <a:pt x="183" y="21"/>
                    <a:pt x="194" y="11"/>
                  </a:cubicBezTo>
                  <a:cubicBezTo>
                    <a:pt x="195" y="9"/>
                    <a:pt x="198" y="9"/>
                    <a:pt x="200" y="9"/>
                  </a:cubicBezTo>
                  <a:cubicBezTo>
                    <a:pt x="203" y="10"/>
                    <a:pt x="204" y="13"/>
                    <a:pt x="204" y="15"/>
                  </a:cubicBezTo>
                  <a:cubicBezTo>
                    <a:pt x="204" y="159"/>
                    <a:pt x="204" y="159"/>
                    <a:pt x="204" y="159"/>
                  </a:cubicBezTo>
                  <a:cubicBezTo>
                    <a:pt x="204" y="159"/>
                    <a:pt x="204" y="160"/>
                    <a:pt x="204" y="160"/>
                  </a:cubicBezTo>
                  <a:cubicBezTo>
                    <a:pt x="203" y="162"/>
                    <a:pt x="192" y="220"/>
                    <a:pt x="104" y="245"/>
                  </a:cubicBezTo>
                  <a:cubicBezTo>
                    <a:pt x="103" y="245"/>
                    <a:pt x="103" y="245"/>
                    <a:pt x="102" y="245"/>
                  </a:cubicBezTo>
                  <a:close/>
                  <a:moveTo>
                    <a:pt x="12" y="158"/>
                  </a:moveTo>
                  <a:cubicBezTo>
                    <a:pt x="13" y="164"/>
                    <a:pt x="25" y="211"/>
                    <a:pt x="102" y="233"/>
                  </a:cubicBezTo>
                  <a:cubicBezTo>
                    <a:pt x="179" y="211"/>
                    <a:pt x="191" y="164"/>
                    <a:pt x="192" y="158"/>
                  </a:cubicBezTo>
                  <a:cubicBezTo>
                    <a:pt x="192" y="28"/>
                    <a:pt x="192" y="28"/>
                    <a:pt x="192" y="28"/>
                  </a:cubicBezTo>
                  <a:cubicBezTo>
                    <a:pt x="182" y="34"/>
                    <a:pt x="172" y="37"/>
                    <a:pt x="158" y="37"/>
                  </a:cubicBezTo>
                  <a:cubicBezTo>
                    <a:pt x="137" y="37"/>
                    <a:pt x="115" y="28"/>
                    <a:pt x="102" y="16"/>
                  </a:cubicBezTo>
                  <a:cubicBezTo>
                    <a:pt x="89" y="28"/>
                    <a:pt x="67" y="37"/>
                    <a:pt x="46" y="37"/>
                  </a:cubicBezTo>
                  <a:cubicBezTo>
                    <a:pt x="32" y="37"/>
                    <a:pt x="22" y="34"/>
                    <a:pt x="12" y="28"/>
                  </a:cubicBezTo>
                  <a:lnTo>
                    <a:pt x="1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33" name="Freeform 28"/>
            <p:cNvSpPr>
              <a:spLocks noEditPoints="1"/>
            </p:cNvSpPr>
            <p:nvPr/>
          </p:nvSpPr>
          <p:spPr bwMode="auto">
            <a:xfrm>
              <a:off x="5864225" y="3178175"/>
              <a:ext cx="471488" cy="471488"/>
            </a:xfrm>
            <a:custGeom>
              <a:avLst/>
              <a:gdLst>
                <a:gd name="T0" fmla="*/ 78 w 124"/>
                <a:gd name="T1" fmla="*/ 124 h 124"/>
                <a:gd name="T2" fmla="*/ 46 w 124"/>
                <a:gd name="T3" fmla="*/ 124 h 124"/>
                <a:gd name="T4" fmla="*/ 40 w 124"/>
                <a:gd name="T5" fmla="*/ 118 h 124"/>
                <a:gd name="T6" fmla="*/ 40 w 124"/>
                <a:gd name="T7" fmla="*/ 84 h 124"/>
                <a:gd name="T8" fmla="*/ 6 w 124"/>
                <a:gd name="T9" fmla="*/ 84 h 124"/>
                <a:gd name="T10" fmla="*/ 0 w 124"/>
                <a:gd name="T11" fmla="*/ 78 h 124"/>
                <a:gd name="T12" fmla="*/ 0 w 124"/>
                <a:gd name="T13" fmla="*/ 46 h 124"/>
                <a:gd name="T14" fmla="*/ 6 w 124"/>
                <a:gd name="T15" fmla="*/ 40 h 124"/>
                <a:gd name="T16" fmla="*/ 40 w 124"/>
                <a:gd name="T17" fmla="*/ 40 h 124"/>
                <a:gd name="T18" fmla="*/ 40 w 124"/>
                <a:gd name="T19" fmla="*/ 6 h 124"/>
                <a:gd name="T20" fmla="*/ 46 w 124"/>
                <a:gd name="T21" fmla="*/ 0 h 124"/>
                <a:gd name="T22" fmla="*/ 78 w 124"/>
                <a:gd name="T23" fmla="*/ 0 h 124"/>
                <a:gd name="T24" fmla="*/ 84 w 124"/>
                <a:gd name="T25" fmla="*/ 6 h 124"/>
                <a:gd name="T26" fmla="*/ 84 w 124"/>
                <a:gd name="T27" fmla="*/ 40 h 124"/>
                <a:gd name="T28" fmla="*/ 118 w 124"/>
                <a:gd name="T29" fmla="*/ 40 h 124"/>
                <a:gd name="T30" fmla="*/ 124 w 124"/>
                <a:gd name="T31" fmla="*/ 46 h 124"/>
                <a:gd name="T32" fmla="*/ 124 w 124"/>
                <a:gd name="T33" fmla="*/ 78 h 124"/>
                <a:gd name="T34" fmla="*/ 118 w 124"/>
                <a:gd name="T35" fmla="*/ 84 h 124"/>
                <a:gd name="T36" fmla="*/ 84 w 124"/>
                <a:gd name="T37" fmla="*/ 84 h 124"/>
                <a:gd name="T38" fmla="*/ 84 w 124"/>
                <a:gd name="T39" fmla="*/ 118 h 124"/>
                <a:gd name="T40" fmla="*/ 78 w 124"/>
                <a:gd name="T41" fmla="*/ 124 h 124"/>
                <a:gd name="T42" fmla="*/ 52 w 124"/>
                <a:gd name="T43" fmla="*/ 112 h 124"/>
                <a:gd name="T44" fmla="*/ 72 w 124"/>
                <a:gd name="T45" fmla="*/ 112 h 124"/>
                <a:gd name="T46" fmla="*/ 72 w 124"/>
                <a:gd name="T47" fmla="*/ 78 h 124"/>
                <a:gd name="T48" fmla="*/ 78 w 124"/>
                <a:gd name="T49" fmla="*/ 72 h 124"/>
                <a:gd name="T50" fmla="*/ 112 w 124"/>
                <a:gd name="T51" fmla="*/ 72 h 124"/>
                <a:gd name="T52" fmla="*/ 112 w 124"/>
                <a:gd name="T53" fmla="*/ 52 h 124"/>
                <a:gd name="T54" fmla="*/ 78 w 124"/>
                <a:gd name="T55" fmla="*/ 52 h 124"/>
                <a:gd name="T56" fmla="*/ 72 w 124"/>
                <a:gd name="T57" fmla="*/ 46 h 124"/>
                <a:gd name="T58" fmla="*/ 72 w 124"/>
                <a:gd name="T59" fmla="*/ 12 h 124"/>
                <a:gd name="T60" fmla="*/ 52 w 124"/>
                <a:gd name="T61" fmla="*/ 12 h 124"/>
                <a:gd name="T62" fmla="*/ 52 w 124"/>
                <a:gd name="T63" fmla="*/ 46 h 124"/>
                <a:gd name="T64" fmla="*/ 46 w 124"/>
                <a:gd name="T65" fmla="*/ 52 h 124"/>
                <a:gd name="T66" fmla="*/ 12 w 124"/>
                <a:gd name="T67" fmla="*/ 52 h 124"/>
                <a:gd name="T68" fmla="*/ 12 w 124"/>
                <a:gd name="T69" fmla="*/ 72 h 124"/>
                <a:gd name="T70" fmla="*/ 46 w 124"/>
                <a:gd name="T71" fmla="*/ 72 h 124"/>
                <a:gd name="T72" fmla="*/ 52 w 124"/>
                <a:gd name="T73" fmla="*/ 78 h 124"/>
                <a:gd name="T74" fmla="*/ 52 w 124"/>
                <a:gd name="T75" fmla="*/ 1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24">
                  <a:moveTo>
                    <a:pt x="78" y="124"/>
                  </a:moveTo>
                  <a:cubicBezTo>
                    <a:pt x="46" y="124"/>
                    <a:pt x="46" y="124"/>
                    <a:pt x="46" y="124"/>
                  </a:cubicBezTo>
                  <a:cubicBezTo>
                    <a:pt x="43" y="124"/>
                    <a:pt x="40" y="121"/>
                    <a:pt x="40" y="118"/>
                  </a:cubicBezTo>
                  <a:cubicBezTo>
                    <a:pt x="40" y="84"/>
                    <a:pt x="40" y="84"/>
                    <a:pt x="40" y="84"/>
                  </a:cubicBezTo>
                  <a:cubicBezTo>
                    <a:pt x="6" y="84"/>
                    <a:pt x="6" y="84"/>
                    <a:pt x="6" y="84"/>
                  </a:cubicBezTo>
                  <a:cubicBezTo>
                    <a:pt x="3" y="84"/>
                    <a:pt x="0" y="81"/>
                    <a:pt x="0" y="78"/>
                  </a:cubicBezTo>
                  <a:cubicBezTo>
                    <a:pt x="0" y="46"/>
                    <a:pt x="0" y="46"/>
                    <a:pt x="0" y="46"/>
                  </a:cubicBezTo>
                  <a:cubicBezTo>
                    <a:pt x="0" y="43"/>
                    <a:pt x="3" y="40"/>
                    <a:pt x="6" y="40"/>
                  </a:cubicBezTo>
                  <a:cubicBezTo>
                    <a:pt x="40" y="40"/>
                    <a:pt x="40" y="40"/>
                    <a:pt x="40" y="40"/>
                  </a:cubicBezTo>
                  <a:cubicBezTo>
                    <a:pt x="40" y="6"/>
                    <a:pt x="40" y="6"/>
                    <a:pt x="40" y="6"/>
                  </a:cubicBezTo>
                  <a:cubicBezTo>
                    <a:pt x="40" y="3"/>
                    <a:pt x="43" y="0"/>
                    <a:pt x="46" y="0"/>
                  </a:cubicBezTo>
                  <a:cubicBezTo>
                    <a:pt x="78" y="0"/>
                    <a:pt x="78" y="0"/>
                    <a:pt x="78" y="0"/>
                  </a:cubicBezTo>
                  <a:cubicBezTo>
                    <a:pt x="81" y="0"/>
                    <a:pt x="84" y="3"/>
                    <a:pt x="84" y="6"/>
                  </a:cubicBezTo>
                  <a:cubicBezTo>
                    <a:pt x="84" y="40"/>
                    <a:pt x="84" y="40"/>
                    <a:pt x="84" y="40"/>
                  </a:cubicBezTo>
                  <a:cubicBezTo>
                    <a:pt x="118" y="40"/>
                    <a:pt x="118" y="40"/>
                    <a:pt x="118" y="40"/>
                  </a:cubicBezTo>
                  <a:cubicBezTo>
                    <a:pt x="121" y="40"/>
                    <a:pt x="124" y="43"/>
                    <a:pt x="124" y="46"/>
                  </a:cubicBezTo>
                  <a:cubicBezTo>
                    <a:pt x="124" y="78"/>
                    <a:pt x="124" y="78"/>
                    <a:pt x="124" y="78"/>
                  </a:cubicBezTo>
                  <a:cubicBezTo>
                    <a:pt x="124" y="81"/>
                    <a:pt x="121" y="84"/>
                    <a:pt x="118" y="84"/>
                  </a:cubicBezTo>
                  <a:cubicBezTo>
                    <a:pt x="84" y="84"/>
                    <a:pt x="84" y="84"/>
                    <a:pt x="84" y="84"/>
                  </a:cubicBezTo>
                  <a:cubicBezTo>
                    <a:pt x="84" y="118"/>
                    <a:pt x="84" y="118"/>
                    <a:pt x="84" y="118"/>
                  </a:cubicBezTo>
                  <a:cubicBezTo>
                    <a:pt x="84" y="121"/>
                    <a:pt x="81" y="124"/>
                    <a:pt x="78" y="124"/>
                  </a:cubicBezTo>
                  <a:close/>
                  <a:moveTo>
                    <a:pt x="52" y="112"/>
                  </a:moveTo>
                  <a:cubicBezTo>
                    <a:pt x="72" y="112"/>
                    <a:pt x="72" y="112"/>
                    <a:pt x="72" y="112"/>
                  </a:cubicBezTo>
                  <a:cubicBezTo>
                    <a:pt x="72" y="78"/>
                    <a:pt x="72" y="78"/>
                    <a:pt x="72" y="78"/>
                  </a:cubicBezTo>
                  <a:cubicBezTo>
                    <a:pt x="72" y="75"/>
                    <a:pt x="75" y="72"/>
                    <a:pt x="78" y="72"/>
                  </a:cubicBezTo>
                  <a:cubicBezTo>
                    <a:pt x="112" y="72"/>
                    <a:pt x="112" y="72"/>
                    <a:pt x="112" y="72"/>
                  </a:cubicBezTo>
                  <a:cubicBezTo>
                    <a:pt x="112" y="52"/>
                    <a:pt x="112" y="52"/>
                    <a:pt x="112" y="52"/>
                  </a:cubicBezTo>
                  <a:cubicBezTo>
                    <a:pt x="78" y="52"/>
                    <a:pt x="78" y="52"/>
                    <a:pt x="78" y="52"/>
                  </a:cubicBezTo>
                  <a:cubicBezTo>
                    <a:pt x="75" y="52"/>
                    <a:pt x="72" y="49"/>
                    <a:pt x="72" y="46"/>
                  </a:cubicBezTo>
                  <a:cubicBezTo>
                    <a:pt x="72" y="12"/>
                    <a:pt x="72" y="12"/>
                    <a:pt x="72" y="12"/>
                  </a:cubicBezTo>
                  <a:cubicBezTo>
                    <a:pt x="52" y="12"/>
                    <a:pt x="52" y="12"/>
                    <a:pt x="52" y="12"/>
                  </a:cubicBezTo>
                  <a:cubicBezTo>
                    <a:pt x="52" y="46"/>
                    <a:pt x="52" y="46"/>
                    <a:pt x="52" y="46"/>
                  </a:cubicBezTo>
                  <a:cubicBezTo>
                    <a:pt x="52" y="49"/>
                    <a:pt x="49" y="52"/>
                    <a:pt x="46" y="52"/>
                  </a:cubicBezTo>
                  <a:cubicBezTo>
                    <a:pt x="12" y="52"/>
                    <a:pt x="12" y="52"/>
                    <a:pt x="12" y="52"/>
                  </a:cubicBezTo>
                  <a:cubicBezTo>
                    <a:pt x="12" y="72"/>
                    <a:pt x="12" y="72"/>
                    <a:pt x="12" y="72"/>
                  </a:cubicBezTo>
                  <a:cubicBezTo>
                    <a:pt x="46" y="72"/>
                    <a:pt x="46" y="72"/>
                    <a:pt x="46" y="72"/>
                  </a:cubicBezTo>
                  <a:cubicBezTo>
                    <a:pt x="49" y="72"/>
                    <a:pt x="52" y="75"/>
                    <a:pt x="52" y="78"/>
                  </a:cubicBezTo>
                  <a:lnTo>
                    <a:pt x="5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nvGrpSpPr>
          <p:cNvPr id="134" name="Group 65"/>
          <p:cNvGrpSpPr/>
          <p:nvPr/>
        </p:nvGrpSpPr>
        <p:grpSpPr>
          <a:xfrm>
            <a:off x="2836218" y="5073219"/>
            <a:ext cx="399060" cy="392544"/>
            <a:chOff x="2347912" y="1022351"/>
            <a:chExt cx="777876" cy="765174"/>
          </a:xfrm>
          <a:solidFill>
            <a:sysClr val="window" lastClr="FFFFFF"/>
          </a:solidFill>
        </p:grpSpPr>
        <p:sp>
          <p:nvSpPr>
            <p:cNvPr id="135" name="Freeform 20"/>
            <p:cNvSpPr>
              <a:spLocks noEditPoints="1"/>
            </p:cNvSpPr>
            <p:nvPr/>
          </p:nvSpPr>
          <p:spPr bwMode="auto">
            <a:xfrm>
              <a:off x="2347912" y="1033463"/>
              <a:ext cx="777876" cy="754062"/>
            </a:xfrm>
            <a:custGeom>
              <a:avLst/>
              <a:gdLst>
                <a:gd name="T0" fmla="*/ 41 w 204"/>
                <a:gd name="T1" fmla="*/ 198 h 198"/>
                <a:gd name="T2" fmla="*/ 24 w 204"/>
                <a:gd name="T3" fmla="*/ 192 h 198"/>
                <a:gd name="T4" fmla="*/ 42 w 204"/>
                <a:gd name="T5" fmla="*/ 174 h 198"/>
                <a:gd name="T6" fmla="*/ 27 w 204"/>
                <a:gd name="T7" fmla="*/ 160 h 198"/>
                <a:gd name="T8" fmla="*/ 9 w 204"/>
                <a:gd name="T9" fmla="*/ 178 h 198"/>
                <a:gd name="T10" fmla="*/ 14 w 204"/>
                <a:gd name="T11" fmla="*/ 135 h 198"/>
                <a:gd name="T12" fmla="*/ 52 w 204"/>
                <a:gd name="T13" fmla="*/ 126 h 198"/>
                <a:gd name="T14" fmla="*/ 138 w 204"/>
                <a:gd name="T15" fmla="*/ 11 h 198"/>
                <a:gd name="T16" fmla="*/ 178 w 204"/>
                <a:gd name="T17" fmla="*/ 3 h 198"/>
                <a:gd name="T18" fmla="*/ 180 w 204"/>
                <a:gd name="T19" fmla="*/ 9 h 198"/>
                <a:gd name="T20" fmla="*/ 163 w 204"/>
                <a:gd name="T21" fmla="*/ 39 h 198"/>
                <a:gd name="T22" fmla="*/ 192 w 204"/>
                <a:gd name="T23" fmla="*/ 22 h 198"/>
                <a:gd name="T24" fmla="*/ 198 w 204"/>
                <a:gd name="T25" fmla="*/ 23 h 198"/>
                <a:gd name="T26" fmla="*/ 164 w 204"/>
                <a:gd name="T27" fmla="*/ 74 h 198"/>
                <a:gd name="T28" fmla="*/ 75 w 204"/>
                <a:gd name="T29" fmla="*/ 149 h 198"/>
                <a:gd name="T30" fmla="*/ 41 w 204"/>
                <a:gd name="T31" fmla="*/ 198 h 198"/>
                <a:gd name="T32" fmla="*/ 61 w 204"/>
                <a:gd name="T33" fmla="*/ 182 h 198"/>
                <a:gd name="T34" fmla="*/ 68 w 204"/>
                <a:gd name="T35" fmla="*/ 145 h 198"/>
                <a:gd name="T36" fmla="*/ 152 w 204"/>
                <a:gd name="T37" fmla="*/ 64 h 198"/>
                <a:gd name="T38" fmla="*/ 185 w 204"/>
                <a:gd name="T39" fmla="*/ 58 h 198"/>
                <a:gd name="T40" fmla="*/ 182 w 204"/>
                <a:gd name="T41" fmla="*/ 46 h 198"/>
                <a:gd name="T42" fmla="*/ 159 w 204"/>
                <a:gd name="T43" fmla="*/ 47 h 198"/>
                <a:gd name="T44" fmla="*/ 155 w 204"/>
                <a:gd name="T45" fmla="*/ 22 h 198"/>
                <a:gd name="T46" fmla="*/ 169 w 204"/>
                <a:gd name="T47" fmla="*/ 8 h 198"/>
                <a:gd name="T48" fmla="*/ 143 w 204"/>
                <a:gd name="T49" fmla="*/ 16 h 198"/>
                <a:gd name="T50" fmla="*/ 136 w 204"/>
                <a:gd name="T51" fmla="*/ 53 h 198"/>
                <a:gd name="T52" fmla="*/ 52 w 204"/>
                <a:gd name="T53" fmla="*/ 134 h 198"/>
                <a:gd name="T54" fmla="*/ 19 w 204"/>
                <a:gd name="T55" fmla="*/ 140 h 198"/>
                <a:gd name="T56" fmla="*/ 22 w 204"/>
                <a:gd name="T57" fmla="*/ 153 h 198"/>
                <a:gd name="T58" fmla="*/ 46 w 204"/>
                <a:gd name="T59" fmla="*/ 152 h 198"/>
                <a:gd name="T60" fmla="*/ 50 w 204"/>
                <a:gd name="T61" fmla="*/ 176 h 198"/>
                <a:gd name="T62" fmla="*/ 36 w 204"/>
                <a:gd name="T63" fmla="*/ 1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 h="198">
                  <a:moveTo>
                    <a:pt x="41" y="198"/>
                  </a:moveTo>
                  <a:cubicBezTo>
                    <a:pt x="41" y="198"/>
                    <a:pt x="41" y="198"/>
                    <a:pt x="41" y="198"/>
                  </a:cubicBezTo>
                  <a:cubicBezTo>
                    <a:pt x="36" y="198"/>
                    <a:pt x="31" y="197"/>
                    <a:pt x="26" y="195"/>
                  </a:cubicBezTo>
                  <a:cubicBezTo>
                    <a:pt x="25" y="195"/>
                    <a:pt x="24" y="194"/>
                    <a:pt x="24" y="192"/>
                  </a:cubicBezTo>
                  <a:cubicBezTo>
                    <a:pt x="24" y="191"/>
                    <a:pt x="24" y="189"/>
                    <a:pt x="25" y="189"/>
                  </a:cubicBezTo>
                  <a:cubicBezTo>
                    <a:pt x="42" y="174"/>
                    <a:pt x="42" y="174"/>
                    <a:pt x="42" y="174"/>
                  </a:cubicBezTo>
                  <a:cubicBezTo>
                    <a:pt x="42" y="160"/>
                    <a:pt x="42" y="160"/>
                    <a:pt x="42" y="160"/>
                  </a:cubicBezTo>
                  <a:cubicBezTo>
                    <a:pt x="27" y="160"/>
                    <a:pt x="27" y="160"/>
                    <a:pt x="27" y="160"/>
                  </a:cubicBezTo>
                  <a:cubicBezTo>
                    <a:pt x="12" y="177"/>
                    <a:pt x="12" y="177"/>
                    <a:pt x="12" y="177"/>
                  </a:cubicBezTo>
                  <a:cubicBezTo>
                    <a:pt x="11" y="178"/>
                    <a:pt x="10" y="178"/>
                    <a:pt x="9" y="178"/>
                  </a:cubicBezTo>
                  <a:cubicBezTo>
                    <a:pt x="7" y="178"/>
                    <a:pt x="6" y="177"/>
                    <a:pt x="6" y="175"/>
                  </a:cubicBezTo>
                  <a:cubicBezTo>
                    <a:pt x="0" y="161"/>
                    <a:pt x="3" y="145"/>
                    <a:pt x="14" y="135"/>
                  </a:cubicBezTo>
                  <a:cubicBezTo>
                    <a:pt x="21" y="127"/>
                    <a:pt x="30" y="124"/>
                    <a:pt x="40" y="124"/>
                  </a:cubicBezTo>
                  <a:cubicBezTo>
                    <a:pt x="44" y="124"/>
                    <a:pt x="48" y="124"/>
                    <a:pt x="52" y="126"/>
                  </a:cubicBezTo>
                  <a:cubicBezTo>
                    <a:pt x="129" y="49"/>
                    <a:pt x="129" y="49"/>
                    <a:pt x="129" y="49"/>
                  </a:cubicBezTo>
                  <a:cubicBezTo>
                    <a:pt x="124" y="36"/>
                    <a:pt x="127" y="21"/>
                    <a:pt x="138" y="11"/>
                  </a:cubicBezTo>
                  <a:cubicBezTo>
                    <a:pt x="145" y="4"/>
                    <a:pt x="154" y="0"/>
                    <a:pt x="164" y="0"/>
                  </a:cubicBezTo>
                  <a:cubicBezTo>
                    <a:pt x="169" y="0"/>
                    <a:pt x="174" y="1"/>
                    <a:pt x="178" y="3"/>
                  </a:cubicBezTo>
                  <a:cubicBezTo>
                    <a:pt x="180" y="3"/>
                    <a:pt x="181" y="4"/>
                    <a:pt x="181" y="6"/>
                  </a:cubicBezTo>
                  <a:cubicBezTo>
                    <a:pt x="181" y="7"/>
                    <a:pt x="181" y="8"/>
                    <a:pt x="180" y="9"/>
                  </a:cubicBezTo>
                  <a:cubicBezTo>
                    <a:pt x="163" y="24"/>
                    <a:pt x="163" y="24"/>
                    <a:pt x="163" y="24"/>
                  </a:cubicBezTo>
                  <a:cubicBezTo>
                    <a:pt x="163" y="39"/>
                    <a:pt x="163" y="39"/>
                    <a:pt x="163" y="39"/>
                  </a:cubicBezTo>
                  <a:cubicBezTo>
                    <a:pt x="177" y="39"/>
                    <a:pt x="177" y="39"/>
                    <a:pt x="177" y="39"/>
                  </a:cubicBezTo>
                  <a:cubicBezTo>
                    <a:pt x="192" y="22"/>
                    <a:pt x="192" y="22"/>
                    <a:pt x="192" y="22"/>
                  </a:cubicBezTo>
                  <a:cubicBezTo>
                    <a:pt x="192" y="21"/>
                    <a:pt x="194" y="21"/>
                    <a:pt x="195" y="21"/>
                  </a:cubicBezTo>
                  <a:cubicBezTo>
                    <a:pt x="197" y="21"/>
                    <a:pt x="198" y="22"/>
                    <a:pt x="198" y="23"/>
                  </a:cubicBezTo>
                  <a:cubicBezTo>
                    <a:pt x="204" y="37"/>
                    <a:pt x="201" y="53"/>
                    <a:pt x="190" y="63"/>
                  </a:cubicBezTo>
                  <a:cubicBezTo>
                    <a:pt x="183" y="71"/>
                    <a:pt x="174" y="74"/>
                    <a:pt x="164" y="74"/>
                  </a:cubicBezTo>
                  <a:cubicBezTo>
                    <a:pt x="160" y="74"/>
                    <a:pt x="156" y="74"/>
                    <a:pt x="152" y="72"/>
                  </a:cubicBezTo>
                  <a:cubicBezTo>
                    <a:pt x="75" y="149"/>
                    <a:pt x="75" y="149"/>
                    <a:pt x="75" y="149"/>
                  </a:cubicBezTo>
                  <a:cubicBezTo>
                    <a:pt x="80" y="162"/>
                    <a:pt x="77" y="177"/>
                    <a:pt x="67" y="187"/>
                  </a:cubicBezTo>
                  <a:cubicBezTo>
                    <a:pt x="60" y="194"/>
                    <a:pt x="50" y="198"/>
                    <a:pt x="41" y="198"/>
                  </a:cubicBezTo>
                  <a:close/>
                  <a:moveTo>
                    <a:pt x="36" y="190"/>
                  </a:moveTo>
                  <a:cubicBezTo>
                    <a:pt x="45" y="191"/>
                    <a:pt x="54" y="188"/>
                    <a:pt x="61" y="182"/>
                  </a:cubicBezTo>
                  <a:cubicBezTo>
                    <a:pt x="69" y="173"/>
                    <a:pt x="72" y="161"/>
                    <a:pt x="67" y="149"/>
                  </a:cubicBezTo>
                  <a:cubicBezTo>
                    <a:pt x="66" y="148"/>
                    <a:pt x="67" y="146"/>
                    <a:pt x="68" y="145"/>
                  </a:cubicBezTo>
                  <a:cubicBezTo>
                    <a:pt x="148" y="65"/>
                    <a:pt x="148" y="65"/>
                    <a:pt x="148" y="65"/>
                  </a:cubicBezTo>
                  <a:cubicBezTo>
                    <a:pt x="149" y="64"/>
                    <a:pt x="151" y="63"/>
                    <a:pt x="152" y="64"/>
                  </a:cubicBezTo>
                  <a:cubicBezTo>
                    <a:pt x="156" y="66"/>
                    <a:pt x="160" y="66"/>
                    <a:pt x="164" y="66"/>
                  </a:cubicBezTo>
                  <a:cubicBezTo>
                    <a:pt x="172" y="66"/>
                    <a:pt x="179" y="63"/>
                    <a:pt x="185" y="58"/>
                  </a:cubicBezTo>
                  <a:cubicBezTo>
                    <a:pt x="191" y="51"/>
                    <a:pt x="194" y="42"/>
                    <a:pt x="193" y="33"/>
                  </a:cubicBezTo>
                  <a:cubicBezTo>
                    <a:pt x="182" y="46"/>
                    <a:pt x="182" y="46"/>
                    <a:pt x="182" y="46"/>
                  </a:cubicBezTo>
                  <a:cubicBezTo>
                    <a:pt x="181" y="47"/>
                    <a:pt x="180" y="47"/>
                    <a:pt x="179" y="47"/>
                  </a:cubicBezTo>
                  <a:cubicBezTo>
                    <a:pt x="159" y="47"/>
                    <a:pt x="159" y="47"/>
                    <a:pt x="159" y="47"/>
                  </a:cubicBezTo>
                  <a:cubicBezTo>
                    <a:pt x="157" y="47"/>
                    <a:pt x="155" y="46"/>
                    <a:pt x="155" y="43"/>
                  </a:cubicBezTo>
                  <a:cubicBezTo>
                    <a:pt x="155" y="22"/>
                    <a:pt x="155" y="22"/>
                    <a:pt x="155" y="22"/>
                  </a:cubicBezTo>
                  <a:cubicBezTo>
                    <a:pt x="155" y="21"/>
                    <a:pt x="155" y="20"/>
                    <a:pt x="156" y="19"/>
                  </a:cubicBezTo>
                  <a:cubicBezTo>
                    <a:pt x="169" y="8"/>
                    <a:pt x="169" y="8"/>
                    <a:pt x="169" y="8"/>
                  </a:cubicBezTo>
                  <a:cubicBezTo>
                    <a:pt x="167" y="8"/>
                    <a:pt x="166" y="8"/>
                    <a:pt x="164" y="8"/>
                  </a:cubicBezTo>
                  <a:cubicBezTo>
                    <a:pt x="156" y="8"/>
                    <a:pt x="149" y="11"/>
                    <a:pt x="143" y="16"/>
                  </a:cubicBezTo>
                  <a:cubicBezTo>
                    <a:pt x="135" y="25"/>
                    <a:pt x="132" y="37"/>
                    <a:pt x="137" y="49"/>
                  </a:cubicBezTo>
                  <a:cubicBezTo>
                    <a:pt x="138" y="50"/>
                    <a:pt x="137" y="52"/>
                    <a:pt x="136" y="53"/>
                  </a:cubicBezTo>
                  <a:cubicBezTo>
                    <a:pt x="56" y="133"/>
                    <a:pt x="56" y="133"/>
                    <a:pt x="56" y="133"/>
                  </a:cubicBezTo>
                  <a:cubicBezTo>
                    <a:pt x="55" y="134"/>
                    <a:pt x="53" y="135"/>
                    <a:pt x="52" y="134"/>
                  </a:cubicBezTo>
                  <a:cubicBezTo>
                    <a:pt x="48" y="132"/>
                    <a:pt x="44" y="132"/>
                    <a:pt x="40" y="132"/>
                  </a:cubicBezTo>
                  <a:cubicBezTo>
                    <a:pt x="32" y="132"/>
                    <a:pt x="25" y="135"/>
                    <a:pt x="19" y="140"/>
                  </a:cubicBezTo>
                  <a:cubicBezTo>
                    <a:pt x="12" y="147"/>
                    <a:pt x="10" y="157"/>
                    <a:pt x="11" y="166"/>
                  </a:cubicBezTo>
                  <a:cubicBezTo>
                    <a:pt x="22" y="153"/>
                    <a:pt x="22" y="153"/>
                    <a:pt x="22" y="153"/>
                  </a:cubicBezTo>
                  <a:cubicBezTo>
                    <a:pt x="23" y="152"/>
                    <a:pt x="24" y="152"/>
                    <a:pt x="25" y="152"/>
                  </a:cubicBezTo>
                  <a:cubicBezTo>
                    <a:pt x="46" y="152"/>
                    <a:pt x="46" y="152"/>
                    <a:pt x="46" y="152"/>
                  </a:cubicBezTo>
                  <a:cubicBezTo>
                    <a:pt x="49" y="152"/>
                    <a:pt x="50" y="154"/>
                    <a:pt x="50" y="156"/>
                  </a:cubicBezTo>
                  <a:cubicBezTo>
                    <a:pt x="50" y="176"/>
                    <a:pt x="50" y="176"/>
                    <a:pt x="50" y="176"/>
                  </a:cubicBezTo>
                  <a:cubicBezTo>
                    <a:pt x="50" y="177"/>
                    <a:pt x="50" y="178"/>
                    <a:pt x="49" y="179"/>
                  </a:cubicBezTo>
                  <a:lnTo>
                    <a:pt x="36"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36" name="Freeform 21"/>
            <p:cNvSpPr>
              <a:spLocks/>
            </p:cNvSpPr>
            <p:nvPr/>
          </p:nvSpPr>
          <p:spPr bwMode="auto">
            <a:xfrm>
              <a:off x="2347912" y="1022351"/>
              <a:ext cx="400050" cy="400050"/>
            </a:xfrm>
            <a:custGeom>
              <a:avLst/>
              <a:gdLst>
                <a:gd name="T0" fmla="*/ 81 w 105"/>
                <a:gd name="T1" fmla="*/ 105 h 105"/>
                <a:gd name="T2" fmla="*/ 52 w 105"/>
                <a:gd name="T3" fmla="*/ 76 h 105"/>
                <a:gd name="T4" fmla="*/ 14 w 105"/>
                <a:gd name="T5" fmla="*/ 67 h 105"/>
                <a:gd name="T6" fmla="*/ 6 w 105"/>
                <a:gd name="T7" fmla="*/ 26 h 105"/>
                <a:gd name="T8" fmla="*/ 9 w 105"/>
                <a:gd name="T9" fmla="*/ 24 h 105"/>
                <a:gd name="T10" fmla="*/ 12 w 105"/>
                <a:gd name="T11" fmla="*/ 25 h 105"/>
                <a:gd name="T12" fmla="*/ 27 w 105"/>
                <a:gd name="T13" fmla="*/ 42 h 105"/>
                <a:gd name="T14" fmla="*/ 42 w 105"/>
                <a:gd name="T15" fmla="*/ 42 h 105"/>
                <a:gd name="T16" fmla="*/ 42 w 105"/>
                <a:gd name="T17" fmla="*/ 27 h 105"/>
                <a:gd name="T18" fmla="*/ 25 w 105"/>
                <a:gd name="T19" fmla="*/ 12 h 105"/>
                <a:gd name="T20" fmla="*/ 24 w 105"/>
                <a:gd name="T21" fmla="*/ 9 h 105"/>
                <a:gd name="T22" fmla="*/ 26 w 105"/>
                <a:gd name="T23" fmla="*/ 6 h 105"/>
                <a:gd name="T24" fmla="*/ 66 w 105"/>
                <a:gd name="T25" fmla="*/ 14 h 105"/>
                <a:gd name="T26" fmla="*/ 75 w 105"/>
                <a:gd name="T27" fmla="*/ 52 h 105"/>
                <a:gd name="T28" fmla="*/ 105 w 105"/>
                <a:gd name="T29" fmla="*/ 81 h 105"/>
                <a:gd name="T30" fmla="*/ 99 w 105"/>
                <a:gd name="T31" fmla="*/ 87 h 105"/>
                <a:gd name="T32" fmla="*/ 68 w 105"/>
                <a:gd name="T33" fmla="*/ 56 h 105"/>
                <a:gd name="T34" fmla="*/ 67 w 105"/>
                <a:gd name="T35" fmla="*/ 52 h 105"/>
                <a:gd name="T36" fmla="*/ 61 w 105"/>
                <a:gd name="T37" fmla="*/ 19 h 105"/>
                <a:gd name="T38" fmla="*/ 36 w 105"/>
                <a:gd name="T39" fmla="*/ 11 h 105"/>
                <a:gd name="T40" fmla="*/ 49 w 105"/>
                <a:gd name="T41" fmla="*/ 22 h 105"/>
                <a:gd name="T42" fmla="*/ 50 w 105"/>
                <a:gd name="T43" fmla="*/ 25 h 105"/>
                <a:gd name="T44" fmla="*/ 50 w 105"/>
                <a:gd name="T45" fmla="*/ 46 h 105"/>
                <a:gd name="T46" fmla="*/ 46 w 105"/>
                <a:gd name="T47" fmla="*/ 50 h 105"/>
                <a:gd name="T48" fmla="*/ 25 w 105"/>
                <a:gd name="T49" fmla="*/ 50 h 105"/>
                <a:gd name="T50" fmla="*/ 22 w 105"/>
                <a:gd name="T51" fmla="*/ 49 h 105"/>
                <a:gd name="T52" fmla="*/ 11 w 105"/>
                <a:gd name="T53" fmla="*/ 36 h 105"/>
                <a:gd name="T54" fmla="*/ 19 w 105"/>
                <a:gd name="T55" fmla="*/ 61 h 105"/>
                <a:gd name="T56" fmla="*/ 52 w 105"/>
                <a:gd name="T57" fmla="*/ 67 h 105"/>
                <a:gd name="T58" fmla="*/ 56 w 105"/>
                <a:gd name="T59" fmla="*/ 68 h 105"/>
                <a:gd name="T60" fmla="*/ 87 w 105"/>
                <a:gd name="T61" fmla="*/ 99 h 105"/>
                <a:gd name="T62" fmla="*/ 81 w 105"/>
                <a:gd name="T6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 h="105">
                  <a:moveTo>
                    <a:pt x="81" y="105"/>
                  </a:moveTo>
                  <a:cubicBezTo>
                    <a:pt x="52" y="76"/>
                    <a:pt x="52" y="76"/>
                    <a:pt x="52" y="76"/>
                  </a:cubicBezTo>
                  <a:cubicBezTo>
                    <a:pt x="39" y="80"/>
                    <a:pt x="24" y="77"/>
                    <a:pt x="14" y="67"/>
                  </a:cubicBezTo>
                  <a:cubicBezTo>
                    <a:pt x="3" y="56"/>
                    <a:pt x="0" y="40"/>
                    <a:pt x="6" y="26"/>
                  </a:cubicBezTo>
                  <a:cubicBezTo>
                    <a:pt x="6" y="25"/>
                    <a:pt x="7" y="24"/>
                    <a:pt x="9" y="24"/>
                  </a:cubicBezTo>
                  <a:cubicBezTo>
                    <a:pt x="10" y="24"/>
                    <a:pt x="12" y="24"/>
                    <a:pt x="12" y="25"/>
                  </a:cubicBezTo>
                  <a:cubicBezTo>
                    <a:pt x="27" y="42"/>
                    <a:pt x="27" y="42"/>
                    <a:pt x="27" y="42"/>
                  </a:cubicBezTo>
                  <a:cubicBezTo>
                    <a:pt x="42" y="42"/>
                    <a:pt x="42" y="42"/>
                    <a:pt x="42" y="42"/>
                  </a:cubicBezTo>
                  <a:cubicBezTo>
                    <a:pt x="42" y="27"/>
                    <a:pt x="42" y="27"/>
                    <a:pt x="42" y="27"/>
                  </a:cubicBezTo>
                  <a:cubicBezTo>
                    <a:pt x="25" y="12"/>
                    <a:pt x="25" y="12"/>
                    <a:pt x="25" y="12"/>
                  </a:cubicBezTo>
                  <a:cubicBezTo>
                    <a:pt x="24" y="12"/>
                    <a:pt x="24" y="10"/>
                    <a:pt x="24" y="9"/>
                  </a:cubicBezTo>
                  <a:cubicBezTo>
                    <a:pt x="24" y="7"/>
                    <a:pt x="25" y="6"/>
                    <a:pt x="26" y="6"/>
                  </a:cubicBezTo>
                  <a:cubicBezTo>
                    <a:pt x="40" y="0"/>
                    <a:pt x="56" y="3"/>
                    <a:pt x="66" y="14"/>
                  </a:cubicBezTo>
                  <a:cubicBezTo>
                    <a:pt x="77" y="24"/>
                    <a:pt x="80" y="39"/>
                    <a:pt x="75" y="52"/>
                  </a:cubicBezTo>
                  <a:cubicBezTo>
                    <a:pt x="105" y="81"/>
                    <a:pt x="105" y="81"/>
                    <a:pt x="105" y="81"/>
                  </a:cubicBezTo>
                  <a:cubicBezTo>
                    <a:pt x="99" y="87"/>
                    <a:pt x="99" y="87"/>
                    <a:pt x="99" y="87"/>
                  </a:cubicBezTo>
                  <a:cubicBezTo>
                    <a:pt x="68" y="56"/>
                    <a:pt x="68" y="56"/>
                    <a:pt x="68" y="56"/>
                  </a:cubicBezTo>
                  <a:cubicBezTo>
                    <a:pt x="67" y="55"/>
                    <a:pt x="66" y="53"/>
                    <a:pt x="67" y="52"/>
                  </a:cubicBezTo>
                  <a:cubicBezTo>
                    <a:pt x="72" y="40"/>
                    <a:pt x="69" y="28"/>
                    <a:pt x="61" y="19"/>
                  </a:cubicBezTo>
                  <a:cubicBezTo>
                    <a:pt x="54" y="13"/>
                    <a:pt x="45" y="10"/>
                    <a:pt x="36" y="11"/>
                  </a:cubicBezTo>
                  <a:cubicBezTo>
                    <a:pt x="49" y="22"/>
                    <a:pt x="49" y="22"/>
                    <a:pt x="49" y="22"/>
                  </a:cubicBezTo>
                  <a:cubicBezTo>
                    <a:pt x="50" y="23"/>
                    <a:pt x="50" y="24"/>
                    <a:pt x="50" y="25"/>
                  </a:cubicBezTo>
                  <a:cubicBezTo>
                    <a:pt x="50" y="46"/>
                    <a:pt x="50" y="46"/>
                    <a:pt x="50" y="46"/>
                  </a:cubicBezTo>
                  <a:cubicBezTo>
                    <a:pt x="50" y="49"/>
                    <a:pt x="49" y="50"/>
                    <a:pt x="46" y="50"/>
                  </a:cubicBezTo>
                  <a:cubicBezTo>
                    <a:pt x="25" y="50"/>
                    <a:pt x="25" y="50"/>
                    <a:pt x="25" y="50"/>
                  </a:cubicBezTo>
                  <a:cubicBezTo>
                    <a:pt x="24" y="50"/>
                    <a:pt x="23" y="50"/>
                    <a:pt x="22" y="49"/>
                  </a:cubicBezTo>
                  <a:cubicBezTo>
                    <a:pt x="11" y="36"/>
                    <a:pt x="11" y="36"/>
                    <a:pt x="11" y="36"/>
                  </a:cubicBezTo>
                  <a:cubicBezTo>
                    <a:pt x="10" y="45"/>
                    <a:pt x="13" y="54"/>
                    <a:pt x="19" y="61"/>
                  </a:cubicBezTo>
                  <a:cubicBezTo>
                    <a:pt x="28" y="70"/>
                    <a:pt x="40" y="72"/>
                    <a:pt x="52" y="67"/>
                  </a:cubicBezTo>
                  <a:cubicBezTo>
                    <a:pt x="53" y="67"/>
                    <a:pt x="55" y="67"/>
                    <a:pt x="56" y="68"/>
                  </a:cubicBezTo>
                  <a:cubicBezTo>
                    <a:pt x="87" y="99"/>
                    <a:pt x="87" y="99"/>
                    <a:pt x="87" y="99"/>
                  </a:cubicBezTo>
                  <a:lnTo>
                    <a:pt x="81"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37" name="Freeform 22"/>
            <p:cNvSpPr>
              <a:spLocks/>
            </p:cNvSpPr>
            <p:nvPr/>
          </p:nvSpPr>
          <p:spPr bwMode="auto">
            <a:xfrm>
              <a:off x="2725738" y="1400175"/>
              <a:ext cx="400050" cy="387350"/>
            </a:xfrm>
            <a:custGeom>
              <a:avLst/>
              <a:gdLst>
                <a:gd name="T0" fmla="*/ 65 w 105"/>
                <a:gd name="T1" fmla="*/ 102 h 102"/>
                <a:gd name="T2" fmla="*/ 39 w 105"/>
                <a:gd name="T3" fmla="*/ 91 h 102"/>
                <a:gd name="T4" fmla="*/ 30 w 105"/>
                <a:gd name="T5" fmla="*/ 53 h 102"/>
                <a:gd name="T6" fmla="*/ 0 w 105"/>
                <a:gd name="T7" fmla="*/ 24 h 102"/>
                <a:gd name="T8" fmla="*/ 6 w 105"/>
                <a:gd name="T9" fmla="*/ 18 h 102"/>
                <a:gd name="T10" fmla="*/ 37 w 105"/>
                <a:gd name="T11" fmla="*/ 49 h 102"/>
                <a:gd name="T12" fmla="*/ 38 w 105"/>
                <a:gd name="T13" fmla="*/ 53 h 102"/>
                <a:gd name="T14" fmla="*/ 44 w 105"/>
                <a:gd name="T15" fmla="*/ 86 h 102"/>
                <a:gd name="T16" fmla="*/ 70 w 105"/>
                <a:gd name="T17" fmla="*/ 94 h 102"/>
                <a:gd name="T18" fmla="*/ 57 w 105"/>
                <a:gd name="T19" fmla="*/ 83 h 102"/>
                <a:gd name="T20" fmla="*/ 56 w 105"/>
                <a:gd name="T21" fmla="*/ 80 h 102"/>
                <a:gd name="T22" fmla="*/ 56 w 105"/>
                <a:gd name="T23" fmla="*/ 60 h 102"/>
                <a:gd name="T24" fmla="*/ 60 w 105"/>
                <a:gd name="T25" fmla="*/ 56 h 102"/>
                <a:gd name="T26" fmla="*/ 80 w 105"/>
                <a:gd name="T27" fmla="*/ 56 h 102"/>
                <a:gd name="T28" fmla="*/ 83 w 105"/>
                <a:gd name="T29" fmla="*/ 57 h 102"/>
                <a:gd name="T30" fmla="*/ 94 w 105"/>
                <a:gd name="T31" fmla="*/ 70 h 102"/>
                <a:gd name="T32" fmla="*/ 86 w 105"/>
                <a:gd name="T33" fmla="*/ 44 h 102"/>
                <a:gd name="T34" fmla="*/ 53 w 105"/>
                <a:gd name="T35" fmla="*/ 38 h 102"/>
                <a:gd name="T36" fmla="*/ 49 w 105"/>
                <a:gd name="T37" fmla="*/ 37 h 102"/>
                <a:gd name="T38" fmla="*/ 18 w 105"/>
                <a:gd name="T39" fmla="*/ 6 h 102"/>
                <a:gd name="T40" fmla="*/ 24 w 105"/>
                <a:gd name="T41" fmla="*/ 0 h 102"/>
                <a:gd name="T42" fmla="*/ 53 w 105"/>
                <a:gd name="T43" fmla="*/ 30 h 102"/>
                <a:gd name="T44" fmla="*/ 91 w 105"/>
                <a:gd name="T45" fmla="*/ 39 h 102"/>
                <a:gd name="T46" fmla="*/ 99 w 105"/>
                <a:gd name="T47" fmla="*/ 79 h 102"/>
                <a:gd name="T48" fmla="*/ 96 w 105"/>
                <a:gd name="T49" fmla="*/ 82 h 102"/>
                <a:gd name="T50" fmla="*/ 93 w 105"/>
                <a:gd name="T51" fmla="*/ 81 h 102"/>
                <a:gd name="T52" fmla="*/ 78 w 105"/>
                <a:gd name="T53" fmla="*/ 64 h 102"/>
                <a:gd name="T54" fmla="*/ 64 w 105"/>
                <a:gd name="T55" fmla="*/ 64 h 102"/>
                <a:gd name="T56" fmla="*/ 64 w 105"/>
                <a:gd name="T57" fmla="*/ 78 h 102"/>
                <a:gd name="T58" fmla="*/ 81 w 105"/>
                <a:gd name="T59" fmla="*/ 93 h 102"/>
                <a:gd name="T60" fmla="*/ 82 w 105"/>
                <a:gd name="T61" fmla="*/ 96 h 102"/>
                <a:gd name="T62" fmla="*/ 80 w 105"/>
                <a:gd name="T63" fmla="*/ 99 h 102"/>
                <a:gd name="T64" fmla="*/ 65 w 105"/>
                <a:gd name="T65"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5" h="102">
                  <a:moveTo>
                    <a:pt x="65" y="102"/>
                  </a:moveTo>
                  <a:cubicBezTo>
                    <a:pt x="55" y="102"/>
                    <a:pt x="46" y="98"/>
                    <a:pt x="39" y="91"/>
                  </a:cubicBezTo>
                  <a:cubicBezTo>
                    <a:pt x="28" y="81"/>
                    <a:pt x="25" y="66"/>
                    <a:pt x="30" y="53"/>
                  </a:cubicBezTo>
                  <a:cubicBezTo>
                    <a:pt x="0" y="24"/>
                    <a:pt x="0" y="24"/>
                    <a:pt x="0" y="24"/>
                  </a:cubicBezTo>
                  <a:cubicBezTo>
                    <a:pt x="6" y="18"/>
                    <a:pt x="6" y="18"/>
                    <a:pt x="6" y="18"/>
                  </a:cubicBezTo>
                  <a:cubicBezTo>
                    <a:pt x="37" y="49"/>
                    <a:pt x="37" y="49"/>
                    <a:pt x="37" y="49"/>
                  </a:cubicBezTo>
                  <a:cubicBezTo>
                    <a:pt x="38" y="50"/>
                    <a:pt x="39" y="52"/>
                    <a:pt x="38" y="53"/>
                  </a:cubicBezTo>
                  <a:cubicBezTo>
                    <a:pt x="33" y="65"/>
                    <a:pt x="36" y="77"/>
                    <a:pt x="44" y="86"/>
                  </a:cubicBezTo>
                  <a:cubicBezTo>
                    <a:pt x="51" y="93"/>
                    <a:pt x="61" y="95"/>
                    <a:pt x="70" y="94"/>
                  </a:cubicBezTo>
                  <a:cubicBezTo>
                    <a:pt x="57" y="83"/>
                    <a:pt x="57" y="83"/>
                    <a:pt x="57" y="83"/>
                  </a:cubicBezTo>
                  <a:cubicBezTo>
                    <a:pt x="56" y="82"/>
                    <a:pt x="56" y="81"/>
                    <a:pt x="56" y="80"/>
                  </a:cubicBezTo>
                  <a:cubicBezTo>
                    <a:pt x="56" y="60"/>
                    <a:pt x="56" y="60"/>
                    <a:pt x="56" y="60"/>
                  </a:cubicBezTo>
                  <a:cubicBezTo>
                    <a:pt x="56" y="58"/>
                    <a:pt x="58" y="56"/>
                    <a:pt x="60" y="56"/>
                  </a:cubicBezTo>
                  <a:cubicBezTo>
                    <a:pt x="80" y="56"/>
                    <a:pt x="80" y="56"/>
                    <a:pt x="80" y="56"/>
                  </a:cubicBezTo>
                  <a:cubicBezTo>
                    <a:pt x="81" y="56"/>
                    <a:pt x="82" y="56"/>
                    <a:pt x="83" y="57"/>
                  </a:cubicBezTo>
                  <a:cubicBezTo>
                    <a:pt x="94" y="70"/>
                    <a:pt x="94" y="70"/>
                    <a:pt x="94" y="70"/>
                  </a:cubicBezTo>
                  <a:cubicBezTo>
                    <a:pt x="95" y="61"/>
                    <a:pt x="93" y="51"/>
                    <a:pt x="86" y="44"/>
                  </a:cubicBezTo>
                  <a:cubicBezTo>
                    <a:pt x="77" y="36"/>
                    <a:pt x="65" y="33"/>
                    <a:pt x="53" y="38"/>
                  </a:cubicBezTo>
                  <a:cubicBezTo>
                    <a:pt x="52" y="39"/>
                    <a:pt x="50" y="38"/>
                    <a:pt x="49" y="37"/>
                  </a:cubicBezTo>
                  <a:cubicBezTo>
                    <a:pt x="18" y="6"/>
                    <a:pt x="18" y="6"/>
                    <a:pt x="18" y="6"/>
                  </a:cubicBezTo>
                  <a:cubicBezTo>
                    <a:pt x="24" y="0"/>
                    <a:pt x="24" y="0"/>
                    <a:pt x="24" y="0"/>
                  </a:cubicBezTo>
                  <a:cubicBezTo>
                    <a:pt x="53" y="30"/>
                    <a:pt x="53" y="30"/>
                    <a:pt x="53" y="30"/>
                  </a:cubicBezTo>
                  <a:cubicBezTo>
                    <a:pt x="66" y="25"/>
                    <a:pt x="81" y="28"/>
                    <a:pt x="91" y="39"/>
                  </a:cubicBezTo>
                  <a:cubicBezTo>
                    <a:pt x="102" y="49"/>
                    <a:pt x="105" y="65"/>
                    <a:pt x="99" y="79"/>
                  </a:cubicBezTo>
                  <a:cubicBezTo>
                    <a:pt x="99" y="81"/>
                    <a:pt x="98" y="82"/>
                    <a:pt x="96" y="82"/>
                  </a:cubicBezTo>
                  <a:cubicBezTo>
                    <a:pt x="95" y="82"/>
                    <a:pt x="94" y="82"/>
                    <a:pt x="93" y="81"/>
                  </a:cubicBezTo>
                  <a:cubicBezTo>
                    <a:pt x="78" y="64"/>
                    <a:pt x="78" y="64"/>
                    <a:pt x="78" y="64"/>
                  </a:cubicBezTo>
                  <a:cubicBezTo>
                    <a:pt x="64" y="64"/>
                    <a:pt x="64" y="64"/>
                    <a:pt x="64" y="64"/>
                  </a:cubicBezTo>
                  <a:cubicBezTo>
                    <a:pt x="64" y="78"/>
                    <a:pt x="64" y="78"/>
                    <a:pt x="64" y="78"/>
                  </a:cubicBezTo>
                  <a:cubicBezTo>
                    <a:pt x="81" y="93"/>
                    <a:pt x="81" y="93"/>
                    <a:pt x="81" y="93"/>
                  </a:cubicBezTo>
                  <a:cubicBezTo>
                    <a:pt x="82" y="94"/>
                    <a:pt x="82" y="95"/>
                    <a:pt x="82" y="96"/>
                  </a:cubicBezTo>
                  <a:cubicBezTo>
                    <a:pt x="82" y="98"/>
                    <a:pt x="81" y="99"/>
                    <a:pt x="80" y="99"/>
                  </a:cubicBezTo>
                  <a:cubicBezTo>
                    <a:pt x="75" y="101"/>
                    <a:pt x="70" y="102"/>
                    <a:pt x="6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sp>
        <p:nvSpPr>
          <p:cNvPr id="138" name="TextBox 12"/>
          <p:cNvSpPr txBox="1"/>
          <p:nvPr/>
        </p:nvSpPr>
        <p:spPr>
          <a:xfrm>
            <a:off x="9562700" y="1856409"/>
            <a:ext cx="1011816" cy="338554"/>
          </a:xfrm>
          <a:prstGeom prst="rect">
            <a:avLst/>
          </a:prstGeom>
          <a:noFill/>
        </p:spPr>
        <p:txBody>
          <a:bodyPr wrap="non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139" name="TextBox 13"/>
          <p:cNvSpPr txBox="1"/>
          <p:nvPr/>
        </p:nvSpPr>
        <p:spPr>
          <a:xfrm>
            <a:off x="9525021" y="2157479"/>
            <a:ext cx="2384498" cy="523220"/>
          </a:xfrm>
          <a:prstGeom prst="rect">
            <a:avLst/>
          </a:prstGeom>
          <a:noFill/>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40" name="TextBox 12"/>
          <p:cNvSpPr txBox="1"/>
          <p:nvPr/>
        </p:nvSpPr>
        <p:spPr>
          <a:xfrm>
            <a:off x="9359849" y="4753530"/>
            <a:ext cx="1011816" cy="338554"/>
          </a:xfrm>
          <a:prstGeom prst="rect">
            <a:avLst/>
          </a:prstGeom>
          <a:noFill/>
        </p:spPr>
        <p:txBody>
          <a:bodyPr wrap="non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141" name="TextBox 13"/>
          <p:cNvSpPr txBox="1"/>
          <p:nvPr/>
        </p:nvSpPr>
        <p:spPr>
          <a:xfrm>
            <a:off x="9322170" y="5054600"/>
            <a:ext cx="2384498" cy="523220"/>
          </a:xfrm>
          <a:prstGeom prst="rect">
            <a:avLst/>
          </a:prstGeom>
          <a:noFill/>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42" name="TextBox 12"/>
          <p:cNvSpPr txBox="1"/>
          <p:nvPr/>
        </p:nvSpPr>
        <p:spPr>
          <a:xfrm>
            <a:off x="1932604" y="1857113"/>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143" name="TextBox 13"/>
          <p:cNvSpPr txBox="1"/>
          <p:nvPr/>
        </p:nvSpPr>
        <p:spPr>
          <a:xfrm>
            <a:off x="586750" y="2206025"/>
            <a:ext cx="2384498"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44" name="TextBox 12"/>
          <p:cNvSpPr txBox="1"/>
          <p:nvPr/>
        </p:nvSpPr>
        <p:spPr>
          <a:xfrm>
            <a:off x="1557301" y="4902866"/>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145" name="TextBox 13"/>
          <p:cNvSpPr txBox="1"/>
          <p:nvPr/>
        </p:nvSpPr>
        <p:spPr>
          <a:xfrm>
            <a:off x="211447" y="5251778"/>
            <a:ext cx="2384498"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46" name="矩形 145">
            <a:extLst>
              <a:ext uri="{FF2B5EF4-FFF2-40B4-BE49-F238E27FC236}">
                <a16:creationId xmlns:a16="http://schemas.microsoft.com/office/drawing/2014/main" id="{ED2FA246-1D17-4020-8F60-C9380402038D}"/>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147" name="TextBox 35">
            <a:extLst>
              <a:ext uri="{FF2B5EF4-FFF2-40B4-BE49-F238E27FC236}">
                <a16:creationId xmlns:a16="http://schemas.microsoft.com/office/drawing/2014/main" id="{07B6D5BB-FA18-46E7-9CB6-2BD1DFF1CEBF}"/>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1376184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21"/>
          <p:cNvSpPr/>
          <p:nvPr/>
        </p:nvSpPr>
        <p:spPr>
          <a:xfrm>
            <a:off x="1496767" y="2731608"/>
            <a:ext cx="2728318" cy="400110"/>
          </a:xfrm>
          <a:prstGeom prst="rect">
            <a:avLst/>
          </a:prstGeom>
        </p:spPr>
        <p:txBody>
          <a:bodyPr wrap="square">
            <a:spAutoFit/>
          </a:bodyPr>
          <a:lstStyle/>
          <a:p>
            <a:pPr fontAlgn="base">
              <a:spcBef>
                <a:spcPct val="0"/>
              </a:spcBef>
              <a:spcAft>
                <a:spcPct val="0"/>
              </a:spcAft>
            </a:pPr>
            <a:r>
              <a:rPr lang="zh-CN" altLang="en-US" sz="2000" b="1" noProof="1">
                <a:solidFill>
                  <a:prstClr val="black">
                    <a:lumMod val="85000"/>
                    <a:lumOff val="15000"/>
                  </a:prstClr>
                </a:solidFill>
                <a:latin typeface="微软雅黑" panose="020B0503020204020204" pitchFamily="34" charset="-122"/>
                <a:ea typeface="微软雅黑" panose="020B0503020204020204" pitchFamily="34" charset="-122"/>
              </a:rPr>
              <a:t>单击添加标题</a:t>
            </a:r>
            <a:r>
              <a:rPr lang="en-US" altLang="zh-CN" sz="2000" b="1" noProof="1">
                <a:solidFill>
                  <a:prstClr val="black">
                    <a:lumMod val="85000"/>
                    <a:lumOff val="15000"/>
                  </a:prstClr>
                </a:solidFill>
                <a:latin typeface="微软雅黑" panose="020B0503020204020204" pitchFamily="34" charset="-122"/>
                <a:ea typeface="微软雅黑" panose="020B0503020204020204" pitchFamily="34" charset="-122"/>
              </a:rPr>
              <a:t> </a:t>
            </a:r>
          </a:p>
        </p:txBody>
      </p:sp>
      <p:sp>
        <p:nvSpPr>
          <p:cNvPr id="55" name="TextBox 35"/>
          <p:cNvSpPr txBox="1"/>
          <p:nvPr/>
        </p:nvSpPr>
        <p:spPr>
          <a:xfrm>
            <a:off x="1496767" y="3247967"/>
            <a:ext cx="3312098" cy="1600438"/>
          </a:xfrm>
          <a:prstGeom prst="rect">
            <a:avLst/>
          </a:prstGeom>
          <a:noFill/>
        </p:spPr>
        <p:txBody>
          <a:bodyPr wrap="square" rtlCol="0">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014068" y="1930736"/>
            <a:ext cx="4834907" cy="3456744"/>
            <a:chOff x="5137768" y="1588896"/>
            <a:chExt cx="5739354" cy="4103384"/>
          </a:xfrm>
        </p:grpSpPr>
        <p:grpSp>
          <p:nvGrpSpPr>
            <p:cNvPr id="9" name="Group 4"/>
            <p:cNvGrpSpPr/>
            <p:nvPr/>
          </p:nvGrpSpPr>
          <p:grpSpPr>
            <a:xfrm>
              <a:off x="6336135" y="2202798"/>
              <a:ext cx="2531889" cy="745939"/>
              <a:chOff x="6303767" y="2491272"/>
              <a:chExt cx="2531889" cy="745939"/>
            </a:xfrm>
          </p:grpSpPr>
          <p:sp>
            <p:nvSpPr>
              <p:cNvPr id="10" name="Rounded Rectangle 16"/>
              <p:cNvSpPr/>
              <p:nvPr/>
            </p:nvSpPr>
            <p:spPr>
              <a:xfrm>
                <a:off x="6303767" y="2491272"/>
                <a:ext cx="2531889" cy="745939"/>
              </a:xfrm>
              <a:prstGeom prst="roundRect">
                <a:avLst>
                  <a:gd name="adj" fmla="val 50000"/>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pitchFamily="34" charset="-122"/>
                  <a:ea typeface="微软雅黑" panose="020B0503020204020204" pitchFamily="34" charset="-122"/>
                </a:endParaRPr>
              </a:p>
            </p:txBody>
          </p:sp>
          <p:sp>
            <p:nvSpPr>
              <p:cNvPr id="11" name="Oval 70"/>
              <p:cNvSpPr/>
              <p:nvPr/>
            </p:nvSpPr>
            <p:spPr>
              <a:xfrm>
                <a:off x="8200549" y="2596756"/>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rgbClr val="99AEBA"/>
                    </a:solidFill>
                    <a:latin typeface="微软雅黑" panose="020B0503020204020204" pitchFamily="34" charset="-122"/>
                    <a:ea typeface="微软雅黑" panose="020B0503020204020204" pitchFamily="34" charset="-122"/>
                  </a:rPr>
                  <a:t>1</a:t>
                </a:r>
              </a:p>
            </p:txBody>
          </p:sp>
          <p:sp>
            <p:nvSpPr>
              <p:cNvPr id="12" name="Text Placeholder 33"/>
              <p:cNvSpPr txBox="1">
                <a:spLocks/>
              </p:cNvSpPr>
              <p:nvPr/>
            </p:nvSpPr>
            <p:spPr>
              <a:xfrm>
                <a:off x="7190232" y="2726474"/>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Font typeface="Arial" panose="020B0604020202020204" pitchFamily="34" charset="0"/>
                  <a:buNone/>
                </a:pPr>
                <a:r>
                  <a:rPr lang="en-AU" sz="1300" b="1" dirty="0">
                    <a:solidFill>
                      <a:prstClr val="white"/>
                    </a:solidFill>
                    <a:latin typeface="微软雅黑" panose="020B0503020204020204" pitchFamily="34" charset="-122"/>
                    <a:ea typeface="微软雅黑" panose="020B0503020204020204" pitchFamily="34" charset="-122"/>
                  </a:rPr>
                  <a:t>1.520K</a:t>
                </a:r>
              </a:p>
            </p:txBody>
          </p:sp>
        </p:grpSp>
        <p:grpSp>
          <p:nvGrpSpPr>
            <p:cNvPr id="13" name="Group 5"/>
            <p:cNvGrpSpPr/>
            <p:nvPr/>
          </p:nvGrpSpPr>
          <p:grpSpPr>
            <a:xfrm>
              <a:off x="6668648" y="2947262"/>
              <a:ext cx="3254903" cy="735064"/>
              <a:chOff x="6636280" y="3235736"/>
              <a:chExt cx="3254903" cy="735064"/>
            </a:xfrm>
          </p:grpSpPr>
          <p:sp>
            <p:nvSpPr>
              <p:cNvPr id="14" name="Rounded Rectangle 61"/>
              <p:cNvSpPr/>
              <p:nvPr/>
            </p:nvSpPr>
            <p:spPr>
              <a:xfrm>
                <a:off x="6636280" y="3235736"/>
                <a:ext cx="3254903" cy="735064"/>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pitchFamily="34" charset="-122"/>
                  <a:ea typeface="微软雅黑" panose="020B0503020204020204" pitchFamily="34" charset="-122"/>
                </a:endParaRPr>
              </a:p>
            </p:txBody>
          </p:sp>
          <p:sp>
            <p:nvSpPr>
              <p:cNvPr id="15" name="Oval 71"/>
              <p:cNvSpPr/>
              <p:nvPr/>
            </p:nvSpPr>
            <p:spPr>
              <a:xfrm>
                <a:off x="9246908" y="3339663"/>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rgbClr val="FF0000"/>
                    </a:solidFill>
                    <a:latin typeface="微软雅黑" panose="020B0503020204020204" pitchFamily="34" charset="-122"/>
                    <a:ea typeface="微软雅黑" panose="020B0503020204020204" pitchFamily="34" charset="-122"/>
                  </a:rPr>
                  <a:t>2</a:t>
                </a:r>
              </a:p>
            </p:txBody>
          </p:sp>
          <p:sp>
            <p:nvSpPr>
              <p:cNvPr id="16" name="Text Placeholder 33"/>
              <p:cNvSpPr txBox="1">
                <a:spLocks/>
              </p:cNvSpPr>
              <p:nvPr/>
            </p:nvSpPr>
            <p:spPr>
              <a:xfrm>
                <a:off x="8233176" y="3469355"/>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Font typeface="Arial" panose="020B0604020202020204" pitchFamily="34" charset="0"/>
                  <a:buNone/>
                </a:pPr>
                <a:r>
                  <a:rPr lang="en-AU" sz="1300" b="1" dirty="0">
                    <a:solidFill>
                      <a:prstClr val="white"/>
                    </a:solidFill>
                    <a:latin typeface="微软雅黑" panose="020B0503020204020204" pitchFamily="34" charset="-122"/>
                    <a:ea typeface="微软雅黑" panose="020B0503020204020204" pitchFamily="34" charset="-122"/>
                  </a:rPr>
                  <a:t>2.983K</a:t>
                </a:r>
              </a:p>
            </p:txBody>
          </p:sp>
        </p:grpSp>
        <p:grpSp>
          <p:nvGrpSpPr>
            <p:cNvPr id="17" name="Group 6"/>
            <p:cNvGrpSpPr/>
            <p:nvPr/>
          </p:nvGrpSpPr>
          <p:grpSpPr>
            <a:xfrm>
              <a:off x="6200716" y="3681821"/>
              <a:ext cx="4676406" cy="744969"/>
              <a:chOff x="6168348" y="3970295"/>
              <a:chExt cx="4676406" cy="744969"/>
            </a:xfrm>
          </p:grpSpPr>
          <p:sp>
            <p:nvSpPr>
              <p:cNvPr id="18" name="Rounded Rectangle 62"/>
              <p:cNvSpPr/>
              <p:nvPr/>
            </p:nvSpPr>
            <p:spPr>
              <a:xfrm>
                <a:off x="6168348" y="3970295"/>
                <a:ext cx="4676406" cy="744969"/>
              </a:xfrm>
              <a:prstGeom prst="roundRect">
                <a:avLst>
                  <a:gd name="adj" fmla="val 50000"/>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pitchFamily="34" charset="-122"/>
                  <a:ea typeface="微软雅黑" panose="020B0503020204020204" pitchFamily="34" charset="-122"/>
                </a:endParaRPr>
              </a:p>
            </p:txBody>
          </p:sp>
          <p:sp>
            <p:nvSpPr>
              <p:cNvPr id="19" name="Oval 72"/>
              <p:cNvSpPr/>
              <p:nvPr/>
            </p:nvSpPr>
            <p:spPr>
              <a:xfrm>
                <a:off x="10208203" y="4083582"/>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rgbClr val="32424F"/>
                    </a:solidFill>
                    <a:latin typeface="微软雅黑" panose="020B0503020204020204" pitchFamily="34" charset="-122"/>
                    <a:ea typeface="微软雅黑" panose="020B0503020204020204" pitchFamily="34" charset="-122"/>
                  </a:rPr>
                  <a:t>3</a:t>
                </a:r>
                <a:endParaRPr lang="en-US" dirty="0">
                  <a:solidFill>
                    <a:srgbClr val="32424F"/>
                  </a:solidFill>
                  <a:latin typeface="微软雅黑" panose="020B0503020204020204" pitchFamily="34" charset="-122"/>
                  <a:ea typeface="微软雅黑" panose="020B0503020204020204" pitchFamily="34" charset="-122"/>
                </a:endParaRPr>
              </a:p>
            </p:txBody>
          </p:sp>
          <p:sp>
            <p:nvSpPr>
              <p:cNvPr id="20" name="Text Placeholder 33"/>
              <p:cNvSpPr txBox="1">
                <a:spLocks/>
              </p:cNvSpPr>
              <p:nvPr/>
            </p:nvSpPr>
            <p:spPr>
              <a:xfrm>
                <a:off x="9199951" y="4206592"/>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Font typeface="Arial" panose="020B0604020202020204" pitchFamily="34" charset="0"/>
                  <a:buNone/>
                </a:pPr>
                <a:r>
                  <a:rPr lang="en-AU" sz="1300" b="1" dirty="0">
                    <a:solidFill>
                      <a:prstClr val="white"/>
                    </a:solidFill>
                    <a:latin typeface="微软雅黑" panose="020B0503020204020204" pitchFamily="34" charset="-122"/>
                    <a:ea typeface="微软雅黑" panose="020B0503020204020204" pitchFamily="34" charset="-122"/>
                  </a:rPr>
                  <a:t>3.071K</a:t>
                </a:r>
              </a:p>
            </p:txBody>
          </p:sp>
        </p:grpSp>
        <p:grpSp>
          <p:nvGrpSpPr>
            <p:cNvPr id="21" name="Group 17"/>
            <p:cNvGrpSpPr/>
            <p:nvPr/>
          </p:nvGrpSpPr>
          <p:grpSpPr>
            <a:xfrm>
              <a:off x="6537931" y="4426789"/>
              <a:ext cx="2818968" cy="733589"/>
              <a:chOff x="6505563" y="4715263"/>
              <a:chExt cx="2818968" cy="733589"/>
            </a:xfrm>
          </p:grpSpPr>
          <p:sp>
            <p:nvSpPr>
              <p:cNvPr id="22" name="Rounded Rectangle 63"/>
              <p:cNvSpPr/>
              <p:nvPr/>
            </p:nvSpPr>
            <p:spPr>
              <a:xfrm>
                <a:off x="6505563" y="4715263"/>
                <a:ext cx="2818968" cy="733589"/>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pitchFamily="34" charset="-122"/>
                  <a:ea typeface="微软雅黑" panose="020B0503020204020204" pitchFamily="34" charset="-122"/>
                </a:endParaRPr>
              </a:p>
            </p:txBody>
          </p:sp>
          <p:sp>
            <p:nvSpPr>
              <p:cNvPr id="23" name="Oval 73"/>
              <p:cNvSpPr/>
              <p:nvPr/>
            </p:nvSpPr>
            <p:spPr>
              <a:xfrm>
                <a:off x="8691320" y="4818959"/>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rgbClr val="FF0000"/>
                    </a:solidFill>
                    <a:latin typeface="微软雅黑" panose="020B0503020204020204" pitchFamily="34" charset="-122"/>
                    <a:ea typeface="微软雅黑" panose="020B0503020204020204" pitchFamily="34" charset="-122"/>
                  </a:rPr>
                  <a:t>4</a:t>
                </a:r>
                <a:endParaRPr lang="en-US" dirty="0">
                  <a:solidFill>
                    <a:srgbClr val="FF0000"/>
                  </a:solidFill>
                  <a:latin typeface="微软雅黑" panose="020B0503020204020204" pitchFamily="34" charset="-122"/>
                  <a:ea typeface="微软雅黑" panose="020B0503020204020204" pitchFamily="34" charset="-122"/>
                </a:endParaRPr>
              </a:p>
            </p:txBody>
          </p:sp>
          <p:sp>
            <p:nvSpPr>
              <p:cNvPr id="24" name="Text Placeholder 33"/>
              <p:cNvSpPr txBox="1">
                <a:spLocks/>
              </p:cNvSpPr>
              <p:nvPr/>
            </p:nvSpPr>
            <p:spPr>
              <a:xfrm>
                <a:off x="7688652" y="4935227"/>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Font typeface="Arial" panose="020B0604020202020204" pitchFamily="34" charset="0"/>
                  <a:buNone/>
                </a:pPr>
                <a:r>
                  <a:rPr lang="en-AU" sz="1300" b="1" dirty="0">
                    <a:solidFill>
                      <a:prstClr val="white"/>
                    </a:solidFill>
                    <a:latin typeface="微软雅黑" panose="020B0503020204020204" pitchFamily="34" charset="-122"/>
                    <a:ea typeface="微软雅黑" panose="020B0503020204020204" pitchFamily="34" charset="-122"/>
                  </a:rPr>
                  <a:t>1.880K</a:t>
                </a:r>
              </a:p>
            </p:txBody>
          </p:sp>
        </p:grpSp>
        <p:grpSp>
          <p:nvGrpSpPr>
            <p:cNvPr id="25" name="Group 52"/>
            <p:cNvGrpSpPr/>
            <p:nvPr/>
          </p:nvGrpSpPr>
          <p:grpSpPr>
            <a:xfrm>
              <a:off x="5137768" y="1588896"/>
              <a:ext cx="1981200" cy="4103384"/>
              <a:chOff x="5105400" y="1920234"/>
              <a:chExt cx="1981200" cy="4103384"/>
            </a:xfrm>
          </p:grpSpPr>
          <p:sp>
            <p:nvSpPr>
              <p:cNvPr id="26" name="Freeform 5"/>
              <p:cNvSpPr>
                <a:spLocks/>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27" name="Freeform 6"/>
              <p:cNvSpPr>
                <a:spLocks/>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28"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29"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0"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1"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2"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3"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4"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5"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6"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7"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8"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39" name="Freeform 18"/>
              <p:cNvSpPr>
                <a:spLocks/>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40"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41"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42" name="Freeform 21"/>
              <p:cNvSpPr>
                <a:spLocks/>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43" name="Freeform 22"/>
              <p:cNvSpPr>
                <a:spLocks/>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sp>
            <p:nvSpPr>
              <p:cNvPr id="44"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solidFill>
                  <a:latin typeface="微软雅黑" panose="020B0503020204020204" pitchFamily="34" charset="-122"/>
                  <a:ea typeface="微软雅黑" panose="020B0503020204020204" pitchFamily="34" charset="-122"/>
                </a:endParaRPr>
              </a:p>
            </p:txBody>
          </p:sp>
        </p:grpSp>
        <p:sp>
          <p:nvSpPr>
            <p:cNvPr id="49" name="Rectangle 25"/>
            <p:cNvSpPr>
              <a:spLocks noChangeArrowheads="1"/>
            </p:cNvSpPr>
            <p:nvPr/>
          </p:nvSpPr>
          <p:spPr bwMode="auto">
            <a:xfrm>
              <a:off x="5299158" y="3682075"/>
              <a:ext cx="1660276" cy="733335"/>
            </a:xfrm>
            <a:prstGeom prst="rect">
              <a:avLst/>
            </a:prstGeom>
            <a:solidFill>
              <a:srgbClr val="CC9B00"/>
            </a:solidFill>
            <a:ln>
              <a:noFill/>
            </a:ln>
          </p:spPr>
          <p:txBody>
            <a:bodyPr vert="horz" wrap="square" lIns="91440" tIns="45720" rIns="91440" bIns="45720" numCol="1" anchor="ctr" anchorCtr="0" compatLnSpc="1">
              <a:prstTxWarp prst="textNoShape">
                <a:avLst/>
              </a:prstTxWarp>
            </a:bodyP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50" name="Rectangle 27"/>
            <p:cNvSpPr>
              <a:spLocks noChangeArrowheads="1"/>
            </p:cNvSpPr>
            <p:nvPr/>
          </p:nvSpPr>
          <p:spPr bwMode="auto">
            <a:xfrm>
              <a:off x="5299158" y="4415410"/>
              <a:ext cx="1660276" cy="731485"/>
            </a:xfrm>
            <a:prstGeom prst="rect">
              <a:avLst/>
            </a:prstGeom>
            <a:solidFill>
              <a:srgbClr val="C00000"/>
            </a:solidFill>
            <a:ln>
              <a:noFill/>
            </a:ln>
          </p:spPr>
          <p:txBody>
            <a:bodyPr vert="horz" wrap="square" lIns="91440" tIns="45720" rIns="91440" bIns="45720" numCol="1" anchor="ctr" anchorCtr="0" compatLnSpc="1">
              <a:prstTxWarp prst="textNoShape">
                <a:avLst/>
              </a:prstTxWarp>
            </a:bodyP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51" name="Rectangle 25"/>
            <p:cNvSpPr>
              <a:spLocks noChangeArrowheads="1"/>
            </p:cNvSpPr>
            <p:nvPr/>
          </p:nvSpPr>
          <p:spPr bwMode="auto">
            <a:xfrm>
              <a:off x="5299158" y="2940220"/>
              <a:ext cx="1660276" cy="741854"/>
            </a:xfrm>
            <a:prstGeom prst="rect">
              <a:avLst/>
            </a:prstGeom>
            <a:solidFill>
              <a:srgbClr val="C00000"/>
            </a:solidFill>
            <a:ln>
              <a:noFill/>
            </a:ln>
          </p:spPr>
          <p:txBody>
            <a:bodyPr vert="horz" wrap="square" lIns="91440" tIns="45720" rIns="91440" bIns="45720" numCol="1" anchor="ctr" anchorCtr="0" compatLnSpc="1">
              <a:prstTxWarp prst="textNoShape">
                <a:avLst/>
              </a:prstTxWarp>
            </a:bodyP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52" name="Rectangle 25"/>
            <p:cNvSpPr>
              <a:spLocks noChangeArrowheads="1"/>
            </p:cNvSpPr>
            <p:nvPr/>
          </p:nvSpPr>
          <p:spPr bwMode="auto">
            <a:xfrm>
              <a:off x="5299158" y="2206630"/>
              <a:ext cx="1660276" cy="733335"/>
            </a:xfrm>
            <a:prstGeom prst="rect">
              <a:avLst/>
            </a:prstGeom>
            <a:solidFill>
              <a:srgbClr val="CC9B00"/>
            </a:solidFill>
            <a:ln>
              <a:noFill/>
            </a:ln>
          </p:spPr>
          <p:txBody>
            <a:bodyPr vert="horz" wrap="square" lIns="91440" tIns="45720" rIns="91440" bIns="45720" numCol="1" anchor="ctr" anchorCtr="0" compatLnSpc="1">
              <a:prstTxWarp prst="textNoShape">
                <a:avLst/>
              </a:prstTxWarp>
            </a:bodyP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53" name="Rectangle 25"/>
            <p:cNvSpPr>
              <a:spLocks noChangeArrowheads="1"/>
            </p:cNvSpPr>
            <p:nvPr/>
          </p:nvSpPr>
          <p:spPr bwMode="auto">
            <a:xfrm>
              <a:off x="7122764" y="2206630"/>
              <a:ext cx="94524" cy="2940264"/>
            </a:xfrm>
            <a:prstGeom prst="rect">
              <a:avLst/>
            </a:prstGeom>
            <a:solidFill>
              <a:schemeClr val="tx1">
                <a:lumMod val="85000"/>
                <a:lumOff val="15000"/>
                <a:alpha val="20000"/>
              </a:schemeClr>
            </a:solidFill>
            <a:ln>
              <a:noFill/>
            </a:ln>
          </p:spPr>
          <p:txBody>
            <a:bodyPr vert="horz" wrap="square" lIns="91440" tIns="45720" rIns="91440" bIns="45720" numCol="1" anchor="ctr" anchorCtr="0" compatLnSpc="1">
              <a:prstTxWarp prst="textNoShape">
                <a:avLst/>
              </a:prstTxWarp>
            </a:bodyPr>
            <a:lstStyle/>
            <a:p>
              <a:pPr algn="ctr"/>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56" name="Rectangle 34"/>
            <p:cNvSpPr/>
            <p:nvPr/>
          </p:nvSpPr>
          <p:spPr>
            <a:xfrm>
              <a:off x="5649890" y="2426082"/>
              <a:ext cx="914490" cy="307777"/>
            </a:xfrm>
            <a:prstGeom prst="rect">
              <a:avLst/>
            </a:prstGeom>
          </p:spPr>
          <p:txBody>
            <a:bodyPr wrap="square">
              <a:spAutoFit/>
            </a:bodyPr>
            <a:lstStyle/>
            <a:p>
              <a:pPr algn="ctr"/>
              <a:r>
                <a:rPr lang="zh-CN" altLang="en-US" sz="1400" b="1" dirty="0">
                  <a:solidFill>
                    <a:prstClr val="white"/>
                  </a:solidFill>
                  <a:latin typeface="微软雅黑" panose="020B0503020204020204" pitchFamily="34" charset="-122"/>
                  <a:ea typeface="微软雅黑" panose="020B0503020204020204" pitchFamily="34" charset="-122"/>
                </a:rPr>
                <a:t>标题</a:t>
              </a:r>
            </a:p>
          </p:txBody>
        </p:sp>
        <p:sp>
          <p:nvSpPr>
            <p:cNvPr id="57" name="Rectangle 34"/>
            <p:cNvSpPr/>
            <p:nvPr/>
          </p:nvSpPr>
          <p:spPr>
            <a:xfrm>
              <a:off x="5649890" y="3152536"/>
              <a:ext cx="914490" cy="307777"/>
            </a:xfrm>
            <a:prstGeom prst="rect">
              <a:avLst/>
            </a:prstGeom>
          </p:spPr>
          <p:txBody>
            <a:bodyPr wrap="square">
              <a:spAutoFit/>
            </a:bodyPr>
            <a:lstStyle/>
            <a:p>
              <a:pPr algn="ctr"/>
              <a:r>
                <a:rPr lang="zh-CN" altLang="en-US" sz="1400" b="1" dirty="0">
                  <a:solidFill>
                    <a:prstClr val="white"/>
                  </a:solidFill>
                  <a:latin typeface="微软雅黑" panose="020B0503020204020204" pitchFamily="34" charset="-122"/>
                  <a:ea typeface="微软雅黑" panose="020B0503020204020204" pitchFamily="34" charset="-122"/>
                </a:rPr>
                <a:t>标题</a:t>
              </a:r>
            </a:p>
          </p:txBody>
        </p:sp>
        <p:sp>
          <p:nvSpPr>
            <p:cNvPr id="58" name="Rectangle 34"/>
            <p:cNvSpPr/>
            <p:nvPr/>
          </p:nvSpPr>
          <p:spPr>
            <a:xfrm>
              <a:off x="5649890" y="3878990"/>
              <a:ext cx="914490" cy="307777"/>
            </a:xfrm>
            <a:prstGeom prst="rect">
              <a:avLst/>
            </a:prstGeom>
          </p:spPr>
          <p:txBody>
            <a:bodyPr wrap="square">
              <a:spAutoFit/>
            </a:bodyPr>
            <a:lstStyle/>
            <a:p>
              <a:pPr algn="ctr"/>
              <a:r>
                <a:rPr lang="zh-CN" altLang="en-US" sz="1400" b="1" dirty="0">
                  <a:solidFill>
                    <a:prstClr val="white"/>
                  </a:solidFill>
                  <a:latin typeface="微软雅黑" panose="020B0503020204020204" pitchFamily="34" charset="-122"/>
                  <a:ea typeface="微软雅黑" panose="020B0503020204020204" pitchFamily="34" charset="-122"/>
                </a:rPr>
                <a:t>标题</a:t>
              </a:r>
            </a:p>
          </p:txBody>
        </p:sp>
        <p:sp>
          <p:nvSpPr>
            <p:cNvPr id="59" name="Rectangle 34"/>
            <p:cNvSpPr/>
            <p:nvPr/>
          </p:nvSpPr>
          <p:spPr>
            <a:xfrm>
              <a:off x="5649890" y="4605445"/>
              <a:ext cx="914490" cy="307777"/>
            </a:xfrm>
            <a:prstGeom prst="rect">
              <a:avLst/>
            </a:prstGeom>
          </p:spPr>
          <p:txBody>
            <a:bodyPr wrap="square">
              <a:spAutoFit/>
            </a:bodyPr>
            <a:lstStyle/>
            <a:p>
              <a:pPr algn="ctr"/>
              <a:r>
                <a:rPr lang="zh-CN" altLang="en-US" sz="1400" b="1" dirty="0">
                  <a:solidFill>
                    <a:prstClr val="white"/>
                  </a:solidFill>
                  <a:latin typeface="微软雅黑" panose="020B0503020204020204" pitchFamily="34" charset="-122"/>
                  <a:ea typeface="微软雅黑" panose="020B0503020204020204" pitchFamily="34" charset="-122"/>
                </a:rPr>
                <a:t>标题</a:t>
              </a:r>
            </a:p>
          </p:txBody>
        </p:sp>
      </p:grpSp>
      <p:sp>
        <p:nvSpPr>
          <p:cNvPr id="60" name="矩形 59">
            <a:extLst>
              <a:ext uri="{FF2B5EF4-FFF2-40B4-BE49-F238E27FC236}">
                <a16:creationId xmlns:a16="http://schemas.microsoft.com/office/drawing/2014/main" id="{3A2FD3C9-4CBF-48FA-AA5C-9A70CFF2D059}"/>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61" name="TextBox 35">
            <a:extLst>
              <a:ext uri="{FF2B5EF4-FFF2-40B4-BE49-F238E27FC236}">
                <a16:creationId xmlns:a16="http://schemas.microsoft.com/office/drawing/2014/main" id="{41597F74-F35D-483A-89D8-412FCBC86F0E}"/>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308081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6"/>
          <p:cNvSpPr/>
          <p:nvPr/>
        </p:nvSpPr>
        <p:spPr>
          <a:xfrm>
            <a:off x="1790939" y="3334410"/>
            <a:ext cx="8103029" cy="767318"/>
          </a:xfrm>
          <a:prstGeom prst="rightArrow">
            <a:avLst>
              <a:gd name="adj1" fmla="val 53492"/>
              <a:gd name="adj2" fmla="val 82531"/>
            </a:avLst>
          </a:prstGeom>
          <a:solidFill>
            <a:srgbClr val="FCFCFC">
              <a:lumMod val="75000"/>
            </a:srgbClr>
          </a:solidFill>
          <a:ln w="12700" cap="flat" cmpd="sng" algn="ctr">
            <a:noFill/>
            <a:prstDash val="solid"/>
            <a:miter lim="800000"/>
          </a:ln>
          <a:effectLst/>
        </p:spPr>
        <p:txBody>
          <a:bodyPr rtlCol="0" anchor="ctr"/>
          <a:lstStyle/>
          <a:p>
            <a:pPr algn="ctr" defTabSz="685800">
              <a:defRPr/>
            </a:pPr>
            <a:endParaRPr lang="en-GB" sz="1350" kern="0">
              <a:solidFill>
                <a:srgbClr val="FFFFFF"/>
              </a:solidFill>
              <a:latin typeface="Roboto"/>
            </a:endParaRPr>
          </a:p>
        </p:txBody>
      </p:sp>
      <p:sp>
        <p:nvSpPr>
          <p:cNvPr id="3" name="Bent Arrow 7"/>
          <p:cNvSpPr/>
          <p:nvPr/>
        </p:nvSpPr>
        <p:spPr>
          <a:xfrm rot="5400000">
            <a:off x="2325938" y="3566728"/>
            <a:ext cx="1240210" cy="2310211"/>
          </a:xfrm>
          <a:prstGeom prst="bentArrow">
            <a:avLst>
              <a:gd name="adj1" fmla="val 9441"/>
              <a:gd name="adj2" fmla="val 12901"/>
              <a:gd name="adj3" fmla="val 16613"/>
              <a:gd name="adj4" fmla="val 40158"/>
            </a:avLst>
          </a:prstGeom>
          <a:solidFill>
            <a:srgbClr val="CC9B00"/>
          </a:solidFill>
          <a:ln w="12700" cap="flat" cmpd="sng" algn="ctr">
            <a:noFill/>
            <a:prstDash val="solid"/>
            <a:miter lim="800000"/>
          </a:ln>
          <a:effectLst/>
        </p:spPr>
        <p:txBody>
          <a:bodyPr rtlCol="0" anchor="ctr"/>
          <a:lstStyle/>
          <a:p>
            <a:pPr algn="ctr" defTabSz="685800">
              <a:defRPr/>
            </a:pPr>
            <a:endParaRPr lang="en-GB" sz="1350" kern="0">
              <a:solidFill>
                <a:srgbClr val="5C5C5C"/>
              </a:solidFill>
              <a:latin typeface="Roboto"/>
            </a:endParaRPr>
          </a:p>
        </p:txBody>
      </p:sp>
      <p:sp>
        <p:nvSpPr>
          <p:cNvPr id="4" name="Bent Arrow 9"/>
          <p:cNvSpPr/>
          <p:nvPr/>
        </p:nvSpPr>
        <p:spPr>
          <a:xfrm rot="5400000">
            <a:off x="4903571" y="3445959"/>
            <a:ext cx="1240213" cy="2551753"/>
          </a:xfrm>
          <a:prstGeom prst="bentArrow">
            <a:avLst>
              <a:gd name="adj1" fmla="val 9441"/>
              <a:gd name="adj2" fmla="val 12901"/>
              <a:gd name="adj3" fmla="val 16613"/>
              <a:gd name="adj4" fmla="val 40158"/>
            </a:avLst>
          </a:prstGeom>
          <a:solidFill>
            <a:srgbClr val="C00000"/>
          </a:solidFill>
          <a:ln w="12700" cap="flat" cmpd="sng" algn="ctr">
            <a:noFill/>
            <a:prstDash val="solid"/>
            <a:miter lim="800000"/>
          </a:ln>
          <a:effectLst/>
        </p:spPr>
        <p:txBody>
          <a:bodyPr rtlCol="0" anchor="ctr"/>
          <a:lstStyle/>
          <a:p>
            <a:pPr algn="ctr" defTabSz="685800">
              <a:defRPr/>
            </a:pPr>
            <a:endParaRPr lang="en-GB" sz="1350" kern="0">
              <a:solidFill>
                <a:srgbClr val="5C5C5C"/>
              </a:solidFill>
              <a:latin typeface="Roboto"/>
            </a:endParaRPr>
          </a:p>
        </p:txBody>
      </p:sp>
      <p:sp>
        <p:nvSpPr>
          <p:cNvPr id="5" name="Bent Arrow 10"/>
          <p:cNvSpPr/>
          <p:nvPr/>
        </p:nvSpPr>
        <p:spPr>
          <a:xfrm rot="5400000">
            <a:off x="7528649" y="3372633"/>
            <a:ext cx="1240213" cy="2698405"/>
          </a:xfrm>
          <a:prstGeom prst="bentArrow">
            <a:avLst>
              <a:gd name="adj1" fmla="val 9441"/>
              <a:gd name="adj2" fmla="val 12901"/>
              <a:gd name="adj3" fmla="val 16613"/>
              <a:gd name="adj4" fmla="val 40158"/>
            </a:avLst>
          </a:prstGeom>
          <a:solidFill>
            <a:srgbClr val="CC9B00"/>
          </a:solidFill>
          <a:ln w="12700" cap="flat" cmpd="sng" algn="ctr">
            <a:noFill/>
            <a:prstDash val="solid"/>
            <a:miter lim="800000"/>
          </a:ln>
          <a:effectLst/>
        </p:spPr>
        <p:txBody>
          <a:bodyPr rtlCol="0" anchor="ctr"/>
          <a:lstStyle/>
          <a:p>
            <a:pPr algn="ctr" defTabSz="685800">
              <a:defRPr/>
            </a:pPr>
            <a:endParaRPr lang="en-GB" sz="1350" kern="0">
              <a:solidFill>
                <a:srgbClr val="5C5C5C"/>
              </a:solidFill>
              <a:latin typeface="Roboto"/>
            </a:endParaRPr>
          </a:p>
        </p:txBody>
      </p:sp>
      <p:sp>
        <p:nvSpPr>
          <p:cNvPr id="6" name="Bent Arrow 11"/>
          <p:cNvSpPr/>
          <p:nvPr/>
        </p:nvSpPr>
        <p:spPr>
          <a:xfrm rot="16200000" flipV="1">
            <a:off x="2326106" y="1559029"/>
            <a:ext cx="1239874" cy="2310211"/>
          </a:xfrm>
          <a:prstGeom prst="bentArrow">
            <a:avLst>
              <a:gd name="adj1" fmla="val 9441"/>
              <a:gd name="adj2" fmla="val 12901"/>
              <a:gd name="adj3" fmla="val 16613"/>
              <a:gd name="adj4" fmla="val 40158"/>
            </a:avLst>
          </a:prstGeom>
          <a:solidFill>
            <a:srgbClr val="CC9B00"/>
          </a:solidFill>
          <a:ln w="12700" cap="flat" cmpd="sng" algn="ctr">
            <a:noFill/>
            <a:prstDash val="solid"/>
            <a:miter lim="800000"/>
          </a:ln>
          <a:effectLst/>
        </p:spPr>
        <p:txBody>
          <a:bodyPr rtlCol="0" anchor="ctr"/>
          <a:lstStyle/>
          <a:p>
            <a:pPr algn="ctr" defTabSz="685800">
              <a:defRPr/>
            </a:pPr>
            <a:endParaRPr lang="en-GB" sz="1350" kern="0">
              <a:solidFill>
                <a:srgbClr val="5C5C5C"/>
              </a:solidFill>
              <a:latin typeface="Roboto"/>
            </a:endParaRPr>
          </a:p>
        </p:txBody>
      </p:sp>
      <p:sp>
        <p:nvSpPr>
          <p:cNvPr id="7" name="Bent Arrow 12"/>
          <p:cNvSpPr/>
          <p:nvPr/>
        </p:nvSpPr>
        <p:spPr>
          <a:xfrm rot="16200000" flipV="1">
            <a:off x="4905987" y="1436008"/>
            <a:ext cx="1235378" cy="2551752"/>
          </a:xfrm>
          <a:prstGeom prst="bentArrow">
            <a:avLst>
              <a:gd name="adj1" fmla="val 9441"/>
              <a:gd name="adj2" fmla="val 12901"/>
              <a:gd name="adj3" fmla="val 16613"/>
              <a:gd name="adj4" fmla="val 40158"/>
            </a:avLst>
          </a:prstGeom>
          <a:solidFill>
            <a:srgbClr val="C00000"/>
          </a:solidFill>
          <a:ln w="12700" cap="flat" cmpd="sng" algn="ctr">
            <a:noFill/>
            <a:prstDash val="solid"/>
            <a:miter lim="800000"/>
          </a:ln>
          <a:effectLst/>
        </p:spPr>
        <p:txBody>
          <a:bodyPr rtlCol="0" anchor="ctr"/>
          <a:lstStyle/>
          <a:p>
            <a:pPr algn="ctr" defTabSz="685800">
              <a:defRPr/>
            </a:pPr>
            <a:endParaRPr lang="en-GB" sz="1350" kern="0">
              <a:solidFill>
                <a:srgbClr val="5C5C5C"/>
              </a:solidFill>
              <a:latin typeface="Roboto"/>
            </a:endParaRPr>
          </a:p>
        </p:txBody>
      </p:sp>
      <p:sp>
        <p:nvSpPr>
          <p:cNvPr id="8" name="Bent Arrow 13"/>
          <p:cNvSpPr/>
          <p:nvPr/>
        </p:nvSpPr>
        <p:spPr>
          <a:xfrm rot="16200000" flipV="1">
            <a:off x="7531063" y="1362681"/>
            <a:ext cx="1235380" cy="2698405"/>
          </a:xfrm>
          <a:prstGeom prst="bentArrow">
            <a:avLst>
              <a:gd name="adj1" fmla="val 9441"/>
              <a:gd name="adj2" fmla="val 12901"/>
              <a:gd name="adj3" fmla="val 16613"/>
              <a:gd name="adj4" fmla="val 40158"/>
            </a:avLst>
          </a:prstGeom>
          <a:solidFill>
            <a:srgbClr val="CC9B00"/>
          </a:solidFill>
          <a:ln w="12700" cap="flat" cmpd="sng" algn="ctr">
            <a:noFill/>
            <a:prstDash val="solid"/>
            <a:miter lim="800000"/>
          </a:ln>
          <a:effectLst/>
        </p:spPr>
        <p:txBody>
          <a:bodyPr rtlCol="0" anchor="ctr"/>
          <a:lstStyle/>
          <a:p>
            <a:pPr algn="ctr" defTabSz="685800">
              <a:defRPr/>
            </a:pPr>
            <a:endParaRPr lang="en-GB" sz="1350" kern="0">
              <a:solidFill>
                <a:srgbClr val="5C5C5C"/>
              </a:solidFill>
              <a:latin typeface="Roboto"/>
            </a:endParaRPr>
          </a:p>
        </p:txBody>
      </p:sp>
      <p:sp>
        <p:nvSpPr>
          <p:cNvPr id="9" name="Freeform 6"/>
          <p:cNvSpPr>
            <a:spLocks noEditPoints="1"/>
          </p:cNvSpPr>
          <p:nvPr/>
        </p:nvSpPr>
        <p:spPr bwMode="auto">
          <a:xfrm>
            <a:off x="10119960" y="3354174"/>
            <a:ext cx="711880" cy="72779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defTabSz="685800">
              <a:defRPr/>
            </a:pPr>
            <a:endParaRPr lang="en-US" sz="1350" kern="0" dirty="0">
              <a:solidFill>
                <a:srgbClr val="5C5C5C"/>
              </a:solidFill>
              <a:latin typeface="Roboto"/>
            </a:endParaRPr>
          </a:p>
        </p:txBody>
      </p:sp>
      <p:grpSp>
        <p:nvGrpSpPr>
          <p:cNvPr id="10" name="Group 15"/>
          <p:cNvGrpSpPr/>
          <p:nvPr/>
        </p:nvGrpSpPr>
        <p:grpSpPr>
          <a:xfrm>
            <a:off x="859536" y="3445266"/>
            <a:ext cx="545605" cy="545605"/>
            <a:chOff x="8216107" y="1647825"/>
            <a:chExt cx="464344" cy="464344"/>
          </a:xfrm>
          <a:solidFill>
            <a:schemeClr val="bg1">
              <a:lumMod val="50000"/>
            </a:schemeClr>
          </a:solidFill>
        </p:grpSpPr>
        <p:sp>
          <p:nvSpPr>
            <p:cNvPr id="11" name="AutoShape 81"/>
            <p:cNvSpPr>
              <a:spLocks/>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12" name="AutoShape 82"/>
            <p:cNvSpPr>
              <a:spLocks/>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sp>
        <p:nvSpPr>
          <p:cNvPr id="14" name="Teardrop 40"/>
          <p:cNvSpPr/>
          <p:nvPr/>
        </p:nvSpPr>
        <p:spPr>
          <a:xfrm>
            <a:off x="9103952" y="5471235"/>
            <a:ext cx="501227" cy="501227"/>
          </a:xfrm>
          <a:prstGeom prst="teardrop">
            <a:avLst/>
          </a:prstGeom>
          <a:noFill/>
          <a:ln w="25400" cap="flat" cmpd="sng" algn="ctr">
            <a:solidFill>
              <a:srgbClr val="C00000"/>
            </a:solidFill>
            <a:prstDash val="solid"/>
            <a:miter lim="800000"/>
          </a:ln>
          <a:effectLst/>
        </p:spPr>
        <p:txBody>
          <a:bodyPr rtlCol="0" anchor="ctr"/>
          <a:lstStyle/>
          <a:p>
            <a:pPr algn="ctr" defTabSz="685800">
              <a:defRPr/>
            </a:pPr>
            <a:endParaRPr lang="en-GB" sz="1350" kern="0">
              <a:solidFill>
                <a:srgbClr val="FFFFFF"/>
              </a:solidFill>
              <a:latin typeface="Roboto"/>
            </a:endParaRPr>
          </a:p>
        </p:txBody>
      </p:sp>
      <p:grpSp>
        <p:nvGrpSpPr>
          <p:cNvPr id="15" name="Group 41"/>
          <p:cNvGrpSpPr/>
          <p:nvPr/>
        </p:nvGrpSpPr>
        <p:grpSpPr>
          <a:xfrm>
            <a:off x="9221761" y="5574405"/>
            <a:ext cx="287896" cy="294885"/>
            <a:chOff x="7287419" y="4435475"/>
            <a:chExt cx="464344" cy="465138"/>
          </a:xfrm>
          <a:solidFill>
            <a:srgbClr val="C00000"/>
          </a:solidFill>
        </p:grpSpPr>
        <p:sp>
          <p:nvSpPr>
            <p:cNvPr id="16" name="AutoShape 18"/>
            <p:cNvSpPr>
              <a:spLocks/>
            </p:cNvSpPr>
            <p:nvPr/>
          </p:nvSpPr>
          <p:spPr bwMode="auto">
            <a:xfrm>
              <a:off x="7287419" y="4435475"/>
              <a:ext cx="464344"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17" name="AutoShape 19"/>
            <p:cNvSpPr>
              <a:spLocks/>
            </p:cNvSpPr>
            <p:nvPr/>
          </p:nvSpPr>
          <p:spPr bwMode="auto">
            <a:xfrm>
              <a:off x="7389019" y="4610100"/>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18" name="AutoShape 20"/>
            <p:cNvSpPr>
              <a:spLocks/>
            </p:cNvSpPr>
            <p:nvPr/>
          </p:nvSpPr>
          <p:spPr bwMode="auto">
            <a:xfrm>
              <a:off x="7389019" y="4682332"/>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19" name="AutoShape 21"/>
            <p:cNvSpPr>
              <a:spLocks/>
            </p:cNvSpPr>
            <p:nvPr/>
          </p:nvSpPr>
          <p:spPr bwMode="auto">
            <a:xfrm>
              <a:off x="7389019" y="4755357"/>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20" name="AutoShape 22"/>
            <p:cNvSpPr>
              <a:spLocks/>
            </p:cNvSpPr>
            <p:nvPr/>
          </p:nvSpPr>
          <p:spPr bwMode="auto">
            <a:xfrm>
              <a:off x="7490619" y="4755357"/>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21" name="AutoShape 23"/>
            <p:cNvSpPr>
              <a:spLocks/>
            </p:cNvSpPr>
            <p:nvPr/>
          </p:nvSpPr>
          <p:spPr bwMode="auto">
            <a:xfrm>
              <a:off x="7490619" y="4682332"/>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22" name="AutoShape 24"/>
            <p:cNvSpPr>
              <a:spLocks/>
            </p:cNvSpPr>
            <p:nvPr/>
          </p:nvSpPr>
          <p:spPr bwMode="auto">
            <a:xfrm>
              <a:off x="7490619" y="4610100"/>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23" name="AutoShape 25"/>
            <p:cNvSpPr>
              <a:spLocks/>
            </p:cNvSpPr>
            <p:nvPr/>
          </p:nvSpPr>
          <p:spPr bwMode="auto">
            <a:xfrm>
              <a:off x="7592219" y="4755357"/>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24" name="AutoShape 26"/>
            <p:cNvSpPr>
              <a:spLocks/>
            </p:cNvSpPr>
            <p:nvPr/>
          </p:nvSpPr>
          <p:spPr bwMode="auto">
            <a:xfrm>
              <a:off x="7592219" y="4682332"/>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25" name="AutoShape 27"/>
            <p:cNvSpPr>
              <a:spLocks/>
            </p:cNvSpPr>
            <p:nvPr/>
          </p:nvSpPr>
          <p:spPr bwMode="auto">
            <a:xfrm>
              <a:off x="7592219" y="4610100"/>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grpSp>
        <p:nvGrpSpPr>
          <p:cNvPr id="26" name="组合 25"/>
          <p:cNvGrpSpPr/>
          <p:nvPr/>
        </p:nvGrpSpPr>
        <p:grpSpPr>
          <a:xfrm>
            <a:off x="6397463" y="5472853"/>
            <a:ext cx="501227" cy="501227"/>
            <a:chOff x="6397463" y="5472853"/>
            <a:chExt cx="501227" cy="501227"/>
          </a:xfrm>
        </p:grpSpPr>
        <p:sp>
          <p:nvSpPr>
            <p:cNvPr id="27" name="Teardrop 39"/>
            <p:cNvSpPr/>
            <p:nvPr/>
          </p:nvSpPr>
          <p:spPr>
            <a:xfrm>
              <a:off x="6397463" y="5472853"/>
              <a:ext cx="501227" cy="501227"/>
            </a:xfrm>
            <a:prstGeom prst="teardrop">
              <a:avLst/>
            </a:prstGeom>
            <a:noFill/>
            <a:ln w="25400" cap="flat" cmpd="sng" algn="ctr">
              <a:solidFill>
                <a:srgbClr val="C00000"/>
              </a:solidFill>
              <a:prstDash val="solid"/>
              <a:miter lim="800000"/>
            </a:ln>
            <a:effectLst/>
          </p:spPr>
          <p:txBody>
            <a:bodyPr rtlCol="0" anchor="ctr"/>
            <a:lstStyle/>
            <a:p>
              <a:pPr algn="ctr" defTabSz="685800">
                <a:defRPr/>
              </a:pPr>
              <a:endParaRPr lang="en-GB" sz="1350" kern="0">
                <a:solidFill>
                  <a:srgbClr val="FFFFFF"/>
                </a:solidFill>
                <a:latin typeface="Roboto"/>
              </a:endParaRPr>
            </a:p>
          </p:txBody>
        </p:sp>
        <p:grpSp>
          <p:nvGrpSpPr>
            <p:cNvPr id="28" name="Group 52"/>
            <p:cNvGrpSpPr/>
            <p:nvPr/>
          </p:nvGrpSpPr>
          <p:grpSpPr>
            <a:xfrm>
              <a:off x="6535709" y="5552168"/>
              <a:ext cx="232801" cy="339357"/>
              <a:chOff x="5441157" y="4440238"/>
              <a:chExt cx="319088" cy="465138"/>
            </a:xfrm>
            <a:solidFill>
              <a:srgbClr val="00AFF0"/>
            </a:solidFill>
          </p:grpSpPr>
          <p:sp>
            <p:nvSpPr>
              <p:cNvPr id="29" name="AutoShape 97"/>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30" name="AutoShape 98"/>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31" name="AutoShape 99"/>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2" name="组合 31"/>
          <p:cNvGrpSpPr/>
          <p:nvPr/>
        </p:nvGrpSpPr>
        <p:grpSpPr>
          <a:xfrm>
            <a:off x="3688066" y="5472853"/>
            <a:ext cx="501227" cy="501227"/>
            <a:chOff x="3688066" y="5472853"/>
            <a:chExt cx="501227" cy="501227"/>
          </a:xfrm>
        </p:grpSpPr>
        <p:sp>
          <p:nvSpPr>
            <p:cNvPr id="33" name="Teardrop 38"/>
            <p:cNvSpPr/>
            <p:nvPr/>
          </p:nvSpPr>
          <p:spPr>
            <a:xfrm>
              <a:off x="3688066" y="5472853"/>
              <a:ext cx="501227" cy="501227"/>
            </a:xfrm>
            <a:prstGeom prst="teardrop">
              <a:avLst/>
            </a:prstGeom>
            <a:noFill/>
            <a:ln w="25400" cap="flat" cmpd="sng" algn="ctr">
              <a:solidFill>
                <a:srgbClr val="C00000"/>
              </a:solidFill>
              <a:prstDash val="solid"/>
              <a:miter lim="800000"/>
            </a:ln>
            <a:effectLst/>
          </p:spPr>
          <p:txBody>
            <a:bodyPr rtlCol="0" anchor="ctr"/>
            <a:lstStyle/>
            <a:p>
              <a:pPr algn="ctr" defTabSz="685800">
                <a:defRPr/>
              </a:pPr>
              <a:endParaRPr lang="en-GB" sz="1350" kern="0">
                <a:solidFill>
                  <a:srgbClr val="FFFFFF"/>
                </a:solidFill>
                <a:latin typeface="Roboto"/>
              </a:endParaRPr>
            </a:p>
          </p:txBody>
        </p:sp>
        <p:sp>
          <p:nvSpPr>
            <p:cNvPr id="34" name="AutoShape 28"/>
            <p:cNvSpPr>
              <a:spLocks/>
            </p:cNvSpPr>
            <p:nvPr/>
          </p:nvSpPr>
          <p:spPr bwMode="auto">
            <a:xfrm>
              <a:off x="3792685" y="5553663"/>
              <a:ext cx="308506" cy="3085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grpSp>
        <p:nvGrpSpPr>
          <p:cNvPr id="35" name="组合 34"/>
          <p:cNvGrpSpPr/>
          <p:nvPr/>
        </p:nvGrpSpPr>
        <p:grpSpPr>
          <a:xfrm>
            <a:off x="3683977" y="1518366"/>
            <a:ext cx="501227" cy="501227"/>
            <a:chOff x="3683977" y="1518366"/>
            <a:chExt cx="501227" cy="501227"/>
          </a:xfrm>
        </p:grpSpPr>
        <p:sp>
          <p:nvSpPr>
            <p:cNvPr id="36" name="Teardrop 35"/>
            <p:cNvSpPr/>
            <p:nvPr/>
          </p:nvSpPr>
          <p:spPr>
            <a:xfrm>
              <a:off x="3683977" y="1518366"/>
              <a:ext cx="501227" cy="501227"/>
            </a:xfrm>
            <a:prstGeom prst="teardrop">
              <a:avLst/>
            </a:prstGeom>
            <a:noFill/>
            <a:ln w="25400" cap="flat" cmpd="sng" algn="ctr">
              <a:solidFill>
                <a:srgbClr val="C00000"/>
              </a:solidFill>
              <a:prstDash val="solid"/>
              <a:miter lim="800000"/>
            </a:ln>
            <a:effectLst/>
          </p:spPr>
          <p:txBody>
            <a:bodyPr rtlCol="0" anchor="ctr"/>
            <a:lstStyle/>
            <a:p>
              <a:pPr algn="ctr" defTabSz="685800">
                <a:defRPr/>
              </a:pPr>
              <a:endParaRPr lang="en-GB" sz="1350" kern="0">
                <a:solidFill>
                  <a:srgbClr val="FFFFFF"/>
                </a:solidFill>
                <a:latin typeface="Roboto"/>
              </a:endParaRPr>
            </a:p>
          </p:txBody>
        </p:sp>
        <p:grpSp>
          <p:nvGrpSpPr>
            <p:cNvPr id="37" name="Group 57"/>
            <p:cNvGrpSpPr/>
            <p:nvPr/>
          </p:nvGrpSpPr>
          <p:grpSpPr>
            <a:xfrm>
              <a:off x="3825805" y="1591932"/>
              <a:ext cx="242266" cy="368401"/>
              <a:chOff x="10146507" y="3505994"/>
              <a:chExt cx="319881" cy="465138"/>
            </a:xfrm>
            <a:solidFill>
              <a:srgbClr val="7ACDEF"/>
            </a:solidFill>
          </p:grpSpPr>
          <p:sp>
            <p:nvSpPr>
              <p:cNvPr id="38" name="AutoShape 30"/>
              <p:cNvSpPr>
                <a:spLocks/>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39" name="AutoShape 31"/>
              <p:cNvSpPr>
                <a:spLocks/>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0" name="组合 39"/>
          <p:cNvGrpSpPr/>
          <p:nvPr/>
        </p:nvGrpSpPr>
        <p:grpSpPr>
          <a:xfrm>
            <a:off x="6397464" y="1518366"/>
            <a:ext cx="501227" cy="501227"/>
            <a:chOff x="6397464" y="1518366"/>
            <a:chExt cx="501227" cy="501227"/>
          </a:xfrm>
        </p:grpSpPr>
        <p:sp>
          <p:nvSpPr>
            <p:cNvPr id="41" name="Teardrop 36"/>
            <p:cNvSpPr/>
            <p:nvPr/>
          </p:nvSpPr>
          <p:spPr>
            <a:xfrm>
              <a:off x="6397464" y="1518366"/>
              <a:ext cx="501227" cy="501227"/>
            </a:xfrm>
            <a:prstGeom prst="teardrop">
              <a:avLst/>
            </a:prstGeom>
            <a:noFill/>
            <a:ln w="25400" cap="flat" cmpd="sng" algn="ctr">
              <a:solidFill>
                <a:srgbClr val="C00000"/>
              </a:solidFill>
              <a:prstDash val="solid"/>
              <a:miter lim="800000"/>
            </a:ln>
            <a:effectLst/>
          </p:spPr>
          <p:txBody>
            <a:bodyPr rtlCol="0" anchor="ctr"/>
            <a:lstStyle/>
            <a:p>
              <a:pPr algn="ctr" defTabSz="685800">
                <a:defRPr/>
              </a:pPr>
              <a:endParaRPr lang="en-GB" sz="1350" kern="0">
                <a:solidFill>
                  <a:srgbClr val="FFFFFF"/>
                </a:solidFill>
                <a:latin typeface="Roboto"/>
              </a:endParaRPr>
            </a:p>
          </p:txBody>
        </p:sp>
        <p:grpSp>
          <p:nvGrpSpPr>
            <p:cNvPr id="42" name="Group 60"/>
            <p:cNvGrpSpPr/>
            <p:nvPr/>
          </p:nvGrpSpPr>
          <p:grpSpPr>
            <a:xfrm>
              <a:off x="6514698" y="1567233"/>
              <a:ext cx="320368" cy="362834"/>
              <a:chOff x="7287419" y="3505994"/>
              <a:chExt cx="464344" cy="465138"/>
            </a:xfrm>
            <a:solidFill>
              <a:srgbClr val="00AFF0"/>
            </a:solidFill>
          </p:grpSpPr>
          <p:sp>
            <p:nvSpPr>
              <p:cNvPr id="43"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44"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45"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46"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47"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48"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9" name="组合 48"/>
          <p:cNvGrpSpPr/>
          <p:nvPr/>
        </p:nvGrpSpPr>
        <p:grpSpPr>
          <a:xfrm>
            <a:off x="9103953" y="1510971"/>
            <a:ext cx="501227" cy="501227"/>
            <a:chOff x="9103953" y="1510971"/>
            <a:chExt cx="501227" cy="501227"/>
          </a:xfrm>
        </p:grpSpPr>
        <p:sp>
          <p:nvSpPr>
            <p:cNvPr id="50" name="Teardrop 37"/>
            <p:cNvSpPr/>
            <p:nvPr/>
          </p:nvSpPr>
          <p:spPr>
            <a:xfrm>
              <a:off x="9103953" y="1510971"/>
              <a:ext cx="501227" cy="501227"/>
            </a:xfrm>
            <a:prstGeom prst="teardrop">
              <a:avLst/>
            </a:prstGeom>
            <a:noFill/>
            <a:ln w="25400" cap="flat" cmpd="sng" algn="ctr">
              <a:solidFill>
                <a:srgbClr val="C00000"/>
              </a:solidFill>
              <a:prstDash val="solid"/>
              <a:miter lim="800000"/>
            </a:ln>
            <a:effectLst/>
          </p:spPr>
          <p:txBody>
            <a:bodyPr rtlCol="0" anchor="ctr"/>
            <a:lstStyle/>
            <a:p>
              <a:pPr algn="ctr" defTabSz="685800">
                <a:defRPr/>
              </a:pPr>
              <a:endParaRPr lang="en-GB" sz="1350" kern="0">
                <a:solidFill>
                  <a:srgbClr val="FFFFFF"/>
                </a:solidFill>
                <a:latin typeface="Roboto"/>
              </a:endParaRPr>
            </a:p>
          </p:txBody>
        </p:sp>
        <p:sp>
          <p:nvSpPr>
            <p:cNvPr id="51" name="AutoShape 130"/>
            <p:cNvSpPr>
              <a:spLocks/>
            </p:cNvSpPr>
            <p:nvPr/>
          </p:nvSpPr>
          <p:spPr bwMode="auto">
            <a:xfrm>
              <a:off x="9209411" y="1597091"/>
              <a:ext cx="301241" cy="265943"/>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rgbClr val="C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grpSp>
        <p:nvGrpSpPr>
          <p:cNvPr id="52" name="组合 51"/>
          <p:cNvGrpSpPr/>
          <p:nvPr/>
        </p:nvGrpSpPr>
        <p:grpSpPr>
          <a:xfrm>
            <a:off x="1847888" y="1970830"/>
            <a:ext cx="1762764" cy="1107996"/>
            <a:chOff x="1847888" y="1970830"/>
            <a:chExt cx="1762764" cy="1107996"/>
          </a:xfrm>
        </p:grpSpPr>
        <p:sp>
          <p:nvSpPr>
            <p:cNvPr id="53" name="矩形 52"/>
            <p:cNvSpPr/>
            <p:nvPr/>
          </p:nvSpPr>
          <p:spPr>
            <a:xfrm>
              <a:off x="1847888" y="1970830"/>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54" name="文本框 53"/>
            <p:cNvSpPr txBox="1"/>
            <p:nvPr/>
          </p:nvSpPr>
          <p:spPr>
            <a:xfrm>
              <a:off x="1847888" y="2340162"/>
              <a:ext cx="1762764"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4452551" y="1970830"/>
            <a:ext cx="1762764" cy="1107996"/>
            <a:chOff x="4452551" y="1970830"/>
            <a:chExt cx="1762764" cy="1107996"/>
          </a:xfrm>
        </p:grpSpPr>
        <p:sp>
          <p:nvSpPr>
            <p:cNvPr id="56" name="矩形 55"/>
            <p:cNvSpPr/>
            <p:nvPr/>
          </p:nvSpPr>
          <p:spPr>
            <a:xfrm>
              <a:off x="4452551" y="1970830"/>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57" name="文本框 56"/>
            <p:cNvSpPr txBox="1"/>
            <p:nvPr/>
          </p:nvSpPr>
          <p:spPr>
            <a:xfrm>
              <a:off x="4452551" y="2340162"/>
              <a:ext cx="1762764"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7183759" y="1970830"/>
            <a:ext cx="1762764" cy="1107996"/>
            <a:chOff x="7183759" y="1970830"/>
            <a:chExt cx="1762764" cy="1107996"/>
          </a:xfrm>
        </p:grpSpPr>
        <p:sp>
          <p:nvSpPr>
            <p:cNvPr id="59" name="矩形 58"/>
            <p:cNvSpPr/>
            <p:nvPr/>
          </p:nvSpPr>
          <p:spPr>
            <a:xfrm>
              <a:off x="7183759" y="1970830"/>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60" name="文本框 59"/>
            <p:cNvSpPr txBox="1"/>
            <p:nvPr/>
          </p:nvSpPr>
          <p:spPr>
            <a:xfrm>
              <a:off x="7183759" y="2340162"/>
              <a:ext cx="1762764"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1847888" y="4300084"/>
            <a:ext cx="1762764" cy="1107996"/>
            <a:chOff x="1847888" y="4300084"/>
            <a:chExt cx="1762764" cy="1107996"/>
          </a:xfrm>
        </p:grpSpPr>
        <p:sp>
          <p:nvSpPr>
            <p:cNvPr id="62" name="矩形 61"/>
            <p:cNvSpPr/>
            <p:nvPr/>
          </p:nvSpPr>
          <p:spPr>
            <a:xfrm>
              <a:off x="1847888" y="4300084"/>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63" name="文本框 62"/>
            <p:cNvSpPr txBox="1"/>
            <p:nvPr/>
          </p:nvSpPr>
          <p:spPr>
            <a:xfrm>
              <a:off x="1847888" y="4669416"/>
              <a:ext cx="1762764"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4452551" y="4300084"/>
            <a:ext cx="1762764" cy="1107996"/>
            <a:chOff x="4452551" y="4300084"/>
            <a:chExt cx="1762764" cy="1107996"/>
          </a:xfrm>
        </p:grpSpPr>
        <p:sp>
          <p:nvSpPr>
            <p:cNvPr id="65" name="矩形 64"/>
            <p:cNvSpPr/>
            <p:nvPr/>
          </p:nvSpPr>
          <p:spPr>
            <a:xfrm>
              <a:off x="4452551" y="4300084"/>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66" name="文本框 65"/>
            <p:cNvSpPr txBox="1"/>
            <p:nvPr/>
          </p:nvSpPr>
          <p:spPr>
            <a:xfrm>
              <a:off x="4452551" y="4669416"/>
              <a:ext cx="1762764"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7183759" y="4300084"/>
            <a:ext cx="1762764" cy="1107996"/>
            <a:chOff x="7183759" y="4300084"/>
            <a:chExt cx="1762764" cy="1107996"/>
          </a:xfrm>
        </p:grpSpPr>
        <p:sp>
          <p:nvSpPr>
            <p:cNvPr id="68" name="矩形 67"/>
            <p:cNvSpPr/>
            <p:nvPr/>
          </p:nvSpPr>
          <p:spPr>
            <a:xfrm>
              <a:off x="7183759" y="4300084"/>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69" name="文本框 68"/>
            <p:cNvSpPr txBox="1"/>
            <p:nvPr/>
          </p:nvSpPr>
          <p:spPr>
            <a:xfrm>
              <a:off x="7183759" y="4669416"/>
              <a:ext cx="1762764"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sp>
        <p:nvSpPr>
          <p:cNvPr id="70" name="矩形 69">
            <a:extLst>
              <a:ext uri="{FF2B5EF4-FFF2-40B4-BE49-F238E27FC236}">
                <a16:creationId xmlns:a16="http://schemas.microsoft.com/office/drawing/2014/main" id="{E877F7BA-3597-43D1-BB00-A5202DFFE5A1}"/>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71" name="TextBox 35">
            <a:extLst>
              <a:ext uri="{FF2B5EF4-FFF2-40B4-BE49-F238E27FC236}">
                <a16:creationId xmlns:a16="http://schemas.microsoft.com/office/drawing/2014/main" id="{03CC13F2-B6C7-40C1-A96D-6102F80F4B9B}"/>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1110097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50" descr="그림자.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572" y="3872166"/>
            <a:ext cx="6256338" cy="207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그림 51" descr="퍼즐무채1.png"/>
          <p:cNvPicPr>
            <a:picLocks noChangeAspect="1" noChangeArrowheads="1"/>
          </p:cNvPicPr>
          <p:nvPr/>
        </p:nvPicPr>
        <p:blipFill>
          <a:blip r:embed="rId3">
            <a:extLst>
              <a:ext uri="{28A0092B-C50C-407E-A947-70E740481C1C}">
                <a14:useLocalDpi xmlns:a14="http://schemas.microsoft.com/office/drawing/2010/main" val="0"/>
              </a:ext>
            </a:extLst>
          </a:blip>
          <a:srcRect b="16937"/>
          <a:stretch>
            <a:fillRect/>
          </a:stretch>
        </p:blipFill>
        <p:spPr bwMode="auto">
          <a:xfrm>
            <a:off x="1091035" y="3418141"/>
            <a:ext cx="5429250" cy="2311400"/>
          </a:xfrm>
          <a:prstGeom prst="rect">
            <a:avLst/>
          </a:prstGeom>
          <a:noFill/>
          <a:ln>
            <a:noFill/>
          </a:ln>
          <a:effectLst>
            <a:outerShdw dist="38100" dir="54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97"/>
          <p:cNvSpPr txBox="1">
            <a:spLocks noChangeArrowheads="1"/>
          </p:cNvSpPr>
          <p:nvPr/>
        </p:nvSpPr>
        <p:spPr bwMode="auto">
          <a:xfrm>
            <a:off x="1398469" y="2774025"/>
            <a:ext cx="1385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gn="ctr"/>
            <a:r>
              <a:rPr lang="zh-CN" altLang="en-US" sz="1400" b="1" dirty="0">
                <a:solidFill>
                  <a:srgbClr val="C00000"/>
                </a:solidFill>
                <a:latin typeface="微软雅黑" panose="020B0503020204020204" pitchFamily="34" charset="-122"/>
                <a:ea typeface="微软雅黑" panose="020B0503020204020204" pitchFamily="34" charset="-122"/>
              </a:rPr>
              <a:t>单击添加标题</a:t>
            </a:r>
            <a:endParaRPr lang="en-US" sz="1400" b="1" dirty="0">
              <a:solidFill>
                <a:srgbClr val="C00000"/>
              </a:solidFill>
              <a:latin typeface="微软雅黑" panose="020B0503020204020204" pitchFamily="34" charset="-122"/>
              <a:ea typeface="微软雅黑" panose="020B0503020204020204" pitchFamily="34" charset="-122"/>
            </a:endParaRPr>
          </a:p>
        </p:txBody>
      </p:sp>
      <p:cxnSp>
        <p:nvCxnSpPr>
          <p:cNvPr id="32" name="직선 연결선 98"/>
          <p:cNvCxnSpPr>
            <a:cxnSpLocks noChangeShapeType="1"/>
          </p:cNvCxnSpPr>
          <p:nvPr/>
        </p:nvCxnSpPr>
        <p:spPr bwMode="auto">
          <a:xfrm rot="5400000">
            <a:off x="1591891" y="3657060"/>
            <a:ext cx="1000125" cy="1587"/>
          </a:xfrm>
          <a:prstGeom prst="line">
            <a:avLst/>
          </a:prstGeom>
          <a:noFill/>
          <a:ln w="22225" cmpd="sng">
            <a:solidFill>
              <a:srgbClr val="C00000"/>
            </a:solidFill>
            <a:prstDash val="sysDash"/>
            <a:round/>
            <a:headEnd/>
            <a:tailEnd type="oval" w="med" len="med"/>
          </a:ln>
          <a:extLst>
            <a:ext uri="{909E8E84-426E-40DD-AFC4-6F175D3DCCD1}">
              <a14:hiddenFill xmlns:a14="http://schemas.microsoft.com/office/drawing/2010/main">
                <a:noFill/>
              </a14:hiddenFill>
            </a:ext>
          </a:extLst>
        </p:spPr>
      </p:cxnSp>
      <p:sp>
        <p:nvSpPr>
          <p:cNvPr id="33" name="TextBox 100"/>
          <p:cNvSpPr txBox="1">
            <a:spLocks noChangeArrowheads="1"/>
          </p:cNvSpPr>
          <p:nvPr/>
        </p:nvSpPr>
        <p:spPr bwMode="auto">
          <a:xfrm>
            <a:off x="3138502" y="1776765"/>
            <a:ext cx="1331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gn="ctr"/>
            <a:r>
              <a:rPr lang="zh-CN" altLang="en-US" sz="1400" b="1" dirty="0">
                <a:solidFill>
                  <a:srgbClr val="C00000"/>
                </a:solidFill>
                <a:latin typeface="微软雅黑" panose="020B0503020204020204" pitchFamily="34" charset="-122"/>
                <a:ea typeface="微软雅黑" panose="020B0503020204020204" pitchFamily="34" charset="-122"/>
              </a:rPr>
              <a:t>单击添加标题</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cxnSp>
        <p:nvCxnSpPr>
          <p:cNvPr id="34" name="직선 연결선 101"/>
          <p:cNvCxnSpPr>
            <a:cxnSpLocks noChangeShapeType="1"/>
          </p:cNvCxnSpPr>
          <p:nvPr/>
        </p:nvCxnSpPr>
        <p:spPr bwMode="auto">
          <a:xfrm rot="5400000">
            <a:off x="2875385" y="3086353"/>
            <a:ext cx="1858962" cy="1588"/>
          </a:xfrm>
          <a:prstGeom prst="line">
            <a:avLst/>
          </a:prstGeom>
          <a:noFill/>
          <a:ln w="22225" cmpd="sng">
            <a:solidFill>
              <a:srgbClr val="C00000"/>
            </a:solidFill>
            <a:prstDash val="sysDash"/>
            <a:round/>
            <a:headEnd/>
            <a:tailEnd type="oval" w="med" len="med"/>
          </a:ln>
          <a:extLst>
            <a:ext uri="{909E8E84-426E-40DD-AFC4-6F175D3DCCD1}">
              <a14:hiddenFill xmlns:a14="http://schemas.microsoft.com/office/drawing/2010/main">
                <a:noFill/>
              </a14:hiddenFill>
            </a:ext>
          </a:extLst>
        </p:spPr>
      </p:cxnSp>
      <p:sp>
        <p:nvSpPr>
          <p:cNvPr id="35" name="TextBox 103"/>
          <p:cNvSpPr txBox="1">
            <a:spLocks noChangeArrowheads="1"/>
          </p:cNvSpPr>
          <p:nvPr/>
        </p:nvSpPr>
        <p:spPr bwMode="auto">
          <a:xfrm>
            <a:off x="4346203" y="2849915"/>
            <a:ext cx="1344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gn="ctr"/>
            <a:r>
              <a:rPr lang="zh-CN" altLang="en-US" sz="1400" b="1" dirty="0">
                <a:solidFill>
                  <a:srgbClr val="C00000"/>
                </a:solidFill>
                <a:latin typeface="微软雅黑" panose="020B0503020204020204" pitchFamily="34" charset="-122"/>
                <a:ea typeface="微软雅黑" panose="020B0503020204020204" pitchFamily="34" charset="-122"/>
              </a:rPr>
              <a:t>单击添加标题</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cxnSp>
        <p:nvCxnSpPr>
          <p:cNvPr id="36" name="직선 연결선 104"/>
          <p:cNvCxnSpPr>
            <a:cxnSpLocks noChangeShapeType="1"/>
          </p:cNvCxnSpPr>
          <p:nvPr/>
        </p:nvCxnSpPr>
        <p:spPr bwMode="auto">
          <a:xfrm rot="5400000">
            <a:off x="4269210" y="3980116"/>
            <a:ext cx="1500187" cy="1587"/>
          </a:xfrm>
          <a:prstGeom prst="line">
            <a:avLst/>
          </a:prstGeom>
          <a:noFill/>
          <a:ln w="22225" cmpd="sng">
            <a:solidFill>
              <a:srgbClr val="C00000"/>
            </a:solidFill>
            <a:prstDash val="sysDash"/>
            <a:round/>
            <a:headEnd/>
            <a:tailEnd type="oval" w="med" len="med"/>
          </a:ln>
          <a:extLst>
            <a:ext uri="{909E8E84-426E-40DD-AFC4-6F175D3DCCD1}">
              <a14:hiddenFill xmlns:a14="http://schemas.microsoft.com/office/drawing/2010/main">
                <a:noFill/>
              </a14:hiddenFill>
            </a:ext>
          </a:extLst>
        </p:spPr>
      </p:cxnSp>
      <p:sp>
        <p:nvSpPr>
          <p:cNvPr id="37" name="TextBox 75"/>
          <p:cNvSpPr txBox="1">
            <a:spLocks noChangeArrowheads="1"/>
          </p:cNvSpPr>
          <p:nvPr/>
        </p:nvSpPr>
        <p:spPr bwMode="auto">
          <a:xfrm>
            <a:off x="6711325" y="3289553"/>
            <a:ext cx="36639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nSpc>
                <a:spcPts val="1300"/>
              </a:lnSpc>
            </a:pPr>
            <a:r>
              <a:rPr lang="zh-CN" altLang="en-US" sz="1200" b="1" dirty="0">
                <a:solidFill>
                  <a:srgbClr val="A92D2D"/>
                </a:solidFill>
                <a:latin typeface="Arial Black" panose="020B0A04020102020204" pitchFamily="34" charset="0"/>
              </a:rPr>
              <a:t>单击此处添加标题</a:t>
            </a:r>
            <a:endParaRPr lang="en-US" altLang="zh-CN" sz="1200" b="1" dirty="0">
              <a:solidFill>
                <a:srgbClr val="A92D2D"/>
              </a:solidFill>
              <a:latin typeface="Arial Black" panose="020B0A04020102020204" pitchFamily="34" charset="0"/>
            </a:endParaRPr>
          </a:p>
        </p:txBody>
      </p:sp>
      <p:grpSp>
        <p:nvGrpSpPr>
          <p:cNvPr id="38" name="Group 29"/>
          <p:cNvGrpSpPr>
            <a:grpSpLocks/>
          </p:cNvGrpSpPr>
          <p:nvPr/>
        </p:nvGrpSpPr>
        <p:grpSpPr bwMode="auto">
          <a:xfrm>
            <a:off x="6643062" y="2040190"/>
            <a:ext cx="4143375" cy="217488"/>
            <a:chOff x="0" y="0"/>
            <a:chExt cx="4143738" cy="216568"/>
          </a:xfrm>
          <a:solidFill>
            <a:srgbClr val="A92D2D"/>
          </a:solidFill>
        </p:grpSpPr>
        <p:sp>
          <p:nvSpPr>
            <p:cNvPr id="39" name="직사각형 77"/>
            <p:cNvSpPr>
              <a:spLocks noChangeArrowheads="1"/>
            </p:cNvSpPr>
            <p:nvPr/>
          </p:nvSpPr>
          <p:spPr bwMode="auto">
            <a:xfrm>
              <a:off x="0" y="0"/>
              <a:ext cx="72000" cy="216000"/>
            </a:xfrm>
            <a:prstGeom prst="rect">
              <a:avLst/>
            </a:prstGeom>
            <a:grpFill/>
            <a:ln w="9525">
              <a:solidFill>
                <a:srgbClr val="000000"/>
              </a:solidFill>
              <a:miter lim="800000"/>
              <a:headEnd/>
              <a:tailEnd/>
            </a:ln>
            <a:extLst/>
          </p:spPr>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a:solidFill>
                  <a:srgbClr val="A92D2D"/>
                </a:solidFill>
                <a:latin typeface="Arail" charset="0"/>
              </a:endParaRPr>
            </a:p>
          </p:txBody>
        </p:sp>
        <p:cxnSp>
          <p:nvCxnSpPr>
            <p:cNvPr id="40" name="직선 연결선 79"/>
            <p:cNvCxnSpPr>
              <a:cxnSpLocks noChangeShapeType="1"/>
            </p:cNvCxnSpPr>
            <p:nvPr/>
          </p:nvCxnSpPr>
          <p:spPr bwMode="auto">
            <a:xfrm>
              <a:off x="3738" y="216568"/>
              <a:ext cx="4140000" cy="0"/>
            </a:xfrm>
            <a:prstGeom prst="line">
              <a:avLst/>
            </a:prstGeom>
            <a:grpFill/>
            <a:ln w="9525" cmpd="sng">
              <a:solidFill>
                <a:srgbClr val="A92D2D"/>
              </a:solidFill>
              <a:round/>
              <a:headEnd/>
              <a:tailEnd type="oval" w="med" len="med"/>
            </a:ln>
            <a:extLst>
              <a:ext uri="{909E8E84-426E-40DD-AFC4-6F175D3DCCD1}">
                <a14:hiddenFill xmlns:a14="http://schemas.microsoft.com/office/drawing/2010/main">
                  <a:noFill/>
                </a14:hiddenFill>
              </a:ext>
            </a:extLst>
          </p:spPr>
        </p:cxnSp>
      </p:grpSp>
      <p:sp>
        <p:nvSpPr>
          <p:cNvPr id="41" name="TextBox 80"/>
          <p:cNvSpPr txBox="1">
            <a:spLocks noChangeArrowheads="1"/>
          </p:cNvSpPr>
          <p:nvPr/>
        </p:nvSpPr>
        <p:spPr bwMode="auto">
          <a:xfrm>
            <a:off x="6711325" y="2032253"/>
            <a:ext cx="36639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nSpc>
                <a:spcPts val="1300"/>
              </a:lnSpc>
            </a:pPr>
            <a:r>
              <a:rPr lang="zh-CN" altLang="en-US" sz="1200" b="1" dirty="0">
                <a:solidFill>
                  <a:srgbClr val="A92D2D"/>
                </a:solidFill>
                <a:latin typeface="Arial Black" panose="020B0A04020102020204" pitchFamily="34" charset="0"/>
              </a:rPr>
              <a:t>单击此处添加标题</a:t>
            </a:r>
            <a:endParaRPr lang="en-US" sz="1200" b="1" dirty="0">
              <a:solidFill>
                <a:srgbClr val="A92D2D"/>
              </a:solidFill>
              <a:latin typeface="Arial Black" panose="020B0A04020102020204" pitchFamily="34" charset="0"/>
            </a:endParaRPr>
          </a:p>
        </p:txBody>
      </p:sp>
      <p:sp>
        <p:nvSpPr>
          <p:cNvPr id="42" name="TextBox 82"/>
          <p:cNvSpPr txBox="1">
            <a:spLocks noChangeArrowheads="1"/>
          </p:cNvSpPr>
          <p:nvPr/>
        </p:nvSpPr>
        <p:spPr bwMode="auto">
          <a:xfrm>
            <a:off x="6711325" y="4570665"/>
            <a:ext cx="36639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nSpc>
                <a:spcPts val="1300"/>
              </a:lnSpc>
            </a:pPr>
            <a:r>
              <a:rPr lang="zh-CN" altLang="en-US" sz="1200" b="1" dirty="0">
                <a:solidFill>
                  <a:srgbClr val="A92D2D"/>
                </a:solidFill>
                <a:latin typeface="Arial Black" panose="020B0A04020102020204" pitchFamily="34" charset="0"/>
              </a:rPr>
              <a:t>单击此处添加标题</a:t>
            </a:r>
            <a:endParaRPr lang="en-US" altLang="zh-CN" sz="1200" b="1" dirty="0">
              <a:solidFill>
                <a:srgbClr val="A92D2D"/>
              </a:solidFill>
              <a:latin typeface="Arial Black" panose="020B0A04020102020204" pitchFamily="34" charset="0"/>
            </a:endParaRPr>
          </a:p>
        </p:txBody>
      </p:sp>
      <p:grpSp>
        <p:nvGrpSpPr>
          <p:cNvPr id="43" name="Group 36"/>
          <p:cNvGrpSpPr>
            <a:grpSpLocks/>
          </p:cNvGrpSpPr>
          <p:nvPr/>
        </p:nvGrpSpPr>
        <p:grpSpPr bwMode="auto">
          <a:xfrm>
            <a:off x="6643062" y="3302253"/>
            <a:ext cx="4143375" cy="215900"/>
            <a:chOff x="0" y="0"/>
            <a:chExt cx="4143738" cy="216000"/>
          </a:xfrm>
          <a:solidFill>
            <a:srgbClr val="A92D2D"/>
          </a:solidFill>
        </p:grpSpPr>
        <p:cxnSp>
          <p:nvCxnSpPr>
            <p:cNvPr id="44" name="직선 연결선 76"/>
            <p:cNvCxnSpPr>
              <a:cxnSpLocks noChangeShapeType="1"/>
            </p:cNvCxnSpPr>
            <p:nvPr/>
          </p:nvCxnSpPr>
          <p:spPr bwMode="auto">
            <a:xfrm>
              <a:off x="3738" y="214459"/>
              <a:ext cx="4140000" cy="0"/>
            </a:xfrm>
            <a:prstGeom prst="line">
              <a:avLst/>
            </a:prstGeom>
            <a:grpFill/>
            <a:ln w="9525" cmpd="sng">
              <a:solidFill>
                <a:srgbClr val="A92D2D"/>
              </a:solidFill>
              <a:round/>
              <a:headEnd/>
              <a:tailEnd type="oval" w="med" len="med"/>
            </a:ln>
            <a:extLst>
              <a:ext uri="{909E8E84-426E-40DD-AFC4-6F175D3DCCD1}">
                <a14:hiddenFill xmlns:a14="http://schemas.microsoft.com/office/drawing/2010/main">
                  <a:noFill/>
                </a14:hiddenFill>
              </a:ext>
            </a:extLst>
          </p:spPr>
        </p:cxnSp>
        <p:sp>
          <p:nvSpPr>
            <p:cNvPr id="45" name="직사각형 85"/>
            <p:cNvSpPr>
              <a:spLocks noChangeArrowheads="1"/>
            </p:cNvSpPr>
            <p:nvPr/>
          </p:nvSpPr>
          <p:spPr bwMode="auto">
            <a:xfrm>
              <a:off x="0" y="0"/>
              <a:ext cx="72000" cy="216000"/>
            </a:xfrm>
            <a:prstGeom prst="rect">
              <a:avLst/>
            </a:prstGeom>
            <a:grpFill/>
            <a:ln w="9525">
              <a:solidFill>
                <a:srgbClr val="000000"/>
              </a:solidFill>
              <a:miter lim="800000"/>
              <a:headEnd/>
              <a:tailEnd/>
            </a:ln>
            <a:extLst/>
          </p:spPr>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a:solidFill>
                  <a:srgbClr val="FFFFFF"/>
                </a:solidFill>
                <a:latin typeface="Arail" charset="0"/>
              </a:endParaRPr>
            </a:p>
          </p:txBody>
        </p:sp>
      </p:grpSp>
      <p:grpSp>
        <p:nvGrpSpPr>
          <p:cNvPr id="46" name="Group 39"/>
          <p:cNvGrpSpPr>
            <a:grpSpLocks/>
          </p:cNvGrpSpPr>
          <p:nvPr/>
        </p:nvGrpSpPr>
        <p:grpSpPr bwMode="auto">
          <a:xfrm>
            <a:off x="6643062" y="4572253"/>
            <a:ext cx="4143375" cy="215900"/>
            <a:chOff x="0" y="0"/>
            <a:chExt cx="4143738" cy="216000"/>
          </a:xfrm>
          <a:solidFill>
            <a:srgbClr val="A92D2D"/>
          </a:solidFill>
        </p:grpSpPr>
        <p:cxnSp>
          <p:nvCxnSpPr>
            <p:cNvPr id="47" name="직선 연결선 83"/>
            <p:cNvCxnSpPr>
              <a:cxnSpLocks noChangeShapeType="1"/>
            </p:cNvCxnSpPr>
            <p:nvPr/>
          </p:nvCxnSpPr>
          <p:spPr bwMode="auto">
            <a:xfrm>
              <a:off x="3738" y="214514"/>
              <a:ext cx="4140000" cy="0"/>
            </a:xfrm>
            <a:prstGeom prst="line">
              <a:avLst/>
            </a:prstGeom>
            <a:grpFill/>
            <a:ln w="9525" cmpd="sng">
              <a:solidFill>
                <a:srgbClr val="A92D2D"/>
              </a:solidFill>
              <a:round/>
              <a:headEnd/>
              <a:tailEnd type="oval" w="med" len="med"/>
            </a:ln>
            <a:extLst>
              <a:ext uri="{909E8E84-426E-40DD-AFC4-6F175D3DCCD1}">
                <a14:hiddenFill xmlns:a14="http://schemas.microsoft.com/office/drawing/2010/main">
                  <a:noFill/>
                </a14:hiddenFill>
              </a:ext>
            </a:extLst>
          </p:spPr>
        </p:cxnSp>
        <p:sp>
          <p:nvSpPr>
            <p:cNvPr id="48" name="직사각형 86"/>
            <p:cNvSpPr>
              <a:spLocks noChangeArrowheads="1"/>
            </p:cNvSpPr>
            <p:nvPr/>
          </p:nvSpPr>
          <p:spPr bwMode="auto">
            <a:xfrm>
              <a:off x="0" y="0"/>
              <a:ext cx="72000" cy="216000"/>
            </a:xfrm>
            <a:prstGeom prst="rect">
              <a:avLst/>
            </a:prstGeom>
            <a:grpFill/>
            <a:ln w="9525">
              <a:solidFill>
                <a:srgbClr val="000000"/>
              </a:solidFill>
              <a:miter lim="800000"/>
              <a:headEnd/>
              <a:tailEnd/>
            </a:ln>
            <a:extLst/>
          </p:spPr>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buFont typeface="Arial" panose="020B0604020202020204" pitchFamily="34" charset="0"/>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a:solidFill>
                  <a:srgbClr val="FFFFFF"/>
                </a:solidFill>
                <a:latin typeface="Arail" charset="0"/>
              </a:endParaRPr>
            </a:p>
          </p:txBody>
        </p:sp>
      </p:grpSp>
      <p:sp>
        <p:nvSpPr>
          <p:cNvPr id="49" name="矩形 48"/>
          <p:cNvSpPr/>
          <p:nvPr/>
        </p:nvSpPr>
        <p:spPr>
          <a:xfrm>
            <a:off x="6553346" y="2343232"/>
            <a:ext cx="3926730" cy="646331"/>
          </a:xfrm>
          <a:prstGeom prst="rect">
            <a:avLst/>
          </a:prstGeom>
        </p:spPr>
        <p:txBody>
          <a:bodyPr wrap="square">
            <a:spAutoFit/>
          </a:bodyPr>
          <a:lstStyle/>
          <a:p>
            <a:pPr algn="just"/>
            <a:r>
              <a:rPr lang="zh-CN" altLang="en-US" sz="1200" dirty="0">
                <a:latin typeface="微软雅黑" panose="020B0503020204020204" pitchFamily="34" charset="-122"/>
                <a:ea typeface="微软雅黑" panose="020B0503020204020204" pitchFamily="34" charset="-122"/>
              </a:rPr>
              <a:t>单击此处添加内容单击此处添加内容单击此处添加内容。最专业的PPT设计团队，最用心的PPT作品、最实用的PPT培训，最有趣的PPT体验。</a:t>
            </a:r>
          </a:p>
        </p:txBody>
      </p:sp>
      <p:sp>
        <p:nvSpPr>
          <p:cNvPr id="50" name="矩形 49"/>
          <p:cNvSpPr/>
          <p:nvPr/>
        </p:nvSpPr>
        <p:spPr>
          <a:xfrm>
            <a:off x="6573647" y="3596653"/>
            <a:ext cx="3926730" cy="646331"/>
          </a:xfrm>
          <a:prstGeom prst="rect">
            <a:avLst/>
          </a:prstGeom>
        </p:spPr>
        <p:txBody>
          <a:bodyPr wrap="square">
            <a:spAutoFit/>
          </a:bodyPr>
          <a:lstStyle/>
          <a:p>
            <a:pPr algn="just"/>
            <a:r>
              <a:rPr lang="zh-CN" altLang="en-US" sz="1200" dirty="0">
                <a:latin typeface="微软雅黑" panose="020B0503020204020204" pitchFamily="34" charset="-122"/>
                <a:ea typeface="微软雅黑" panose="020B0503020204020204" pitchFamily="34" charset="-122"/>
              </a:rPr>
              <a:t>单击此处添加内容单击此处添加内容单击此处添加内容。最专业的PPT设计团队，最用心的PPT作品、最实用的PPT培训，最有趣的PPT体验。</a:t>
            </a:r>
          </a:p>
        </p:txBody>
      </p:sp>
      <p:sp>
        <p:nvSpPr>
          <p:cNvPr id="51" name="矩形 50"/>
          <p:cNvSpPr/>
          <p:nvPr/>
        </p:nvSpPr>
        <p:spPr>
          <a:xfrm>
            <a:off x="6590642" y="4880502"/>
            <a:ext cx="3926730" cy="646331"/>
          </a:xfrm>
          <a:prstGeom prst="rect">
            <a:avLst/>
          </a:prstGeom>
        </p:spPr>
        <p:txBody>
          <a:bodyPr wrap="square">
            <a:spAutoFit/>
          </a:bodyPr>
          <a:lstStyle/>
          <a:p>
            <a:pPr algn="just"/>
            <a:r>
              <a:rPr lang="zh-CN" altLang="en-US" sz="1200" dirty="0">
                <a:latin typeface="微软雅黑" panose="020B0503020204020204" pitchFamily="34" charset="-122"/>
                <a:ea typeface="微软雅黑" panose="020B0503020204020204" pitchFamily="34" charset="-122"/>
              </a:rPr>
              <a:t>单击此处添加内容单击此处添加内容单击此处添加内容。最专业的PPT设计团队，最用心的PPT作品、最实用的PPT培训，最有趣的PPT体验。</a:t>
            </a:r>
          </a:p>
        </p:txBody>
      </p:sp>
      <p:sp>
        <p:nvSpPr>
          <p:cNvPr id="25" name="矩形 24">
            <a:extLst>
              <a:ext uri="{FF2B5EF4-FFF2-40B4-BE49-F238E27FC236}">
                <a16:creationId xmlns:a16="http://schemas.microsoft.com/office/drawing/2014/main" id="{7EEB8245-D4E4-43FE-9B85-9E52BAE37489}"/>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26" name="TextBox 35">
            <a:extLst>
              <a:ext uri="{FF2B5EF4-FFF2-40B4-BE49-F238E27FC236}">
                <a16:creationId xmlns:a16="http://schemas.microsoft.com/office/drawing/2014/main" id="{64519DE1-BA64-463C-9430-0E86A494663A}"/>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24341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down)">
                                      <p:cBhvr>
                                        <p:cTn id="16" dur="500"/>
                                        <p:tgtEl>
                                          <p:spTgt spid="32"/>
                                        </p:tgtEl>
                                      </p:cBhvr>
                                    </p:animEffect>
                                  </p:childTnLst>
                                </p:cTn>
                              </p:par>
                              <p:par>
                                <p:cTn id="17" presetID="22" presetClass="entr" presetSubtype="4"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par>
                                <p:cTn id="20" presetID="22" presetClass="entr" presetSubtype="4"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down)">
                                      <p:cBhvr>
                                        <p:cTn id="22" dur="500"/>
                                        <p:tgtEl>
                                          <p:spTgt spid="36"/>
                                        </p:tgtEl>
                                      </p:cBhvr>
                                    </p:animEffect>
                                  </p:childTnLst>
                                </p:cTn>
                              </p:par>
                            </p:childTnLst>
                          </p:cTn>
                        </p:par>
                        <p:par>
                          <p:cTn id="23" fill="hold">
                            <p:stCondLst>
                              <p:cond delay="1000"/>
                            </p:stCondLst>
                            <p:childTnLst>
                              <p:par>
                                <p:cTn id="24" presetID="12" presetClass="entr" presetSubtype="4"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slide(fromBottom)">
                                      <p:cBhvr>
                                        <p:cTn id="26" dur="500"/>
                                        <p:tgtEl>
                                          <p:spTgt spid="31"/>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slide(fromBottom)">
                                      <p:cBhvr>
                                        <p:cTn id="29" dur="500"/>
                                        <p:tgtEl>
                                          <p:spTgt spid="33"/>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slide(fromBottom)">
                                      <p:cBhvr>
                                        <p:cTn id="32" dur="500"/>
                                        <p:tgtEl>
                                          <p:spTgt spid="35"/>
                                        </p:tgtEl>
                                      </p:cBhvr>
                                    </p:animEffect>
                                  </p:childTnLst>
                                </p:cTn>
                              </p:par>
                            </p:childTnLst>
                          </p:cTn>
                        </p:par>
                        <p:par>
                          <p:cTn id="33" fill="hold">
                            <p:stCondLst>
                              <p:cond delay="1500"/>
                            </p:stCondLst>
                            <p:childTnLst>
                              <p:par>
                                <p:cTn id="34" presetID="18" presetClass="entr" presetSubtype="9"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strips(upLeft)">
                                      <p:cBhvr>
                                        <p:cTn id="36" dur="500"/>
                                        <p:tgtEl>
                                          <p:spTgt spid="38"/>
                                        </p:tgtEl>
                                      </p:cBhvr>
                                    </p:animEffect>
                                  </p:childTnLst>
                                </p:cTn>
                              </p:par>
                              <p:par>
                                <p:cTn id="37" presetID="22" presetClass="entr" presetSubtype="2"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500"/>
                                        <p:tgtEl>
                                          <p:spTgt spid="43"/>
                                        </p:tgtEl>
                                      </p:cBhvr>
                                    </p:animEffect>
                                  </p:childTnLst>
                                </p:cTn>
                              </p:par>
                              <p:par>
                                <p:cTn id="40" presetID="22" presetClass="entr" presetSubtype="2"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right)">
                                      <p:cBhvr>
                                        <p:cTn id="42" dur="500"/>
                                        <p:tgtEl>
                                          <p:spTgt spid="46"/>
                                        </p:tgtEl>
                                      </p:cBhvr>
                                    </p:animEffect>
                                  </p:childTnLst>
                                </p:cTn>
                              </p:par>
                              <p:par>
                                <p:cTn id="43" presetID="22" presetClass="entr" presetSubtype="8" fill="hold" grpId="0" nodeType="withEffect">
                                  <p:stCondLst>
                                    <p:cond delay="30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par>
                                <p:cTn id="46" presetID="22" presetClass="entr" presetSubtype="8" fill="hold" grpId="0" nodeType="withEffect">
                                  <p:stCondLst>
                                    <p:cond delay="300"/>
                                  </p:stCondLst>
                                  <p:childTnLst>
                                    <p:set>
                                      <p:cBhvr>
                                        <p:cTn id="47" dur="1" fill="hold">
                                          <p:stCondLst>
                                            <p:cond delay="0"/>
                                          </p:stCondLst>
                                        </p:cTn>
                                        <p:tgtEl>
                                          <p:spTgt spid="37"/>
                                        </p:tgtEl>
                                        <p:attrNameLst>
                                          <p:attrName>style.visibility</p:attrName>
                                        </p:attrNameLst>
                                      </p:cBhvr>
                                      <p:to>
                                        <p:strVal val="visible"/>
                                      </p:to>
                                    </p:set>
                                    <p:animEffect transition="in" filter="wipe(left)">
                                      <p:cBhvr>
                                        <p:cTn id="48" dur="500"/>
                                        <p:tgtEl>
                                          <p:spTgt spid="37"/>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utoUpdateAnimBg="0"/>
      <p:bldP spid="33" grpId="0" autoUpdateAnimBg="0"/>
      <p:bldP spid="35" grpId="0" autoUpdateAnimBg="0"/>
      <p:bldP spid="37" grpId="0" autoUpdateAnimBg="0"/>
      <p:bldP spid="41" grpId="0" autoUpdateAnimBg="0"/>
      <p:bldP spid="4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5C1DE28-403B-4C3B-820C-D87A078C15CA}"/>
              </a:ext>
            </a:extLst>
          </p:cNvPr>
          <p:cNvPicPr>
            <a:picLocks noChangeAspect="1"/>
          </p:cNvPicPr>
          <p:nvPr/>
        </p:nvPicPr>
        <p:blipFill>
          <a:blip r:embed="rId2">
            <a:extLst>
              <a:ext uri="{28A0092B-C50C-407E-A947-70E740481C1C}">
                <a14:useLocalDpi xmlns:a14="http://schemas.microsoft.com/office/drawing/2010/main" val="0"/>
              </a:ext>
            </a:extLst>
          </a:blip>
          <a:srcRect l="8288" r="8288"/>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2" name="矩形 31">
            <a:extLst>
              <a:ext uri="{FF2B5EF4-FFF2-40B4-BE49-F238E27FC236}">
                <a16:creationId xmlns:a16="http://schemas.microsoft.com/office/drawing/2014/main" id="{1838C905-987F-4DE2-9E18-50D5E2A2F55B}"/>
              </a:ext>
            </a:extLst>
          </p:cNvPr>
          <p:cNvSpPr/>
          <p:nvPr/>
        </p:nvSpPr>
        <p:spPr>
          <a:xfrm>
            <a:off x="2495550" y="900113"/>
            <a:ext cx="7200900" cy="5057775"/>
          </a:xfrm>
          <a:prstGeom prst="rect">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a:extLst>
              <a:ext uri="{FF2B5EF4-FFF2-40B4-BE49-F238E27FC236}">
                <a16:creationId xmlns:a16="http://schemas.microsoft.com/office/drawing/2014/main" id="{E3A6B193-FB67-4143-972F-C2F799D9A4C4}"/>
              </a:ext>
            </a:extLst>
          </p:cNvPr>
          <p:cNvSpPr/>
          <p:nvPr/>
        </p:nvSpPr>
        <p:spPr>
          <a:xfrm>
            <a:off x="2821757" y="3584091"/>
            <a:ext cx="6548486" cy="941783"/>
          </a:xfrm>
          <a:prstGeom prst="parallelogram">
            <a:avLst>
              <a:gd name="adj" fmla="val 17328"/>
            </a:avLst>
          </a:prstGeom>
          <a:solidFill>
            <a:srgbClr val="FFFFFF"/>
          </a:solidFill>
          <a:ln w="2540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文本框 36">
            <a:extLst>
              <a:ext uri="{FF2B5EF4-FFF2-40B4-BE49-F238E27FC236}">
                <a16:creationId xmlns:a16="http://schemas.microsoft.com/office/drawing/2014/main" id="{48BC9106-5667-4A72-9694-37A95C2DAD22}"/>
              </a:ext>
            </a:extLst>
          </p:cNvPr>
          <p:cNvSpPr txBox="1"/>
          <p:nvPr/>
        </p:nvSpPr>
        <p:spPr>
          <a:xfrm>
            <a:off x="3219465" y="3673021"/>
            <a:ext cx="575307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srgbClr val="D7171A"/>
                </a:solidFill>
                <a:effectLst/>
                <a:uLnTx/>
                <a:uFillTx/>
                <a:latin typeface="方正正中黑简体" panose="02000000000000000000" pitchFamily="2" charset="-122"/>
                <a:ea typeface="方正正中黑简体" panose="02000000000000000000" pitchFamily="2" charset="-122"/>
                <a:cs typeface="+mn-cs"/>
              </a:rPr>
              <a:t>单击此处添加标题</a:t>
            </a:r>
          </a:p>
        </p:txBody>
      </p:sp>
      <p:sp>
        <p:nvSpPr>
          <p:cNvPr id="34" name="平行四边形 33">
            <a:extLst>
              <a:ext uri="{FF2B5EF4-FFF2-40B4-BE49-F238E27FC236}">
                <a16:creationId xmlns:a16="http://schemas.microsoft.com/office/drawing/2014/main" id="{08762A32-FA28-405F-8D56-A54AEE1EF646}"/>
              </a:ext>
            </a:extLst>
          </p:cNvPr>
          <p:cNvSpPr/>
          <p:nvPr/>
        </p:nvSpPr>
        <p:spPr>
          <a:xfrm>
            <a:off x="3763300" y="1336673"/>
            <a:ext cx="4665400" cy="1329956"/>
          </a:xfrm>
          <a:prstGeom prst="parallelogram">
            <a:avLst>
              <a:gd name="adj" fmla="val 17328"/>
            </a:avLst>
          </a:prstGeom>
          <a:solidFill>
            <a:srgbClr val="C00000"/>
          </a:solidFill>
          <a:ln w="25400">
            <a:solidFill>
              <a:srgbClr val="FF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a:extLst>
              <a:ext uri="{FF2B5EF4-FFF2-40B4-BE49-F238E27FC236}">
                <a16:creationId xmlns:a16="http://schemas.microsoft.com/office/drawing/2014/main" id="{98E1CC47-B1FA-4C9B-B549-089DF9CDA4E3}"/>
              </a:ext>
            </a:extLst>
          </p:cNvPr>
          <p:cNvSpPr txBox="1"/>
          <p:nvPr/>
        </p:nvSpPr>
        <p:spPr>
          <a:xfrm>
            <a:off x="5156145" y="1493820"/>
            <a:ext cx="264601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第</a:t>
            </a:r>
            <a:r>
              <a:rPr lang="zh-CN" altLang="en-US" sz="6000" dirty="0">
                <a:solidFill>
                  <a:srgbClr val="F5F5F5"/>
                </a:solidFill>
                <a:latin typeface="方正正中黑简体" panose="02000000000000000000" pitchFamily="2" charset="-122"/>
                <a:ea typeface="方正正中黑简体" panose="02000000000000000000" pitchFamily="2" charset="-122"/>
              </a:rPr>
              <a:t>二</a:t>
            </a:r>
            <a:r>
              <a:rPr kumimoji="0" lang="zh-CN" altLang="en-US" sz="60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章</a:t>
            </a:r>
          </a:p>
        </p:txBody>
      </p:sp>
      <p:pic>
        <p:nvPicPr>
          <p:cNvPr id="38" name="图片 37">
            <a:extLst>
              <a:ext uri="{FF2B5EF4-FFF2-40B4-BE49-F238E27FC236}">
                <a16:creationId xmlns:a16="http://schemas.microsoft.com/office/drawing/2014/main" id="{339D4AAC-F463-48E4-843F-0E6B84E1A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893211" y="332655"/>
            <a:ext cx="1262933" cy="2414651"/>
          </a:xfrm>
          <a:prstGeom prst="rect">
            <a:avLst/>
          </a:prstGeom>
        </p:spPr>
      </p:pic>
    </p:spTree>
    <p:extLst>
      <p:ext uri="{BB962C8B-B14F-4D97-AF65-F5344CB8AC3E}">
        <p14:creationId xmlns:p14="http://schemas.microsoft.com/office/powerpoint/2010/main" val="759043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84061" y="3780418"/>
            <a:ext cx="1879513" cy="1879514"/>
          </a:xfrm>
          <a:prstGeom prst="rect">
            <a:avLst/>
          </a:prstGeom>
        </p:spPr>
      </p:pic>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1220" y="1780541"/>
            <a:ext cx="1867649" cy="1879513"/>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58766" y="1780542"/>
            <a:ext cx="5182260" cy="3872368"/>
          </a:xfrm>
          <a:prstGeom prst="rect">
            <a:avLst/>
          </a:prstGeom>
        </p:spPr>
      </p:pic>
      <p:sp>
        <p:nvSpPr>
          <p:cNvPr id="22" name="矩形 21"/>
          <p:cNvSpPr/>
          <p:nvPr/>
        </p:nvSpPr>
        <p:spPr>
          <a:xfrm>
            <a:off x="3484061" y="1780542"/>
            <a:ext cx="1879513" cy="1879513"/>
          </a:xfrm>
          <a:prstGeom prst="rect">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Freeform 252"/>
          <p:cNvSpPr>
            <a:spLocks noEditPoints="1"/>
          </p:cNvSpPr>
          <p:nvPr/>
        </p:nvSpPr>
        <p:spPr bwMode="auto">
          <a:xfrm>
            <a:off x="4100631" y="2413995"/>
            <a:ext cx="646372" cy="612608"/>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矩形 24"/>
          <p:cNvSpPr/>
          <p:nvPr/>
        </p:nvSpPr>
        <p:spPr>
          <a:xfrm>
            <a:off x="1521220" y="3780418"/>
            <a:ext cx="1879513" cy="1879513"/>
          </a:xfrm>
          <a:prstGeom prst="rect">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Freeform 337"/>
          <p:cNvSpPr>
            <a:spLocks noEditPoints="1"/>
          </p:cNvSpPr>
          <p:nvPr/>
        </p:nvSpPr>
        <p:spPr bwMode="auto">
          <a:xfrm>
            <a:off x="2146331" y="4406471"/>
            <a:ext cx="617430" cy="61743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 name="矩形 8">
            <a:extLst>
              <a:ext uri="{FF2B5EF4-FFF2-40B4-BE49-F238E27FC236}">
                <a16:creationId xmlns:a16="http://schemas.microsoft.com/office/drawing/2014/main" id="{DB84A52D-34AF-4D25-A6EE-9045E6AF0B7E}"/>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10" name="TextBox 35">
            <a:extLst>
              <a:ext uri="{FF2B5EF4-FFF2-40B4-BE49-F238E27FC236}">
                <a16:creationId xmlns:a16="http://schemas.microsoft.com/office/drawing/2014/main" id="{96CF60E6-BFB8-4203-AB4E-588F2793D97B}"/>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1111671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14052" y="1895711"/>
            <a:ext cx="2106704" cy="2109661"/>
          </a:xfrm>
          <a:prstGeom prst="rect">
            <a:avLst/>
          </a:prstGeom>
        </p:spPr>
      </p:pic>
      <p:pic>
        <p:nvPicPr>
          <p:cNvPr id="39" name="图片 3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08976" y="1895711"/>
            <a:ext cx="2106705" cy="2109661"/>
          </a:xfrm>
          <a:prstGeom prst="rect">
            <a:avLst/>
          </a:prstGeom>
        </p:spPr>
      </p:pic>
      <p:pic>
        <p:nvPicPr>
          <p:cNvPr id="38" name="图片 3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727701" y="1906770"/>
            <a:ext cx="2106705" cy="2098603"/>
          </a:xfrm>
          <a:prstGeom prst="rect">
            <a:avLst/>
          </a:prstGeom>
        </p:spPr>
      </p:pic>
      <p:sp>
        <p:nvSpPr>
          <p:cNvPr id="14" name="TextBox 16"/>
          <p:cNvSpPr txBox="1"/>
          <p:nvPr/>
        </p:nvSpPr>
        <p:spPr>
          <a:xfrm>
            <a:off x="1032127" y="4741541"/>
            <a:ext cx="233306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单击此处编辑您要的内容，建议您在展示时采用微软雅黑字体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21" name="组合 20"/>
          <p:cNvGrpSpPr/>
          <p:nvPr/>
        </p:nvGrpSpPr>
        <p:grpSpPr>
          <a:xfrm>
            <a:off x="1136902" y="4152278"/>
            <a:ext cx="2106704" cy="442358"/>
            <a:chOff x="1088136" y="2259981"/>
            <a:chExt cx="2106704" cy="442358"/>
          </a:xfrm>
        </p:grpSpPr>
        <p:sp>
          <p:nvSpPr>
            <p:cNvPr id="19" name="矩形 18"/>
            <p:cNvSpPr/>
            <p:nvPr/>
          </p:nvSpPr>
          <p:spPr>
            <a:xfrm>
              <a:off x="1088136" y="2259981"/>
              <a:ext cx="2106704" cy="442358"/>
            </a:xfrm>
            <a:prstGeom prst="rect">
              <a:avLst/>
            </a:prstGeom>
            <a:gradFill flip="none" rotWithShape="1">
              <a:gsLst>
                <a:gs pos="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文本框 19"/>
            <p:cNvSpPr txBox="1"/>
            <p:nvPr/>
          </p:nvSpPr>
          <p:spPr>
            <a:xfrm>
              <a:off x="1143561" y="2305925"/>
              <a:ext cx="2051279"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p>
          </p:txBody>
        </p:sp>
      </p:grpSp>
      <p:pic>
        <p:nvPicPr>
          <p:cNvPr id="22" name="图片 2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36902" y="1895712"/>
            <a:ext cx="2106704" cy="2109661"/>
          </a:xfrm>
          <a:prstGeom prst="rect">
            <a:avLst/>
          </a:prstGeom>
        </p:spPr>
      </p:pic>
      <p:sp>
        <p:nvSpPr>
          <p:cNvPr id="23" name="TextBox 16"/>
          <p:cNvSpPr txBox="1"/>
          <p:nvPr/>
        </p:nvSpPr>
        <p:spPr>
          <a:xfrm>
            <a:off x="3622927" y="4741541"/>
            <a:ext cx="233306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单击此处编辑您要的内容，建议您在展示时采用微软雅黑字体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24" name="组合 23"/>
          <p:cNvGrpSpPr/>
          <p:nvPr/>
        </p:nvGrpSpPr>
        <p:grpSpPr>
          <a:xfrm>
            <a:off x="3727702" y="4152278"/>
            <a:ext cx="2106704" cy="442358"/>
            <a:chOff x="1088136" y="2259981"/>
            <a:chExt cx="2106704" cy="442358"/>
          </a:xfrm>
        </p:grpSpPr>
        <p:sp>
          <p:nvSpPr>
            <p:cNvPr id="25" name="矩形 24"/>
            <p:cNvSpPr/>
            <p:nvPr/>
          </p:nvSpPr>
          <p:spPr>
            <a:xfrm>
              <a:off x="1088136" y="2259981"/>
              <a:ext cx="2106704" cy="442358"/>
            </a:xfrm>
            <a:prstGeom prst="rect">
              <a:avLst/>
            </a:prstGeom>
            <a:gradFill flip="none" rotWithShape="1">
              <a:gsLst>
                <a:gs pos="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文本框 25"/>
            <p:cNvSpPr txBox="1"/>
            <p:nvPr/>
          </p:nvSpPr>
          <p:spPr>
            <a:xfrm>
              <a:off x="1143561" y="2305925"/>
              <a:ext cx="2051279"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p>
          </p:txBody>
        </p:sp>
      </p:grpSp>
      <p:sp>
        <p:nvSpPr>
          <p:cNvPr id="28" name="TextBox 16"/>
          <p:cNvSpPr txBox="1"/>
          <p:nvPr/>
        </p:nvSpPr>
        <p:spPr>
          <a:xfrm>
            <a:off x="6204202" y="4741541"/>
            <a:ext cx="233306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单击此处编辑您要的内容，建议您在展示时采用微软雅黑字体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29" name="组合 28"/>
          <p:cNvGrpSpPr/>
          <p:nvPr/>
        </p:nvGrpSpPr>
        <p:grpSpPr>
          <a:xfrm>
            <a:off x="6308977" y="4152278"/>
            <a:ext cx="2106704" cy="442358"/>
            <a:chOff x="1088136" y="2259981"/>
            <a:chExt cx="2106704" cy="442358"/>
          </a:xfrm>
        </p:grpSpPr>
        <p:sp>
          <p:nvSpPr>
            <p:cNvPr id="30" name="矩形 29"/>
            <p:cNvSpPr/>
            <p:nvPr/>
          </p:nvSpPr>
          <p:spPr>
            <a:xfrm>
              <a:off x="1088136" y="2259981"/>
              <a:ext cx="2106704" cy="442358"/>
            </a:xfrm>
            <a:prstGeom prst="rect">
              <a:avLst/>
            </a:prstGeom>
            <a:gradFill flip="none" rotWithShape="1">
              <a:gsLst>
                <a:gs pos="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文本框 30"/>
            <p:cNvSpPr txBox="1"/>
            <p:nvPr/>
          </p:nvSpPr>
          <p:spPr>
            <a:xfrm>
              <a:off x="1143561" y="2305925"/>
              <a:ext cx="2051279"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p>
          </p:txBody>
        </p:sp>
      </p:grpSp>
      <p:sp>
        <p:nvSpPr>
          <p:cNvPr id="33" name="TextBox 16"/>
          <p:cNvSpPr txBox="1"/>
          <p:nvPr/>
        </p:nvSpPr>
        <p:spPr>
          <a:xfrm>
            <a:off x="8709277" y="4741541"/>
            <a:ext cx="233306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单击此处编辑您要的内容，建议您在展示时采用微软雅黑字体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34" name="组合 33"/>
          <p:cNvGrpSpPr/>
          <p:nvPr/>
        </p:nvGrpSpPr>
        <p:grpSpPr>
          <a:xfrm>
            <a:off x="8814052" y="4152278"/>
            <a:ext cx="2106704" cy="442358"/>
            <a:chOff x="1088136" y="2259981"/>
            <a:chExt cx="2106704" cy="442358"/>
          </a:xfrm>
        </p:grpSpPr>
        <p:sp>
          <p:nvSpPr>
            <p:cNvPr id="35" name="矩形 34"/>
            <p:cNvSpPr/>
            <p:nvPr/>
          </p:nvSpPr>
          <p:spPr>
            <a:xfrm>
              <a:off x="1088136" y="2259981"/>
              <a:ext cx="2106704" cy="442358"/>
            </a:xfrm>
            <a:prstGeom prst="rect">
              <a:avLst/>
            </a:prstGeom>
            <a:gradFill flip="none" rotWithShape="1">
              <a:gsLst>
                <a:gs pos="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文本框 35"/>
            <p:cNvSpPr txBox="1"/>
            <p:nvPr/>
          </p:nvSpPr>
          <p:spPr>
            <a:xfrm>
              <a:off x="1143561" y="2305925"/>
              <a:ext cx="2051279" cy="338554"/>
            </a:xfrm>
            <a:prstGeom prst="rect">
              <a:avLst/>
            </a:prstGeom>
            <a:noFill/>
          </p:spPr>
          <p:txBody>
            <a:bodyPr wrap="square" rtlCol="0">
              <a:spAutoFit/>
            </a:bodyPr>
            <a:lstStyle/>
            <a:p>
              <a:r>
                <a:rPr lang="zh-CN" altLang="en-US" sz="16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p>
          </p:txBody>
        </p:sp>
      </p:grpSp>
      <p:sp>
        <p:nvSpPr>
          <p:cNvPr id="27" name="矩形 26">
            <a:extLst>
              <a:ext uri="{FF2B5EF4-FFF2-40B4-BE49-F238E27FC236}">
                <a16:creationId xmlns:a16="http://schemas.microsoft.com/office/drawing/2014/main" id="{F198A33D-508F-468C-B2CC-F6F10ED8BE90}"/>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32" name="TextBox 35">
            <a:extLst>
              <a:ext uri="{FF2B5EF4-FFF2-40B4-BE49-F238E27FC236}">
                <a16:creationId xmlns:a16="http://schemas.microsoft.com/office/drawing/2014/main" id="{0E096064-413D-4A0D-94E6-6D759E97CA37}"/>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4220687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 y="1456597"/>
            <a:ext cx="5143499" cy="5506708"/>
            <a:chOff x="1" y="529953"/>
            <a:chExt cx="6009024" cy="6433352"/>
          </a:xfrm>
        </p:grpSpPr>
        <p:grpSp>
          <p:nvGrpSpPr>
            <p:cNvPr id="2" name="Group 7"/>
            <p:cNvGrpSpPr/>
            <p:nvPr/>
          </p:nvGrpSpPr>
          <p:grpSpPr>
            <a:xfrm flipH="1">
              <a:off x="1" y="529953"/>
              <a:ext cx="6009024" cy="6433352"/>
              <a:chOff x="5687975" y="3"/>
              <a:chExt cx="6504023" cy="6963305"/>
            </a:xfrm>
          </p:grpSpPr>
          <p:pic>
            <p:nvPicPr>
              <p:cNvPr id="3"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5687975" y="3"/>
                <a:ext cx="6504023" cy="6963305"/>
              </a:xfrm>
              <a:prstGeom prst="rect">
                <a:avLst/>
              </a:prstGeom>
              <a:effectLst>
                <a:outerShdw blurRad="177800" dist="228600" dir="4680000" sx="99000" sy="99000" algn="t" rotWithShape="0">
                  <a:prstClr val="black">
                    <a:alpha val="11000"/>
                  </a:prstClr>
                </a:outerShdw>
              </a:effectLst>
            </p:spPr>
          </p:pic>
          <p:pic>
            <p:nvPicPr>
              <p:cNvPr id="4"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6812715" y="263107"/>
                <a:ext cx="1840996" cy="1743460"/>
              </a:xfrm>
              <a:prstGeom prst="rect">
                <a:avLst/>
              </a:prstGeom>
            </p:spPr>
          </p:pic>
        </p:grpSp>
        <p:sp>
          <p:nvSpPr>
            <p:cNvPr id="5" name="Freeform 8"/>
            <p:cNvSpPr/>
            <p:nvPr/>
          </p:nvSpPr>
          <p:spPr>
            <a:xfrm>
              <a:off x="2775799" y="1177271"/>
              <a:ext cx="2523453" cy="2655112"/>
            </a:xfrm>
            <a:custGeom>
              <a:avLst/>
              <a:gdLst>
                <a:gd name="connsiteX0" fmla="*/ 1318161 w 2731325"/>
                <a:gd name="connsiteY0" fmla="*/ 0 h 2873829"/>
                <a:gd name="connsiteX1" fmla="*/ 2731325 w 2731325"/>
                <a:gd name="connsiteY1" fmla="*/ 285008 h 2873829"/>
                <a:gd name="connsiteX2" fmla="*/ 1330037 w 2731325"/>
                <a:gd name="connsiteY2" fmla="*/ 2873829 h 2873829"/>
                <a:gd name="connsiteX3" fmla="*/ 0 w 2731325"/>
                <a:gd name="connsiteY3" fmla="*/ 2470068 h 2873829"/>
                <a:gd name="connsiteX4" fmla="*/ 1318161 w 2731325"/>
                <a:gd name="connsiteY4" fmla="*/ 0 h 287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1325" h="2873829">
                  <a:moveTo>
                    <a:pt x="1318161" y="0"/>
                  </a:moveTo>
                  <a:lnTo>
                    <a:pt x="2731325" y="285008"/>
                  </a:lnTo>
                  <a:lnTo>
                    <a:pt x="1330037" y="2873829"/>
                  </a:lnTo>
                  <a:lnTo>
                    <a:pt x="0" y="2470068"/>
                  </a:lnTo>
                  <a:lnTo>
                    <a:pt x="1318161"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87503" y="1176412"/>
              <a:ext cx="2523963" cy="2655359"/>
            </a:xfrm>
            <a:prstGeom prst="rect">
              <a:avLst/>
            </a:prstGeom>
          </p:spPr>
        </p:pic>
      </p:grpSp>
      <p:grpSp>
        <p:nvGrpSpPr>
          <p:cNvPr id="8" name="组合 7"/>
          <p:cNvGrpSpPr/>
          <p:nvPr/>
        </p:nvGrpSpPr>
        <p:grpSpPr>
          <a:xfrm>
            <a:off x="6010595" y="1545178"/>
            <a:ext cx="4590731" cy="1940972"/>
            <a:chOff x="524194" y="2045443"/>
            <a:chExt cx="4590731" cy="1940972"/>
          </a:xfrm>
        </p:grpSpPr>
        <p:sp>
          <p:nvSpPr>
            <p:cNvPr id="9" name="圆角矩形 8"/>
            <p:cNvSpPr/>
            <p:nvPr/>
          </p:nvSpPr>
          <p:spPr>
            <a:xfrm>
              <a:off x="524194" y="2510662"/>
              <a:ext cx="4590731" cy="1475753"/>
            </a:xfrm>
            <a:prstGeom prst="roundRect">
              <a:avLst>
                <a:gd name="adj" fmla="val 9083"/>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57569" y="2838249"/>
              <a:ext cx="3923980" cy="461665"/>
            </a:xfrm>
            <a:prstGeom prst="rect">
              <a:avLst/>
            </a:prstGeom>
          </p:spPr>
          <p:txBody>
            <a:bodyPr wrap="square">
              <a:spAutoFit/>
            </a:bodyPr>
            <a:lstStyle/>
            <a:p>
              <a:pPr algn="just"/>
              <a:r>
                <a:rPr lang="zh-CN" altLang="en-US" sz="1200" b="1" dirty="0">
                  <a:solidFill>
                    <a:srgbClr val="C00000"/>
                  </a:solidFill>
                  <a:latin typeface="微软雅黑" panose="020B0503020204020204" pitchFamily="34" charset="-122"/>
                  <a:ea typeface="微软雅黑" panose="020B0503020204020204" pitchFamily="34" charset="-122"/>
                </a:rPr>
                <a:t>单击此处编辑您要的内容，建议您在展示时采用微软雅黑字体</a:t>
              </a:r>
              <a:endParaRPr lang="zh-CN" altLang="en-US" sz="1200" dirty="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698923" y="2045443"/>
              <a:ext cx="4016103" cy="725587"/>
              <a:chOff x="641773" y="2016868"/>
              <a:chExt cx="4016103" cy="725587"/>
            </a:xfrm>
          </p:grpSpPr>
          <p:sp>
            <p:nvSpPr>
              <p:cNvPr id="12" name="圆角矩形 11"/>
              <p:cNvSpPr/>
              <p:nvPr/>
            </p:nvSpPr>
            <p:spPr>
              <a:xfrm>
                <a:off x="1022885" y="2184671"/>
                <a:ext cx="3634991" cy="457200"/>
              </a:xfrm>
              <a:prstGeom prst="roundRect">
                <a:avLst/>
              </a:prstGeom>
              <a:gradFill>
                <a:gsLst>
                  <a:gs pos="66000">
                    <a:srgbClr val="F5A331"/>
                  </a:gs>
                  <a:gs pos="43000">
                    <a:srgbClr val="DE3E07"/>
                  </a:gs>
                  <a:gs pos="0">
                    <a:srgbClr val="BE0411"/>
                  </a:gs>
                  <a:gs pos="100000">
                    <a:srgbClr val="FCE1B4"/>
                  </a:gs>
                </a:gsLst>
                <a:lin ang="198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773" y="2016868"/>
                <a:ext cx="893990" cy="725587"/>
              </a:xfrm>
              <a:prstGeom prst="rect">
                <a:avLst/>
              </a:prstGeom>
            </p:spPr>
          </p:pic>
          <p:sp>
            <p:nvSpPr>
              <p:cNvPr id="14" name="文本框 13"/>
              <p:cNvSpPr txBox="1"/>
              <p:nvPr/>
            </p:nvSpPr>
            <p:spPr>
              <a:xfrm>
                <a:off x="1586968" y="2213216"/>
                <a:ext cx="3043476" cy="400110"/>
              </a:xfrm>
              <a:prstGeom prst="rect">
                <a:avLst/>
              </a:prstGeom>
              <a:noFill/>
            </p:spPr>
            <p:txBody>
              <a:bodyPr wrap="square" rtlCol="0">
                <a:spAutoFit/>
              </a:bodyPr>
              <a:lstStyle/>
              <a:p>
                <a:r>
                  <a:rPr lang="zh-CN" altLang="en-US" sz="20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p>
            </p:txBody>
          </p:sp>
        </p:grpSp>
      </p:grpSp>
      <p:grpSp>
        <p:nvGrpSpPr>
          <p:cNvPr id="15" name="组合 14"/>
          <p:cNvGrpSpPr/>
          <p:nvPr/>
        </p:nvGrpSpPr>
        <p:grpSpPr>
          <a:xfrm>
            <a:off x="6010594" y="3755021"/>
            <a:ext cx="4590731" cy="1940972"/>
            <a:chOff x="524194" y="2045443"/>
            <a:chExt cx="4590731" cy="1940972"/>
          </a:xfrm>
        </p:grpSpPr>
        <p:sp>
          <p:nvSpPr>
            <p:cNvPr id="16" name="圆角矩形 15"/>
            <p:cNvSpPr/>
            <p:nvPr/>
          </p:nvSpPr>
          <p:spPr>
            <a:xfrm>
              <a:off x="524194" y="2510662"/>
              <a:ext cx="4590731" cy="1475753"/>
            </a:xfrm>
            <a:prstGeom prst="roundRect">
              <a:avLst>
                <a:gd name="adj" fmla="val 9083"/>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57569" y="2838249"/>
              <a:ext cx="3923980" cy="461665"/>
            </a:xfrm>
            <a:prstGeom prst="rect">
              <a:avLst/>
            </a:prstGeom>
          </p:spPr>
          <p:txBody>
            <a:bodyPr wrap="square">
              <a:spAutoFit/>
            </a:bodyPr>
            <a:lstStyle/>
            <a:p>
              <a:pPr algn="just"/>
              <a:r>
                <a:rPr lang="zh-CN" altLang="en-US" sz="1200" b="1" dirty="0">
                  <a:solidFill>
                    <a:srgbClr val="C00000"/>
                  </a:solidFill>
                  <a:latin typeface="微软雅黑" panose="020B0503020204020204" pitchFamily="34" charset="-122"/>
                  <a:ea typeface="微软雅黑" panose="020B0503020204020204" pitchFamily="34" charset="-122"/>
                </a:rPr>
                <a:t>单击此处编辑您要的内容，建议您在展示时采用微软雅黑字体</a:t>
              </a:r>
              <a:endParaRPr lang="zh-CN" altLang="en-US" sz="1200"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98923" y="2045443"/>
              <a:ext cx="4016103" cy="725587"/>
              <a:chOff x="641773" y="2016868"/>
              <a:chExt cx="4016103" cy="725587"/>
            </a:xfrm>
          </p:grpSpPr>
          <p:sp>
            <p:nvSpPr>
              <p:cNvPr id="19" name="圆角矩形 18"/>
              <p:cNvSpPr/>
              <p:nvPr/>
            </p:nvSpPr>
            <p:spPr>
              <a:xfrm>
                <a:off x="1022885" y="2184671"/>
                <a:ext cx="3634991" cy="457200"/>
              </a:xfrm>
              <a:prstGeom prst="roundRect">
                <a:avLst/>
              </a:prstGeom>
              <a:gradFill>
                <a:gsLst>
                  <a:gs pos="66000">
                    <a:srgbClr val="F5A331"/>
                  </a:gs>
                  <a:gs pos="43000">
                    <a:srgbClr val="DE3E07"/>
                  </a:gs>
                  <a:gs pos="0">
                    <a:srgbClr val="BE0411"/>
                  </a:gs>
                  <a:gs pos="100000">
                    <a:srgbClr val="FCE1B4"/>
                  </a:gs>
                </a:gsLst>
                <a:lin ang="198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773" y="2016868"/>
                <a:ext cx="893990" cy="725587"/>
              </a:xfrm>
              <a:prstGeom prst="rect">
                <a:avLst/>
              </a:prstGeom>
            </p:spPr>
          </p:pic>
          <p:sp>
            <p:nvSpPr>
              <p:cNvPr id="21" name="文本框 20"/>
              <p:cNvSpPr txBox="1"/>
              <p:nvPr/>
            </p:nvSpPr>
            <p:spPr>
              <a:xfrm>
                <a:off x="1586968" y="2213216"/>
                <a:ext cx="3043476" cy="400110"/>
              </a:xfrm>
              <a:prstGeom prst="rect">
                <a:avLst/>
              </a:prstGeom>
              <a:noFill/>
            </p:spPr>
            <p:txBody>
              <a:bodyPr wrap="square" rtlCol="0">
                <a:spAutoFit/>
              </a:bodyPr>
              <a:lstStyle/>
              <a:p>
                <a:r>
                  <a:rPr lang="zh-CN" altLang="en-US" sz="2000"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单击编辑标题</a:t>
                </a:r>
              </a:p>
            </p:txBody>
          </p:sp>
        </p:grpSp>
      </p:grpSp>
      <p:sp>
        <p:nvSpPr>
          <p:cNvPr id="22" name="矩形 21">
            <a:extLst>
              <a:ext uri="{FF2B5EF4-FFF2-40B4-BE49-F238E27FC236}">
                <a16:creationId xmlns:a16="http://schemas.microsoft.com/office/drawing/2014/main" id="{2C0A13EC-762B-4272-9EDE-C720AD7F7ECA}"/>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23" name="TextBox 35">
            <a:extLst>
              <a:ext uri="{FF2B5EF4-FFF2-40B4-BE49-F238E27FC236}">
                <a16:creationId xmlns:a16="http://schemas.microsoft.com/office/drawing/2014/main" id="{F6E70D99-B63E-4200-89C8-40C4A37C43D3}"/>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1879630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5"/>
          <p:cNvGrpSpPr/>
          <p:nvPr/>
        </p:nvGrpSpPr>
        <p:grpSpPr>
          <a:xfrm>
            <a:off x="1682135" y="2109354"/>
            <a:ext cx="8667591" cy="2056504"/>
            <a:chOff x="1682135" y="2499319"/>
            <a:chExt cx="8667591" cy="2056504"/>
          </a:xfrm>
        </p:grpSpPr>
        <p:grpSp>
          <p:nvGrpSpPr>
            <p:cNvPr id="19" name="Group 4"/>
            <p:cNvGrpSpPr/>
            <p:nvPr/>
          </p:nvGrpSpPr>
          <p:grpSpPr>
            <a:xfrm>
              <a:off x="7813490" y="2501162"/>
              <a:ext cx="1492644" cy="1433232"/>
              <a:chOff x="7813490" y="2501162"/>
              <a:chExt cx="1492644" cy="1433232"/>
            </a:xfrm>
            <a:solidFill>
              <a:schemeClr val="accent6"/>
            </a:solidFill>
          </p:grpSpPr>
          <p:sp>
            <p:nvSpPr>
              <p:cNvPr id="53" name="Rectangle 40"/>
              <p:cNvSpPr/>
              <p:nvPr/>
            </p:nvSpPr>
            <p:spPr>
              <a:xfrm>
                <a:off x="7813490" y="2501162"/>
                <a:ext cx="970919" cy="1428749"/>
              </a:xfrm>
              <a:prstGeom prst="rect">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Flowchart: Delay 77"/>
              <p:cNvSpPr/>
              <p:nvPr/>
            </p:nvSpPr>
            <p:spPr>
              <a:xfrm rot="10800000" flipH="1">
                <a:off x="8321431" y="2503803"/>
                <a:ext cx="984703" cy="1430591"/>
              </a:xfrm>
              <a:prstGeom prst="flowChartDelay">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grpSp>
          <p:nvGrpSpPr>
            <p:cNvPr id="20" name="Group 3"/>
            <p:cNvGrpSpPr/>
            <p:nvPr/>
          </p:nvGrpSpPr>
          <p:grpSpPr>
            <a:xfrm>
              <a:off x="1682135" y="2499319"/>
              <a:ext cx="1612524" cy="1430593"/>
              <a:chOff x="1682135" y="2499319"/>
              <a:chExt cx="1612524" cy="1430593"/>
            </a:xfrm>
          </p:grpSpPr>
          <p:sp>
            <p:nvSpPr>
              <p:cNvPr id="51" name="Rectangle 35"/>
              <p:cNvSpPr/>
              <p:nvPr/>
            </p:nvSpPr>
            <p:spPr>
              <a:xfrm>
                <a:off x="2378029" y="2501163"/>
                <a:ext cx="916630" cy="1428749"/>
              </a:xfrm>
              <a:prstGeom prst="rect">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Flowchart: Delay 1"/>
              <p:cNvSpPr/>
              <p:nvPr/>
            </p:nvSpPr>
            <p:spPr>
              <a:xfrm flipH="1">
                <a:off x="1682135" y="2499319"/>
                <a:ext cx="984703" cy="1430591"/>
              </a:xfrm>
              <a:prstGeom prst="flowChartDelay">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grpSp>
          <p:nvGrpSpPr>
            <p:cNvPr id="21" name="Group 16"/>
            <p:cNvGrpSpPr/>
            <p:nvPr/>
          </p:nvGrpSpPr>
          <p:grpSpPr>
            <a:xfrm>
              <a:off x="2169431" y="4012092"/>
              <a:ext cx="1701609" cy="543600"/>
              <a:chOff x="5681887" y="3825436"/>
              <a:chExt cx="1182690" cy="377825"/>
            </a:xfrm>
            <a:solidFill>
              <a:schemeClr val="tx1">
                <a:lumMod val="65000"/>
                <a:lumOff val="35000"/>
              </a:schemeClr>
            </a:solidFill>
          </p:grpSpPr>
          <p:sp>
            <p:nvSpPr>
              <p:cNvPr id="45" name="Oval 11"/>
              <p:cNvSpPr>
                <a:spLocks noChangeArrowheads="1"/>
              </p:cNvSpPr>
              <p:nvPr/>
            </p:nvSpPr>
            <p:spPr bwMode="auto">
              <a:xfrm>
                <a:off x="6205869" y="3934974"/>
                <a:ext cx="165100" cy="165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Freeform 12"/>
              <p:cNvSpPr>
                <a:spLocks noEditPoints="1"/>
              </p:cNvSpPr>
              <p:nvPr/>
            </p:nvSpPr>
            <p:spPr bwMode="auto">
              <a:xfrm>
                <a:off x="6091464" y="3825436"/>
                <a:ext cx="379413" cy="377825"/>
              </a:xfrm>
              <a:custGeom>
                <a:avLst/>
                <a:gdLst>
                  <a:gd name="T0" fmla="*/ 50 w 101"/>
                  <a:gd name="T1" fmla="*/ 0 h 100"/>
                  <a:gd name="T2" fmla="*/ 101 w 101"/>
                  <a:gd name="T3" fmla="*/ 50 h 100"/>
                  <a:gd name="T4" fmla="*/ 50 w 101"/>
                  <a:gd name="T5" fmla="*/ 100 h 100"/>
                  <a:gd name="T6" fmla="*/ 0 w 101"/>
                  <a:gd name="T7" fmla="*/ 50 h 100"/>
                  <a:gd name="T8" fmla="*/ 50 w 101"/>
                  <a:gd name="T9" fmla="*/ 0 h 100"/>
                  <a:gd name="T10" fmla="*/ 50 w 101"/>
                  <a:gd name="T11" fmla="*/ 77 h 100"/>
                  <a:gd name="T12" fmla="*/ 78 w 101"/>
                  <a:gd name="T13" fmla="*/ 50 h 100"/>
                  <a:gd name="T14" fmla="*/ 50 w 101"/>
                  <a:gd name="T15" fmla="*/ 23 h 100"/>
                  <a:gd name="T16" fmla="*/ 23 w 101"/>
                  <a:gd name="T17" fmla="*/ 50 h 100"/>
                  <a:gd name="T18" fmla="*/ 50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78" y="0"/>
                      <a:pt x="101" y="23"/>
                      <a:pt x="101" y="50"/>
                    </a:cubicBezTo>
                    <a:cubicBezTo>
                      <a:pt x="101" y="78"/>
                      <a:pt x="78" y="100"/>
                      <a:pt x="50" y="100"/>
                    </a:cubicBezTo>
                    <a:cubicBezTo>
                      <a:pt x="23" y="100"/>
                      <a:pt x="0" y="78"/>
                      <a:pt x="0" y="50"/>
                    </a:cubicBezTo>
                    <a:cubicBezTo>
                      <a:pt x="0" y="23"/>
                      <a:pt x="23" y="0"/>
                      <a:pt x="50" y="0"/>
                    </a:cubicBezTo>
                    <a:close/>
                    <a:moveTo>
                      <a:pt x="50" y="77"/>
                    </a:moveTo>
                    <a:cubicBezTo>
                      <a:pt x="65" y="77"/>
                      <a:pt x="78" y="65"/>
                      <a:pt x="78" y="50"/>
                    </a:cubicBezTo>
                    <a:cubicBezTo>
                      <a:pt x="78" y="35"/>
                      <a:pt x="65" y="23"/>
                      <a:pt x="50" y="23"/>
                    </a:cubicBezTo>
                    <a:cubicBezTo>
                      <a:pt x="35" y="23"/>
                      <a:pt x="23" y="35"/>
                      <a:pt x="23" y="50"/>
                    </a:cubicBezTo>
                    <a:cubicBezTo>
                      <a:pt x="23" y="65"/>
                      <a:pt x="35" y="77"/>
                      <a:pt x="50" y="77"/>
                    </a:cubicBezTo>
                    <a:close/>
                  </a:path>
                </a:pathLst>
              </a:custGeom>
              <a:grpFill/>
              <a:ln w="3175">
                <a:solidFill>
                  <a:schemeClr val="tx2">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7" name="Oval 13"/>
              <p:cNvSpPr>
                <a:spLocks noChangeArrowheads="1"/>
              </p:cNvSpPr>
              <p:nvPr/>
            </p:nvSpPr>
            <p:spPr bwMode="auto">
              <a:xfrm>
                <a:off x="6604048" y="3934974"/>
                <a:ext cx="165100" cy="165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8" name="Freeform 14"/>
              <p:cNvSpPr>
                <a:spLocks noEditPoints="1"/>
              </p:cNvSpPr>
              <p:nvPr/>
            </p:nvSpPr>
            <p:spPr bwMode="auto">
              <a:xfrm>
                <a:off x="6489927" y="3825436"/>
                <a:ext cx="374650" cy="377825"/>
              </a:xfrm>
              <a:custGeom>
                <a:avLst/>
                <a:gdLst>
                  <a:gd name="T0" fmla="*/ 50 w 100"/>
                  <a:gd name="T1" fmla="*/ 0 h 100"/>
                  <a:gd name="T2" fmla="*/ 100 w 100"/>
                  <a:gd name="T3" fmla="*/ 50 h 100"/>
                  <a:gd name="T4" fmla="*/ 50 w 100"/>
                  <a:gd name="T5" fmla="*/ 100 h 100"/>
                  <a:gd name="T6" fmla="*/ 0 w 100"/>
                  <a:gd name="T7" fmla="*/ 50 h 100"/>
                  <a:gd name="T8" fmla="*/ 50 w 100"/>
                  <a:gd name="T9" fmla="*/ 0 h 100"/>
                  <a:gd name="T10" fmla="*/ 50 w 100"/>
                  <a:gd name="T11" fmla="*/ 77 h 100"/>
                  <a:gd name="T12" fmla="*/ 77 w 100"/>
                  <a:gd name="T13" fmla="*/ 50 h 100"/>
                  <a:gd name="T14" fmla="*/ 50 w 100"/>
                  <a:gd name="T15" fmla="*/ 23 h 100"/>
                  <a:gd name="T16" fmla="*/ 23 w 100"/>
                  <a:gd name="T17" fmla="*/ 50 h 100"/>
                  <a:gd name="T18" fmla="*/ 50 w 100"/>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78" y="0"/>
                      <a:pt x="100" y="23"/>
                      <a:pt x="100" y="50"/>
                    </a:cubicBezTo>
                    <a:cubicBezTo>
                      <a:pt x="100" y="78"/>
                      <a:pt x="78" y="100"/>
                      <a:pt x="50" y="100"/>
                    </a:cubicBezTo>
                    <a:cubicBezTo>
                      <a:pt x="22" y="100"/>
                      <a:pt x="0" y="78"/>
                      <a:pt x="0" y="50"/>
                    </a:cubicBezTo>
                    <a:cubicBezTo>
                      <a:pt x="0" y="23"/>
                      <a:pt x="22" y="0"/>
                      <a:pt x="50" y="0"/>
                    </a:cubicBezTo>
                    <a:close/>
                    <a:moveTo>
                      <a:pt x="50" y="77"/>
                    </a:moveTo>
                    <a:cubicBezTo>
                      <a:pt x="65" y="77"/>
                      <a:pt x="77" y="65"/>
                      <a:pt x="77" y="50"/>
                    </a:cubicBezTo>
                    <a:cubicBezTo>
                      <a:pt x="77" y="35"/>
                      <a:pt x="65" y="23"/>
                      <a:pt x="50" y="23"/>
                    </a:cubicBezTo>
                    <a:cubicBezTo>
                      <a:pt x="35" y="23"/>
                      <a:pt x="23" y="35"/>
                      <a:pt x="23" y="50"/>
                    </a:cubicBezTo>
                    <a:cubicBezTo>
                      <a:pt x="23" y="65"/>
                      <a:pt x="35" y="77"/>
                      <a:pt x="50" y="77"/>
                    </a:cubicBezTo>
                    <a:close/>
                  </a:path>
                </a:pathLst>
              </a:custGeom>
              <a:grpFill/>
              <a:ln w="3175">
                <a:solidFill>
                  <a:schemeClr val="tx2">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 name="Oval 15"/>
              <p:cNvSpPr>
                <a:spLocks noChangeArrowheads="1"/>
              </p:cNvSpPr>
              <p:nvPr/>
            </p:nvSpPr>
            <p:spPr bwMode="auto">
              <a:xfrm>
                <a:off x="5791427" y="3934974"/>
                <a:ext cx="165100" cy="165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Freeform 16"/>
              <p:cNvSpPr>
                <a:spLocks noEditPoints="1"/>
              </p:cNvSpPr>
              <p:nvPr/>
            </p:nvSpPr>
            <p:spPr bwMode="auto">
              <a:xfrm>
                <a:off x="5681887" y="3825436"/>
                <a:ext cx="379413" cy="377825"/>
              </a:xfrm>
              <a:custGeom>
                <a:avLst/>
                <a:gdLst>
                  <a:gd name="T0" fmla="*/ 51 w 101"/>
                  <a:gd name="T1" fmla="*/ 0 h 100"/>
                  <a:gd name="T2" fmla="*/ 101 w 101"/>
                  <a:gd name="T3" fmla="*/ 50 h 100"/>
                  <a:gd name="T4" fmla="*/ 51 w 101"/>
                  <a:gd name="T5" fmla="*/ 100 h 100"/>
                  <a:gd name="T6" fmla="*/ 0 w 101"/>
                  <a:gd name="T7" fmla="*/ 50 h 100"/>
                  <a:gd name="T8" fmla="*/ 51 w 101"/>
                  <a:gd name="T9" fmla="*/ 0 h 100"/>
                  <a:gd name="T10" fmla="*/ 51 w 101"/>
                  <a:gd name="T11" fmla="*/ 77 h 100"/>
                  <a:gd name="T12" fmla="*/ 78 w 101"/>
                  <a:gd name="T13" fmla="*/ 50 h 100"/>
                  <a:gd name="T14" fmla="*/ 51 w 101"/>
                  <a:gd name="T15" fmla="*/ 23 h 100"/>
                  <a:gd name="T16" fmla="*/ 24 w 101"/>
                  <a:gd name="T17" fmla="*/ 50 h 100"/>
                  <a:gd name="T18" fmla="*/ 51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1" y="0"/>
                    </a:moveTo>
                    <a:cubicBezTo>
                      <a:pt x="78" y="0"/>
                      <a:pt x="101" y="23"/>
                      <a:pt x="101" y="50"/>
                    </a:cubicBezTo>
                    <a:cubicBezTo>
                      <a:pt x="101" y="78"/>
                      <a:pt x="78" y="100"/>
                      <a:pt x="51" y="100"/>
                    </a:cubicBezTo>
                    <a:cubicBezTo>
                      <a:pt x="23" y="100"/>
                      <a:pt x="0" y="78"/>
                      <a:pt x="0" y="50"/>
                    </a:cubicBezTo>
                    <a:cubicBezTo>
                      <a:pt x="0" y="23"/>
                      <a:pt x="23" y="0"/>
                      <a:pt x="51" y="0"/>
                    </a:cubicBezTo>
                    <a:close/>
                    <a:moveTo>
                      <a:pt x="51" y="77"/>
                    </a:moveTo>
                    <a:cubicBezTo>
                      <a:pt x="66" y="77"/>
                      <a:pt x="78" y="65"/>
                      <a:pt x="78" y="50"/>
                    </a:cubicBezTo>
                    <a:cubicBezTo>
                      <a:pt x="78" y="35"/>
                      <a:pt x="66" y="23"/>
                      <a:pt x="51" y="23"/>
                    </a:cubicBezTo>
                    <a:cubicBezTo>
                      <a:pt x="36" y="23"/>
                      <a:pt x="24" y="35"/>
                      <a:pt x="24" y="50"/>
                    </a:cubicBezTo>
                    <a:cubicBezTo>
                      <a:pt x="24" y="65"/>
                      <a:pt x="36" y="77"/>
                      <a:pt x="51" y="77"/>
                    </a:cubicBezTo>
                    <a:close/>
                  </a:path>
                </a:pathLst>
              </a:custGeom>
              <a:grpFill/>
              <a:ln w="3175">
                <a:solidFill>
                  <a:schemeClr val="tx2">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22" name="Group 17"/>
            <p:cNvGrpSpPr/>
            <p:nvPr/>
          </p:nvGrpSpPr>
          <p:grpSpPr>
            <a:xfrm>
              <a:off x="7624872" y="2662359"/>
              <a:ext cx="2724854" cy="1893464"/>
              <a:chOff x="5256213" y="2846388"/>
              <a:chExt cx="1893888" cy="1316037"/>
            </a:xfrm>
            <a:solidFill>
              <a:schemeClr val="tx1">
                <a:lumMod val="65000"/>
                <a:lumOff val="35000"/>
              </a:schemeClr>
            </a:solidFill>
          </p:grpSpPr>
          <p:sp>
            <p:nvSpPr>
              <p:cNvPr id="35" name="Freeform 5"/>
              <p:cNvSpPr>
                <a:spLocks noEditPoints="1"/>
              </p:cNvSpPr>
              <p:nvPr/>
            </p:nvSpPr>
            <p:spPr bwMode="auto">
              <a:xfrm>
                <a:off x="6443663" y="3179763"/>
                <a:ext cx="706438" cy="857250"/>
              </a:xfrm>
              <a:custGeom>
                <a:avLst/>
                <a:gdLst>
                  <a:gd name="T0" fmla="*/ 7 w 188"/>
                  <a:gd name="T1" fmla="*/ 165 h 227"/>
                  <a:gd name="T2" fmla="*/ 32 w 188"/>
                  <a:gd name="T3" fmla="*/ 134 h 227"/>
                  <a:gd name="T4" fmla="*/ 39 w 188"/>
                  <a:gd name="T5" fmla="*/ 125 h 227"/>
                  <a:gd name="T6" fmla="*/ 46 w 188"/>
                  <a:gd name="T7" fmla="*/ 15 h 227"/>
                  <a:gd name="T8" fmla="*/ 50 w 188"/>
                  <a:gd name="T9" fmla="*/ 0 h 227"/>
                  <a:gd name="T10" fmla="*/ 152 w 188"/>
                  <a:gd name="T11" fmla="*/ 5 h 227"/>
                  <a:gd name="T12" fmla="*/ 168 w 188"/>
                  <a:gd name="T13" fmla="*/ 11 h 227"/>
                  <a:gd name="T14" fmla="*/ 172 w 188"/>
                  <a:gd name="T15" fmla="*/ 24 h 227"/>
                  <a:gd name="T16" fmla="*/ 165 w 188"/>
                  <a:gd name="T17" fmla="*/ 25 h 227"/>
                  <a:gd name="T18" fmla="*/ 179 w 188"/>
                  <a:gd name="T19" fmla="*/ 84 h 227"/>
                  <a:gd name="T20" fmla="*/ 185 w 188"/>
                  <a:gd name="T21" fmla="*/ 88 h 227"/>
                  <a:gd name="T22" fmla="*/ 185 w 188"/>
                  <a:gd name="T23" fmla="*/ 134 h 227"/>
                  <a:gd name="T24" fmla="*/ 181 w 188"/>
                  <a:gd name="T25" fmla="*/ 154 h 227"/>
                  <a:gd name="T26" fmla="*/ 181 w 188"/>
                  <a:gd name="T27" fmla="*/ 159 h 227"/>
                  <a:gd name="T28" fmla="*/ 188 w 188"/>
                  <a:gd name="T29" fmla="*/ 165 h 227"/>
                  <a:gd name="T30" fmla="*/ 187 w 188"/>
                  <a:gd name="T31" fmla="*/ 191 h 227"/>
                  <a:gd name="T32" fmla="*/ 180 w 188"/>
                  <a:gd name="T33" fmla="*/ 202 h 227"/>
                  <a:gd name="T34" fmla="*/ 166 w 188"/>
                  <a:gd name="T35" fmla="*/ 202 h 227"/>
                  <a:gd name="T36" fmla="*/ 162 w 188"/>
                  <a:gd name="T37" fmla="*/ 202 h 227"/>
                  <a:gd name="T38" fmla="*/ 163 w 188"/>
                  <a:gd name="T39" fmla="*/ 221 h 227"/>
                  <a:gd name="T40" fmla="*/ 163 w 188"/>
                  <a:gd name="T41" fmla="*/ 221 h 227"/>
                  <a:gd name="T42" fmla="*/ 161 w 188"/>
                  <a:gd name="T43" fmla="*/ 225 h 227"/>
                  <a:gd name="T44" fmla="*/ 155 w 188"/>
                  <a:gd name="T45" fmla="*/ 227 h 227"/>
                  <a:gd name="T46" fmla="*/ 155 w 188"/>
                  <a:gd name="T47" fmla="*/ 227 h 227"/>
                  <a:gd name="T48" fmla="*/ 131 w 188"/>
                  <a:gd name="T49" fmla="*/ 227 h 227"/>
                  <a:gd name="T50" fmla="*/ 131 w 188"/>
                  <a:gd name="T51" fmla="*/ 227 h 227"/>
                  <a:gd name="T52" fmla="*/ 130 w 188"/>
                  <a:gd name="T53" fmla="*/ 227 h 227"/>
                  <a:gd name="T54" fmla="*/ 128 w 188"/>
                  <a:gd name="T55" fmla="*/ 225 h 227"/>
                  <a:gd name="T56" fmla="*/ 127 w 188"/>
                  <a:gd name="T57" fmla="*/ 220 h 227"/>
                  <a:gd name="T58" fmla="*/ 127 w 188"/>
                  <a:gd name="T59" fmla="*/ 219 h 227"/>
                  <a:gd name="T60" fmla="*/ 127 w 188"/>
                  <a:gd name="T61" fmla="*/ 202 h 227"/>
                  <a:gd name="T62" fmla="*/ 117 w 188"/>
                  <a:gd name="T63" fmla="*/ 202 h 227"/>
                  <a:gd name="T64" fmla="*/ 110 w 188"/>
                  <a:gd name="T65" fmla="*/ 172 h 227"/>
                  <a:gd name="T66" fmla="*/ 85 w 188"/>
                  <a:gd name="T67" fmla="*/ 146 h 227"/>
                  <a:gd name="T68" fmla="*/ 43 w 188"/>
                  <a:gd name="T69" fmla="*/ 144 h 227"/>
                  <a:gd name="T70" fmla="*/ 16 w 188"/>
                  <a:gd name="T71" fmla="*/ 170 h 227"/>
                  <a:gd name="T72" fmla="*/ 6 w 188"/>
                  <a:gd name="T73" fmla="*/ 215 h 227"/>
                  <a:gd name="T74" fmla="*/ 0 w 188"/>
                  <a:gd name="T75" fmla="*/ 215 h 227"/>
                  <a:gd name="T76" fmla="*/ 7 w 188"/>
                  <a:gd name="T77" fmla="*/ 165 h 227"/>
                  <a:gd name="T78" fmla="*/ 147 w 188"/>
                  <a:gd name="T79" fmla="*/ 15 h 227"/>
                  <a:gd name="T80" fmla="*/ 133 w 188"/>
                  <a:gd name="T81" fmla="*/ 14 h 227"/>
                  <a:gd name="T82" fmla="*/ 135 w 188"/>
                  <a:gd name="T83" fmla="*/ 112 h 227"/>
                  <a:gd name="T84" fmla="*/ 161 w 188"/>
                  <a:gd name="T85" fmla="*/ 112 h 227"/>
                  <a:gd name="T86" fmla="*/ 161 w 188"/>
                  <a:gd name="T87" fmla="*/ 80 h 227"/>
                  <a:gd name="T88" fmla="*/ 147 w 188"/>
                  <a:gd name="T89" fmla="*/ 15 h 227"/>
                  <a:gd name="T90" fmla="*/ 132 w 188"/>
                  <a:gd name="T91" fmla="*/ 219 h 227"/>
                  <a:gd name="T92" fmla="*/ 132 w 188"/>
                  <a:gd name="T93" fmla="*/ 220 h 227"/>
                  <a:gd name="T94" fmla="*/ 132 w 188"/>
                  <a:gd name="T95" fmla="*/ 222 h 227"/>
                  <a:gd name="T96" fmla="*/ 141 w 188"/>
                  <a:gd name="T97" fmla="*/ 222 h 227"/>
                  <a:gd name="T98" fmla="*/ 155 w 188"/>
                  <a:gd name="T99" fmla="*/ 222 h 227"/>
                  <a:gd name="T100" fmla="*/ 157 w 188"/>
                  <a:gd name="T101" fmla="*/ 222 h 227"/>
                  <a:gd name="T102" fmla="*/ 158 w 188"/>
                  <a:gd name="T103" fmla="*/ 221 h 227"/>
                  <a:gd name="T104" fmla="*/ 158 w 188"/>
                  <a:gd name="T105" fmla="*/ 221 h 227"/>
                  <a:gd name="T106" fmla="*/ 157 w 188"/>
                  <a:gd name="T107" fmla="*/ 202 h 227"/>
                  <a:gd name="T108" fmla="*/ 132 w 188"/>
                  <a:gd name="T109" fmla="*/ 202 h 227"/>
                  <a:gd name="T110" fmla="*/ 132 w 188"/>
                  <a:gd name="T111" fmla="*/ 219 h 227"/>
                  <a:gd name="T112" fmla="*/ 131 w 188"/>
                  <a:gd name="T113" fmla="*/ 81 h 227"/>
                  <a:gd name="T114" fmla="*/ 129 w 188"/>
                  <a:gd name="T115" fmla="*/ 15 h 227"/>
                  <a:gd name="T116" fmla="*/ 79 w 188"/>
                  <a:gd name="T117" fmla="*/ 13 h 227"/>
                  <a:gd name="T118" fmla="*/ 78 w 188"/>
                  <a:gd name="T119" fmla="*/ 65 h 227"/>
                  <a:gd name="T120" fmla="*/ 131 w 188"/>
                  <a:gd name="T121" fmla="*/ 8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8" h="227">
                    <a:moveTo>
                      <a:pt x="7" y="165"/>
                    </a:moveTo>
                    <a:cubicBezTo>
                      <a:pt x="11" y="154"/>
                      <a:pt x="25" y="139"/>
                      <a:pt x="32" y="134"/>
                    </a:cubicBezTo>
                    <a:cubicBezTo>
                      <a:pt x="39" y="128"/>
                      <a:pt x="39" y="125"/>
                      <a:pt x="39" y="125"/>
                    </a:cubicBezTo>
                    <a:cubicBezTo>
                      <a:pt x="39" y="125"/>
                      <a:pt x="44" y="30"/>
                      <a:pt x="46" y="15"/>
                    </a:cubicBezTo>
                    <a:cubicBezTo>
                      <a:pt x="48" y="0"/>
                      <a:pt x="50" y="0"/>
                      <a:pt x="50" y="0"/>
                    </a:cubicBezTo>
                    <a:cubicBezTo>
                      <a:pt x="50" y="0"/>
                      <a:pt x="137" y="4"/>
                      <a:pt x="152" y="5"/>
                    </a:cubicBezTo>
                    <a:cubicBezTo>
                      <a:pt x="166" y="5"/>
                      <a:pt x="165" y="8"/>
                      <a:pt x="168" y="11"/>
                    </a:cubicBezTo>
                    <a:cubicBezTo>
                      <a:pt x="171" y="13"/>
                      <a:pt x="172" y="22"/>
                      <a:pt x="172" y="24"/>
                    </a:cubicBezTo>
                    <a:cubicBezTo>
                      <a:pt x="172" y="26"/>
                      <a:pt x="165" y="25"/>
                      <a:pt x="165" y="25"/>
                    </a:cubicBezTo>
                    <a:cubicBezTo>
                      <a:pt x="165" y="25"/>
                      <a:pt x="179" y="82"/>
                      <a:pt x="179" y="84"/>
                    </a:cubicBezTo>
                    <a:cubicBezTo>
                      <a:pt x="179" y="86"/>
                      <a:pt x="185" y="88"/>
                      <a:pt x="185" y="88"/>
                    </a:cubicBezTo>
                    <a:cubicBezTo>
                      <a:pt x="185" y="88"/>
                      <a:pt x="184" y="113"/>
                      <a:pt x="185" y="134"/>
                    </a:cubicBezTo>
                    <a:cubicBezTo>
                      <a:pt x="185" y="155"/>
                      <a:pt x="181" y="154"/>
                      <a:pt x="181" y="154"/>
                    </a:cubicBezTo>
                    <a:cubicBezTo>
                      <a:pt x="181" y="154"/>
                      <a:pt x="177" y="159"/>
                      <a:pt x="181" y="159"/>
                    </a:cubicBezTo>
                    <a:cubicBezTo>
                      <a:pt x="186" y="159"/>
                      <a:pt x="188" y="165"/>
                      <a:pt x="188" y="165"/>
                    </a:cubicBezTo>
                    <a:cubicBezTo>
                      <a:pt x="188" y="165"/>
                      <a:pt x="187" y="181"/>
                      <a:pt x="187" y="191"/>
                    </a:cubicBezTo>
                    <a:cubicBezTo>
                      <a:pt x="187" y="202"/>
                      <a:pt x="180" y="202"/>
                      <a:pt x="180" y="202"/>
                    </a:cubicBezTo>
                    <a:cubicBezTo>
                      <a:pt x="166" y="202"/>
                      <a:pt x="166" y="202"/>
                      <a:pt x="166" y="202"/>
                    </a:cubicBezTo>
                    <a:cubicBezTo>
                      <a:pt x="162" y="202"/>
                      <a:pt x="162" y="202"/>
                      <a:pt x="162" y="202"/>
                    </a:cubicBezTo>
                    <a:cubicBezTo>
                      <a:pt x="163" y="221"/>
                      <a:pt x="163" y="221"/>
                      <a:pt x="163" y="221"/>
                    </a:cubicBezTo>
                    <a:cubicBezTo>
                      <a:pt x="163" y="221"/>
                      <a:pt x="163" y="221"/>
                      <a:pt x="163" y="221"/>
                    </a:cubicBezTo>
                    <a:cubicBezTo>
                      <a:pt x="163" y="222"/>
                      <a:pt x="162" y="223"/>
                      <a:pt x="161" y="225"/>
                    </a:cubicBezTo>
                    <a:cubicBezTo>
                      <a:pt x="160" y="226"/>
                      <a:pt x="158" y="227"/>
                      <a:pt x="155" y="227"/>
                    </a:cubicBezTo>
                    <a:cubicBezTo>
                      <a:pt x="155" y="227"/>
                      <a:pt x="155" y="227"/>
                      <a:pt x="155" y="227"/>
                    </a:cubicBezTo>
                    <a:cubicBezTo>
                      <a:pt x="151" y="227"/>
                      <a:pt x="131" y="227"/>
                      <a:pt x="131" y="227"/>
                    </a:cubicBezTo>
                    <a:cubicBezTo>
                      <a:pt x="131" y="227"/>
                      <a:pt x="131" y="227"/>
                      <a:pt x="131" y="227"/>
                    </a:cubicBezTo>
                    <a:cubicBezTo>
                      <a:pt x="130" y="227"/>
                      <a:pt x="130" y="227"/>
                      <a:pt x="130" y="227"/>
                    </a:cubicBezTo>
                    <a:cubicBezTo>
                      <a:pt x="130" y="227"/>
                      <a:pt x="129" y="226"/>
                      <a:pt x="128" y="225"/>
                    </a:cubicBezTo>
                    <a:cubicBezTo>
                      <a:pt x="127" y="224"/>
                      <a:pt x="127" y="222"/>
                      <a:pt x="127" y="220"/>
                    </a:cubicBezTo>
                    <a:cubicBezTo>
                      <a:pt x="127" y="219"/>
                      <a:pt x="127" y="219"/>
                      <a:pt x="127" y="219"/>
                    </a:cubicBezTo>
                    <a:cubicBezTo>
                      <a:pt x="127" y="216"/>
                      <a:pt x="127" y="207"/>
                      <a:pt x="127" y="202"/>
                    </a:cubicBezTo>
                    <a:cubicBezTo>
                      <a:pt x="117" y="202"/>
                      <a:pt x="117" y="202"/>
                      <a:pt x="117" y="202"/>
                    </a:cubicBezTo>
                    <a:cubicBezTo>
                      <a:pt x="117" y="202"/>
                      <a:pt x="114" y="193"/>
                      <a:pt x="110" y="172"/>
                    </a:cubicBezTo>
                    <a:cubicBezTo>
                      <a:pt x="106" y="152"/>
                      <a:pt x="85" y="146"/>
                      <a:pt x="85" y="146"/>
                    </a:cubicBezTo>
                    <a:cubicBezTo>
                      <a:pt x="43" y="144"/>
                      <a:pt x="43" y="144"/>
                      <a:pt x="43" y="144"/>
                    </a:cubicBezTo>
                    <a:cubicBezTo>
                      <a:pt x="43" y="144"/>
                      <a:pt x="27" y="149"/>
                      <a:pt x="16" y="170"/>
                    </a:cubicBezTo>
                    <a:cubicBezTo>
                      <a:pt x="6" y="190"/>
                      <a:pt x="6" y="215"/>
                      <a:pt x="6" y="215"/>
                    </a:cubicBezTo>
                    <a:cubicBezTo>
                      <a:pt x="0" y="215"/>
                      <a:pt x="0" y="215"/>
                      <a:pt x="0" y="215"/>
                    </a:cubicBezTo>
                    <a:cubicBezTo>
                      <a:pt x="0" y="215"/>
                      <a:pt x="4" y="177"/>
                      <a:pt x="7" y="165"/>
                    </a:cubicBezTo>
                    <a:close/>
                    <a:moveTo>
                      <a:pt x="147" y="15"/>
                    </a:moveTo>
                    <a:cubicBezTo>
                      <a:pt x="133" y="14"/>
                      <a:pt x="133" y="14"/>
                      <a:pt x="133" y="14"/>
                    </a:cubicBezTo>
                    <a:cubicBezTo>
                      <a:pt x="135" y="112"/>
                      <a:pt x="135" y="112"/>
                      <a:pt x="135" y="112"/>
                    </a:cubicBezTo>
                    <a:cubicBezTo>
                      <a:pt x="161" y="112"/>
                      <a:pt x="161" y="112"/>
                      <a:pt x="161" y="112"/>
                    </a:cubicBezTo>
                    <a:cubicBezTo>
                      <a:pt x="161" y="112"/>
                      <a:pt x="161" y="90"/>
                      <a:pt x="161" y="80"/>
                    </a:cubicBezTo>
                    <a:cubicBezTo>
                      <a:pt x="161" y="69"/>
                      <a:pt x="147" y="15"/>
                      <a:pt x="147" y="15"/>
                    </a:cubicBezTo>
                    <a:close/>
                    <a:moveTo>
                      <a:pt x="132" y="219"/>
                    </a:moveTo>
                    <a:cubicBezTo>
                      <a:pt x="132" y="219"/>
                      <a:pt x="132" y="219"/>
                      <a:pt x="132" y="220"/>
                    </a:cubicBezTo>
                    <a:cubicBezTo>
                      <a:pt x="132" y="221"/>
                      <a:pt x="132" y="221"/>
                      <a:pt x="132" y="222"/>
                    </a:cubicBezTo>
                    <a:cubicBezTo>
                      <a:pt x="134" y="222"/>
                      <a:pt x="137" y="222"/>
                      <a:pt x="141" y="222"/>
                    </a:cubicBezTo>
                    <a:cubicBezTo>
                      <a:pt x="147" y="222"/>
                      <a:pt x="153" y="222"/>
                      <a:pt x="155" y="222"/>
                    </a:cubicBezTo>
                    <a:cubicBezTo>
                      <a:pt x="157" y="222"/>
                      <a:pt x="157" y="222"/>
                      <a:pt x="157" y="222"/>
                    </a:cubicBezTo>
                    <a:cubicBezTo>
                      <a:pt x="157" y="221"/>
                      <a:pt x="158" y="221"/>
                      <a:pt x="158" y="221"/>
                    </a:cubicBezTo>
                    <a:cubicBezTo>
                      <a:pt x="158" y="221"/>
                      <a:pt x="158" y="221"/>
                      <a:pt x="158" y="221"/>
                    </a:cubicBezTo>
                    <a:cubicBezTo>
                      <a:pt x="157" y="202"/>
                      <a:pt x="157" y="202"/>
                      <a:pt x="157" y="202"/>
                    </a:cubicBezTo>
                    <a:cubicBezTo>
                      <a:pt x="132" y="202"/>
                      <a:pt x="132" y="202"/>
                      <a:pt x="132" y="202"/>
                    </a:cubicBezTo>
                    <a:cubicBezTo>
                      <a:pt x="132" y="207"/>
                      <a:pt x="132" y="216"/>
                      <a:pt x="132" y="219"/>
                    </a:cubicBezTo>
                    <a:close/>
                    <a:moveTo>
                      <a:pt x="131" y="81"/>
                    </a:moveTo>
                    <a:cubicBezTo>
                      <a:pt x="129" y="15"/>
                      <a:pt x="129" y="15"/>
                      <a:pt x="129" y="15"/>
                    </a:cubicBezTo>
                    <a:cubicBezTo>
                      <a:pt x="79" y="13"/>
                      <a:pt x="79" y="13"/>
                      <a:pt x="79" y="13"/>
                    </a:cubicBezTo>
                    <a:cubicBezTo>
                      <a:pt x="78" y="65"/>
                      <a:pt x="78" y="65"/>
                      <a:pt x="78" y="65"/>
                    </a:cubicBezTo>
                    <a:lnTo>
                      <a:pt x="131" y="81"/>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6" name="Freeform 6"/>
              <p:cNvSpPr>
                <a:spLocks noEditPoints="1"/>
              </p:cNvSpPr>
              <p:nvPr/>
            </p:nvSpPr>
            <p:spPr bwMode="auto">
              <a:xfrm>
                <a:off x="6488113" y="3784600"/>
                <a:ext cx="376238" cy="377825"/>
              </a:xfrm>
              <a:custGeom>
                <a:avLst/>
                <a:gdLst>
                  <a:gd name="T0" fmla="*/ 50 w 100"/>
                  <a:gd name="T1" fmla="*/ 0 h 100"/>
                  <a:gd name="T2" fmla="*/ 100 w 100"/>
                  <a:gd name="T3" fmla="*/ 50 h 100"/>
                  <a:gd name="T4" fmla="*/ 50 w 100"/>
                  <a:gd name="T5" fmla="*/ 100 h 100"/>
                  <a:gd name="T6" fmla="*/ 0 w 100"/>
                  <a:gd name="T7" fmla="*/ 50 h 100"/>
                  <a:gd name="T8" fmla="*/ 50 w 100"/>
                  <a:gd name="T9" fmla="*/ 0 h 100"/>
                  <a:gd name="T10" fmla="*/ 50 w 100"/>
                  <a:gd name="T11" fmla="*/ 77 h 100"/>
                  <a:gd name="T12" fmla="*/ 77 w 100"/>
                  <a:gd name="T13" fmla="*/ 50 h 100"/>
                  <a:gd name="T14" fmla="*/ 50 w 100"/>
                  <a:gd name="T15" fmla="*/ 23 h 100"/>
                  <a:gd name="T16" fmla="*/ 23 w 100"/>
                  <a:gd name="T17" fmla="*/ 50 h 100"/>
                  <a:gd name="T18" fmla="*/ 50 w 100"/>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78" y="0"/>
                      <a:pt x="100" y="23"/>
                      <a:pt x="100" y="50"/>
                    </a:cubicBezTo>
                    <a:cubicBezTo>
                      <a:pt x="100" y="78"/>
                      <a:pt x="78" y="100"/>
                      <a:pt x="50" y="100"/>
                    </a:cubicBezTo>
                    <a:cubicBezTo>
                      <a:pt x="23" y="100"/>
                      <a:pt x="0" y="78"/>
                      <a:pt x="0" y="50"/>
                    </a:cubicBezTo>
                    <a:cubicBezTo>
                      <a:pt x="0" y="23"/>
                      <a:pt x="23" y="0"/>
                      <a:pt x="50" y="0"/>
                    </a:cubicBezTo>
                    <a:close/>
                    <a:moveTo>
                      <a:pt x="50" y="77"/>
                    </a:moveTo>
                    <a:cubicBezTo>
                      <a:pt x="65" y="77"/>
                      <a:pt x="77" y="65"/>
                      <a:pt x="77" y="50"/>
                    </a:cubicBezTo>
                    <a:cubicBezTo>
                      <a:pt x="77" y="35"/>
                      <a:pt x="65" y="23"/>
                      <a:pt x="50" y="23"/>
                    </a:cubicBezTo>
                    <a:cubicBezTo>
                      <a:pt x="35" y="23"/>
                      <a:pt x="23" y="35"/>
                      <a:pt x="23" y="50"/>
                    </a:cubicBezTo>
                    <a:cubicBezTo>
                      <a:pt x="23" y="65"/>
                      <a:pt x="35" y="77"/>
                      <a:pt x="50" y="77"/>
                    </a:cubicBezTo>
                    <a:close/>
                  </a:path>
                </a:pathLst>
              </a:custGeom>
              <a:solidFill>
                <a:schemeClr val="tx1">
                  <a:lumMod val="65000"/>
                  <a:lumOff val="35000"/>
                </a:schemeClr>
              </a:solidFill>
              <a:ln w="3175">
                <a:solidFill>
                  <a:schemeClr val="tx2">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7" name="Oval 7"/>
              <p:cNvSpPr>
                <a:spLocks noChangeArrowheads="1"/>
              </p:cNvSpPr>
              <p:nvPr/>
            </p:nvSpPr>
            <p:spPr bwMode="auto">
              <a:xfrm>
                <a:off x="6592888" y="3894138"/>
                <a:ext cx="165100" cy="165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 name="Oval 8"/>
              <p:cNvSpPr>
                <a:spLocks noChangeArrowheads="1"/>
              </p:cNvSpPr>
              <p:nvPr/>
            </p:nvSpPr>
            <p:spPr bwMode="auto">
              <a:xfrm>
                <a:off x="5408434" y="3894138"/>
                <a:ext cx="160338" cy="165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Freeform 9"/>
              <p:cNvSpPr>
                <a:spLocks/>
              </p:cNvSpPr>
              <p:nvPr/>
            </p:nvSpPr>
            <p:spPr bwMode="auto">
              <a:xfrm>
                <a:off x="6477000" y="3152775"/>
                <a:ext cx="123825" cy="615950"/>
              </a:xfrm>
              <a:custGeom>
                <a:avLst/>
                <a:gdLst>
                  <a:gd name="T0" fmla="*/ 2 w 33"/>
                  <a:gd name="T1" fmla="*/ 35 h 163"/>
                  <a:gd name="T2" fmla="*/ 4 w 33"/>
                  <a:gd name="T3" fmla="*/ 36 h 163"/>
                  <a:gd name="T4" fmla="*/ 5 w 33"/>
                  <a:gd name="T5" fmla="*/ 8 h 163"/>
                  <a:gd name="T6" fmla="*/ 15 w 33"/>
                  <a:gd name="T7" fmla="*/ 7 h 163"/>
                  <a:gd name="T8" fmla="*/ 16 w 33"/>
                  <a:gd name="T9" fmla="*/ 36 h 163"/>
                  <a:gd name="T10" fmla="*/ 19 w 33"/>
                  <a:gd name="T11" fmla="*/ 37 h 163"/>
                  <a:gd name="T12" fmla="*/ 33 w 33"/>
                  <a:gd name="T13" fmla="*/ 38 h 163"/>
                  <a:gd name="T14" fmla="*/ 27 w 33"/>
                  <a:gd name="T15" fmla="*/ 133 h 163"/>
                  <a:gd name="T16" fmla="*/ 10 w 33"/>
                  <a:gd name="T17" fmla="*/ 150 h 163"/>
                  <a:gd name="T18" fmla="*/ 0 w 33"/>
                  <a:gd name="T19" fmla="*/ 163 h 163"/>
                  <a:gd name="T20" fmla="*/ 2 w 33"/>
                  <a:gd name="T21" fmla="*/ 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63">
                    <a:moveTo>
                      <a:pt x="2" y="35"/>
                    </a:moveTo>
                    <a:cubicBezTo>
                      <a:pt x="4" y="36"/>
                      <a:pt x="4" y="36"/>
                      <a:pt x="4" y="36"/>
                    </a:cubicBezTo>
                    <a:cubicBezTo>
                      <a:pt x="5" y="8"/>
                      <a:pt x="5" y="8"/>
                      <a:pt x="5" y="8"/>
                    </a:cubicBezTo>
                    <a:cubicBezTo>
                      <a:pt x="5" y="8"/>
                      <a:pt x="10" y="0"/>
                      <a:pt x="15" y="7"/>
                    </a:cubicBezTo>
                    <a:cubicBezTo>
                      <a:pt x="16" y="36"/>
                      <a:pt x="16" y="36"/>
                      <a:pt x="16" y="36"/>
                    </a:cubicBezTo>
                    <a:cubicBezTo>
                      <a:pt x="19" y="37"/>
                      <a:pt x="19" y="37"/>
                      <a:pt x="19" y="37"/>
                    </a:cubicBezTo>
                    <a:cubicBezTo>
                      <a:pt x="33" y="38"/>
                      <a:pt x="33" y="38"/>
                      <a:pt x="33" y="38"/>
                    </a:cubicBezTo>
                    <a:cubicBezTo>
                      <a:pt x="27" y="133"/>
                      <a:pt x="27" y="133"/>
                      <a:pt x="27" y="133"/>
                    </a:cubicBezTo>
                    <a:cubicBezTo>
                      <a:pt x="27" y="133"/>
                      <a:pt x="19" y="139"/>
                      <a:pt x="10" y="150"/>
                    </a:cubicBezTo>
                    <a:cubicBezTo>
                      <a:pt x="1" y="160"/>
                      <a:pt x="0" y="163"/>
                      <a:pt x="0" y="163"/>
                    </a:cubicBezTo>
                    <a:lnTo>
                      <a:pt x="2" y="3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 name="Freeform 10"/>
              <p:cNvSpPr>
                <a:spLocks noEditPoints="1"/>
              </p:cNvSpPr>
              <p:nvPr/>
            </p:nvSpPr>
            <p:spPr bwMode="auto">
              <a:xfrm>
                <a:off x="5289550" y="3784600"/>
                <a:ext cx="379413" cy="377825"/>
              </a:xfrm>
              <a:custGeom>
                <a:avLst/>
                <a:gdLst>
                  <a:gd name="T0" fmla="*/ 51 w 101"/>
                  <a:gd name="T1" fmla="*/ 0 h 100"/>
                  <a:gd name="T2" fmla="*/ 101 w 101"/>
                  <a:gd name="T3" fmla="*/ 50 h 100"/>
                  <a:gd name="T4" fmla="*/ 51 w 101"/>
                  <a:gd name="T5" fmla="*/ 100 h 100"/>
                  <a:gd name="T6" fmla="*/ 0 w 101"/>
                  <a:gd name="T7" fmla="*/ 50 h 100"/>
                  <a:gd name="T8" fmla="*/ 51 w 101"/>
                  <a:gd name="T9" fmla="*/ 0 h 100"/>
                  <a:gd name="T10" fmla="*/ 51 w 101"/>
                  <a:gd name="T11" fmla="*/ 77 h 100"/>
                  <a:gd name="T12" fmla="*/ 78 w 101"/>
                  <a:gd name="T13" fmla="*/ 50 h 100"/>
                  <a:gd name="T14" fmla="*/ 51 w 101"/>
                  <a:gd name="T15" fmla="*/ 23 h 100"/>
                  <a:gd name="T16" fmla="*/ 23 w 101"/>
                  <a:gd name="T17" fmla="*/ 50 h 100"/>
                  <a:gd name="T18" fmla="*/ 51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1" y="0"/>
                    </a:moveTo>
                    <a:cubicBezTo>
                      <a:pt x="78" y="0"/>
                      <a:pt x="101" y="23"/>
                      <a:pt x="101" y="50"/>
                    </a:cubicBezTo>
                    <a:cubicBezTo>
                      <a:pt x="101" y="78"/>
                      <a:pt x="78" y="100"/>
                      <a:pt x="51" y="100"/>
                    </a:cubicBezTo>
                    <a:cubicBezTo>
                      <a:pt x="23" y="100"/>
                      <a:pt x="0" y="78"/>
                      <a:pt x="0" y="50"/>
                    </a:cubicBezTo>
                    <a:cubicBezTo>
                      <a:pt x="0" y="23"/>
                      <a:pt x="23" y="0"/>
                      <a:pt x="51" y="0"/>
                    </a:cubicBezTo>
                    <a:close/>
                    <a:moveTo>
                      <a:pt x="51" y="77"/>
                    </a:moveTo>
                    <a:cubicBezTo>
                      <a:pt x="66" y="77"/>
                      <a:pt x="78" y="65"/>
                      <a:pt x="78" y="50"/>
                    </a:cubicBezTo>
                    <a:cubicBezTo>
                      <a:pt x="78" y="35"/>
                      <a:pt x="66" y="23"/>
                      <a:pt x="51" y="23"/>
                    </a:cubicBezTo>
                    <a:cubicBezTo>
                      <a:pt x="36" y="23"/>
                      <a:pt x="23" y="35"/>
                      <a:pt x="23" y="50"/>
                    </a:cubicBezTo>
                    <a:cubicBezTo>
                      <a:pt x="23" y="65"/>
                      <a:pt x="36" y="77"/>
                      <a:pt x="51" y="77"/>
                    </a:cubicBezTo>
                    <a:close/>
                  </a:path>
                </a:pathLst>
              </a:custGeom>
              <a:grpFill/>
              <a:ln w="3175">
                <a:solidFill>
                  <a:schemeClr val="tx2">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Oval 17"/>
              <p:cNvSpPr>
                <a:spLocks noChangeArrowheads="1"/>
              </p:cNvSpPr>
              <p:nvPr/>
            </p:nvSpPr>
            <p:spPr bwMode="auto">
              <a:xfrm>
                <a:off x="5810071" y="3894138"/>
                <a:ext cx="165100" cy="165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 name="Freeform 18"/>
              <p:cNvSpPr>
                <a:spLocks noEditPoints="1"/>
              </p:cNvSpPr>
              <p:nvPr/>
            </p:nvSpPr>
            <p:spPr bwMode="auto">
              <a:xfrm>
                <a:off x="5695950" y="3784600"/>
                <a:ext cx="379413" cy="377825"/>
              </a:xfrm>
              <a:custGeom>
                <a:avLst/>
                <a:gdLst>
                  <a:gd name="T0" fmla="*/ 50 w 101"/>
                  <a:gd name="T1" fmla="*/ 0 h 100"/>
                  <a:gd name="T2" fmla="*/ 101 w 101"/>
                  <a:gd name="T3" fmla="*/ 50 h 100"/>
                  <a:gd name="T4" fmla="*/ 50 w 101"/>
                  <a:gd name="T5" fmla="*/ 100 h 100"/>
                  <a:gd name="T6" fmla="*/ 0 w 101"/>
                  <a:gd name="T7" fmla="*/ 50 h 100"/>
                  <a:gd name="T8" fmla="*/ 50 w 101"/>
                  <a:gd name="T9" fmla="*/ 0 h 100"/>
                  <a:gd name="T10" fmla="*/ 50 w 101"/>
                  <a:gd name="T11" fmla="*/ 77 h 100"/>
                  <a:gd name="T12" fmla="*/ 78 w 101"/>
                  <a:gd name="T13" fmla="*/ 50 h 100"/>
                  <a:gd name="T14" fmla="*/ 50 w 101"/>
                  <a:gd name="T15" fmla="*/ 23 h 100"/>
                  <a:gd name="T16" fmla="*/ 23 w 101"/>
                  <a:gd name="T17" fmla="*/ 50 h 100"/>
                  <a:gd name="T18" fmla="*/ 50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78" y="0"/>
                      <a:pt x="101" y="23"/>
                      <a:pt x="101" y="50"/>
                    </a:cubicBezTo>
                    <a:cubicBezTo>
                      <a:pt x="101" y="78"/>
                      <a:pt x="78" y="100"/>
                      <a:pt x="50" y="100"/>
                    </a:cubicBezTo>
                    <a:cubicBezTo>
                      <a:pt x="23" y="100"/>
                      <a:pt x="0" y="78"/>
                      <a:pt x="0" y="50"/>
                    </a:cubicBezTo>
                    <a:cubicBezTo>
                      <a:pt x="0" y="23"/>
                      <a:pt x="23" y="0"/>
                      <a:pt x="50" y="0"/>
                    </a:cubicBezTo>
                    <a:close/>
                    <a:moveTo>
                      <a:pt x="50" y="77"/>
                    </a:moveTo>
                    <a:cubicBezTo>
                      <a:pt x="65" y="77"/>
                      <a:pt x="78" y="65"/>
                      <a:pt x="78" y="50"/>
                    </a:cubicBezTo>
                    <a:cubicBezTo>
                      <a:pt x="78" y="35"/>
                      <a:pt x="65" y="23"/>
                      <a:pt x="50" y="23"/>
                    </a:cubicBezTo>
                    <a:cubicBezTo>
                      <a:pt x="35" y="23"/>
                      <a:pt x="23" y="35"/>
                      <a:pt x="23" y="50"/>
                    </a:cubicBezTo>
                    <a:cubicBezTo>
                      <a:pt x="23" y="65"/>
                      <a:pt x="35" y="77"/>
                      <a:pt x="50" y="77"/>
                    </a:cubicBezTo>
                    <a:close/>
                  </a:path>
                </a:pathLst>
              </a:custGeom>
              <a:grpFill/>
              <a:ln w="3175">
                <a:solidFill>
                  <a:schemeClr val="tx2">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 name="Freeform 19"/>
              <p:cNvSpPr>
                <a:spLocks/>
              </p:cNvSpPr>
              <p:nvPr/>
            </p:nvSpPr>
            <p:spPr bwMode="auto">
              <a:xfrm>
                <a:off x="5256213" y="3757613"/>
                <a:ext cx="1176338" cy="234950"/>
              </a:xfrm>
              <a:custGeom>
                <a:avLst/>
                <a:gdLst>
                  <a:gd name="T0" fmla="*/ 8 w 313"/>
                  <a:gd name="T1" fmla="*/ 0 h 62"/>
                  <a:gd name="T2" fmla="*/ 304 w 313"/>
                  <a:gd name="T3" fmla="*/ 0 h 62"/>
                  <a:gd name="T4" fmla="*/ 313 w 313"/>
                  <a:gd name="T5" fmla="*/ 9 h 62"/>
                  <a:gd name="T6" fmla="*/ 313 w 313"/>
                  <a:gd name="T7" fmla="*/ 54 h 62"/>
                  <a:gd name="T8" fmla="*/ 304 w 313"/>
                  <a:gd name="T9" fmla="*/ 62 h 62"/>
                  <a:gd name="T10" fmla="*/ 223 w 313"/>
                  <a:gd name="T11" fmla="*/ 62 h 62"/>
                  <a:gd name="T12" fmla="*/ 224 w 313"/>
                  <a:gd name="T13" fmla="*/ 58 h 62"/>
                  <a:gd name="T14" fmla="*/ 167 w 313"/>
                  <a:gd name="T15" fmla="*/ 2 h 62"/>
                  <a:gd name="T16" fmla="*/ 113 w 313"/>
                  <a:gd name="T17" fmla="*/ 43 h 62"/>
                  <a:gd name="T18" fmla="*/ 59 w 313"/>
                  <a:gd name="T19" fmla="*/ 2 h 62"/>
                  <a:gd name="T20" fmla="*/ 3 w 313"/>
                  <a:gd name="T21" fmla="*/ 58 h 62"/>
                  <a:gd name="T22" fmla="*/ 3 w 313"/>
                  <a:gd name="T23" fmla="*/ 60 h 62"/>
                  <a:gd name="T24" fmla="*/ 0 w 313"/>
                  <a:gd name="T25" fmla="*/ 54 h 62"/>
                  <a:gd name="T26" fmla="*/ 0 w 313"/>
                  <a:gd name="T27" fmla="*/ 9 h 62"/>
                  <a:gd name="T28" fmla="*/ 8 w 313"/>
                  <a:gd name="T2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3" h="62">
                    <a:moveTo>
                      <a:pt x="8" y="0"/>
                    </a:moveTo>
                    <a:cubicBezTo>
                      <a:pt x="304" y="0"/>
                      <a:pt x="304" y="0"/>
                      <a:pt x="304" y="0"/>
                    </a:cubicBezTo>
                    <a:cubicBezTo>
                      <a:pt x="309" y="0"/>
                      <a:pt x="313" y="4"/>
                      <a:pt x="313" y="9"/>
                    </a:cubicBezTo>
                    <a:cubicBezTo>
                      <a:pt x="313" y="54"/>
                      <a:pt x="313" y="54"/>
                      <a:pt x="313" y="54"/>
                    </a:cubicBezTo>
                    <a:cubicBezTo>
                      <a:pt x="313" y="58"/>
                      <a:pt x="309" y="62"/>
                      <a:pt x="304" y="62"/>
                    </a:cubicBezTo>
                    <a:cubicBezTo>
                      <a:pt x="223" y="62"/>
                      <a:pt x="223" y="62"/>
                      <a:pt x="223" y="62"/>
                    </a:cubicBezTo>
                    <a:cubicBezTo>
                      <a:pt x="224" y="60"/>
                      <a:pt x="224" y="59"/>
                      <a:pt x="224" y="58"/>
                    </a:cubicBezTo>
                    <a:cubicBezTo>
                      <a:pt x="224" y="27"/>
                      <a:pt x="198" y="2"/>
                      <a:pt x="167" y="2"/>
                    </a:cubicBezTo>
                    <a:cubicBezTo>
                      <a:pt x="141" y="2"/>
                      <a:pt x="120" y="19"/>
                      <a:pt x="113" y="43"/>
                    </a:cubicBezTo>
                    <a:cubicBezTo>
                      <a:pt x="107" y="19"/>
                      <a:pt x="85" y="2"/>
                      <a:pt x="59" y="2"/>
                    </a:cubicBezTo>
                    <a:cubicBezTo>
                      <a:pt x="28" y="2"/>
                      <a:pt x="3" y="27"/>
                      <a:pt x="3" y="58"/>
                    </a:cubicBezTo>
                    <a:cubicBezTo>
                      <a:pt x="3" y="58"/>
                      <a:pt x="3" y="59"/>
                      <a:pt x="3" y="60"/>
                    </a:cubicBezTo>
                    <a:cubicBezTo>
                      <a:pt x="1" y="58"/>
                      <a:pt x="0" y="56"/>
                      <a:pt x="0" y="54"/>
                    </a:cubicBezTo>
                    <a:cubicBezTo>
                      <a:pt x="0" y="9"/>
                      <a:pt x="0" y="9"/>
                      <a:pt x="0" y="9"/>
                    </a:cubicBezTo>
                    <a:cubicBezTo>
                      <a:pt x="0" y="4"/>
                      <a:pt x="4" y="0"/>
                      <a:pt x="8"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 name="Freeform 21"/>
              <p:cNvSpPr>
                <a:spLocks/>
              </p:cNvSpPr>
              <p:nvPr/>
            </p:nvSpPr>
            <p:spPr bwMode="auto">
              <a:xfrm>
                <a:off x="6573838" y="2846388"/>
                <a:ext cx="290513" cy="333375"/>
              </a:xfrm>
              <a:custGeom>
                <a:avLst/>
                <a:gdLst>
                  <a:gd name="T0" fmla="*/ 77 w 77"/>
                  <a:gd name="T1" fmla="*/ 88 h 88"/>
                  <a:gd name="T2" fmla="*/ 34 w 77"/>
                  <a:gd name="T3" fmla="*/ 23 h 88"/>
                  <a:gd name="T4" fmla="*/ 0 w 77"/>
                  <a:gd name="T5" fmla="*/ 0 h 88"/>
                  <a:gd name="T6" fmla="*/ 12 w 77"/>
                  <a:gd name="T7" fmla="*/ 85 h 88"/>
                  <a:gd name="T8" fmla="*/ 77 w 77"/>
                  <a:gd name="T9" fmla="*/ 88 h 88"/>
                </a:gdLst>
                <a:ahLst/>
                <a:cxnLst>
                  <a:cxn ang="0">
                    <a:pos x="T0" y="T1"/>
                  </a:cxn>
                  <a:cxn ang="0">
                    <a:pos x="T2" y="T3"/>
                  </a:cxn>
                  <a:cxn ang="0">
                    <a:pos x="T4" y="T5"/>
                  </a:cxn>
                  <a:cxn ang="0">
                    <a:pos x="T6" y="T7"/>
                  </a:cxn>
                  <a:cxn ang="0">
                    <a:pos x="T8" y="T9"/>
                  </a:cxn>
                </a:cxnLst>
                <a:rect l="0" t="0" r="r" b="b"/>
                <a:pathLst>
                  <a:path w="77" h="88">
                    <a:moveTo>
                      <a:pt x="77" y="88"/>
                    </a:moveTo>
                    <a:cubicBezTo>
                      <a:pt x="77" y="88"/>
                      <a:pt x="49" y="40"/>
                      <a:pt x="34" y="23"/>
                    </a:cubicBezTo>
                    <a:cubicBezTo>
                      <a:pt x="20" y="7"/>
                      <a:pt x="0" y="0"/>
                      <a:pt x="0" y="0"/>
                    </a:cubicBezTo>
                    <a:cubicBezTo>
                      <a:pt x="12" y="85"/>
                      <a:pt x="12" y="85"/>
                      <a:pt x="12" y="85"/>
                    </a:cubicBezTo>
                    <a:lnTo>
                      <a:pt x="77" y="88"/>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3" name="Rectangle 36"/>
            <p:cNvSpPr/>
            <p:nvPr/>
          </p:nvSpPr>
          <p:spPr>
            <a:xfrm>
              <a:off x="3294638" y="2501162"/>
              <a:ext cx="1513186" cy="14287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Rectangle 37"/>
            <p:cNvSpPr/>
            <p:nvPr/>
          </p:nvSpPr>
          <p:spPr>
            <a:xfrm>
              <a:off x="4788861" y="2501162"/>
              <a:ext cx="1513186" cy="1428749"/>
            </a:xfrm>
            <a:prstGeom prst="rect">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Rectangle 38"/>
            <p:cNvSpPr/>
            <p:nvPr/>
          </p:nvSpPr>
          <p:spPr>
            <a:xfrm>
              <a:off x="6302026" y="2501162"/>
              <a:ext cx="1513186" cy="14287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TextBox 49"/>
            <p:cNvSpPr txBox="1"/>
            <p:nvPr/>
          </p:nvSpPr>
          <p:spPr>
            <a:xfrm>
              <a:off x="2074986" y="3381158"/>
              <a:ext cx="1080812"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添加标题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grpSp>
          <p:nvGrpSpPr>
            <p:cNvPr id="27" name="Group 73"/>
            <p:cNvGrpSpPr>
              <a:grpSpLocks noChangeAspect="1"/>
            </p:cNvGrpSpPr>
            <p:nvPr/>
          </p:nvGrpSpPr>
          <p:grpSpPr>
            <a:xfrm>
              <a:off x="6847292" y="2929116"/>
              <a:ext cx="363113" cy="317299"/>
              <a:chOff x="5802296" y="2419031"/>
              <a:chExt cx="490538" cy="406719"/>
            </a:xfrm>
            <a:solidFill>
              <a:schemeClr val="bg1"/>
            </a:solidFill>
          </p:grpSpPr>
          <p:sp>
            <p:nvSpPr>
              <p:cNvPr id="32" name="Freeform 35"/>
              <p:cNvSpPr>
                <a:spLocks noEditPoints="1"/>
              </p:cNvSpPr>
              <p:nvPr/>
            </p:nvSpPr>
            <p:spPr bwMode="auto">
              <a:xfrm>
                <a:off x="5802296" y="2468241"/>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3" name="Rectangle 36"/>
              <p:cNvSpPr>
                <a:spLocks noChangeArrowheads="1"/>
              </p:cNvSpPr>
              <p:nvPr/>
            </p:nvSpPr>
            <p:spPr bwMode="auto">
              <a:xfrm>
                <a:off x="5851509" y="2419031"/>
                <a:ext cx="101600" cy="380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4" name="Oval 37"/>
              <p:cNvSpPr>
                <a:spLocks noChangeArrowheads="1"/>
              </p:cNvSpPr>
              <p:nvPr/>
            </p:nvSpPr>
            <p:spPr bwMode="auto">
              <a:xfrm>
                <a:off x="5951538" y="2697163"/>
                <a:ext cx="128588" cy="1285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8" name="TextBox 49"/>
            <p:cNvSpPr txBox="1"/>
            <p:nvPr/>
          </p:nvSpPr>
          <p:spPr>
            <a:xfrm>
              <a:off x="3536919" y="3377002"/>
              <a:ext cx="1080812"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添加标题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29" name="TextBox 49"/>
            <p:cNvSpPr txBox="1"/>
            <p:nvPr/>
          </p:nvSpPr>
          <p:spPr>
            <a:xfrm>
              <a:off x="5031121" y="3374797"/>
              <a:ext cx="1080812"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添加标题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30" name="TextBox 49"/>
            <p:cNvSpPr txBox="1"/>
            <p:nvPr/>
          </p:nvSpPr>
          <p:spPr>
            <a:xfrm>
              <a:off x="6493054" y="3370641"/>
              <a:ext cx="1080812"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添加标题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31" name="TextBox 49"/>
            <p:cNvSpPr txBox="1"/>
            <p:nvPr/>
          </p:nvSpPr>
          <p:spPr>
            <a:xfrm>
              <a:off x="8074570" y="3367304"/>
              <a:ext cx="1080812"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添加标题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2391828" y="2505970"/>
            <a:ext cx="414337" cy="414338"/>
            <a:chOff x="1811338" y="5676900"/>
            <a:chExt cx="414337" cy="414338"/>
          </a:xfrm>
        </p:grpSpPr>
        <p:sp>
          <p:nvSpPr>
            <p:cNvPr id="56" name="Freeform 96"/>
            <p:cNvSpPr>
              <a:spLocks/>
            </p:cNvSpPr>
            <p:nvPr/>
          </p:nvSpPr>
          <p:spPr bwMode="auto">
            <a:xfrm>
              <a:off x="1992313" y="5676900"/>
              <a:ext cx="52387" cy="44450"/>
            </a:xfrm>
            <a:custGeom>
              <a:avLst/>
              <a:gdLst>
                <a:gd name="T0" fmla="*/ 24 w 24"/>
                <a:gd name="T1" fmla="*/ 20 h 20"/>
                <a:gd name="T2" fmla="*/ 24 w 24"/>
                <a:gd name="T3" fmla="*/ 12 h 20"/>
                <a:gd name="T4" fmla="*/ 12 w 24"/>
                <a:gd name="T5" fmla="*/ 0 h 20"/>
                <a:gd name="T6" fmla="*/ 0 w 24"/>
                <a:gd name="T7" fmla="*/ 12 h 20"/>
                <a:gd name="T8" fmla="*/ 0 w 24"/>
                <a:gd name="T9" fmla="*/ 20 h 20"/>
              </a:gdLst>
              <a:ahLst/>
              <a:cxnLst>
                <a:cxn ang="0">
                  <a:pos x="T0" y="T1"/>
                </a:cxn>
                <a:cxn ang="0">
                  <a:pos x="T2" y="T3"/>
                </a:cxn>
                <a:cxn ang="0">
                  <a:pos x="T4" y="T5"/>
                </a:cxn>
                <a:cxn ang="0">
                  <a:pos x="T6" y="T7"/>
                </a:cxn>
                <a:cxn ang="0">
                  <a:pos x="T8" y="T9"/>
                </a:cxn>
              </a:cxnLst>
              <a:rect l="0" t="0" r="r" b="b"/>
              <a:pathLst>
                <a:path w="24" h="20">
                  <a:moveTo>
                    <a:pt x="24" y="20"/>
                  </a:moveTo>
                  <a:cubicBezTo>
                    <a:pt x="24" y="12"/>
                    <a:pt x="24" y="12"/>
                    <a:pt x="24" y="12"/>
                  </a:cubicBezTo>
                  <a:cubicBezTo>
                    <a:pt x="24" y="5"/>
                    <a:pt x="19" y="0"/>
                    <a:pt x="12" y="0"/>
                  </a:cubicBezTo>
                  <a:cubicBezTo>
                    <a:pt x="6" y="0"/>
                    <a:pt x="0" y="5"/>
                    <a:pt x="0" y="12"/>
                  </a:cubicBezTo>
                  <a:cubicBezTo>
                    <a:pt x="0" y="20"/>
                    <a:pt x="0" y="20"/>
                    <a:pt x="0" y="20"/>
                  </a:cubicBez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57" name="Line 97"/>
            <p:cNvSpPr>
              <a:spLocks noChangeShapeType="1"/>
            </p:cNvSpPr>
            <p:nvPr/>
          </p:nvSpPr>
          <p:spPr bwMode="auto">
            <a:xfrm>
              <a:off x="1992313" y="5821363"/>
              <a:ext cx="0" cy="36512"/>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58" name="Line 98"/>
            <p:cNvSpPr>
              <a:spLocks noChangeShapeType="1"/>
            </p:cNvSpPr>
            <p:nvPr/>
          </p:nvSpPr>
          <p:spPr bwMode="auto">
            <a:xfrm flipV="1">
              <a:off x="2044700" y="5821363"/>
              <a:ext cx="0" cy="36512"/>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59" name="Freeform 99"/>
            <p:cNvSpPr>
              <a:spLocks/>
            </p:cNvSpPr>
            <p:nvPr/>
          </p:nvSpPr>
          <p:spPr bwMode="auto">
            <a:xfrm>
              <a:off x="1992313" y="5946775"/>
              <a:ext cx="52387" cy="144463"/>
            </a:xfrm>
            <a:custGeom>
              <a:avLst/>
              <a:gdLst>
                <a:gd name="T0" fmla="*/ 0 w 56"/>
                <a:gd name="T1" fmla="*/ 0 h 152"/>
                <a:gd name="T2" fmla="*/ 0 w 56"/>
                <a:gd name="T3" fmla="*/ 152 h 152"/>
                <a:gd name="T4" fmla="*/ 56 w 56"/>
                <a:gd name="T5" fmla="*/ 152 h 152"/>
                <a:gd name="T6" fmla="*/ 56 w 56"/>
                <a:gd name="T7" fmla="*/ 0 h 152"/>
              </a:gdLst>
              <a:ahLst/>
              <a:cxnLst>
                <a:cxn ang="0">
                  <a:pos x="T0" y="T1"/>
                </a:cxn>
                <a:cxn ang="0">
                  <a:pos x="T2" y="T3"/>
                </a:cxn>
                <a:cxn ang="0">
                  <a:pos x="T4" y="T5"/>
                </a:cxn>
                <a:cxn ang="0">
                  <a:pos x="T6" y="T7"/>
                </a:cxn>
              </a:cxnLst>
              <a:rect l="0" t="0" r="r" b="b"/>
              <a:pathLst>
                <a:path w="56" h="152">
                  <a:moveTo>
                    <a:pt x="0" y="0"/>
                  </a:moveTo>
                  <a:lnTo>
                    <a:pt x="0" y="152"/>
                  </a:lnTo>
                  <a:lnTo>
                    <a:pt x="56" y="152"/>
                  </a:lnTo>
                  <a:lnTo>
                    <a:pt x="56"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60" name="Freeform 100"/>
            <p:cNvSpPr>
              <a:spLocks/>
            </p:cNvSpPr>
            <p:nvPr/>
          </p:nvSpPr>
          <p:spPr bwMode="auto">
            <a:xfrm>
              <a:off x="1847850" y="5730875"/>
              <a:ext cx="377825" cy="90488"/>
            </a:xfrm>
            <a:custGeom>
              <a:avLst/>
              <a:gdLst>
                <a:gd name="T0" fmla="*/ 327 w 398"/>
                <a:gd name="T1" fmla="*/ 95 h 95"/>
                <a:gd name="T2" fmla="*/ 0 w 398"/>
                <a:gd name="T3" fmla="*/ 95 h 95"/>
                <a:gd name="T4" fmla="*/ 19 w 398"/>
                <a:gd name="T5" fmla="*/ 47 h 95"/>
                <a:gd name="T6" fmla="*/ 0 w 398"/>
                <a:gd name="T7" fmla="*/ 0 h 95"/>
                <a:gd name="T8" fmla="*/ 327 w 398"/>
                <a:gd name="T9" fmla="*/ 0 h 95"/>
                <a:gd name="T10" fmla="*/ 398 w 398"/>
                <a:gd name="T11" fmla="*/ 47 h 95"/>
                <a:gd name="T12" fmla="*/ 327 w 398"/>
                <a:gd name="T13" fmla="*/ 95 h 95"/>
              </a:gdLst>
              <a:ahLst/>
              <a:cxnLst>
                <a:cxn ang="0">
                  <a:pos x="T0" y="T1"/>
                </a:cxn>
                <a:cxn ang="0">
                  <a:pos x="T2" y="T3"/>
                </a:cxn>
                <a:cxn ang="0">
                  <a:pos x="T4" y="T5"/>
                </a:cxn>
                <a:cxn ang="0">
                  <a:pos x="T6" y="T7"/>
                </a:cxn>
                <a:cxn ang="0">
                  <a:pos x="T8" y="T9"/>
                </a:cxn>
                <a:cxn ang="0">
                  <a:pos x="T10" y="T11"/>
                </a:cxn>
                <a:cxn ang="0">
                  <a:pos x="T12" y="T13"/>
                </a:cxn>
              </a:cxnLst>
              <a:rect l="0" t="0" r="r" b="b"/>
              <a:pathLst>
                <a:path w="398" h="95">
                  <a:moveTo>
                    <a:pt x="327" y="95"/>
                  </a:moveTo>
                  <a:lnTo>
                    <a:pt x="0" y="95"/>
                  </a:lnTo>
                  <a:lnTo>
                    <a:pt x="19" y="47"/>
                  </a:lnTo>
                  <a:lnTo>
                    <a:pt x="0" y="0"/>
                  </a:lnTo>
                  <a:lnTo>
                    <a:pt x="327" y="0"/>
                  </a:lnTo>
                  <a:lnTo>
                    <a:pt x="398" y="47"/>
                  </a:lnTo>
                  <a:lnTo>
                    <a:pt x="327" y="95"/>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61" name="Freeform 101"/>
            <p:cNvSpPr>
              <a:spLocks/>
            </p:cNvSpPr>
            <p:nvPr/>
          </p:nvSpPr>
          <p:spPr bwMode="auto">
            <a:xfrm>
              <a:off x="1811338" y="5857875"/>
              <a:ext cx="377825" cy="88900"/>
            </a:xfrm>
            <a:custGeom>
              <a:avLst/>
              <a:gdLst>
                <a:gd name="T0" fmla="*/ 71 w 398"/>
                <a:gd name="T1" fmla="*/ 0 h 94"/>
                <a:gd name="T2" fmla="*/ 398 w 398"/>
                <a:gd name="T3" fmla="*/ 0 h 94"/>
                <a:gd name="T4" fmla="*/ 379 w 398"/>
                <a:gd name="T5" fmla="*/ 47 h 94"/>
                <a:gd name="T6" fmla="*/ 398 w 398"/>
                <a:gd name="T7" fmla="*/ 94 h 94"/>
                <a:gd name="T8" fmla="*/ 71 w 398"/>
                <a:gd name="T9" fmla="*/ 94 h 94"/>
                <a:gd name="T10" fmla="*/ 0 w 398"/>
                <a:gd name="T11" fmla="*/ 47 h 94"/>
                <a:gd name="T12" fmla="*/ 71 w 398"/>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398" h="94">
                  <a:moveTo>
                    <a:pt x="71" y="0"/>
                  </a:moveTo>
                  <a:lnTo>
                    <a:pt x="398" y="0"/>
                  </a:lnTo>
                  <a:lnTo>
                    <a:pt x="379" y="47"/>
                  </a:lnTo>
                  <a:lnTo>
                    <a:pt x="398" y="94"/>
                  </a:lnTo>
                  <a:lnTo>
                    <a:pt x="71" y="94"/>
                  </a:lnTo>
                  <a:lnTo>
                    <a:pt x="0" y="47"/>
                  </a:lnTo>
                  <a:lnTo>
                    <a:pt x="71" y="0"/>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grpSp>
      <p:grpSp>
        <p:nvGrpSpPr>
          <p:cNvPr id="62" name="组合 61"/>
          <p:cNvGrpSpPr/>
          <p:nvPr/>
        </p:nvGrpSpPr>
        <p:grpSpPr>
          <a:xfrm>
            <a:off x="3843580" y="2533237"/>
            <a:ext cx="385185" cy="385185"/>
            <a:chOff x="1811338" y="4614863"/>
            <a:chExt cx="414337" cy="414337"/>
          </a:xfrm>
        </p:grpSpPr>
        <p:sp>
          <p:nvSpPr>
            <p:cNvPr id="63" name="Freeform 71"/>
            <p:cNvSpPr>
              <a:spLocks/>
            </p:cNvSpPr>
            <p:nvPr/>
          </p:nvSpPr>
          <p:spPr bwMode="auto">
            <a:xfrm>
              <a:off x="1811338" y="4614863"/>
              <a:ext cx="414337" cy="414337"/>
            </a:xfrm>
            <a:custGeom>
              <a:avLst/>
              <a:gdLst>
                <a:gd name="T0" fmla="*/ 152 w 436"/>
                <a:gd name="T1" fmla="*/ 0 h 435"/>
                <a:gd name="T2" fmla="*/ 0 w 436"/>
                <a:gd name="T3" fmla="*/ 38 h 435"/>
                <a:gd name="T4" fmla="*/ 0 w 436"/>
                <a:gd name="T5" fmla="*/ 397 h 435"/>
                <a:gd name="T6" fmla="*/ 152 w 436"/>
                <a:gd name="T7" fmla="*/ 359 h 435"/>
                <a:gd name="T8" fmla="*/ 284 w 436"/>
                <a:gd name="T9" fmla="*/ 435 h 435"/>
                <a:gd name="T10" fmla="*/ 436 w 436"/>
                <a:gd name="T11" fmla="*/ 397 h 435"/>
                <a:gd name="T12" fmla="*/ 436 w 436"/>
                <a:gd name="T13" fmla="*/ 38 h 435"/>
                <a:gd name="T14" fmla="*/ 284 w 436"/>
                <a:gd name="T15" fmla="*/ 76 h 435"/>
                <a:gd name="T16" fmla="*/ 152 w 436"/>
                <a:gd name="T17"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6" h="435">
                  <a:moveTo>
                    <a:pt x="152" y="0"/>
                  </a:moveTo>
                  <a:lnTo>
                    <a:pt x="0" y="38"/>
                  </a:lnTo>
                  <a:lnTo>
                    <a:pt x="0" y="397"/>
                  </a:lnTo>
                  <a:lnTo>
                    <a:pt x="152" y="359"/>
                  </a:lnTo>
                  <a:lnTo>
                    <a:pt x="284" y="435"/>
                  </a:lnTo>
                  <a:lnTo>
                    <a:pt x="436" y="397"/>
                  </a:lnTo>
                  <a:lnTo>
                    <a:pt x="436" y="38"/>
                  </a:lnTo>
                  <a:lnTo>
                    <a:pt x="284" y="76"/>
                  </a:lnTo>
                  <a:lnTo>
                    <a:pt x="152"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64" name="Line 72"/>
            <p:cNvSpPr>
              <a:spLocks noChangeShapeType="1"/>
            </p:cNvSpPr>
            <p:nvPr/>
          </p:nvSpPr>
          <p:spPr bwMode="auto">
            <a:xfrm>
              <a:off x="2081213" y="4686300"/>
              <a:ext cx="0"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65" name="Line 73"/>
            <p:cNvSpPr>
              <a:spLocks noChangeShapeType="1"/>
            </p:cNvSpPr>
            <p:nvPr/>
          </p:nvSpPr>
          <p:spPr bwMode="auto">
            <a:xfrm flipV="1">
              <a:off x="2081213" y="4686300"/>
              <a:ext cx="0" cy="34290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66" name="Line 74"/>
            <p:cNvSpPr>
              <a:spLocks noChangeShapeType="1"/>
            </p:cNvSpPr>
            <p:nvPr/>
          </p:nvSpPr>
          <p:spPr bwMode="auto">
            <a:xfrm flipV="1">
              <a:off x="1955800" y="4614863"/>
              <a:ext cx="0" cy="341312"/>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grpSp>
      <p:grpSp>
        <p:nvGrpSpPr>
          <p:cNvPr id="67" name="组合 66"/>
          <p:cNvGrpSpPr/>
          <p:nvPr/>
        </p:nvGrpSpPr>
        <p:grpSpPr>
          <a:xfrm>
            <a:off x="5353995" y="2494064"/>
            <a:ext cx="419100" cy="349250"/>
            <a:chOff x="6080125" y="3582988"/>
            <a:chExt cx="419100" cy="349250"/>
          </a:xfrm>
        </p:grpSpPr>
        <p:sp>
          <p:nvSpPr>
            <p:cNvPr id="68" name="Freeform 172"/>
            <p:cNvSpPr>
              <a:spLocks/>
            </p:cNvSpPr>
            <p:nvPr/>
          </p:nvSpPr>
          <p:spPr bwMode="auto">
            <a:xfrm>
              <a:off x="6103938" y="3765550"/>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69" name="Freeform 173"/>
            <p:cNvSpPr>
              <a:spLocks/>
            </p:cNvSpPr>
            <p:nvPr/>
          </p:nvSpPr>
          <p:spPr bwMode="auto">
            <a:xfrm>
              <a:off x="6213475" y="3656013"/>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70" name="Rectangle 174"/>
            <p:cNvSpPr>
              <a:spLocks noChangeArrowheads="1"/>
            </p:cNvSpPr>
            <p:nvPr/>
          </p:nvSpPr>
          <p:spPr bwMode="auto">
            <a:xfrm>
              <a:off x="6097588" y="3859213"/>
              <a:ext cx="55562" cy="73025"/>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71" name="Rectangle 175"/>
            <p:cNvSpPr>
              <a:spLocks noChangeArrowheads="1"/>
            </p:cNvSpPr>
            <p:nvPr/>
          </p:nvSpPr>
          <p:spPr bwMode="auto">
            <a:xfrm>
              <a:off x="6207125" y="3749675"/>
              <a:ext cx="55563" cy="182563"/>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72" name="Rectangle 176"/>
            <p:cNvSpPr>
              <a:spLocks noChangeArrowheads="1"/>
            </p:cNvSpPr>
            <p:nvPr/>
          </p:nvSpPr>
          <p:spPr bwMode="auto">
            <a:xfrm>
              <a:off x="6316663" y="3803650"/>
              <a:ext cx="53975" cy="128588"/>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73" name="Rectangle 177"/>
            <p:cNvSpPr>
              <a:spLocks noChangeArrowheads="1"/>
            </p:cNvSpPr>
            <p:nvPr/>
          </p:nvSpPr>
          <p:spPr bwMode="auto">
            <a:xfrm>
              <a:off x="6426200" y="3676650"/>
              <a:ext cx="53975" cy="255588"/>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74" name="Line 178"/>
            <p:cNvSpPr>
              <a:spLocks noChangeShapeType="1"/>
            </p:cNvSpPr>
            <p:nvPr/>
          </p:nvSpPr>
          <p:spPr bwMode="auto">
            <a:xfrm flipH="1">
              <a:off x="6080125" y="3932238"/>
              <a:ext cx="419100"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75" name="Freeform 179"/>
            <p:cNvSpPr>
              <a:spLocks/>
            </p:cNvSpPr>
            <p:nvPr/>
          </p:nvSpPr>
          <p:spPr bwMode="auto">
            <a:xfrm>
              <a:off x="6323013" y="3709988"/>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76" name="Freeform 180"/>
            <p:cNvSpPr>
              <a:spLocks/>
            </p:cNvSpPr>
            <p:nvPr/>
          </p:nvSpPr>
          <p:spPr bwMode="auto">
            <a:xfrm>
              <a:off x="6432550" y="3582988"/>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77" name="Line 181"/>
            <p:cNvSpPr>
              <a:spLocks noChangeShapeType="1"/>
            </p:cNvSpPr>
            <p:nvPr/>
          </p:nvSpPr>
          <p:spPr bwMode="auto">
            <a:xfrm>
              <a:off x="6453188" y="3603625"/>
              <a:ext cx="0"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78" name="Line 182"/>
            <p:cNvSpPr>
              <a:spLocks noChangeShapeType="1"/>
            </p:cNvSpPr>
            <p:nvPr/>
          </p:nvSpPr>
          <p:spPr bwMode="auto">
            <a:xfrm>
              <a:off x="6253163" y="3684588"/>
              <a:ext cx="73025" cy="3810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79" name="Line 183"/>
            <p:cNvSpPr>
              <a:spLocks noChangeShapeType="1"/>
            </p:cNvSpPr>
            <p:nvPr/>
          </p:nvSpPr>
          <p:spPr bwMode="auto">
            <a:xfrm>
              <a:off x="6143625" y="3768725"/>
              <a:ext cx="0"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80" name="Line 184"/>
            <p:cNvSpPr>
              <a:spLocks noChangeShapeType="1"/>
            </p:cNvSpPr>
            <p:nvPr/>
          </p:nvSpPr>
          <p:spPr bwMode="auto">
            <a:xfrm flipV="1">
              <a:off x="6143625" y="3695700"/>
              <a:ext cx="73025" cy="73025"/>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sp>
          <p:nvSpPr>
            <p:cNvPr id="81" name="Line 185"/>
            <p:cNvSpPr>
              <a:spLocks noChangeShapeType="1"/>
            </p:cNvSpPr>
            <p:nvPr/>
          </p:nvSpPr>
          <p:spPr bwMode="auto">
            <a:xfrm flipV="1">
              <a:off x="6362700" y="3621088"/>
              <a:ext cx="71438" cy="92075"/>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lIns="80296" tIns="40148" rIns="80296" bIns="40148"/>
            <a:lstStyle/>
            <a:p>
              <a:pPr>
                <a:defRPr/>
              </a:pPr>
              <a:endParaRPr lang="zh-CN" altLang="en-US" sz="1581">
                <a:solidFill>
                  <a:prstClr val="black"/>
                </a:solidFill>
              </a:endParaRPr>
            </a:p>
          </p:txBody>
        </p:sp>
      </p:grpSp>
      <p:grpSp>
        <p:nvGrpSpPr>
          <p:cNvPr id="82" name="组合 81"/>
          <p:cNvGrpSpPr/>
          <p:nvPr/>
        </p:nvGrpSpPr>
        <p:grpSpPr>
          <a:xfrm>
            <a:off x="8400368" y="2446356"/>
            <a:ext cx="310684" cy="416753"/>
            <a:chOff x="9366475" y="5690004"/>
            <a:chExt cx="310684" cy="416753"/>
          </a:xfrm>
        </p:grpSpPr>
        <p:sp>
          <p:nvSpPr>
            <p:cNvPr id="83" name="Oval 278"/>
            <p:cNvSpPr>
              <a:spLocks noChangeArrowheads="1"/>
            </p:cNvSpPr>
            <p:nvPr/>
          </p:nvSpPr>
          <p:spPr bwMode="auto">
            <a:xfrm>
              <a:off x="9366475" y="5726410"/>
              <a:ext cx="310684" cy="307535"/>
            </a:xfrm>
            <a:prstGeom prst="ellipse">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84" name="Freeform 279"/>
            <p:cNvSpPr>
              <a:spLocks/>
            </p:cNvSpPr>
            <p:nvPr/>
          </p:nvSpPr>
          <p:spPr bwMode="auto">
            <a:xfrm>
              <a:off x="9494572" y="5690004"/>
              <a:ext cx="53533" cy="26825"/>
            </a:xfrm>
            <a:custGeom>
              <a:avLst/>
              <a:gdLst>
                <a:gd name="T0" fmla="*/ 24 w 24"/>
                <a:gd name="T1" fmla="*/ 12 h 12"/>
                <a:gd name="T2" fmla="*/ 12 w 24"/>
                <a:gd name="T3" fmla="*/ 0 h 12"/>
                <a:gd name="T4" fmla="*/ 0 w 24"/>
                <a:gd name="T5" fmla="*/ 12 h 12"/>
              </a:gdLst>
              <a:ahLst/>
              <a:cxnLst>
                <a:cxn ang="0">
                  <a:pos x="T0" y="T1"/>
                </a:cxn>
                <a:cxn ang="0">
                  <a:pos x="T2" y="T3"/>
                </a:cxn>
                <a:cxn ang="0">
                  <a:pos x="T4" y="T5"/>
                </a:cxn>
              </a:cxnLst>
              <a:rect l="0" t="0" r="r" b="b"/>
              <a:pathLst>
                <a:path w="24" h="12">
                  <a:moveTo>
                    <a:pt x="24" y="12"/>
                  </a:moveTo>
                  <a:cubicBezTo>
                    <a:pt x="24" y="5"/>
                    <a:pt x="19" y="0"/>
                    <a:pt x="12" y="0"/>
                  </a:cubicBezTo>
                  <a:cubicBezTo>
                    <a:pt x="6" y="0"/>
                    <a:pt x="0" y="5"/>
                    <a:pt x="0" y="12"/>
                  </a:cubicBez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85" name="Oval 280"/>
            <p:cNvSpPr>
              <a:spLocks noChangeArrowheads="1"/>
            </p:cNvSpPr>
            <p:nvPr/>
          </p:nvSpPr>
          <p:spPr bwMode="auto">
            <a:xfrm>
              <a:off x="9456334" y="5816467"/>
              <a:ext cx="130009" cy="127421"/>
            </a:xfrm>
            <a:prstGeom prst="ellipse">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86" name="Freeform 281"/>
            <p:cNvSpPr>
              <a:spLocks/>
            </p:cNvSpPr>
            <p:nvPr/>
          </p:nvSpPr>
          <p:spPr bwMode="auto">
            <a:xfrm>
              <a:off x="9494572" y="5852873"/>
              <a:ext cx="26767" cy="26825"/>
            </a:xfrm>
            <a:custGeom>
              <a:avLst/>
              <a:gdLst>
                <a:gd name="T0" fmla="*/ 0 w 12"/>
                <a:gd name="T1" fmla="*/ 12 h 12"/>
                <a:gd name="T2" fmla="*/ 12 w 12"/>
                <a:gd name="T3" fmla="*/ 0 h 12"/>
              </a:gdLst>
              <a:ahLst/>
              <a:cxnLst>
                <a:cxn ang="0">
                  <a:pos x="T0" y="T1"/>
                </a:cxn>
                <a:cxn ang="0">
                  <a:pos x="T2" y="T3"/>
                </a:cxn>
              </a:cxnLst>
              <a:rect l="0" t="0" r="r" b="b"/>
              <a:pathLst>
                <a:path w="12" h="12">
                  <a:moveTo>
                    <a:pt x="0" y="12"/>
                  </a:moveTo>
                  <a:cubicBezTo>
                    <a:pt x="0" y="5"/>
                    <a:pt x="6" y="0"/>
                    <a:pt x="12" y="0"/>
                  </a:cubicBez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sp>
          <p:nvSpPr>
            <p:cNvPr id="87" name="Freeform 282"/>
            <p:cNvSpPr>
              <a:spLocks/>
            </p:cNvSpPr>
            <p:nvPr/>
          </p:nvSpPr>
          <p:spPr bwMode="auto">
            <a:xfrm>
              <a:off x="9429567" y="6033945"/>
              <a:ext cx="184498" cy="72812"/>
            </a:xfrm>
            <a:custGeom>
              <a:avLst/>
              <a:gdLst>
                <a:gd name="T0" fmla="*/ 56 w 80"/>
                <a:gd name="T1" fmla="*/ 0 h 32"/>
                <a:gd name="T2" fmla="*/ 80 w 80"/>
                <a:gd name="T3" fmla="*/ 24 h 32"/>
                <a:gd name="T4" fmla="*/ 80 w 80"/>
                <a:gd name="T5" fmla="*/ 24 h 32"/>
                <a:gd name="T6" fmla="*/ 40 w 80"/>
                <a:gd name="T7" fmla="*/ 32 h 32"/>
                <a:gd name="T8" fmla="*/ 0 w 80"/>
                <a:gd name="T9" fmla="*/ 24 h 32"/>
                <a:gd name="T10" fmla="*/ 0 w 80"/>
                <a:gd name="T11" fmla="*/ 24 h 32"/>
                <a:gd name="T12" fmla="*/ 24 w 80"/>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80" h="32">
                  <a:moveTo>
                    <a:pt x="56" y="0"/>
                  </a:moveTo>
                  <a:cubicBezTo>
                    <a:pt x="80" y="24"/>
                    <a:pt x="80" y="24"/>
                    <a:pt x="80" y="24"/>
                  </a:cubicBezTo>
                  <a:cubicBezTo>
                    <a:pt x="80" y="24"/>
                    <a:pt x="80" y="24"/>
                    <a:pt x="80" y="24"/>
                  </a:cubicBezTo>
                  <a:cubicBezTo>
                    <a:pt x="80" y="28"/>
                    <a:pt x="62" y="32"/>
                    <a:pt x="40" y="32"/>
                  </a:cubicBezTo>
                  <a:cubicBezTo>
                    <a:pt x="18" y="32"/>
                    <a:pt x="0" y="28"/>
                    <a:pt x="0" y="24"/>
                  </a:cubicBezTo>
                  <a:cubicBezTo>
                    <a:pt x="0" y="24"/>
                    <a:pt x="0" y="24"/>
                    <a:pt x="0" y="24"/>
                  </a:cubicBezTo>
                  <a:cubicBezTo>
                    <a:pt x="24" y="0"/>
                    <a:pt x="24" y="0"/>
                    <a:pt x="24" y="0"/>
                  </a:cubicBez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a:defRPr/>
              </a:pPr>
              <a:endParaRPr lang="zh-CN" altLang="en-US" sz="1581">
                <a:solidFill>
                  <a:prstClr val="black"/>
                </a:solidFill>
              </a:endParaRPr>
            </a:p>
          </p:txBody>
        </p:sp>
      </p:grpSp>
      <p:sp>
        <p:nvSpPr>
          <p:cNvPr id="88" name="矩形 87"/>
          <p:cNvSpPr/>
          <p:nvPr/>
        </p:nvSpPr>
        <p:spPr>
          <a:xfrm>
            <a:off x="1286487" y="5214787"/>
            <a:ext cx="9485741" cy="307777"/>
          </a:xfrm>
          <a:prstGeom prst="rect">
            <a:avLst/>
          </a:prstGeom>
        </p:spPr>
        <p:txBody>
          <a:bodyPr wrap="square">
            <a:spAutoFit/>
          </a:bodyPr>
          <a:lstStyle/>
          <a:p>
            <a:pPr algn="just"/>
            <a:r>
              <a:rPr lang="zh-CN" alt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在此添加内容在此添加内容在此添加内容在此添加内容在此添加内容在此添加内容此添加内容在此添加内容</a:t>
            </a:r>
            <a:endParaRPr lang="en-US" altLang="zh-CN"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cxnSp>
        <p:nvCxnSpPr>
          <p:cNvPr id="89" name="Straight Connector 34"/>
          <p:cNvCxnSpPr>
            <a:cxnSpLocks noChangeAspect="1"/>
          </p:cNvCxnSpPr>
          <p:nvPr/>
        </p:nvCxnSpPr>
        <p:spPr>
          <a:xfrm flipH="1">
            <a:off x="1286487" y="5063695"/>
            <a:ext cx="948574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1327233" y="4801431"/>
            <a:ext cx="9485741" cy="738664"/>
          </a:xfrm>
          <a:prstGeom prst="rect">
            <a:avLst/>
          </a:prstGeom>
        </p:spPr>
        <p:txBody>
          <a:bodyPr wrap="square">
            <a:spAutoFit/>
          </a:bodyPr>
          <a:lstStyle/>
          <a:p>
            <a:pPr algn="ct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在此添加内容在此添加内容在此添加内容在此添加内容在此添加内容在此添加内容此添加内容在此添加内容在此添加内容在此添加内容在此添加内容在此添加内容在此添加内容在此添加内容此添加内容在此添加内容在此添加内容在此添加内容在此添加内容在此添加内容在此添加内容在此添加内容此添加内容在此添加内容</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91" name="矩形 90">
            <a:extLst>
              <a:ext uri="{FF2B5EF4-FFF2-40B4-BE49-F238E27FC236}">
                <a16:creationId xmlns:a16="http://schemas.microsoft.com/office/drawing/2014/main" id="{C7E11DCF-68ED-4D84-B5D9-8706B860EDC7}"/>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92" name="TextBox 35">
            <a:extLst>
              <a:ext uri="{FF2B5EF4-FFF2-40B4-BE49-F238E27FC236}">
                <a16:creationId xmlns:a16="http://schemas.microsoft.com/office/drawing/2014/main" id="{ECDE1BAA-D1A2-4F9B-84F5-CD02A54A5FB4}"/>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400325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30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4000"/>
                            </p:stCondLst>
                            <p:childTnLst>
                              <p:par>
                                <p:cTn id="10" presetID="16" presetClass="entr" presetSubtype="37" fill="hold" nodeType="after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barn(outVertical)">
                                      <p:cBhvr>
                                        <p:cTn id="12"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17575" y="2148036"/>
            <a:ext cx="334974" cy="410461"/>
            <a:chOff x="4413251" y="2584450"/>
            <a:chExt cx="225425" cy="276225"/>
          </a:xfrm>
          <a:solidFill>
            <a:srgbClr val="C00000"/>
          </a:solidFill>
        </p:grpSpPr>
        <p:sp>
          <p:nvSpPr>
            <p:cNvPr id="3" name="Freeform 236"/>
            <p:cNvSpPr>
              <a:spLocks noEditPoints="1"/>
            </p:cNvSpPr>
            <p:nvPr/>
          </p:nvSpPr>
          <p:spPr bwMode="auto">
            <a:xfrm>
              <a:off x="4462463" y="2671763"/>
              <a:ext cx="33338" cy="33337"/>
            </a:xfrm>
            <a:custGeom>
              <a:avLst/>
              <a:gdLst>
                <a:gd name="T0" fmla="*/ 0 w 21"/>
                <a:gd name="T1" fmla="*/ 21 h 21"/>
                <a:gd name="T2" fmla="*/ 21 w 21"/>
                <a:gd name="T3" fmla="*/ 21 h 21"/>
                <a:gd name="T4" fmla="*/ 21 w 21"/>
                <a:gd name="T5" fmla="*/ 0 h 21"/>
                <a:gd name="T6" fmla="*/ 0 w 21"/>
                <a:gd name="T7" fmla="*/ 0 h 21"/>
                <a:gd name="T8" fmla="*/ 0 w 21"/>
                <a:gd name="T9" fmla="*/ 21 h 21"/>
                <a:gd name="T10" fmla="*/ 5 w 21"/>
                <a:gd name="T11" fmla="*/ 5 h 21"/>
                <a:gd name="T12" fmla="*/ 17 w 21"/>
                <a:gd name="T13" fmla="*/ 5 h 21"/>
                <a:gd name="T14" fmla="*/ 17 w 21"/>
                <a:gd name="T15" fmla="*/ 17 h 21"/>
                <a:gd name="T16" fmla="*/ 5 w 21"/>
                <a:gd name="T17" fmla="*/ 17 h 21"/>
                <a:gd name="T18" fmla="*/ 5 w 21"/>
                <a:gd name="T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0" y="21"/>
                  </a:moveTo>
                  <a:lnTo>
                    <a:pt x="21" y="21"/>
                  </a:lnTo>
                  <a:lnTo>
                    <a:pt x="21" y="0"/>
                  </a:lnTo>
                  <a:lnTo>
                    <a:pt x="0" y="0"/>
                  </a:lnTo>
                  <a:lnTo>
                    <a:pt x="0" y="21"/>
                  </a:lnTo>
                  <a:close/>
                  <a:moveTo>
                    <a:pt x="5" y="5"/>
                  </a:moveTo>
                  <a:lnTo>
                    <a:pt x="17" y="5"/>
                  </a:lnTo>
                  <a:lnTo>
                    <a:pt x="17" y="17"/>
                  </a:lnTo>
                  <a:lnTo>
                    <a:pt x="5" y="17"/>
                  </a:lnTo>
                  <a:lnTo>
                    <a:pt x="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237"/>
            <p:cNvSpPr>
              <a:spLocks noEditPoints="1"/>
            </p:cNvSpPr>
            <p:nvPr/>
          </p:nvSpPr>
          <p:spPr bwMode="auto">
            <a:xfrm>
              <a:off x="4462463" y="2722563"/>
              <a:ext cx="33338" cy="33337"/>
            </a:xfrm>
            <a:custGeom>
              <a:avLst/>
              <a:gdLst>
                <a:gd name="T0" fmla="*/ 0 w 21"/>
                <a:gd name="T1" fmla="*/ 21 h 21"/>
                <a:gd name="T2" fmla="*/ 21 w 21"/>
                <a:gd name="T3" fmla="*/ 21 h 21"/>
                <a:gd name="T4" fmla="*/ 21 w 21"/>
                <a:gd name="T5" fmla="*/ 0 h 21"/>
                <a:gd name="T6" fmla="*/ 0 w 21"/>
                <a:gd name="T7" fmla="*/ 0 h 21"/>
                <a:gd name="T8" fmla="*/ 0 w 21"/>
                <a:gd name="T9" fmla="*/ 21 h 21"/>
                <a:gd name="T10" fmla="*/ 5 w 21"/>
                <a:gd name="T11" fmla="*/ 5 h 21"/>
                <a:gd name="T12" fmla="*/ 17 w 21"/>
                <a:gd name="T13" fmla="*/ 5 h 21"/>
                <a:gd name="T14" fmla="*/ 17 w 21"/>
                <a:gd name="T15" fmla="*/ 17 h 21"/>
                <a:gd name="T16" fmla="*/ 5 w 21"/>
                <a:gd name="T17" fmla="*/ 17 h 21"/>
                <a:gd name="T18" fmla="*/ 5 w 21"/>
                <a:gd name="T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0" y="21"/>
                  </a:moveTo>
                  <a:lnTo>
                    <a:pt x="21" y="21"/>
                  </a:lnTo>
                  <a:lnTo>
                    <a:pt x="21" y="0"/>
                  </a:lnTo>
                  <a:lnTo>
                    <a:pt x="0" y="0"/>
                  </a:lnTo>
                  <a:lnTo>
                    <a:pt x="0" y="21"/>
                  </a:lnTo>
                  <a:close/>
                  <a:moveTo>
                    <a:pt x="5" y="5"/>
                  </a:moveTo>
                  <a:lnTo>
                    <a:pt x="17" y="5"/>
                  </a:lnTo>
                  <a:lnTo>
                    <a:pt x="17" y="17"/>
                  </a:lnTo>
                  <a:lnTo>
                    <a:pt x="5" y="17"/>
                  </a:lnTo>
                  <a:lnTo>
                    <a:pt x="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Rectangle 238"/>
            <p:cNvSpPr>
              <a:spLocks noChangeArrowheads="1"/>
            </p:cNvSpPr>
            <p:nvPr/>
          </p:nvSpPr>
          <p:spPr bwMode="auto">
            <a:xfrm>
              <a:off x="4513263" y="2679700"/>
              <a:ext cx="762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Rectangle 239"/>
            <p:cNvSpPr>
              <a:spLocks noChangeArrowheads="1"/>
            </p:cNvSpPr>
            <p:nvPr/>
          </p:nvSpPr>
          <p:spPr bwMode="auto">
            <a:xfrm>
              <a:off x="4513263" y="2730500"/>
              <a:ext cx="762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240"/>
            <p:cNvSpPr>
              <a:spLocks noEditPoints="1"/>
            </p:cNvSpPr>
            <p:nvPr/>
          </p:nvSpPr>
          <p:spPr bwMode="auto">
            <a:xfrm>
              <a:off x="4462463" y="2773363"/>
              <a:ext cx="33338" cy="33337"/>
            </a:xfrm>
            <a:custGeom>
              <a:avLst/>
              <a:gdLst>
                <a:gd name="T0" fmla="*/ 0 w 21"/>
                <a:gd name="T1" fmla="*/ 21 h 21"/>
                <a:gd name="T2" fmla="*/ 21 w 21"/>
                <a:gd name="T3" fmla="*/ 21 h 21"/>
                <a:gd name="T4" fmla="*/ 21 w 21"/>
                <a:gd name="T5" fmla="*/ 0 h 21"/>
                <a:gd name="T6" fmla="*/ 0 w 21"/>
                <a:gd name="T7" fmla="*/ 0 h 21"/>
                <a:gd name="T8" fmla="*/ 0 w 21"/>
                <a:gd name="T9" fmla="*/ 21 h 21"/>
                <a:gd name="T10" fmla="*/ 5 w 21"/>
                <a:gd name="T11" fmla="*/ 5 h 21"/>
                <a:gd name="T12" fmla="*/ 17 w 21"/>
                <a:gd name="T13" fmla="*/ 5 h 21"/>
                <a:gd name="T14" fmla="*/ 17 w 21"/>
                <a:gd name="T15" fmla="*/ 17 h 21"/>
                <a:gd name="T16" fmla="*/ 5 w 21"/>
                <a:gd name="T17" fmla="*/ 17 h 21"/>
                <a:gd name="T18" fmla="*/ 5 w 21"/>
                <a:gd name="T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0" y="21"/>
                  </a:moveTo>
                  <a:lnTo>
                    <a:pt x="21" y="21"/>
                  </a:lnTo>
                  <a:lnTo>
                    <a:pt x="21" y="0"/>
                  </a:lnTo>
                  <a:lnTo>
                    <a:pt x="0" y="0"/>
                  </a:lnTo>
                  <a:lnTo>
                    <a:pt x="0" y="21"/>
                  </a:lnTo>
                  <a:close/>
                  <a:moveTo>
                    <a:pt x="5" y="5"/>
                  </a:moveTo>
                  <a:lnTo>
                    <a:pt x="17" y="5"/>
                  </a:lnTo>
                  <a:lnTo>
                    <a:pt x="17" y="17"/>
                  </a:lnTo>
                  <a:lnTo>
                    <a:pt x="5" y="17"/>
                  </a:lnTo>
                  <a:lnTo>
                    <a:pt x="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241"/>
            <p:cNvSpPr>
              <a:spLocks noChangeArrowheads="1"/>
            </p:cNvSpPr>
            <p:nvPr/>
          </p:nvSpPr>
          <p:spPr bwMode="auto">
            <a:xfrm>
              <a:off x="4513263" y="2781300"/>
              <a:ext cx="762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242"/>
            <p:cNvSpPr>
              <a:spLocks noEditPoints="1"/>
            </p:cNvSpPr>
            <p:nvPr/>
          </p:nvSpPr>
          <p:spPr bwMode="auto">
            <a:xfrm>
              <a:off x="4413251" y="2584450"/>
              <a:ext cx="225425" cy="276225"/>
            </a:xfrm>
            <a:custGeom>
              <a:avLst/>
              <a:gdLst>
                <a:gd name="T0" fmla="*/ 211 w 236"/>
                <a:gd name="T1" fmla="*/ 22 h 288"/>
                <a:gd name="T2" fmla="*/ 196 w 236"/>
                <a:gd name="T3" fmla="*/ 22 h 288"/>
                <a:gd name="T4" fmla="*/ 196 w 236"/>
                <a:gd name="T5" fmla="*/ 12 h 288"/>
                <a:gd name="T6" fmla="*/ 184 w 236"/>
                <a:gd name="T7" fmla="*/ 0 h 288"/>
                <a:gd name="T8" fmla="*/ 172 w 236"/>
                <a:gd name="T9" fmla="*/ 12 h 288"/>
                <a:gd name="T10" fmla="*/ 172 w 236"/>
                <a:gd name="T11" fmla="*/ 22 h 288"/>
                <a:gd name="T12" fmla="*/ 130 w 236"/>
                <a:gd name="T13" fmla="*/ 22 h 288"/>
                <a:gd name="T14" fmla="*/ 130 w 236"/>
                <a:gd name="T15" fmla="*/ 12 h 288"/>
                <a:gd name="T16" fmla="*/ 118 w 236"/>
                <a:gd name="T17" fmla="*/ 0 h 288"/>
                <a:gd name="T18" fmla="*/ 106 w 236"/>
                <a:gd name="T19" fmla="*/ 12 h 288"/>
                <a:gd name="T20" fmla="*/ 106 w 236"/>
                <a:gd name="T21" fmla="*/ 22 h 288"/>
                <a:gd name="T22" fmla="*/ 65 w 236"/>
                <a:gd name="T23" fmla="*/ 22 h 288"/>
                <a:gd name="T24" fmla="*/ 65 w 236"/>
                <a:gd name="T25" fmla="*/ 12 h 288"/>
                <a:gd name="T26" fmla="*/ 52 w 236"/>
                <a:gd name="T27" fmla="*/ 0 h 288"/>
                <a:gd name="T28" fmla="*/ 40 w 236"/>
                <a:gd name="T29" fmla="*/ 12 h 288"/>
                <a:gd name="T30" fmla="*/ 40 w 236"/>
                <a:gd name="T31" fmla="*/ 22 h 288"/>
                <a:gd name="T32" fmla="*/ 26 w 236"/>
                <a:gd name="T33" fmla="*/ 22 h 288"/>
                <a:gd name="T34" fmla="*/ 0 w 236"/>
                <a:gd name="T35" fmla="*/ 47 h 288"/>
                <a:gd name="T36" fmla="*/ 0 w 236"/>
                <a:gd name="T37" fmla="*/ 262 h 288"/>
                <a:gd name="T38" fmla="*/ 26 w 236"/>
                <a:gd name="T39" fmla="*/ 288 h 288"/>
                <a:gd name="T40" fmla="*/ 211 w 236"/>
                <a:gd name="T41" fmla="*/ 288 h 288"/>
                <a:gd name="T42" fmla="*/ 236 w 236"/>
                <a:gd name="T43" fmla="*/ 262 h 288"/>
                <a:gd name="T44" fmla="*/ 236 w 236"/>
                <a:gd name="T45" fmla="*/ 47 h 288"/>
                <a:gd name="T46" fmla="*/ 211 w 236"/>
                <a:gd name="T47" fmla="*/ 22 h 288"/>
                <a:gd name="T48" fmla="*/ 211 w 236"/>
                <a:gd name="T49" fmla="*/ 260 h 288"/>
                <a:gd name="T50" fmla="*/ 26 w 236"/>
                <a:gd name="T51" fmla="*/ 260 h 288"/>
                <a:gd name="T52" fmla="*/ 26 w 236"/>
                <a:gd name="T53" fmla="*/ 49 h 288"/>
                <a:gd name="T54" fmla="*/ 40 w 236"/>
                <a:gd name="T55" fmla="*/ 49 h 288"/>
                <a:gd name="T56" fmla="*/ 40 w 236"/>
                <a:gd name="T57" fmla="*/ 58 h 288"/>
                <a:gd name="T58" fmla="*/ 52 w 236"/>
                <a:gd name="T59" fmla="*/ 70 h 288"/>
                <a:gd name="T60" fmla="*/ 65 w 236"/>
                <a:gd name="T61" fmla="*/ 58 h 288"/>
                <a:gd name="T62" fmla="*/ 65 w 236"/>
                <a:gd name="T63" fmla="*/ 49 h 288"/>
                <a:gd name="T64" fmla="*/ 106 w 236"/>
                <a:gd name="T65" fmla="*/ 49 h 288"/>
                <a:gd name="T66" fmla="*/ 106 w 236"/>
                <a:gd name="T67" fmla="*/ 58 h 288"/>
                <a:gd name="T68" fmla="*/ 118 w 236"/>
                <a:gd name="T69" fmla="*/ 70 h 288"/>
                <a:gd name="T70" fmla="*/ 130 w 236"/>
                <a:gd name="T71" fmla="*/ 58 h 288"/>
                <a:gd name="T72" fmla="*/ 130 w 236"/>
                <a:gd name="T73" fmla="*/ 49 h 288"/>
                <a:gd name="T74" fmla="*/ 172 w 236"/>
                <a:gd name="T75" fmla="*/ 49 h 288"/>
                <a:gd name="T76" fmla="*/ 172 w 236"/>
                <a:gd name="T77" fmla="*/ 58 h 288"/>
                <a:gd name="T78" fmla="*/ 184 w 236"/>
                <a:gd name="T79" fmla="*/ 70 h 288"/>
                <a:gd name="T80" fmla="*/ 196 w 236"/>
                <a:gd name="T81" fmla="*/ 58 h 288"/>
                <a:gd name="T82" fmla="*/ 196 w 236"/>
                <a:gd name="T83" fmla="*/ 49 h 288"/>
                <a:gd name="T84" fmla="*/ 211 w 236"/>
                <a:gd name="T85" fmla="*/ 49 h 288"/>
                <a:gd name="T86" fmla="*/ 211 w 236"/>
                <a:gd name="T87" fmla="*/ 26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 h="288">
                  <a:moveTo>
                    <a:pt x="211" y="22"/>
                  </a:moveTo>
                  <a:cubicBezTo>
                    <a:pt x="196" y="22"/>
                    <a:pt x="196" y="22"/>
                    <a:pt x="196" y="22"/>
                  </a:cubicBezTo>
                  <a:cubicBezTo>
                    <a:pt x="196" y="12"/>
                    <a:pt x="196" y="12"/>
                    <a:pt x="196" y="12"/>
                  </a:cubicBezTo>
                  <a:cubicBezTo>
                    <a:pt x="196" y="6"/>
                    <a:pt x="191" y="0"/>
                    <a:pt x="184" y="0"/>
                  </a:cubicBezTo>
                  <a:cubicBezTo>
                    <a:pt x="177" y="0"/>
                    <a:pt x="172" y="6"/>
                    <a:pt x="172" y="12"/>
                  </a:cubicBezTo>
                  <a:cubicBezTo>
                    <a:pt x="172" y="22"/>
                    <a:pt x="172" y="22"/>
                    <a:pt x="172" y="22"/>
                  </a:cubicBezTo>
                  <a:cubicBezTo>
                    <a:pt x="130" y="22"/>
                    <a:pt x="130" y="22"/>
                    <a:pt x="130" y="22"/>
                  </a:cubicBezTo>
                  <a:cubicBezTo>
                    <a:pt x="130" y="12"/>
                    <a:pt x="130" y="12"/>
                    <a:pt x="130" y="12"/>
                  </a:cubicBezTo>
                  <a:cubicBezTo>
                    <a:pt x="130" y="6"/>
                    <a:pt x="125" y="0"/>
                    <a:pt x="118" y="0"/>
                  </a:cubicBezTo>
                  <a:cubicBezTo>
                    <a:pt x="111" y="0"/>
                    <a:pt x="106" y="6"/>
                    <a:pt x="106" y="12"/>
                  </a:cubicBezTo>
                  <a:cubicBezTo>
                    <a:pt x="106" y="22"/>
                    <a:pt x="106" y="22"/>
                    <a:pt x="106" y="22"/>
                  </a:cubicBezTo>
                  <a:cubicBezTo>
                    <a:pt x="65" y="22"/>
                    <a:pt x="65" y="22"/>
                    <a:pt x="65" y="22"/>
                  </a:cubicBezTo>
                  <a:cubicBezTo>
                    <a:pt x="65" y="12"/>
                    <a:pt x="65" y="12"/>
                    <a:pt x="65" y="12"/>
                  </a:cubicBezTo>
                  <a:cubicBezTo>
                    <a:pt x="65" y="6"/>
                    <a:pt x="59" y="0"/>
                    <a:pt x="52" y="0"/>
                  </a:cubicBezTo>
                  <a:cubicBezTo>
                    <a:pt x="46" y="0"/>
                    <a:pt x="40" y="6"/>
                    <a:pt x="40" y="12"/>
                  </a:cubicBezTo>
                  <a:cubicBezTo>
                    <a:pt x="40" y="22"/>
                    <a:pt x="40" y="22"/>
                    <a:pt x="40" y="22"/>
                  </a:cubicBezTo>
                  <a:cubicBezTo>
                    <a:pt x="26" y="22"/>
                    <a:pt x="26" y="22"/>
                    <a:pt x="26" y="22"/>
                  </a:cubicBezTo>
                  <a:cubicBezTo>
                    <a:pt x="12" y="22"/>
                    <a:pt x="0" y="33"/>
                    <a:pt x="0" y="47"/>
                  </a:cubicBezTo>
                  <a:cubicBezTo>
                    <a:pt x="0" y="262"/>
                    <a:pt x="0" y="262"/>
                    <a:pt x="0" y="262"/>
                  </a:cubicBezTo>
                  <a:cubicBezTo>
                    <a:pt x="0" y="277"/>
                    <a:pt x="12" y="288"/>
                    <a:pt x="26" y="288"/>
                  </a:cubicBezTo>
                  <a:cubicBezTo>
                    <a:pt x="211" y="288"/>
                    <a:pt x="211" y="288"/>
                    <a:pt x="211" y="288"/>
                  </a:cubicBezTo>
                  <a:cubicBezTo>
                    <a:pt x="225" y="288"/>
                    <a:pt x="236" y="277"/>
                    <a:pt x="236" y="262"/>
                  </a:cubicBezTo>
                  <a:cubicBezTo>
                    <a:pt x="236" y="47"/>
                    <a:pt x="236" y="47"/>
                    <a:pt x="236" y="47"/>
                  </a:cubicBezTo>
                  <a:cubicBezTo>
                    <a:pt x="236" y="33"/>
                    <a:pt x="225" y="22"/>
                    <a:pt x="211" y="22"/>
                  </a:cubicBezTo>
                  <a:close/>
                  <a:moveTo>
                    <a:pt x="211" y="260"/>
                  </a:moveTo>
                  <a:cubicBezTo>
                    <a:pt x="26" y="260"/>
                    <a:pt x="26" y="260"/>
                    <a:pt x="26" y="260"/>
                  </a:cubicBezTo>
                  <a:cubicBezTo>
                    <a:pt x="26" y="49"/>
                    <a:pt x="26" y="49"/>
                    <a:pt x="26" y="49"/>
                  </a:cubicBezTo>
                  <a:cubicBezTo>
                    <a:pt x="40" y="49"/>
                    <a:pt x="40" y="49"/>
                    <a:pt x="40" y="49"/>
                  </a:cubicBezTo>
                  <a:cubicBezTo>
                    <a:pt x="40" y="58"/>
                    <a:pt x="40" y="58"/>
                    <a:pt x="40" y="58"/>
                  </a:cubicBezTo>
                  <a:cubicBezTo>
                    <a:pt x="40" y="65"/>
                    <a:pt x="46" y="70"/>
                    <a:pt x="52" y="70"/>
                  </a:cubicBezTo>
                  <a:cubicBezTo>
                    <a:pt x="59" y="70"/>
                    <a:pt x="65" y="65"/>
                    <a:pt x="65" y="58"/>
                  </a:cubicBezTo>
                  <a:cubicBezTo>
                    <a:pt x="65" y="49"/>
                    <a:pt x="65" y="49"/>
                    <a:pt x="65" y="49"/>
                  </a:cubicBezTo>
                  <a:cubicBezTo>
                    <a:pt x="106" y="49"/>
                    <a:pt x="106" y="49"/>
                    <a:pt x="106" y="49"/>
                  </a:cubicBezTo>
                  <a:cubicBezTo>
                    <a:pt x="106" y="58"/>
                    <a:pt x="106" y="58"/>
                    <a:pt x="106" y="58"/>
                  </a:cubicBezTo>
                  <a:cubicBezTo>
                    <a:pt x="106" y="65"/>
                    <a:pt x="111" y="70"/>
                    <a:pt x="118" y="70"/>
                  </a:cubicBezTo>
                  <a:cubicBezTo>
                    <a:pt x="125" y="70"/>
                    <a:pt x="130" y="65"/>
                    <a:pt x="130" y="58"/>
                  </a:cubicBezTo>
                  <a:cubicBezTo>
                    <a:pt x="130" y="49"/>
                    <a:pt x="130" y="49"/>
                    <a:pt x="130" y="49"/>
                  </a:cubicBezTo>
                  <a:cubicBezTo>
                    <a:pt x="172" y="49"/>
                    <a:pt x="172" y="49"/>
                    <a:pt x="172" y="49"/>
                  </a:cubicBezTo>
                  <a:cubicBezTo>
                    <a:pt x="172" y="58"/>
                    <a:pt x="172" y="58"/>
                    <a:pt x="172" y="58"/>
                  </a:cubicBezTo>
                  <a:cubicBezTo>
                    <a:pt x="172" y="65"/>
                    <a:pt x="177" y="70"/>
                    <a:pt x="184" y="70"/>
                  </a:cubicBezTo>
                  <a:cubicBezTo>
                    <a:pt x="191" y="70"/>
                    <a:pt x="196" y="65"/>
                    <a:pt x="196" y="58"/>
                  </a:cubicBezTo>
                  <a:cubicBezTo>
                    <a:pt x="196" y="49"/>
                    <a:pt x="196" y="49"/>
                    <a:pt x="196" y="49"/>
                  </a:cubicBezTo>
                  <a:cubicBezTo>
                    <a:pt x="211" y="49"/>
                    <a:pt x="211" y="49"/>
                    <a:pt x="211" y="49"/>
                  </a:cubicBezTo>
                  <a:lnTo>
                    <a:pt x="211"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10146144" y="2112015"/>
            <a:ext cx="501502" cy="503401"/>
            <a:chOff x="5005388" y="3548063"/>
            <a:chExt cx="419100" cy="420687"/>
          </a:xfrm>
          <a:solidFill>
            <a:srgbClr val="CC9B00"/>
          </a:solidFill>
        </p:grpSpPr>
        <p:sp>
          <p:nvSpPr>
            <p:cNvPr id="11" name="Freeform 198"/>
            <p:cNvSpPr>
              <a:spLocks/>
            </p:cNvSpPr>
            <p:nvPr/>
          </p:nvSpPr>
          <p:spPr bwMode="auto">
            <a:xfrm>
              <a:off x="5005388" y="3603625"/>
              <a:ext cx="363537" cy="365125"/>
            </a:xfrm>
            <a:custGeom>
              <a:avLst/>
              <a:gdLst>
                <a:gd name="T0" fmla="*/ 160 w 160"/>
                <a:gd name="T1" fmla="*/ 80 h 160"/>
                <a:gd name="T2" fmla="*/ 80 w 160"/>
                <a:gd name="T3" fmla="*/ 160 h 160"/>
                <a:gd name="T4" fmla="*/ 0 w 160"/>
                <a:gd name="T5" fmla="*/ 80 h 160"/>
                <a:gd name="T6" fmla="*/ 80 w 160"/>
                <a:gd name="T7" fmla="*/ 0 h 160"/>
              </a:gdLst>
              <a:ahLst/>
              <a:cxnLst>
                <a:cxn ang="0">
                  <a:pos x="T0" y="T1"/>
                </a:cxn>
                <a:cxn ang="0">
                  <a:pos x="T2" y="T3"/>
                </a:cxn>
                <a:cxn ang="0">
                  <a:pos x="T4" y="T5"/>
                </a:cxn>
                <a:cxn ang="0">
                  <a:pos x="T6" y="T7"/>
                </a:cxn>
              </a:cxnLst>
              <a:rect l="0" t="0" r="r" b="b"/>
              <a:pathLst>
                <a:path w="160" h="160">
                  <a:moveTo>
                    <a:pt x="160" y="80"/>
                  </a:moveTo>
                  <a:cubicBezTo>
                    <a:pt x="160" y="124"/>
                    <a:pt x="124" y="160"/>
                    <a:pt x="80" y="160"/>
                  </a:cubicBezTo>
                  <a:cubicBezTo>
                    <a:pt x="36" y="160"/>
                    <a:pt x="0" y="124"/>
                    <a:pt x="0" y="80"/>
                  </a:cubicBezTo>
                  <a:cubicBezTo>
                    <a:pt x="0" y="36"/>
                    <a:pt x="36" y="0"/>
                    <a:pt x="80" y="0"/>
                  </a:cubicBezTo>
                </a:path>
              </a:pathLst>
            </a:custGeom>
            <a:grpFill/>
            <a:ln w="30163" cap="rnd">
              <a:solidFill>
                <a:srgbClr val="FFFFFF"/>
              </a:solidFill>
              <a:prstDash val="solid"/>
              <a:round/>
              <a:headEnd/>
              <a:tailEnd/>
            </a:ln>
            <a:extLst/>
          </p:spPr>
          <p:txBody>
            <a:bodyPr lIns="80296" tIns="40148" rIns="80296" bIns="40148"/>
            <a:lstStyle/>
            <a:p>
              <a:pPr eaLnBrk="1" fontAlgn="auto" hangingPunct="1">
                <a:spcBef>
                  <a:spcPts val="0"/>
                </a:spcBef>
                <a:spcAft>
                  <a:spcPts val="0"/>
                </a:spcAft>
                <a:defRPr/>
              </a:pPr>
              <a:endParaRPr kumimoji="0" lang="zh-CN" altLang="en-US" sz="1581">
                <a:solidFill>
                  <a:prstClr val="black"/>
                </a:solidFill>
                <a:latin typeface="Calibri" panose="020F0502020204030204"/>
              </a:endParaRPr>
            </a:p>
          </p:txBody>
        </p:sp>
        <p:sp>
          <p:nvSpPr>
            <p:cNvPr id="12" name="Oval 199"/>
            <p:cNvSpPr>
              <a:spLocks noChangeArrowheads="1"/>
            </p:cNvSpPr>
            <p:nvPr/>
          </p:nvSpPr>
          <p:spPr bwMode="auto">
            <a:xfrm>
              <a:off x="5141913" y="3740150"/>
              <a:ext cx="90487" cy="92075"/>
            </a:xfrm>
            <a:prstGeom prst="ellipse">
              <a:avLst/>
            </a:prstGeom>
            <a:grpFill/>
            <a:ln w="30163" cap="rnd">
              <a:solidFill>
                <a:srgbClr val="FFFFFF"/>
              </a:solidFill>
              <a:prstDash val="solid"/>
              <a:round/>
              <a:headEnd/>
              <a:tailEnd/>
            </a:ln>
            <a:extLst/>
          </p:spPr>
          <p:txBody>
            <a:bodyPr lIns="80296" tIns="40148" rIns="80296" bIns="40148"/>
            <a:lstStyle/>
            <a:p>
              <a:pPr eaLnBrk="1" fontAlgn="auto" hangingPunct="1">
                <a:spcBef>
                  <a:spcPts val="0"/>
                </a:spcBef>
                <a:spcAft>
                  <a:spcPts val="0"/>
                </a:spcAft>
                <a:defRPr/>
              </a:pPr>
              <a:endParaRPr kumimoji="0" lang="zh-CN" altLang="en-US" sz="1581">
                <a:solidFill>
                  <a:prstClr val="black"/>
                </a:solidFill>
                <a:latin typeface="Calibri" panose="020F0502020204030204"/>
              </a:endParaRPr>
            </a:p>
          </p:txBody>
        </p:sp>
        <p:sp>
          <p:nvSpPr>
            <p:cNvPr id="13" name="Line 200"/>
            <p:cNvSpPr>
              <a:spLocks noChangeShapeType="1"/>
            </p:cNvSpPr>
            <p:nvPr/>
          </p:nvSpPr>
          <p:spPr bwMode="auto">
            <a:xfrm flipH="1" flipV="1">
              <a:off x="5222875" y="3822700"/>
              <a:ext cx="93663" cy="90488"/>
            </a:xfrm>
            <a:prstGeom prst="line">
              <a:avLst/>
            </a:prstGeom>
            <a:grpFill/>
            <a:ln w="30163" cap="rnd">
              <a:solidFill>
                <a:srgbClr val="FFFFFF"/>
              </a:solidFill>
              <a:prstDash val="solid"/>
              <a:round/>
              <a:headEnd/>
              <a:tailEnd/>
            </a:ln>
            <a:extLst/>
          </p:spPr>
          <p:txBody>
            <a:bodyPr lIns="80296" tIns="40148" rIns="80296" bIns="40148"/>
            <a:lstStyle/>
            <a:p>
              <a:pPr eaLnBrk="1" fontAlgn="auto" hangingPunct="1">
                <a:spcBef>
                  <a:spcPts val="0"/>
                </a:spcBef>
                <a:spcAft>
                  <a:spcPts val="0"/>
                </a:spcAft>
                <a:defRPr/>
              </a:pPr>
              <a:endParaRPr kumimoji="0" lang="zh-CN" altLang="en-US" sz="1581">
                <a:solidFill>
                  <a:prstClr val="black"/>
                </a:solidFill>
                <a:latin typeface="Calibri" panose="020F0502020204030204"/>
              </a:endParaRPr>
            </a:p>
          </p:txBody>
        </p:sp>
        <p:sp>
          <p:nvSpPr>
            <p:cNvPr id="14" name="Line 201"/>
            <p:cNvSpPr>
              <a:spLocks noChangeShapeType="1"/>
            </p:cNvSpPr>
            <p:nvPr/>
          </p:nvSpPr>
          <p:spPr bwMode="auto">
            <a:xfrm>
              <a:off x="5237163" y="3784600"/>
              <a:ext cx="131762" cy="0"/>
            </a:xfrm>
            <a:prstGeom prst="line">
              <a:avLst/>
            </a:prstGeom>
            <a:grpFill/>
            <a:ln w="30163" cap="rnd">
              <a:solidFill>
                <a:srgbClr val="FFFFFF"/>
              </a:solidFill>
              <a:prstDash val="solid"/>
              <a:round/>
              <a:headEnd/>
              <a:tailEnd/>
            </a:ln>
            <a:extLst/>
          </p:spPr>
          <p:txBody>
            <a:bodyPr lIns="80296" tIns="40148" rIns="80296" bIns="40148"/>
            <a:lstStyle/>
            <a:p>
              <a:pPr eaLnBrk="1" fontAlgn="auto" hangingPunct="1">
                <a:spcBef>
                  <a:spcPts val="0"/>
                </a:spcBef>
                <a:spcAft>
                  <a:spcPts val="0"/>
                </a:spcAft>
                <a:defRPr/>
              </a:pPr>
              <a:endParaRPr kumimoji="0" lang="zh-CN" altLang="en-US" sz="1581">
                <a:solidFill>
                  <a:prstClr val="black"/>
                </a:solidFill>
                <a:latin typeface="Calibri" panose="020F0502020204030204"/>
              </a:endParaRPr>
            </a:p>
          </p:txBody>
        </p:sp>
        <p:sp>
          <p:nvSpPr>
            <p:cNvPr id="15" name="Line 202"/>
            <p:cNvSpPr>
              <a:spLocks noChangeShapeType="1"/>
            </p:cNvSpPr>
            <p:nvPr/>
          </p:nvSpPr>
          <p:spPr bwMode="auto">
            <a:xfrm flipV="1">
              <a:off x="5186363" y="3603625"/>
              <a:ext cx="0" cy="131763"/>
            </a:xfrm>
            <a:prstGeom prst="line">
              <a:avLst/>
            </a:prstGeom>
            <a:grpFill/>
            <a:ln w="30163" cap="rnd">
              <a:solidFill>
                <a:srgbClr val="FFFFFF"/>
              </a:solidFill>
              <a:prstDash val="solid"/>
              <a:round/>
              <a:headEnd/>
              <a:tailEnd/>
            </a:ln>
            <a:extLst/>
          </p:spPr>
          <p:txBody>
            <a:bodyPr lIns="80296" tIns="40148" rIns="80296" bIns="40148"/>
            <a:lstStyle/>
            <a:p>
              <a:pPr eaLnBrk="1" fontAlgn="auto" hangingPunct="1">
                <a:spcBef>
                  <a:spcPts val="0"/>
                </a:spcBef>
                <a:spcAft>
                  <a:spcPts val="0"/>
                </a:spcAft>
                <a:defRPr/>
              </a:pPr>
              <a:endParaRPr kumimoji="0" lang="zh-CN" altLang="en-US" sz="1581">
                <a:solidFill>
                  <a:prstClr val="black"/>
                </a:solidFill>
                <a:latin typeface="Calibri" panose="020F0502020204030204"/>
              </a:endParaRPr>
            </a:p>
          </p:txBody>
        </p:sp>
        <p:sp>
          <p:nvSpPr>
            <p:cNvPr id="16" name="Freeform 203"/>
            <p:cNvSpPr>
              <a:spLocks/>
            </p:cNvSpPr>
            <p:nvPr/>
          </p:nvSpPr>
          <p:spPr bwMode="auto">
            <a:xfrm>
              <a:off x="5222875" y="3548063"/>
              <a:ext cx="201613" cy="201612"/>
            </a:xfrm>
            <a:custGeom>
              <a:avLst/>
              <a:gdLst>
                <a:gd name="T0" fmla="*/ 88 w 88"/>
                <a:gd name="T1" fmla="*/ 88 h 88"/>
                <a:gd name="T2" fmla="*/ 0 w 88"/>
                <a:gd name="T3" fmla="*/ 0 h 88"/>
                <a:gd name="T4" fmla="*/ 0 w 88"/>
                <a:gd name="T5" fmla="*/ 0 h 88"/>
                <a:gd name="T6" fmla="*/ 0 w 88"/>
                <a:gd name="T7" fmla="*/ 69 h 88"/>
                <a:gd name="T8" fmla="*/ 19 w 88"/>
                <a:gd name="T9" fmla="*/ 88 h 88"/>
                <a:gd name="T10" fmla="*/ 88 w 88"/>
                <a:gd name="T11" fmla="*/ 88 h 88"/>
              </a:gdLst>
              <a:ahLst/>
              <a:cxnLst>
                <a:cxn ang="0">
                  <a:pos x="T0" y="T1"/>
                </a:cxn>
                <a:cxn ang="0">
                  <a:pos x="T2" y="T3"/>
                </a:cxn>
                <a:cxn ang="0">
                  <a:pos x="T4" y="T5"/>
                </a:cxn>
                <a:cxn ang="0">
                  <a:pos x="T6" y="T7"/>
                </a:cxn>
                <a:cxn ang="0">
                  <a:pos x="T8" y="T9"/>
                </a:cxn>
                <a:cxn ang="0">
                  <a:pos x="T10" y="T11"/>
                </a:cxn>
              </a:cxnLst>
              <a:rect l="0" t="0" r="r" b="b"/>
              <a:pathLst>
                <a:path w="88" h="88">
                  <a:moveTo>
                    <a:pt x="88" y="88"/>
                  </a:moveTo>
                  <a:cubicBezTo>
                    <a:pt x="88" y="39"/>
                    <a:pt x="49" y="0"/>
                    <a:pt x="0" y="0"/>
                  </a:cubicBezTo>
                  <a:cubicBezTo>
                    <a:pt x="0" y="0"/>
                    <a:pt x="0" y="0"/>
                    <a:pt x="0" y="0"/>
                  </a:cubicBezTo>
                  <a:cubicBezTo>
                    <a:pt x="0" y="69"/>
                    <a:pt x="0" y="69"/>
                    <a:pt x="0" y="69"/>
                  </a:cubicBezTo>
                  <a:cubicBezTo>
                    <a:pt x="11" y="69"/>
                    <a:pt x="19" y="77"/>
                    <a:pt x="19" y="88"/>
                  </a:cubicBezTo>
                  <a:lnTo>
                    <a:pt x="88" y="88"/>
                  </a:lnTo>
                  <a:close/>
                </a:path>
              </a:pathLst>
            </a:custGeom>
            <a:grpFill/>
            <a:ln w="30163" cap="rnd">
              <a:solidFill>
                <a:srgbClr val="FFFFFF"/>
              </a:solidFill>
              <a:prstDash val="solid"/>
              <a:round/>
              <a:headEnd/>
              <a:tailEnd/>
            </a:ln>
            <a:extLst/>
          </p:spPr>
          <p:txBody>
            <a:bodyPr lIns="80296" tIns="40148" rIns="80296" bIns="40148"/>
            <a:lstStyle/>
            <a:p>
              <a:pPr eaLnBrk="1" fontAlgn="auto" hangingPunct="1">
                <a:spcBef>
                  <a:spcPts val="0"/>
                </a:spcBef>
                <a:spcAft>
                  <a:spcPts val="0"/>
                </a:spcAft>
                <a:defRPr/>
              </a:pPr>
              <a:endParaRPr kumimoji="0" lang="zh-CN" altLang="en-US" sz="1581">
                <a:solidFill>
                  <a:prstClr val="black"/>
                </a:solidFill>
                <a:latin typeface="Calibri" panose="020F0502020204030204"/>
              </a:endParaRPr>
            </a:p>
          </p:txBody>
        </p:sp>
      </p:grpSp>
      <p:sp>
        <p:nvSpPr>
          <p:cNvPr id="17" name="Freeform 181"/>
          <p:cNvSpPr>
            <a:spLocks noEditPoints="1"/>
          </p:cNvSpPr>
          <p:nvPr/>
        </p:nvSpPr>
        <p:spPr bwMode="auto">
          <a:xfrm>
            <a:off x="10188886" y="4094201"/>
            <a:ext cx="435014" cy="427279"/>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rgbClr val="C00000"/>
          </a:solidFill>
          <a:ln>
            <a:noFill/>
          </a:ln>
        </p:spPr>
        <p:txBody>
          <a:bodyPr lIns="80296" tIns="40148" rIns="80296" bIns="40148"/>
          <a:lstStyle/>
          <a:p>
            <a:pPr eaLnBrk="1" fontAlgn="auto" hangingPunct="1">
              <a:spcBef>
                <a:spcPts val="0"/>
              </a:spcBef>
              <a:spcAft>
                <a:spcPts val="0"/>
              </a:spcAft>
              <a:defRPr/>
            </a:pPr>
            <a:endParaRPr kumimoji="0" lang="zh-CN" altLang="en-US" sz="1581">
              <a:solidFill>
                <a:prstClr val="black"/>
              </a:solidFill>
              <a:latin typeface="Calibri" panose="020F0502020204030204"/>
            </a:endParaRPr>
          </a:p>
        </p:txBody>
      </p:sp>
      <p:sp>
        <p:nvSpPr>
          <p:cNvPr id="18" name="KSO_Shape"/>
          <p:cNvSpPr/>
          <p:nvPr/>
        </p:nvSpPr>
        <p:spPr>
          <a:xfrm>
            <a:off x="1669990" y="4109325"/>
            <a:ext cx="392397" cy="397029"/>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CC9B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1581">
              <a:solidFill>
                <a:prstClr val="white"/>
              </a:solidFill>
            </a:endParaRPr>
          </a:p>
        </p:txBody>
      </p:sp>
      <p:sp>
        <p:nvSpPr>
          <p:cNvPr id="19" name="TextBox 33"/>
          <p:cNvSpPr txBox="1"/>
          <p:nvPr/>
        </p:nvSpPr>
        <p:spPr>
          <a:xfrm>
            <a:off x="9279392" y="2962485"/>
            <a:ext cx="2148412" cy="646331"/>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单击此处编辑您要的内容，建议您在展示时采用微软雅黑字体</a:t>
            </a:r>
            <a:endParaRPr lang="en-US" altLang="zh-CN" sz="1200" dirty="0">
              <a:latin typeface="微软雅黑" panose="020B0503020204020204" pitchFamily="34" charset="-122"/>
              <a:ea typeface="微软雅黑" panose="020B0503020204020204" pitchFamily="34" charset="-122"/>
            </a:endParaRPr>
          </a:p>
        </p:txBody>
      </p:sp>
      <p:sp>
        <p:nvSpPr>
          <p:cNvPr id="20" name="TextBox 33"/>
          <p:cNvSpPr txBox="1"/>
          <p:nvPr/>
        </p:nvSpPr>
        <p:spPr>
          <a:xfrm>
            <a:off x="9320398" y="4818322"/>
            <a:ext cx="2148412" cy="646331"/>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单击此处编辑您要的内容，建议您在展示时采用微软雅黑字体</a:t>
            </a:r>
            <a:endParaRPr lang="en-US" altLang="zh-CN" sz="1200" dirty="0">
              <a:latin typeface="微软雅黑" panose="020B0503020204020204" pitchFamily="34" charset="-122"/>
              <a:ea typeface="微软雅黑" panose="020B0503020204020204" pitchFamily="34" charset="-122"/>
            </a:endParaRPr>
          </a:p>
        </p:txBody>
      </p:sp>
      <p:sp>
        <p:nvSpPr>
          <p:cNvPr id="21" name="同心圆 20"/>
          <p:cNvSpPr/>
          <p:nvPr/>
        </p:nvSpPr>
        <p:spPr>
          <a:xfrm>
            <a:off x="9924629" y="1911855"/>
            <a:ext cx="944359" cy="944359"/>
          </a:xfrm>
          <a:prstGeom prst="donut">
            <a:avLst>
              <a:gd name="adj" fmla="val 8476"/>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同心圆 21"/>
          <p:cNvSpPr/>
          <p:nvPr/>
        </p:nvSpPr>
        <p:spPr>
          <a:xfrm>
            <a:off x="9922425" y="3826877"/>
            <a:ext cx="944359" cy="944359"/>
          </a:xfrm>
          <a:prstGeom prst="donut">
            <a:avLst>
              <a:gd name="adj" fmla="val 847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33"/>
          <p:cNvSpPr txBox="1"/>
          <p:nvPr/>
        </p:nvSpPr>
        <p:spPr>
          <a:xfrm>
            <a:off x="769850" y="2962485"/>
            <a:ext cx="2148412" cy="646331"/>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单击此处编辑您要的内容，建议您在展示时采用微软雅黑字体</a:t>
            </a:r>
            <a:endParaRPr lang="en-US" altLang="zh-CN" sz="1200" dirty="0">
              <a:latin typeface="微软雅黑" panose="020B0503020204020204" pitchFamily="34" charset="-122"/>
              <a:ea typeface="微软雅黑" panose="020B0503020204020204" pitchFamily="34" charset="-122"/>
            </a:endParaRPr>
          </a:p>
        </p:txBody>
      </p:sp>
      <p:sp>
        <p:nvSpPr>
          <p:cNvPr id="24" name="TextBox 33"/>
          <p:cNvSpPr txBox="1"/>
          <p:nvPr/>
        </p:nvSpPr>
        <p:spPr>
          <a:xfrm>
            <a:off x="810856" y="4818322"/>
            <a:ext cx="2148412" cy="646331"/>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单击此处编辑您要的内容，建议您在展示时采用微软雅黑字体</a:t>
            </a:r>
            <a:endParaRPr lang="en-US" altLang="zh-CN" sz="1200" dirty="0">
              <a:latin typeface="微软雅黑" panose="020B0503020204020204" pitchFamily="34" charset="-122"/>
              <a:ea typeface="微软雅黑" panose="020B0503020204020204" pitchFamily="34" charset="-122"/>
            </a:endParaRPr>
          </a:p>
        </p:txBody>
      </p:sp>
      <p:sp>
        <p:nvSpPr>
          <p:cNvPr id="25" name="同心圆 24"/>
          <p:cNvSpPr/>
          <p:nvPr/>
        </p:nvSpPr>
        <p:spPr>
          <a:xfrm>
            <a:off x="1415087" y="1911855"/>
            <a:ext cx="944359" cy="944359"/>
          </a:xfrm>
          <a:prstGeom prst="donut">
            <a:avLst>
              <a:gd name="adj" fmla="val 847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同心圆 25"/>
          <p:cNvSpPr/>
          <p:nvPr/>
        </p:nvSpPr>
        <p:spPr>
          <a:xfrm>
            <a:off x="1412883" y="3826877"/>
            <a:ext cx="944359" cy="944359"/>
          </a:xfrm>
          <a:prstGeom prst="donut">
            <a:avLst>
              <a:gd name="adj" fmla="val 8476"/>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7" name="组合 26"/>
          <p:cNvGrpSpPr/>
          <p:nvPr/>
        </p:nvGrpSpPr>
        <p:grpSpPr>
          <a:xfrm>
            <a:off x="3179647" y="1577406"/>
            <a:ext cx="5814292" cy="4527601"/>
            <a:chOff x="3225367" y="1321374"/>
            <a:chExt cx="5814292" cy="4527601"/>
          </a:xfrm>
        </p:grpSpPr>
        <p:pic>
          <p:nvPicPr>
            <p:cNvPr id="2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5367" y="1321374"/>
              <a:ext cx="5814292" cy="4527601"/>
            </a:xfrm>
            <a:prstGeom prst="rect">
              <a:avLst/>
            </a:prstGeom>
          </p:spPr>
        </p:pic>
        <p:grpSp>
          <p:nvGrpSpPr>
            <p:cNvPr id="29" name="组合 28"/>
            <p:cNvGrpSpPr/>
            <p:nvPr/>
          </p:nvGrpSpPr>
          <p:grpSpPr>
            <a:xfrm>
              <a:off x="3811614" y="1757984"/>
              <a:ext cx="4637441" cy="2659221"/>
              <a:chOff x="1640197" y="2588149"/>
              <a:chExt cx="4130013" cy="2591328"/>
            </a:xfrm>
          </p:grpSpPr>
          <p:sp>
            <p:nvSpPr>
              <p:cNvPr id="33" name="直角三角形 32"/>
              <p:cNvSpPr/>
              <p:nvPr/>
            </p:nvSpPr>
            <p:spPr>
              <a:xfrm>
                <a:off x="1640197" y="2588150"/>
                <a:ext cx="4130013" cy="2591327"/>
              </a:xfrm>
              <a:prstGeom prst="rtTriangle">
                <a:avLst/>
              </a:prstGeom>
              <a:solidFill>
                <a:srgbClr val="F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直角三角形 33"/>
              <p:cNvSpPr/>
              <p:nvPr/>
            </p:nvSpPr>
            <p:spPr>
              <a:xfrm flipH="1" flipV="1">
                <a:off x="1640197" y="2588149"/>
                <a:ext cx="4130013" cy="2591327"/>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5675554" y="2590508"/>
              <a:ext cx="909560" cy="909560"/>
              <a:chOff x="2903138" y="3186385"/>
              <a:chExt cx="1485982" cy="1485982"/>
            </a:xfrm>
          </p:grpSpPr>
          <p:sp>
            <p:nvSpPr>
              <p:cNvPr id="31" name="Freeform 93"/>
              <p:cNvSpPr>
                <a:spLocks noEditPoints="1"/>
              </p:cNvSpPr>
              <p:nvPr/>
            </p:nvSpPr>
            <p:spPr bwMode="auto">
              <a:xfrm>
                <a:off x="3369493" y="3517239"/>
                <a:ext cx="548619" cy="737488"/>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椭圆 31"/>
              <p:cNvSpPr/>
              <p:nvPr/>
            </p:nvSpPr>
            <p:spPr>
              <a:xfrm>
                <a:off x="2903138" y="3186385"/>
                <a:ext cx="1485982" cy="148598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5" name="矩形 34">
            <a:extLst>
              <a:ext uri="{FF2B5EF4-FFF2-40B4-BE49-F238E27FC236}">
                <a16:creationId xmlns:a16="http://schemas.microsoft.com/office/drawing/2014/main" id="{13CCC1E1-A1B9-4CD0-B413-B899338168E0}"/>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36" name="TextBox 35">
            <a:extLst>
              <a:ext uri="{FF2B5EF4-FFF2-40B4-BE49-F238E27FC236}">
                <a16:creationId xmlns:a16="http://schemas.microsoft.com/office/drawing/2014/main" id="{1C7E2D18-FACC-4259-B8C8-D1A5A26018F8}"/>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1861551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5C1DE28-403B-4C3B-820C-D87A078C15CA}"/>
              </a:ext>
            </a:extLst>
          </p:cNvPr>
          <p:cNvPicPr>
            <a:picLocks noChangeAspect="1"/>
          </p:cNvPicPr>
          <p:nvPr/>
        </p:nvPicPr>
        <p:blipFill>
          <a:blip r:embed="rId2">
            <a:extLst>
              <a:ext uri="{28A0092B-C50C-407E-A947-70E740481C1C}">
                <a14:useLocalDpi xmlns:a14="http://schemas.microsoft.com/office/drawing/2010/main" val="0"/>
              </a:ext>
            </a:extLst>
          </a:blip>
          <a:srcRect l="8288" r="8288"/>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2" name="矩形 31">
            <a:extLst>
              <a:ext uri="{FF2B5EF4-FFF2-40B4-BE49-F238E27FC236}">
                <a16:creationId xmlns:a16="http://schemas.microsoft.com/office/drawing/2014/main" id="{1838C905-987F-4DE2-9E18-50D5E2A2F55B}"/>
              </a:ext>
            </a:extLst>
          </p:cNvPr>
          <p:cNvSpPr/>
          <p:nvPr/>
        </p:nvSpPr>
        <p:spPr>
          <a:xfrm>
            <a:off x="2495550" y="900113"/>
            <a:ext cx="7200900" cy="5057775"/>
          </a:xfrm>
          <a:prstGeom prst="rect">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a:extLst>
              <a:ext uri="{FF2B5EF4-FFF2-40B4-BE49-F238E27FC236}">
                <a16:creationId xmlns:a16="http://schemas.microsoft.com/office/drawing/2014/main" id="{E3A6B193-FB67-4143-972F-C2F799D9A4C4}"/>
              </a:ext>
            </a:extLst>
          </p:cNvPr>
          <p:cNvSpPr/>
          <p:nvPr/>
        </p:nvSpPr>
        <p:spPr>
          <a:xfrm>
            <a:off x="2821757" y="3584091"/>
            <a:ext cx="6548486" cy="941783"/>
          </a:xfrm>
          <a:prstGeom prst="parallelogram">
            <a:avLst>
              <a:gd name="adj" fmla="val 17328"/>
            </a:avLst>
          </a:prstGeom>
          <a:solidFill>
            <a:srgbClr val="FFFFFF"/>
          </a:solidFill>
          <a:ln w="2540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文本框 36">
            <a:extLst>
              <a:ext uri="{FF2B5EF4-FFF2-40B4-BE49-F238E27FC236}">
                <a16:creationId xmlns:a16="http://schemas.microsoft.com/office/drawing/2014/main" id="{48BC9106-5667-4A72-9694-37A95C2DAD22}"/>
              </a:ext>
            </a:extLst>
          </p:cNvPr>
          <p:cNvSpPr txBox="1"/>
          <p:nvPr/>
        </p:nvSpPr>
        <p:spPr>
          <a:xfrm>
            <a:off x="3219465" y="3673021"/>
            <a:ext cx="575307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srgbClr val="D7171A"/>
                </a:solidFill>
                <a:effectLst/>
                <a:uLnTx/>
                <a:uFillTx/>
                <a:latin typeface="方正正中黑简体" panose="02000000000000000000" pitchFamily="2" charset="-122"/>
                <a:ea typeface="方正正中黑简体" panose="02000000000000000000" pitchFamily="2" charset="-122"/>
                <a:cs typeface="+mn-cs"/>
              </a:rPr>
              <a:t>单击此处添加标题</a:t>
            </a:r>
          </a:p>
        </p:txBody>
      </p:sp>
      <p:sp>
        <p:nvSpPr>
          <p:cNvPr id="34" name="平行四边形 33">
            <a:extLst>
              <a:ext uri="{FF2B5EF4-FFF2-40B4-BE49-F238E27FC236}">
                <a16:creationId xmlns:a16="http://schemas.microsoft.com/office/drawing/2014/main" id="{08762A32-FA28-405F-8D56-A54AEE1EF646}"/>
              </a:ext>
            </a:extLst>
          </p:cNvPr>
          <p:cNvSpPr/>
          <p:nvPr/>
        </p:nvSpPr>
        <p:spPr>
          <a:xfrm>
            <a:off x="3763300" y="1336673"/>
            <a:ext cx="4665400" cy="1329956"/>
          </a:xfrm>
          <a:prstGeom prst="parallelogram">
            <a:avLst>
              <a:gd name="adj" fmla="val 17328"/>
            </a:avLst>
          </a:prstGeom>
          <a:solidFill>
            <a:srgbClr val="C00000"/>
          </a:solidFill>
          <a:ln w="25400">
            <a:solidFill>
              <a:srgbClr val="FF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a:extLst>
              <a:ext uri="{FF2B5EF4-FFF2-40B4-BE49-F238E27FC236}">
                <a16:creationId xmlns:a16="http://schemas.microsoft.com/office/drawing/2014/main" id="{98E1CC47-B1FA-4C9B-B549-089DF9CDA4E3}"/>
              </a:ext>
            </a:extLst>
          </p:cNvPr>
          <p:cNvSpPr txBox="1"/>
          <p:nvPr/>
        </p:nvSpPr>
        <p:spPr>
          <a:xfrm>
            <a:off x="5156145" y="1493820"/>
            <a:ext cx="264601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第三章</a:t>
            </a:r>
          </a:p>
        </p:txBody>
      </p:sp>
      <p:pic>
        <p:nvPicPr>
          <p:cNvPr id="38" name="图片 37">
            <a:extLst>
              <a:ext uri="{FF2B5EF4-FFF2-40B4-BE49-F238E27FC236}">
                <a16:creationId xmlns:a16="http://schemas.microsoft.com/office/drawing/2014/main" id="{339D4AAC-F463-48E4-843F-0E6B84E1A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893211" y="332655"/>
            <a:ext cx="1262933" cy="2414651"/>
          </a:xfrm>
          <a:prstGeom prst="rect">
            <a:avLst/>
          </a:prstGeom>
        </p:spPr>
      </p:pic>
    </p:spTree>
    <p:extLst>
      <p:ext uri="{BB962C8B-B14F-4D97-AF65-F5344CB8AC3E}">
        <p14:creationId xmlns:p14="http://schemas.microsoft.com/office/powerpoint/2010/main" val="3060579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653418" y="2078706"/>
            <a:ext cx="2012173" cy="2118487"/>
            <a:chOff x="1653418" y="2078706"/>
            <a:chExt cx="2012173" cy="2118487"/>
          </a:xfrm>
        </p:grpSpPr>
        <p:sp>
          <p:nvSpPr>
            <p:cNvPr id="3" name="椭圆 2"/>
            <p:cNvSpPr/>
            <p:nvPr/>
          </p:nvSpPr>
          <p:spPr>
            <a:xfrm>
              <a:off x="1653418" y="2185020"/>
              <a:ext cx="2012173" cy="2012173"/>
            </a:xfrm>
            <a:prstGeom prst="ellipse">
              <a:avLst/>
            </a:prstGeom>
            <a:noFill/>
            <a:ln>
              <a:solidFill>
                <a:srgbClr val="7E7E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Oval 14"/>
            <p:cNvSpPr/>
            <p:nvPr/>
          </p:nvSpPr>
          <p:spPr>
            <a:xfrm>
              <a:off x="2946274" y="2078706"/>
              <a:ext cx="620554" cy="620554"/>
            </a:xfrm>
            <a:prstGeom prst="ellipse">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b="1"/>
            </a:p>
          </p:txBody>
        </p:sp>
        <p:sp>
          <p:nvSpPr>
            <p:cNvPr id="8" name="Freeform 8"/>
            <p:cNvSpPr>
              <a:spLocks noEditPoints="1"/>
            </p:cNvSpPr>
            <p:nvPr/>
          </p:nvSpPr>
          <p:spPr bwMode="auto">
            <a:xfrm>
              <a:off x="3124521" y="2245416"/>
              <a:ext cx="264059" cy="287132"/>
            </a:xfrm>
            <a:custGeom>
              <a:avLst/>
              <a:gdLst/>
              <a:ahLst/>
              <a:cxnLst>
                <a:cxn ang="0">
                  <a:pos x="10" y="0"/>
                </a:cxn>
                <a:cxn ang="0">
                  <a:pos x="0" y="0"/>
                </a:cxn>
                <a:cxn ang="0">
                  <a:pos x="0" y="224"/>
                </a:cxn>
                <a:cxn ang="0">
                  <a:pos x="196" y="224"/>
                </a:cxn>
                <a:cxn ang="0">
                  <a:pos x="196" y="214"/>
                </a:cxn>
                <a:cxn ang="0">
                  <a:pos x="10" y="214"/>
                </a:cxn>
                <a:cxn ang="0">
                  <a:pos x="10" y="0"/>
                </a:cxn>
                <a:cxn ang="0">
                  <a:pos x="29" y="194"/>
                </a:cxn>
                <a:cxn ang="0">
                  <a:pos x="78" y="194"/>
                </a:cxn>
                <a:cxn ang="0">
                  <a:pos x="78" y="90"/>
                </a:cxn>
                <a:cxn ang="0">
                  <a:pos x="29" y="139"/>
                </a:cxn>
                <a:cxn ang="0">
                  <a:pos x="29" y="194"/>
                </a:cxn>
                <a:cxn ang="0">
                  <a:pos x="88" y="194"/>
                </a:cxn>
                <a:cxn ang="0">
                  <a:pos x="137" y="194"/>
                </a:cxn>
                <a:cxn ang="0">
                  <a:pos x="137" y="100"/>
                </a:cxn>
                <a:cxn ang="0">
                  <a:pos x="118" y="119"/>
                </a:cxn>
                <a:cxn ang="0">
                  <a:pos x="88" y="90"/>
                </a:cxn>
                <a:cxn ang="0">
                  <a:pos x="88" y="194"/>
                </a:cxn>
                <a:cxn ang="0">
                  <a:pos x="147" y="194"/>
                </a:cxn>
                <a:cxn ang="0">
                  <a:pos x="196" y="194"/>
                </a:cxn>
                <a:cxn ang="0">
                  <a:pos x="196" y="46"/>
                </a:cxn>
                <a:cxn ang="0">
                  <a:pos x="147" y="95"/>
                </a:cxn>
                <a:cxn ang="0">
                  <a:pos x="147" y="194"/>
                </a:cxn>
                <a:cxn ang="0">
                  <a:pos x="83" y="58"/>
                </a:cxn>
                <a:cxn ang="0">
                  <a:pos x="118" y="95"/>
                </a:cxn>
                <a:cxn ang="0">
                  <a:pos x="189" y="24"/>
                </a:cxn>
                <a:cxn ang="0">
                  <a:pos x="206" y="44"/>
                </a:cxn>
                <a:cxn ang="0">
                  <a:pos x="206" y="0"/>
                </a:cxn>
                <a:cxn ang="0">
                  <a:pos x="162" y="0"/>
                </a:cxn>
                <a:cxn ang="0">
                  <a:pos x="179" y="17"/>
                </a:cxn>
                <a:cxn ang="0">
                  <a:pos x="118" y="78"/>
                </a:cxn>
                <a:cxn ang="0">
                  <a:pos x="81" y="41"/>
                </a:cxn>
                <a:cxn ang="0">
                  <a:pos x="27" y="97"/>
                </a:cxn>
                <a:cxn ang="0">
                  <a:pos x="34" y="104"/>
                </a:cxn>
                <a:cxn ang="0">
                  <a:pos x="83" y="58"/>
                </a:cxn>
              </a:cxnLst>
              <a:rect l="0" t="0" r="r" b="b"/>
              <a:pathLst>
                <a:path w="206" h="224">
                  <a:moveTo>
                    <a:pt x="10" y="0"/>
                  </a:moveTo>
                  <a:lnTo>
                    <a:pt x="0" y="0"/>
                  </a:lnTo>
                  <a:lnTo>
                    <a:pt x="0" y="224"/>
                  </a:lnTo>
                  <a:lnTo>
                    <a:pt x="196" y="224"/>
                  </a:lnTo>
                  <a:lnTo>
                    <a:pt x="196" y="214"/>
                  </a:lnTo>
                  <a:lnTo>
                    <a:pt x="10" y="214"/>
                  </a:lnTo>
                  <a:lnTo>
                    <a:pt x="10" y="0"/>
                  </a:lnTo>
                  <a:close/>
                  <a:moveTo>
                    <a:pt x="29" y="194"/>
                  </a:moveTo>
                  <a:lnTo>
                    <a:pt x="78" y="194"/>
                  </a:lnTo>
                  <a:lnTo>
                    <a:pt x="78" y="90"/>
                  </a:lnTo>
                  <a:lnTo>
                    <a:pt x="29" y="139"/>
                  </a:lnTo>
                  <a:lnTo>
                    <a:pt x="29" y="194"/>
                  </a:lnTo>
                  <a:close/>
                  <a:moveTo>
                    <a:pt x="88" y="194"/>
                  </a:moveTo>
                  <a:lnTo>
                    <a:pt x="137" y="194"/>
                  </a:lnTo>
                  <a:lnTo>
                    <a:pt x="137" y="100"/>
                  </a:lnTo>
                  <a:lnTo>
                    <a:pt x="118" y="119"/>
                  </a:lnTo>
                  <a:lnTo>
                    <a:pt x="88" y="90"/>
                  </a:lnTo>
                  <a:lnTo>
                    <a:pt x="88" y="194"/>
                  </a:lnTo>
                  <a:close/>
                  <a:moveTo>
                    <a:pt x="147" y="194"/>
                  </a:moveTo>
                  <a:lnTo>
                    <a:pt x="196" y="194"/>
                  </a:lnTo>
                  <a:lnTo>
                    <a:pt x="196" y="46"/>
                  </a:lnTo>
                  <a:lnTo>
                    <a:pt x="147" y="95"/>
                  </a:lnTo>
                  <a:lnTo>
                    <a:pt x="147" y="194"/>
                  </a:lnTo>
                  <a:close/>
                  <a:moveTo>
                    <a:pt x="83" y="58"/>
                  </a:moveTo>
                  <a:lnTo>
                    <a:pt x="118" y="95"/>
                  </a:lnTo>
                  <a:lnTo>
                    <a:pt x="189" y="24"/>
                  </a:lnTo>
                  <a:lnTo>
                    <a:pt x="206" y="44"/>
                  </a:lnTo>
                  <a:lnTo>
                    <a:pt x="206" y="0"/>
                  </a:lnTo>
                  <a:lnTo>
                    <a:pt x="162" y="0"/>
                  </a:lnTo>
                  <a:lnTo>
                    <a:pt x="179" y="17"/>
                  </a:lnTo>
                  <a:lnTo>
                    <a:pt x="118" y="78"/>
                  </a:lnTo>
                  <a:lnTo>
                    <a:pt x="81" y="41"/>
                  </a:lnTo>
                  <a:lnTo>
                    <a:pt x="27" y="97"/>
                  </a:lnTo>
                  <a:lnTo>
                    <a:pt x="34" y="104"/>
                  </a:lnTo>
                  <a:lnTo>
                    <a:pt x="83" y="58"/>
                  </a:lnTo>
                  <a:close/>
                </a:path>
              </a:pathLst>
            </a:custGeom>
            <a:solidFill>
              <a:schemeClr val="bg1"/>
            </a:solidFill>
            <a:ln w="9525">
              <a:noFill/>
              <a:round/>
              <a:headEnd/>
              <a:tailEnd/>
            </a:ln>
          </p:spPr>
          <p:txBody>
            <a:bodyPr vert="horz" wrap="square" lIns="121888" tIns="60944" rIns="121888" bIns="60944" numCol="1" anchor="t" anchorCtr="0" compatLnSpc="1">
              <a:prstTxWarp prst="textNoShape">
                <a:avLst/>
              </a:prstTxWarp>
            </a:bodyPr>
            <a:lstStyle/>
            <a:p>
              <a:endParaRPr lang="en-US" sz="3199"/>
            </a:p>
          </p:txBody>
        </p:sp>
        <p:sp>
          <p:nvSpPr>
            <p:cNvPr id="5" name="文本框 4"/>
            <p:cNvSpPr txBox="1"/>
            <p:nvPr/>
          </p:nvSpPr>
          <p:spPr>
            <a:xfrm>
              <a:off x="2135301" y="2678709"/>
              <a:ext cx="1364688" cy="830997"/>
            </a:xfrm>
            <a:prstGeom prst="rect">
              <a:avLst/>
            </a:prstGeom>
            <a:noFill/>
          </p:spPr>
          <p:txBody>
            <a:bodyPr wrap="square" rtlCol="0">
              <a:spAutoFit/>
            </a:bodyPr>
            <a:lstStyle/>
            <a:p>
              <a:r>
                <a:rPr lang="en-US" altLang="zh-CN" sz="4800" b="1" dirty="0">
                  <a:solidFill>
                    <a:srgbClr val="C00000"/>
                  </a:solidFill>
                  <a:latin typeface="微软雅黑" panose="020B0503020204020204" pitchFamily="34" charset="-122"/>
                  <a:ea typeface="微软雅黑" panose="020B0503020204020204" pitchFamily="34" charset="-122"/>
                </a:rPr>
                <a:t>28</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949705" y="3350139"/>
              <a:ext cx="1617123" cy="338554"/>
            </a:xfrm>
            <a:prstGeom prst="rect">
              <a:avLst/>
            </a:prstGeom>
          </p:spPr>
          <p:txBody>
            <a:bodyPr wrap="square">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单击添加描述</a:t>
              </a:r>
              <a:endParaRPr lang="zh-CN" altLang="en-US" sz="1600" b="1" dirty="0">
                <a:solidFill>
                  <a:schemeClr val="tx1">
                    <a:lumMod val="85000"/>
                    <a:lumOff val="15000"/>
                  </a:schemeClr>
                </a:solidFill>
              </a:endParaRPr>
            </a:p>
          </p:txBody>
        </p:sp>
      </p:grpSp>
      <p:sp>
        <p:nvSpPr>
          <p:cNvPr id="10" name="TextBox 10"/>
          <p:cNvSpPr txBox="1"/>
          <p:nvPr/>
        </p:nvSpPr>
        <p:spPr>
          <a:xfrm>
            <a:off x="1715954" y="4409390"/>
            <a:ext cx="1666597" cy="338554"/>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单击添加标题</a:t>
            </a:r>
            <a:endParaRPr lang="en-US" sz="1600" b="1" dirty="0">
              <a:solidFill>
                <a:srgbClr val="C00000"/>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1653418" y="4704872"/>
            <a:ext cx="1888775" cy="646331"/>
          </a:xfrm>
          <a:prstGeom prst="rect">
            <a:avLst/>
          </a:prstGeom>
          <a:noFill/>
        </p:spPr>
        <p:txBody>
          <a:bodyPr wrap="square" rtlCol="0">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13" name="TextBox 10"/>
          <p:cNvSpPr txBox="1"/>
          <p:nvPr/>
        </p:nvSpPr>
        <p:spPr>
          <a:xfrm>
            <a:off x="5076253" y="4409390"/>
            <a:ext cx="1666597" cy="338554"/>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单击添加标题</a:t>
            </a:r>
            <a:endParaRPr lang="en-US" sz="1600" b="1" dirty="0">
              <a:solidFill>
                <a:srgbClr val="C00000"/>
              </a:solidFill>
              <a:latin typeface="微软雅黑" panose="020B0503020204020204" pitchFamily="34" charset="-122"/>
              <a:ea typeface="微软雅黑" panose="020B0503020204020204" pitchFamily="34" charset="-122"/>
            </a:endParaRPr>
          </a:p>
        </p:txBody>
      </p:sp>
      <p:sp>
        <p:nvSpPr>
          <p:cNvPr id="14" name="TextBox 11"/>
          <p:cNvSpPr txBox="1"/>
          <p:nvPr/>
        </p:nvSpPr>
        <p:spPr>
          <a:xfrm>
            <a:off x="5013717" y="4704871"/>
            <a:ext cx="1888775" cy="646331"/>
          </a:xfrm>
          <a:prstGeom prst="rect">
            <a:avLst/>
          </a:prstGeom>
          <a:noFill/>
        </p:spPr>
        <p:txBody>
          <a:bodyPr wrap="square" rtlCol="0">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16" name="TextBox 10"/>
          <p:cNvSpPr txBox="1"/>
          <p:nvPr/>
        </p:nvSpPr>
        <p:spPr>
          <a:xfrm>
            <a:off x="8284795" y="4409390"/>
            <a:ext cx="1666597" cy="338554"/>
          </a:xfrm>
          <a:prstGeom prst="rect">
            <a:avLst/>
          </a:prstGeom>
          <a:noFill/>
        </p:spPr>
        <p:txBody>
          <a:bodyPr wrap="square" rtlCol="0">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单击添加标题</a:t>
            </a:r>
            <a:endParaRPr lang="en-US" sz="1600" b="1" dirty="0">
              <a:solidFill>
                <a:srgbClr val="C00000"/>
              </a:solidFill>
              <a:latin typeface="微软雅黑" panose="020B0503020204020204" pitchFamily="34" charset="-122"/>
              <a:ea typeface="微软雅黑" panose="020B0503020204020204" pitchFamily="34" charset="-122"/>
            </a:endParaRPr>
          </a:p>
        </p:txBody>
      </p:sp>
      <p:sp>
        <p:nvSpPr>
          <p:cNvPr id="17" name="TextBox 11"/>
          <p:cNvSpPr txBox="1"/>
          <p:nvPr/>
        </p:nvSpPr>
        <p:spPr>
          <a:xfrm>
            <a:off x="8222259" y="4704871"/>
            <a:ext cx="1888775" cy="646331"/>
          </a:xfrm>
          <a:prstGeom prst="rect">
            <a:avLst/>
          </a:prstGeom>
          <a:noFill/>
        </p:spPr>
        <p:txBody>
          <a:bodyPr wrap="square" rtlCol="0">
            <a:spAutoFit/>
          </a:bodyPr>
          <a:lstStyle/>
          <a:p>
            <a:r>
              <a:rPr lang="zh-CN" altLang="en-US" sz="12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4861961" y="2078706"/>
            <a:ext cx="2012173" cy="2118487"/>
            <a:chOff x="4861961" y="2078706"/>
            <a:chExt cx="2012173" cy="2118487"/>
          </a:xfrm>
        </p:grpSpPr>
        <p:sp>
          <p:nvSpPr>
            <p:cNvPr id="21" name="椭圆 20"/>
            <p:cNvSpPr/>
            <p:nvPr/>
          </p:nvSpPr>
          <p:spPr>
            <a:xfrm>
              <a:off x="4861961" y="2185020"/>
              <a:ext cx="2012173" cy="2012173"/>
            </a:xfrm>
            <a:prstGeom prst="ellipse">
              <a:avLst/>
            </a:prstGeom>
            <a:noFill/>
            <a:ln>
              <a:solidFill>
                <a:srgbClr val="7E7E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Oval 14"/>
            <p:cNvSpPr/>
            <p:nvPr/>
          </p:nvSpPr>
          <p:spPr>
            <a:xfrm>
              <a:off x="6154817" y="2078706"/>
              <a:ext cx="620554" cy="620554"/>
            </a:xfrm>
            <a:prstGeom prst="ellipse">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b="1"/>
            </a:p>
          </p:txBody>
        </p:sp>
        <p:sp>
          <p:nvSpPr>
            <p:cNvPr id="23" name="文本框 22"/>
            <p:cNvSpPr txBox="1"/>
            <p:nvPr/>
          </p:nvSpPr>
          <p:spPr>
            <a:xfrm>
              <a:off x="5343844" y="2678709"/>
              <a:ext cx="1364688" cy="830997"/>
            </a:xfrm>
            <a:prstGeom prst="rect">
              <a:avLst/>
            </a:prstGeom>
            <a:noFill/>
          </p:spPr>
          <p:txBody>
            <a:bodyPr wrap="square" rtlCol="0">
              <a:spAutoFit/>
            </a:bodyPr>
            <a:lstStyle/>
            <a:p>
              <a:r>
                <a:rPr lang="en-US" altLang="zh-CN" sz="4800" b="1" dirty="0">
                  <a:solidFill>
                    <a:srgbClr val="C00000"/>
                  </a:solidFill>
                  <a:latin typeface="微软雅黑" panose="020B0503020204020204" pitchFamily="34" charset="-122"/>
                  <a:ea typeface="微软雅黑" panose="020B0503020204020204" pitchFamily="34" charset="-122"/>
                </a:rPr>
                <a:t>35</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5172859" y="3350139"/>
              <a:ext cx="1617123" cy="338554"/>
            </a:xfrm>
            <a:prstGeom prst="rect">
              <a:avLst/>
            </a:prstGeom>
          </p:spPr>
          <p:txBody>
            <a:bodyPr wrap="square">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单击添加描述</a:t>
              </a:r>
              <a:endParaRPr lang="zh-CN" altLang="en-US" sz="1600" b="1" dirty="0">
                <a:solidFill>
                  <a:schemeClr val="tx1">
                    <a:lumMod val="85000"/>
                    <a:lumOff val="15000"/>
                  </a:schemeClr>
                </a:solidFill>
              </a:endParaRPr>
            </a:p>
          </p:txBody>
        </p:sp>
        <p:sp>
          <p:nvSpPr>
            <p:cNvPr id="20" name="Freeform 68"/>
            <p:cNvSpPr>
              <a:spLocks noEditPoints="1"/>
            </p:cNvSpPr>
            <p:nvPr/>
          </p:nvSpPr>
          <p:spPr bwMode="auto">
            <a:xfrm>
              <a:off x="6292373" y="2215194"/>
              <a:ext cx="345443" cy="347576"/>
            </a:xfrm>
            <a:custGeom>
              <a:avLst/>
              <a:gdLst>
                <a:gd name="T0" fmla="*/ 286 w 286"/>
                <a:gd name="T1" fmla="*/ 131 h 288"/>
                <a:gd name="T2" fmla="*/ 259 w 286"/>
                <a:gd name="T3" fmla="*/ 131 h 288"/>
                <a:gd name="T4" fmla="*/ 155 w 286"/>
                <a:gd name="T5" fmla="*/ 26 h 288"/>
                <a:gd name="T6" fmla="*/ 155 w 286"/>
                <a:gd name="T7" fmla="*/ 0 h 288"/>
                <a:gd name="T8" fmla="*/ 131 w 286"/>
                <a:gd name="T9" fmla="*/ 0 h 288"/>
                <a:gd name="T10" fmla="*/ 131 w 286"/>
                <a:gd name="T11" fmla="*/ 26 h 288"/>
                <a:gd name="T12" fmla="*/ 27 w 286"/>
                <a:gd name="T13" fmla="*/ 131 h 288"/>
                <a:gd name="T14" fmla="*/ 0 w 286"/>
                <a:gd name="T15" fmla="*/ 131 h 288"/>
                <a:gd name="T16" fmla="*/ 0 w 286"/>
                <a:gd name="T17" fmla="*/ 155 h 288"/>
                <a:gd name="T18" fmla="*/ 28 w 286"/>
                <a:gd name="T19" fmla="*/ 155 h 288"/>
                <a:gd name="T20" fmla="*/ 131 w 286"/>
                <a:gd name="T21" fmla="*/ 258 h 288"/>
                <a:gd name="T22" fmla="*/ 131 w 286"/>
                <a:gd name="T23" fmla="*/ 288 h 288"/>
                <a:gd name="T24" fmla="*/ 155 w 286"/>
                <a:gd name="T25" fmla="*/ 288 h 288"/>
                <a:gd name="T26" fmla="*/ 155 w 286"/>
                <a:gd name="T27" fmla="*/ 258 h 288"/>
                <a:gd name="T28" fmla="*/ 259 w 286"/>
                <a:gd name="T29" fmla="*/ 155 h 288"/>
                <a:gd name="T30" fmla="*/ 286 w 286"/>
                <a:gd name="T31" fmla="*/ 155 h 288"/>
                <a:gd name="T32" fmla="*/ 286 w 286"/>
                <a:gd name="T33" fmla="*/ 131 h 288"/>
                <a:gd name="T34" fmla="*/ 235 w 286"/>
                <a:gd name="T35" fmla="*/ 131 h 288"/>
                <a:gd name="T36" fmla="*/ 155 w 286"/>
                <a:gd name="T37" fmla="*/ 131 h 288"/>
                <a:gd name="T38" fmla="*/ 155 w 286"/>
                <a:gd name="T39" fmla="*/ 50 h 288"/>
                <a:gd name="T40" fmla="*/ 235 w 286"/>
                <a:gd name="T41" fmla="*/ 131 h 288"/>
                <a:gd name="T42" fmla="*/ 131 w 286"/>
                <a:gd name="T43" fmla="*/ 50 h 288"/>
                <a:gd name="T44" fmla="*/ 131 w 286"/>
                <a:gd name="T45" fmla="*/ 131 h 288"/>
                <a:gd name="T46" fmla="*/ 51 w 286"/>
                <a:gd name="T47" fmla="*/ 131 h 288"/>
                <a:gd name="T48" fmla="*/ 131 w 286"/>
                <a:gd name="T49" fmla="*/ 50 h 288"/>
                <a:gd name="T50" fmla="*/ 52 w 286"/>
                <a:gd name="T51" fmla="*/ 155 h 288"/>
                <a:gd name="T52" fmla="*/ 131 w 286"/>
                <a:gd name="T53" fmla="*/ 155 h 288"/>
                <a:gd name="T54" fmla="*/ 131 w 286"/>
                <a:gd name="T55" fmla="*/ 234 h 288"/>
                <a:gd name="T56" fmla="*/ 52 w 286"/>
                <a:gd name="T57" fmla="*/ 155 h 288"/>
                <a:gd name="T58" fmla="*/ 155 w 286"/>
                <a:gd name="T59" fmla="*/ 234 h 288"/>
                <a:gd name="T60" fmla="*/ 155 w 286"/>
                <a:gd name="T61" fmla="*/ 155 h 288"/>
                <a:gd name="T62" fmla="*/ 235 w 286"/>
                <a:gd name="T63" fmla="*/ 155 h 288"/>
                <a:gd name="T64" fmla="*/ 155 w 286"/>
                <a:gd name="T65"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6" h="288">
                  <a:moveTo>
                    <a:pt x="286" y="131"/>
                  </a:moveTo>
                  <a:cubicBezTo>
                    <a:pt x="259" y="131"/>
                    <a:pt x="259" y="131"/>
                    <a:pt x="259" y="131"/>
                  </a:cubicBezTo>
                  <a:cubicBezTo>
                    <a:pt x="254" y="76"/>
                    <a:pt x="210" y="31"/>
                    <a:pt x="155" y="26"/>
                  </a:cubicBezTo>
                  <a:cubicBezTo>
                    <a:pt x="155" y="0"/>
                    <a:pt x="155" y="0"/>
                    <a:pt x="155" y="0"/>
                  </a:cubicBezTo>
                  <a:cubicBezTo>
                    <a:pt x="131" y="0"/>
                    <a:pt x="131" y="0"/>
                    <a:pt x="131" y="0"/>
                  </a:cubicBezTo>
                  <a:cubicBezTo>
                    <a:pt x="131" y="26"/>
                    <a:pt x="131" y="26"/>
                    <a:pt x="131" y="26"/>
                  </a:cubicBezTo>
                  <a:cubicBezTo>
                    <a:pt x="76" y="32"/>
                    <a:pt x="32" y="76"/>
                    <a:pt x="27" y="131"/>
                  </a:cubicBezTo>
                  <a:cubicBezTo>
                    <a:pt x="0" y="131"/>
                    <a:pt x="0" y="131"/>
                    <a:pt x="0" y="131"/>
                  </a:cubicBezTo>
                  <a:cubicBezTo>
                    <a:pt x="0" y="155"/>
                    <a:pt x="0" y="155"/>
                    <a:pt x="0" y="155"/>
                  </a:cubicBezTo>
                  <a:cubicBezTo>
                    <a:pt x="28" y="155"/>
                    <a:pt x="28" y="155"/>
                    <a:pt x="28" y="155"/>
                  </a:cubicBezTo>
                  <a:cubicBezTo>
                    <a:pt x="33" y="209"/>
                    <a:pt x="77" y="252"/>
                    <a:pt x="131" y="258"/>
                  </a:cubicBezTo>
                  <a:cubicBezTo>
                    <a:pt x="131" y="288"/>
                    <a:pt x="131" y="288"/>
                    <a:pt x="131" y="288"/>
                  </a:cubicBezTo>
                  <a:cubicBezTo>
                    <a:pt x="155" y="288"/>
                    <a:pt x="155" y="288"/>
                    <a:pt x="155" y="288"/>
                  </a:cubicBezTo>
                  <a:cubicBezTo>
                    <a:pt x="155" y="258"/>
                    <a:pt x="155" y="258"/>
                    <a:pt x="155" y="258"/>
                  </a:cubicBezTo>
                  <a:cubicBezTo>
                    <a:pt x="210" y="253"/>
                    <a:pt x="253" y="209"/>
                    <a:pt x="259" y="155"/>
                  </a:cubicBezTo>
                  <a:cubicBezTo>
                    <a:pt x="286" y="155"/>
                    <a:pt x="286" y="155"/>
                    <a:pt x="286" y="155"/>
                  </a:cubicBezTo>
                  <a:lnTo>
                    <a:pt x="286" y="131"/>
                  </a:lnTo>
                  <a:close/>
                  <a:moveTo>
                    <a:pt x="235" y="131"/>
                  </a:moveTo>
                  <a:cubicBezTo>
                    <a:pt x="155" y="131"/>
                    <a:pt x="155" y="131"/>
                    <a:pt x="155" y="131"/>
                  </a:cubicBezTo>
                  <a:cubicBezTo>
                    <a:pt x="155" y="50"/>
                    <a:pt x="155" y="50"/>
                    <a:pt x="155" y="50"/>
                  </a:cubicBezTo>
                  <a:cubicBezTo>
                    <a:pt x="197" y="55"/>
                    <a:pt x="231" y="89"/>
                    <a:pt x="235" y="131"/>
                  </a:cubicBezTo>
                  <a:close/>
                  <a:moveTo>
                    <a:pt x="131" y="50"/>
                  </a:moveTo>
                  <a:cubicBezTo>
                    <a:pt x="131" y="131"/>
                    <a:pt x="131" y="131"/>
                    <a:pt x="131" y="131"/>
                  </a:cubicBezTo>
                  <a:cubicBezTo>
                    <a:pt x="51" y="131"/>
                    <a:pt x="51" y="131"/>
                    <a:pt x="51" y="131"/>
                  </a:cubicBezTo>
                  <a:cubicBezTo>
                    <a:pt x="56" y="89"/>
                    <a:pt x="89" y="56"/>
                    <a:pt x="131" y="50"/>
                  </a:cubicBezTo>
                  <a:close/>
                  <a:moveTo>
                    <a:pt x="52" y="155"/>
                  </a:moveTo>
                  <a:cubicBezTo>
                    <a:pt x="131" y="155"/>
                    <a:pt x="131" y="155"/>
                    <a:pt x="131" y="155"/>
                  </a:cubicBezTo>
                  <a:cubicBezTo>
                    <a:pt x="131" y="234"/>
                    <a:pt x="131" y="234"/>
                    <a:pt x="131" y="234"/>
                  </a:cubicBezTo>
                  <a:cubicBezTo>
                    <a:pt x="90" y="228"/>
                    <a:pt x="57" y="196"/>
                    <a:pt x="52" y="155"/>
                  </a:cubicBezTo>
                  <a:close/>
                  <a:moveTo>
                    <a:pt x="155" y="234"/>
                  </a:moveTo>
                  <a:cubicBezTo>
                    <a:pt x="155" y="155"/>
                    <a:pt x="155" y="155"/>
                    <a:pt x="155" y="155"/>
                  </a:cubicBezTo>
                  <a:cubicBezTo>
                    <a:pt x="235" y="155"/>
                    <a:pt x="235" y="155"/>
                    <a:pt x="235" y="155"/>
                  </a:cubicBezTo>
                  <a:cubicBezTo>
                    <a:pt x="229" y="196"/>
                    <a:pt x="196" y="229"/>
                    <a:pt x="155" y="23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8070503" y="2078706"/>
            <a:ext cx="2012173" cy="2118487"/>
            <a:chOff x="8070503" y="2078706"/>
            <a:chExt cx="2012173" cy="2118487"/>
          </a:xfrm>
        </p:grpSpPr>
        <p:sp>
          <p:nvSpPr>
            <p:cNvPr id="31" name="椭圆 30"/>
            <p:cNvSpPr/>
            <p:nvPr/>
          </p:nvSpPr>
          <p:spPr>
            <a:xfrm>
              <a:off x="8070503" y="2185020"/>
              <a:ext cx="2012173" cy="2012173"/>
            </a:xfrm>
            <a:prstGeom prst="ellipse">
              <a:avLst/>
            </a:prstGeom>
            <a:noFill/>
            <a:ln>
              <a:solidFill>
                <a:srgbClr val="7E7E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Oval 14"/>
            <p:cNvSpPr/>
            <p:nvPr/>
          </p:nvSpPr>
          <p:spPr>
            <a:xfrm>
              <a:off x="9363359" y="2078706"/>
              <a:ext cx="620554" cy="620554"/>
            </a:xfrm>
            <a:prstGeom prst="ellipse">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b="1"/>
            </a:p>
          </p:txBody>
        </p:sp>
        <p:sp>
          <p:nvSpPr>
            <p:cNvPr id="33" name="文本框 32"/>
            <p:cNvSpPr txBox="1"/>
            <p:nvPr/>
          </p:nvSpPr>
          <p:spPr>
            <a:xfrm>
              <a:off x="8552386" y="2678709"/>
              <a:ext cx="1364688" cy="830997"/>
            </a:xfrm>
            <a:prstGeom prst="rect">
              <a:avLst/>
            </a:prstGeom>
            <a:noFill/>
          </p:spPr>
          <p:txBody>
            <a:bodyPr wrap="square" rtlCol="0">
              <a:spAutoFit/>
            </a:bodyPr>
            <a:lstStyle/>
            <a:p>
              <a:r>
                <a:rPr lang="en-US" altLang="zh-CN" sz="4800" b="1" dirty="0">
                  <a:solidFill>
                    <a:srgbClr val="C00000"/>
                  </a:solidFill>
                  <a:latin typeface="微软雅黑" panose="020B0503020204020204" pitchFamily="34" charset="-122"/>
                  <a:ea typeface="微软雅黑" panose="020B0503020204020204" pitchFamily="34" charset="-122"/>
                </a:rPr>
                <a:t>86</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8366790" y="3350139"/>
              <a:ext cx="1617123" cy="338554"/>
            </a:xfrm>
            <a:prstGeom prst="rect">
              <a:avLst/>
            </a:prstGeom>
          </p:spPr>
          <p:txBody>
            <a:bodyPr wrap="square">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单击添加描述</a:t>
              </a:r>
              <a:endParaRPr lang="zh-CN" altLang="en-US" sz="1600" b="1" dirty="0">
                <a:solidFill>
                  <a:schemeClr val="tx1">
                    <a:lumMod val="85000"/>
                    <a:lumOff val="15000"/>
                  </a:schemeClr>
                </a:solidFill>
              </a:endParaRPr>
            </a:p>
          </p:txBody>
        </p:sp>
        <p:sp>
          <p:nvSpPr>
            <p:cNvPr id="28" name="Freeform 247"/>
            <p:cNvSpPr>
              <a:spLocks noEditPoints="1"/>
            </p:cNvSpPr>
            <p:nvPr/>
          </p:nvSpPr>
          <p:spPr bwMode="auto">
            <a:xfrm>
              <a:off x="9693832" y="2398249"/>
              <a:ext cx="128873" cy="132720"/>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1">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48"/>
            <p:cNvSpPr>
              <a:spLocks/>
            </p:cNvSpPr>
            <p:nvPr/>
          </p:nvSpPr>
          <p:spPr bwMode="auto">
            <a:xfrm>
              <a:off x="9507256" y="2215519"/>
              <a:ext cx="165419" cy="163496"/>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49"/>
            <p:cNvSpPr>
              <a:spLocks/>
            </p:cNvSpPr>
            <p:nvPr/>
          </p:nvSpPr>
          <p:spPr bwMode="auto">
            <a:xfrm>
              <a:off x="9528414" y="2215519"/>
              <a:ext cx="311602" cy="315450"/>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矩形 34">
            <a:extLst>
              <a:ext uri="{FF2B5EF4-FFF2-40B4-BE49-F238E27FC236}">
                <a16:creationId xmlns:a16="http://schemas.microsoft.com/office/drawing/2014/main" id="{099284B4-C1D7-4D74-99E1-2E50259C28DA}"/>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39" name="TextBox 35">
            <a:extLst>
              <a:ext uri="{FF2B5EF4-FFF2-40B4-BE49-F238E27FC236}">
                <a16:creationId xmlns:a16="http://schemas.microsoft.com/office/drawing/2014/main" id="{B22DBD7D-D09C-456F-87E3-AAC905FC3155}"/>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3033111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a:spLocks/>
          </p:cNvSpPr>
          <p:nvPr/>
        </p:nvSpPr>
        <p:spPr bwMode="auto">
          <a:xfrm>
            <a:off x="3151726" y="5485606"/>
            <a:ext cx="8556625" cy="2770776"/>
          </a:xfrm>
          <a:custGeom>
            <a:avLst/>
            <a:gdLst>
              <a:gd name="T0" fmla="*/ 3340 w 3340"/>
              <a:gd name="T1" fmla="*/ 526 h 1543"/>
              <a:gd name="T2" fmla="*/ 3291 w 3340"/>
              <a:gd name="T3" fmla="*/ 523 h 1543"/>
              <a:gd name="T4" fmla="*/ 3291 w 3340"/>
              <a:gd name="T5" fmla="*/ 508 h 1543"/>
              <a:gd name="T6" fmla="*/ 3167 w 3340"/>
              <a:gd name="T7" fmla="*/ 508 h 1543"/>
              <a:gd name="T8" fmla="*/ 2538 w 3340"/>
              <a:gd name="T9" fmla="*/ 0 h 1543"/>
              <a:gd name="T10" fmla="*/ 2090 w 3340"/>
              <a:gd name="T11" fmla="*/ 456 h 1543"/>
              <a:gd name="T12" fmla="*/ 1642 w 3340"/>
              <a:gd name="T13" fmla="*/ 0 h 1543"/>
              <a:gd name="T14" fmla="*/ 1182 w 3340"/>
              <a:gd name="T15" fmla="*/ 461 h 1543"/>
              <a:gd name="T16" fmla="*/ 722 w 3340"/>
              <a:gd name="T17" fmla="*/ 0 h 1543"/>
              <a:gd name="T18" fmla="*/ 92 w 3340"/>
              <a:gd name="T19" fmla="*/ 508 h 1543"/>
              <a:gd name="T20" fmla="*/ 0 w 3340"/>
              <a:gd name="T21" fmla="*/ 508 h 1543"/>
              <a:gd name="T22" fmla="*/ 0 w 3340"/>
              <a:gd name="T23" fmla="*/ 1543 h 1543"/>
              <a:gd name="T24" fmla="*/ 3291 w 3340"/>
              <a:gd name="T25" fmla="*/ 1543 h 1543"/>
              <a:gd name="T26" fmla="*/ 3291 w 3340"/>
              <a:gd name="T27" fmla="*/ 671 h 1543"/>
              <a:gd name="T28" fmla="*/ 3340 w 3340"/>
              <a:gd name="T29" fmla="*/ 526 h 1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40" h="1543">
                <a:moveTo>
                  <a:pt x="3340" y="526"/>
                </a:moveTo>
                <a:cubicBezTo>
                  <a:pt x="3324" y="525"/>
                  <a:pt x="3307" y="525"/>
                  <a:pt x="3291" y="523"/>
                </a:cubicBezTo>
                <a:cubicBezTo>
                  <a:pt x="3291" y="508"/>
                  <a:pt x="3291" y="508"/>
                  <a:pt x="3291" y="508"/>
                </a:cubicBezTo>
                <a:cubicBezTo>
                  <a:pt x="3167" y="508"/>
                  <a:pt x="3167" y="508"/>
                  <a:pt x="3167" y="508"/>
                </a:cubicBezTo>
                <a:cubicBezTo>
                  <a:pt x="2849" y="448"/>
                  <a:pt x="2601" y="250"/>
                  <a:pt x="2538" y="0"/>
                </a:cubicBezTo>
                <a:cubicBezTo>
                  <a:pt x="2487" y="200"/>
                  <a:pt x="2318" y="367"/>
                  <a:pt x="2090" y="456"/>
                </a:cubicBezTo>
                <a:cubicBezTo>
                  <a:pt x="1861" y="367"/>
                  <a:pt x="1692" y="200"/>
                  <a:pt x="1642" y="0"/>
                </a:cubicBezTo>
                <a:cubicBezTo>
                  <a:pt x="1590" y="203"/>
                  <a:pt x="1416" y="373"/>
                  <a:pt x="1182" y="461"/>
                </a:cubicBezTo>
                <a:cubicBezTo>
                  <a:pt x="947" y="373"/>
                  <a:pt x="773" y="203"/>
                  <a:pt x="722" y="0"/>
                </a:cubicBezTo>
                <a:cubicBezTo>
                  <a:pt x="658" y="250"/>
                  <a:pt x="411" y="448"/>
                  <a:pt x="92" y="508"/>
                </a:cubicBezTo>
                <a:cubicBezTo>
                  <a:pt x="0" y="508"/>
                  <a:pt x="0" y="508"/>
                  <a:pt x="0" y="508"/>
                </a:cubicBezTo>
                <a:cubicBezTo>
                  <a:pt x="0" y="1543"/>
                  <a:pt x="0" y="1543"/>
                  <a:pt x="0" y="1543"/>
                </a:cubicBezTo>
                <a:cubicBezTo>
                  <a:pt x="3291" y="1543"/>
                  <a:pt x="3291" y="1543"/>
                  <a:pt x="3291" y="1543"/>
                </a:cubicBezTo>
                <a:cubicBezTo>
                  <a:pt x="3291" y="671"/>
                  <a:pt x="3291" y="671"/>
                  <a:pt x="3291" y="671"/>
                </a:cubicBezTo>
                <a:cubicBezTo>
                  <a:pt x="3315" y="625"/>
                  <a:pt x="3332" y="576"/>
                  <a:pt x="3340" y="526"/>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2" name="Freeform 5"/>
          <p:cNvSpPr>
            <a:spLocks/>
          </p:cNvSpPr>
          <p:nvPr/>
        </p:nvSpPr>
        <p:spPr bwMode="auto">
          <a:xfrm>
            <a:off x="2035175" y="5528832"/>
            <a:ext cx="8718550" cy="2770776"/>
          </a:xfrm>
          <a:custGeom>
            <a:avLst/>
            <a:gdLst>
              <a:gd name="T0" fmla="*/ 3340 w 3340"/>
              <a:gd name="T1" fmla="*/ 526 h 1543"/>
              <a:gd name="T2" fmla="*/ 3291 w 3340"/>
              <a:gd name="T3" fmla="*/ 523 h 1543"/>
              <a:gd name="T4" fmla="*/ 3291 w 3340"/>
              <a:gd name="T5" fmla="*/ 508 h 1543"/>
              <a:gd name="T6" fmla="*/ 3167 w 3340"/>
              <a:gd name="T7" fmla="*/ 508 h 1543"/>
              <a:gd name="T8" fmla="*/ 2538 w 3340"/>
              <a:gd name="T9" fmla="*/ 0 h 1543"/>
              <a:gd name="T10" fmla="*/ 2090 w 3340"/>
              <a:gd name="T11" fmla="*/ 456 h 1543"/>
              <a:gd name="T12" fmla="*/ 1642 w 3340"/>
              <a:gd name="T13" fmla="*/ 0 h 1543"/>
              <a:gd name="T14" fmla="*/ 1182 w 3340"/>
              <a:gd name="T15" fmla="*/ 461 h 1543"/>
              <a:gd name="T16" fmla="*/ 722 w 3340"/>
              <a:gd name="T17" fmla="*/ 0 h 1543"/>
              <a:gd name="T18" fmla="*/ 92 w 3340"/>
              <a:gd name="T19" fmla="*/ 508 h 1543"/>
              <a:gd name="T20" fmla="*/ 0 w 3340"/>
              <a:gd name="T21" fmla="*/ 508 h 1543"/>
              <a:gd name="T22" fmla="*/ 0 w 3340"/>
              <a:gd name="T23" fmla="*/ 1543 h 1543"/>
              <a:gd name="T24" fmla="*/ 3291 w 3340"/>
              <a:gd name="T25" fmla="*/ 1543 h 1543"/>
              <a:gd name="T26" fmla="*/ 3291 w 3340"/>
              <a:gd name="T27" fmla="*/ 671 h 1543"/>
              <a:gd name="T28" fmla="*/ 3340 w 3340"/>
              <a:gd name="T29" fmla="*/ 526 h 1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40" h="1543">
                <a:moveTo>
                  <a:pt x="3340" y="526"/>
                </a:moveTo>
                <a:cubicBezTo>
                  <a:pt x="3324" y="525"/>
                  <a:pt x="3307" y="525"/>
                  <a:pt x="3291" y="523"/>
                </a:cubicBezTo>
                <a:cubicBezTo>
                  <a:pt x="3291" y="508"/>
                  <a:pt x="3291" y="508"/>
                  <a:pt x="3291" y="508"/>
                </a:cubicBezTo>
                <a:cubicBezTo>
                  <a:pt x="3167" y="508"/>
                  <a:pt x="3167" y="508"/>
                  <a:pt x="3167" y="508"/>
                </a:cubicBezTo>
                <a:cubicBezTo>
                  <a:pt x="2849" y="448"/>
                  <a:pt x="2601" y="250"/>
                  <a:pt x="2538" y="0"/>
                </a:cubicBezTo>
                <a:cubicBezTo>
                  <a:pt x="2487" y="200"/>
                  <a:pt x="2318" y="367"/>
                  <a:pt x="2090" y="456"/>
                </a:cubicBezTo>
                <a:cubicBezTo>
                  <a:pt x="1861" y="367"/>
                  <a:pt x="1692" y="200"/>
                  <a:pt x="1642" y="0"/>
                </a:cubicBezTo>
                <a:cubicBezTo>
                  <a:pt x="1590" y="203"/>
                  <a:pt x="1416" y="373"/>
                  <a:pt x="1182" y="461"/>
                </a:cubicBezTo>
                <a:cubicBezTo>
                  <a:pt x="947" y="373"/>
                  <a:pt x="773" y="203"/>
                  <a:pt x="722" y="0"/>
                </a:cubicBezTo>
                <a:cubicBezTo>
                  <a:pt x="658" y="250"/>
                  <a:pt x="411" y="448"/>
                  <a:pt x="92" y="508"/>
                </a:cubicBezTo>
                <a:cubicBezTo>
                  <a:pt x="0" y="508"/>
                  <a:pt x="0" y="508"/>
                  <a:pt x="0" y="508"/>
                </a:cubicBezTo>
                <a:cubicBezTo>
                  <a:pt x="0" y="1543"/>
                  <a:pt x="0" y="1543"/>
                  <a:pt x="0" y="1543"/>
                </a:cubicBezTo>
                <a:cubicBezTo>
                  <a:pt x="3291" y="1543"/>
                  <a:pt x="3291" y="1543"/>
                  <a:pt x="3291" y="1543"/>
                </a:cubicBezTo>
                <a:cubicBezTo>
                  <a:pt x="3291" y="671"/>
                  <a:pt x="3291" y="671"/>
                  <a:pt x="3291" y="671"/>
                </a:cubicBezTo>
                <a:cubicBezTo>
                  <a:pt x="3315" y="625"/>
                  <a:pt x="3332" y="576"/>
                  <a:pt x="3340" y="526"/>
                </a:cubicBez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3" name="任意多边形 12"/>
          <p:cNvSpPr>
            <a:spLocks/>
          </p:cNvSpPr>
          <p:nvPr/>
        </p:nvSpPr>
        <p:spPr bwMode="auto">
          <a:xfrm>
            <a:off x="0" y="3800475"/>
            <a:ext cx="3712776" cy="4499133"/>
          </a:xfrm>
          <a:custGeom>
            <a:avLst/>
            <a:gdLst>
              <a:gd name="connsiteX0" fmla="*/ 1649005 w 3712776"/>
              <a:gd name="connsiteY0" fmla="*/ 0 h 4499133"/>
              <a:gd name="connsiteX1" fmla="*/ 1763075 w 3712776"/>
              <a:gd name="connsiteY1" fmla="*/ 109329 h 4499133"/>
              <a:gd name="connsiteX2" fmla="*/ 1898659 w 3712776"/>
              <a:gd name="connsiteY2" fmla="*/ 109329 h 4499133"/>
              <a:gd name="connsiteX3" fmla="*/ 1898659 w 3712776"/>
              <a:gd name="connsiteY3" fmla="*/ 54890 h 4499133"/>
              <a:gd name="connsiteX4" fmla="*/ 1978708 w 3712776"/>
              <a:gd name="connsiteY4" fmla="*/ 54890 h 4499133"/>
              <a:gd name="connsiteX5" fmla="*/ 2114291 w 3712776"/>
              <a:gd name="connsiteY5" fmla="*/ 109329 h 4499133"/>
              <a:gd name="connsiteX6" fmla="*/ 2257880 w 3712776"/>
              <a:gd name="connsiteY6" fmla="*/ 208760 h 4499133"/>
              <a:gd name="connsiteX7" fmla="*/ 2562067 w 3712776"/>
              <a:gd name="connsiteY7" fmla="*/ 154320 h 4499133"/>
              <a:gd name="connsiteX8" fmla="*/ 2900776 w 3712776"/>
              <a:gd name="connsiteY8" fmla="*/ 208760 h 4499133"/>
              <a:gd name="connsiteX9" fmla="*/ 3712776 w 3712776"/>
              <a:gd name="connsiteY9" fmla="*/ 208760 h 4499133"/>
              <a:gd name="connsiteX10" fmla="*/ 3569188 w 3712776"/>
              <a:gd name="connsiteY10" fmla="*/ 520100 h 4499133"/>
              <a:gd name="connsiteX11" fmla="*/ 3556180 w 3712776"/>
              <a:gd name="connsiteY11" fmla="*/ 738758 h 4499133"/>
              <a:gd name="connsiteX12" fmla="*/ 3332042 w 3712776"/>
              <a:gd name="connsiteY12" fmla="*/ 858885 h 4499133"/>
              <a:gd name="connsiteX13" fmla="*/ 3455118 w 3712776"/>
              <a:gd name="connsiteY13" fmla="*/ 1132432 h 4499133"/>
              <a:gd name="connsiteX14" fmla="*/ 3387076 w 3712776"/>
              <a:gd name="connsiteY14" fmla="*/ 1303399 h 4499133"/>
              <a:gd name="connsiteX15" fmla="*/ 3400084 w 3712776"/>
              <a:gd name="connsiteY15" fmla="*/ 1659730 h 4499133"/>
              <a:gd name="connsiteX16" fmla="*/ 3353555 w 3712776"/>
              <a:gd name="connsiteY16" fmla="*/ 1915731 h 4499133"/>
              <a:gd name="connsiteX17" fmla="*/ 3509651 w 3712776"/>
              <a:gd name="connsiteY17" fmla="*/ 2343599 h 4499133"/>
              <a:gd name="connsiteX18" fmla="*/ 3366063 w 3712776"/>
              <a:gd name="connsiteY18" fmla="*/ 2600499 h 4499133"/>
              <a:gd name="connsiteX19" fmla="*/ 3272505 w 3712776"/>
              <a:gd name="connsiteY19" fmla="*/ 2894742 h 4499133"/>
              <a:gd name="connsiteX20" fmla="*/ 3128917 w 3712776"/>
              <a:gd name="connsiteY20" fmla="*/ 2946032 h 4499133"/>
              <a:gd name="connsiteX21" fmla="*/ 3061375 w 3712776"/>
              <a:gd name="connsiteY21" fmla="*/ 3503475 h 4499133"/>
              <a:gd name="connsiteX22" fmla="*/ 3183950 w 3712776"/>
              <a:gd name="connsiteY22" fmla="*/ 3842260 h 4499133"/>
              <a:gd name="connsiteX23" fmla="*/ 2926292 w 3712776"/>
              <a:gd name="connsiteY23" fmla="*/ 3914246 h 4499133"/>
              <a:gd name="connsiteX24" fmla="*/ 2845742 w 3712776"/>
              <a:gd name="connsiteY24" fmla="*/ 4040671 h 4499133"/>
              <a:gd name="connsiteX25" fmla="*/ 2629609 w 3712776"/>
              <a:gd name="connsiteY25" fmla="*/ 4105909 h 4499133"/>
              <a:gd name="connsiteX26" fmla="*/ 2655625 w 3712776"/>
              <a:gd name="connsiteY26" fmla="*/ 4499133 h 4499133"/>
              <a:gd name="connsiteX27" fmla="*/ 0 w 3712776"/>
              <a:gd name="connsiteY27" fmla="*/ 4490799 h 4499133"/>
              <a:gd name="connsiteX28" fmla="*/ 0 w 3712776"/>
              <a:gd name="connsiteY28" fmla="*/ 29532 h 4499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12776" h="4499133">
                <a:moveTo>
                  <a:pt x="1649005" y="0"/>
                </a:moveTo>
                <a:cubicBezTo>
                  <a:pt x="2157818" y="9448"/>
                  <a:pt x="1725052" y="89083"/>
                  <a:pt x="1763075" y="109329"/>
                </a:cubicBezTo>
                <a:cubicBezTo>
                  <a:pt x="1792593" y="123276"/>
                  <a:pt x="1898659" y="109329"/>
                  <a:pt x="1898659" y="109329"/>
                </a:cubicBezTo>
                <a:cubicBezTo>
                  <a:pt x="1898659" y="109329"/>
                  <a:pt x="1885651" y="64788"/>
                  <a:pt x="1898659" y="54890"/>
                </a:cubicBezTo>
                <a:cubicBezTo>
                  <a:pt x="1911166" y="44542"/>
                  <a:pt x="1978708" y="54890"/>
                  <a:pt x="1978708" y="54890"/>
                </a:cubicBezTo>
                <a:cubicBezTo>
                  <a:pt x="1978708" y="54890"/>
                  <a:pt x="2080270" y="92232"/>
                  <a:pt x="2114291" y="109329"/>
                </a:cubicBezTo>
                <a:cubicBezTo>
                  <a:pt x="2151815" y="130025"/>
                  <a:pt x="2211351" y="198862"/>
                  <a:pt x="2257880" y="208760"/>
                </a:cubicBezTo>
                <a:cubicBezTo>
                  <a:pt x="2333927" y="225857"/>
                  <a:pt x="2486521" y="161069"/>
                  <a:pt x="2562067" y="154320"/>
                </a:cubicBezTo>
                <a:cubicBezTo>
                  <a:pt x="2651122" y="150721"/>
                  <a:pt x="2816224" y="198862"/>
                  <a:pt x="2900776" y="208760"/>
                </a:cubicBezTo>
                <a:cubicBezTo>
                  <a:pt x="3103901" y="233055"/>
                  <a:pt x="3712776" y="208760"/>
                  <a:pt x="3712776" y="208760"/>
                </a:cubicBezTo>
                <a:cubicBezTo>
                  <a:pt x="3712776" y="208760"/>
                  <a:pt x="3590201" y="441365"/>
                  <a:pt x="3569188" y="520100"/>
                </a:cubicBezTo>
                <a:cubicBezTo>
                  <a:pt x="3552177" y="574989"/>
                  <a:pt x="3586198" y="691067"/>
                  <a:pt x="3556180" y="738758"/>
                </a:cubicBezTo>
                <a:cubicBezTo>
                  <a:pt x="3522659" y="787348"/>
                  <a:pt x="3357557" y="807595"/>
                  <a:pt x="3332042" y="858885"/>
                </a:cubicBezTo>
                <a:cubicBezTo>
                  <a:pt x="3294018" y="923672"/>
                  <a:pt x="3442110" y="1057296"/>
                  <a:pt x="3455118" y="1132432"/>
                </a:cubicBezTo>
                <a:cubicBezTo>
                  <a:pt x="3463623" y="1176973"/>
                  <a:pt x="3400084" y="1258858"/>
                  <a:pt x="3387076" y="1303399"/>
                </a:cubicBezTo>
                <a:cubicBezTo>
                  <a:pt x="3366063" y="1389332"/>
                  <a:pt x="3400084" y="1570198"/>
                  <a:pt x="3400084" y="1659730"/>
                </a:cubicBezTo>
                <a:cubicBezTo>
                  <a:pt x="3395581" y="1724518"/>
                  <a:pt x="3349052" y="1850944"/>
                  <a:pt x="3353555" y="1915731"/>
                </a:cubicBezTo>
                <a:cubicBezTo>
                  <a:pt x="3361560" y="2025510"/>
                  <a:pt x="3514154" y="2230670"/>
                  <a:pt x="3509651" y="2343599"/>
                </a:cubicBezTo>
                <a:cubicBezTo>
                  <a:pt x="3509651" y="2411985"/>
                  <a:pt x="3400084" y="2535262"/>
                  <a:pt x="3366063" y="2600499"/>
                </a:cubicBezTo>
                <a:cubicBezTo>
                  <a:pt x="3327539" y="2668886"/>
                  <a:pt x="3332042" y="2836254"/>
                  <a:pt x="3272505" y="2894742"/>
                </a:cubicBezTo>
                <a:cubicBezTo>
                  <a:pt x="3247490" y="2918588"/>
                  <a:pt x="3154432" y="2922187"/>
                  <a:pt x="3128917" y="2946032"/>
                </a:cubicBezTo>
                <a:cubicBezTo>
                  <a:pt x="3014846" y="3055361"/>
                  <a:pt x="3027354" y="3366701"/>
                  <a:pt x="3061375" y="3503475"/>
                </a:cubicBezTo>
                <a:cubicBezTo>
                  <a:pt x="3078385" y="3588959"/>
                  <a:pt x="3230979" y="3763975"/>
                  <a:pt x="3183950" y="3842260"/>
                </a:cubicBezTo>
                <a:cubicBezTo>
                  <a:pt x="3154432" y="3889951"/>
                  <a:pt x="2980825" y="3883202"/>
                  <a:pt x="2926292" y="3914246"/>
                </a:cubicBezTo>
                <a:cubicBezTo>
                  <a:pt x="2888268" y="3934492"/>
                  <a:pt x="2875761" y="4016376"/>
                  <a:pt x="2845742" y="4040671"/>
                </a:cubicBezTo>
                <a:cubicBezTo>
                  <a:pt x="2807719" y="4074865"/>
                  <a:pt x="2664130" y="4068116"/>
                  <a:pt x="2629609" y="4105909"/>
                </a:cubicBezTo>
                <a:cubicBezTo>
                  <a:pt x="2558065" y="4184194"/>
                  <a:pt x="2655625" y="4499133"/>
                  <a:pt x="2655625" y="4499133"/>
                </a:cubicBezTo>
                <a:lnTo>
                  <a:pt x="0" y="4490799"/>
                </a:lnTo>
                <a:lnTo>
                  <a:pt x="0" y="29532"/>
                </a:lnTo>
                <a:close/>
              </a:path>
            </a:pathLst>
          </a:custGeom>
          <a:solidFill>
            <a:srgbClr val="7F7F7F"/>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4" name="任意多边形 13"/>
          <p:cNvSpPr>
            <a:spLocks/>
          </p:cNvSpPr>
          <p:nvPr/>
        </p:nvSpPr>
        <p:spPr bwMode="auto">
          <a:xfrm>
            <a:off x="8128242" y="3854922"/>
            <a:ext cx="4063758" cy="4385221"/>
          </a:xfrm>
          <a:custGeom>
            <a:avLst/>
            <a:gdLst>
              <a:gd name="connsiteX0" fmla="*/ 2278455 w 4063758"/>
              <a:gd name="connsiteY0" fmla="*/ 71 h 4385221"/>
              <a:gd name="connsiteX1" fmla="*/ 2469510 w 4063758"/>
              <a:gd name="connsiteY1" fmla="*/ 2036 h 4385221"/>
              <a:gd name="connsiteX2" fmla="*/ 3913642 w 4063758"/>
              <a:gd name="connsiteY2" fmla="*/ 54065 h 4385221"/>
              <a:gd name="connsiteX3" fmla="*/ 4063758 w 4063758"/>
              <a:gd name="connsiteY3" fmla="*/ 59521 h 4385221"/>
              <a:gd name="connsiteX4" fmla="*/ 4063758 w 4063758"/>
              <a:gd name="connsiteY4" fmla="*/ 4385221 h 4385221"/>
              <a:gd name="connsiteX5" fmla="*/ 4042790 w 4063758"/>
              <a:gd name="connsiteY5" fmla="*/ 4384704 h 4385221"/>
              <a:gd name="connsiteX6" fmla="*/ 1408128 w 4063758"/>
              <a:gd name="connsiteY6" fmla="*/ 4319780 h 4385221"/>
              <a:gd name="connsiteX7" fmla="*/ 1420814 w 4063758"/>
              <a:gd name="connsiteY7" fmla="*/ 3861319 h 4385221"/>
              <a:gd name="connsiteX8" fmla="*/ 1014867 w 4063758"/>
              <a:gd name="connsiteY8" fmla="*/ 3799734 h 4385221"/>
              <a:gd name="connsiteX9" fmla="*/ 981038 w 4063758"/>
              <a:gd name="connsiteY9" fmla="*/ 3105200 h 4385221"/>
              <a:gd name="connsiteX10" fmla="*/ 710407 w 4063758"/>
              <a:gd name="connsiteY10" fmla="*/ 2913605 h 4385221"/>
              <a:gd name="connsiteX11" fmla="*/ 731550 w 4063758"/>
              <a:gd name="connsiteY11" fmla="*/ 2759644 h 4385221"/>
              <a:gd name="connsiteX12" fmla="*/ 575091 w 4063758"/>
              <a:gd name="connsiteY12" fmla="*/ 2355925 h 4385221"/>
              <a:gd name="connsiteX13" fmla="*/ 1002181 w 4063758"/>
              <a:gd name="connsiteY13" fmla="*/ 2256705 h 4385221"/>
              <a:gd name="connsiteX14" fmla="*/ 959895 w 4063758"/>
              <a:gd name="connsiteY14" fmla="*/ 2164329 h 4385221"/>
              <a:gd name="connsiteX15" fmla="*/ 1048696 w 4063758"/>
              <a:gd name="connsiteY15" fmla="*/ 1989840 h 4385221"/>
              <a:gd name="connsiteX16" fmla="*/ 744236 w 4063758"/>
              <a:gd name="connsiteY16" fmla="*/ 1846143 h 4385221"/>
              <a:gd name="connsiteX17" fmla="*/ 731550 w 4063758"/>
              <a:gd name="connsiteY17" fmla="*/ 1418475 h 4385221"/>
              <a:gd name="connsiteX18" fmla="*/ 553948 w 4063758"/>
              <a:gd name="connsiteY18" fmla="*/ 1172137 h 4385221"/>
              <a:gd name="connsiteX19" fmla="*/ 642749 w 4063758"/>
              <a:gd name="connsiteY19" fmla="*/ 1035283 h 4385221"/>
              <a:gd name="connsiteX20" fmla="*/ 575091 w 4063758"/>
              <a:gd name="connsiteY20" fmla="*/ 713677 h 4385221"/>
              <a:gd name="connsiteX21" fmla="*/ 372118 w 4063758"/>
              <a:gd name="connsiteY21" fmla="*/ 522081 h 4385221"/>
              <a:gd name="connsiteX22" fmla="*/ 393261 w 4063758"/>
              <a:gd name="connsiteY22" fmla="*/ 296272 h 4385221"/>
              <a:gd name="connsiteX23" fmla="*/ 0 w 4063758"/>
              <a:gd name="connsiteY23" fmla="*/ 19142 h 4385221"/>
              <a:gd name="connsiteX24" fmla="*/ 439776 w 4063758"/>
              <a:gd name="connsiteY24" fmla="*/ 2036 h 4385221"/>
              <a:gd name="connsiteX25" fmla="*/ 642749 w 4063758"/>
              <a:gd name="connsiteY25" fmla="*/ 2036 h 4385221"/>
              <a:gd name="connsiteX26" fmla="*/ 2278455 w 4063758"/>
              <a:gd name="connsiteY26" fmla="*/ 71 h 438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63758" h="4385221">
                <a:moveTo>
                  <a:pt x="2278455" y="71"/>
                </a:moveTo>
                <a:cubicBezTo>
                  <a:pt x="2348136" y="-210"/>
                  <a:pt x="2412424" y="325"/>
                  <a:pt x="2469510" y="2036"/>
                </a:cubicBezTo>
                <a:cubicBezTo>
                  <a:pt x="2638391" y="7809"/>
                  <a:pt x="3335765" y="33068"/>
                  <a:pt x="3913642" y="54065"/>
                </a:cubicBezTo>
                <a:lnTo>
                  <a:pt x="4063758" y="59521"/>
                </a:lnTo>
                <a:lnTo>
                  <a:pt x="4063758" y="4385221"/>
                </a:lnTo>
                <a:lnTo>
                  <a:pt x="4042790" y="4384704"/>
                </a:lnTo>
                <a:cubicBezTo>
                  <a:pt x="3565563" y="4372944"/>
                  <a:pt x="2761813" y="4353138"/>
                  <a:pt x="1408128" y="4319780"/>
                </a:cubicBezTo>
                <a:cubicBezTo>
                  <a:pt x="1408128" y="4319780"/>
                  <a:pt x="1518072" y="3943431"/>
                  <a:pt x="1420814" y="3861319"/>
                </a:cubicBezTo>
                <a:cubicBezTo>
                  <a:pt x="1348928" y="3803156"/>
                  <a:pt x="1074068" y="3864740"/>
                  <a:pt x="1014867" y="3799734"/>
                </a:cubicBezTo>
                <a:cubicBezTo>
                  <a:pt x="888009" y="3659459"/>
                  <a:pt x="1086754" y="3255740"/>
                  <a:pt x="981038" y="3105200"/>
                </a:cubicBezTo>
                <a:cubicBezTo>
                  <a:pt x="934523" y="3043616"/>
                  <a:pt x="740007" y="2982032"/>
                  <a:pt x="710407" y="2913605"/>
                </a:cubicBezTo>
                <a:cubicBezTo>
                  <a:pt x="693492" y="2875970"/>
                  <a:pt x="735779" y="2797279"/>
                  <a:pt x="731550" y="2759644"/>
                </a:cubicBezTo>
                <a:cubicBezTo>
                  <a:pt x="718864" y="2653582"/>
                  <a:pt x="575091" y="2355925"/>
                  <a:pt x="575091" y="2355925"/>
                </a:cubicBezTo>
                <a:cubicBezTo>
                  <a:pt x="575091" y="2355925"/>
                  <a:pt x="959895" y="2338818"/>
                  <a:pt x="1002181" y="2256705"/>
                </a:cubicBezTo>
                <a:cubicBezTo>
                  <a:pt x="1014867" y="2232756"/>
                  <a:pt x="955666" y="2188278"/>
                  <a:pt x="959895" y="2164329"/>
                </a:cubicBezTo>
                <a:cubicBezTo>
                  <a:pt x="964124" y="2116430"/>
                  <a:pt x="1069839" y="2034318"/>
                  <a:pt x="1048696" y="1989840"/>
                </a:cubicBezTo>
                <a:cubicBezTo>
                  <a:pt x="1014867" y="1924835"/>
                  <a:pt x="786522" y="1911149"/>
                  <a:pt x="744236" y="1846143"/>
                </a:cubicBezTo>
                <a:cubicBezTo>
                  <a:pt x="680807" y="1753767"/>
                  <a:pt x="778065" y="1517694"/>
                  <a:pt x="731550" y="1418475"/>
                </a:cubicBezTo>
                <a:cubicBezTo>
                  <a:pt x="701950" y="1350048"/>
                  <a:pt x="549720" y="1243986"/>
                  <a:pt x="553948" y="1172137"/>
                </a:cubicBezTo>
                <a:cubicBezTo>
                  <a:pt x="553948" y="1131081"/>
                  <a:pt x="634292" y="1072918"/>
                  <a:pt x="642749" y="1035283"/>
                </a:cubicBezTo>
                <a:cubicBezTo>
                  <a:pt x="663892" y="953171"/>
                  <a:pt x="625835" y="785525"/>
                  <a:pt x="575091" y="713677"/>
                </a:cubicBezTo>
                <a:cubicBezTo>
                  <a:pt x="537034" y="658935"/>
                  <a:pt x="389032" y="583665"/>
                  <a:pt x="372118" y="522081"/>
                </a:cubicBezTo>
                <a:cubicBezTo>
                  <a:pt x="355203" y="467339"/>
                  <a:pt x="422861" y="347592"/>
                  <a:pt x="393261" y="296272"/>
                </a:cubicBezTo>
                <a:cubicBezTo>
                  <a:pt x="346746" y="197053"/>
                  <a:pt x="0" y="19142"/>
                  <a:pt x="0" y="19142"/>
                </a:cubicBezTo>
                <a:cubicBezTo>
                  <a:pt x="0" y="19142"/>
                  <a:pt x="329832" y="-4807"/>
                  <a:pt x="439776" y="2036"/>
                </a:cubicBezTo>
                <a:cubicBezTo>
                  <a:pt x="490519" y="5457"/>
                  <a:pt x="592006" y="-1386"/>
                  <a:pt x="642749" y="2036"/>
                </a:cubicBezTo>
                <a:cubicBezTo>
                  <a:pt x="1038653" y="43947"/>
                  <a:pt x="1790686" y="2036"/>
                  <a:pt x="2278455" y="71"/>
                </a:cubicBezTo>
                <a:close/>
              </a:path>
            </a:pathLst>
          </a:custGeom>
          <a:solidFill>
            <a:srgbClr val="7F7F7F"/>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5" name="Freeform 10"/>
          <p:cNvSpPr>
            <a:spLocks noEditPoints="1"/>
          </p:cNvSpPr>
          <p:nvPr/>
        </p:nvSpPr>
        <p:spPr bwMode="auto">
          <a:xfrm rot="898892">
            <a:off x="5056949" y="1593771"/>
            <a:ext cx="1952512" cy="1988124"/>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rgbClr val="CC9B00"/>
          </a:solidFill>
          <a:ln w="44450">
            <a:noFill/>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6" name="TextBox 26"/>
          <p:cNvSpPr txBox="1"/>
          <p:nvPr/>
        </p:nvSpPr>
        <p:spPr>
          <a:xfrm>
            <a:off x="1336187" y="4612008"/>
            <a:ext cx="1826141" cy="338554"/>
          </a:xfrm>
          <a:prstGeom prst="rect">
            <a:avLst/>
          </a:prstGeom>
          <a:noFill/>
        </p:spPr>
        <p:txBody>
          <a:bodyPr wrap="non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单击此处添加标题</a:t>
            </a:r>
            <a:endParaRPr lang="id-ID" sz="1600" b="1" dirty="0">
              <a:solidFill>
                <a:prstClr val="white"/>
              </a:solidFill>
              <a:latin typeface="微软雅黑" panose="020B0503020204020204" pitchFamily="34" charset="-122"/>
              <a:ea typeface="微软雅黑" panose="020B0503020204020204" pitchFamily="34" charset="-122"/>
            </a:endParaRPr>
          </a:p>
        </p:txBody>
      </p:sp>
      <p:sp>
        <p:nvSpPr>
          <p:cNvPr id="17" name="TextBox 28"/>
          <p:cNvSpPr txBox="1"/>
          <p:nvPr/>
        </p:nvSpPr>
        <p:spPr>
          <a:xfrm>
            <a:off x="39243" y="4993788"/>
            <a:ext cx="3123085" cy="2031325"/>
          </a:xfrm>
          <a:prstGeom prst="rect">
            <a:avLst/>
          </a:prstGeom>
          <a:noFill/>
        </p:spPr>
        <p:txBody>
          <a:bodyPr wrap="square" rtlCol="0">
            <a:spAutoFit/>
          </a:bodyPr>
          <a:lstStyle/>
          <a:p>
            <a:r>
              <a:rPr lang="zh-CN" altLang="en-US" sz="1400" dirty="0">
                <a:solidFill>
                  <a:prstClr val="white"/>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a:t>
            </a:r>
          </a:p>
        </p:txBody>
      </p:sp>
      <p:sp>
        <p:nvSpPr>
          <p:cNvPr id="18" name="TextBox 26"/>
          <p:cNvSpPr txBox="1"/>
          <p:nvPr/>
        </p:nvSpPr>
        <p:spPr>
          <a:xfrm>
            <a:off x="9247050" y="4655233"/>
            <a:ext cx="1826141" cy="338554"/>
          </a:xfrm>
          <a:prstGeom prst="rect">
            <a:avLst/>
          </a:prstGeom>
          <a:noFill/>
        </p:spPr>
        <p:txBody>
          <a:bodyPr wrap="non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单击此处添加标题</a:t>
            </a:r>
            <a:endParaRPr lang="id-ID" sz="1600" b="1" dirty="0">
              <a:solidFill>
                <a:prstClr val="white"/>
              </a:solidFill>
              <a:latin typeface="微软雅黑" panose="020B0503020204020204" pitchFamily="34" charset="-122"/>
              <a:ea typeface="微软雅黑" panose="020B0503020204020204" pitchFamily="34" charset="-122"/>
            </a:endParaRPr>
          </a:p>
        </p:txBody>
      </p:sp>
      <p:sp>
        <p:nvSpPr>
          <p:cNvPr id="19" name="TextBox 28"/>
          <p:cNvSpPr txBox="1"/>
          <p:nvPr/>
        </p:nvSpPr>
        <p:spPr>
          <a:xfrm>
            <a:off x="9272082" y="4993787"/>
            <a:ext cx="3123085" cy="2031325"/>
          </a:xfrm>
          <a:prstGeom prst="rect">
            <a:avLst/>
          </a:prstGeom>
          <a:noFill/>
        </p:spPr>
        <p:txBody>
          <a:bodyPr wrap="square" rtlCol="0">
            <a:spAutoFit/>
          </a:bodyPr>
          <a:lstStyle/>
          <a:p>
            <a:r>
              <a:rPr lang="zh-CN" altLang="en-US" sz="1400" dirty="0">
                <a:solidFill>
                  <a:prstClr val="white"/>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a:t>
            </a:r>
          </a:p>
        </p:txBody>
      </p:sp>
      <p:sp>
        <p:nvSpPr>
          <p:cNvPr id="20" name="矩形 19">
            <a:extLst>
              <a:ext uri="{FF2B5EF4-FFF2-40B4-BE49-F238E27FC236}">
                <a16:creationId xmlns:a16="http://schemas.microsoft.com/office/drawing/2014/main" id="{8E4D809B-D987-42F9-9684-A600A87539B9}"/>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21" name="TextBox 35">
            <a:extLst>
              <a:ext uri="{FF2B5EF4-FFF2-40B4-BE49-F238E27FC236}">
                <a16:creationId xmlns:a16="http://schemas.microsoft.com/office/drawing/2014/main" id="{8AABE227-9BF8-4FCA-B901-DC070AEAE209}"/>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3152470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3794" y="1981001"/>
            <a:ext cx="4211054" cy="3555029"/>
          </a:xfrm>
          <a:prstGeom prst="rect">
            <a:avLst/>
          </a:prstGeom>
        </p:spPr>
      </p:pic>
      <p:grpSp>
        <p:nvGrpSpPr>
          <p:cNvPr id="3" name="组合 2"/>
          <p:cNvGrpSpPr/>
          <p:nvPr/>
        </p:nvGrpSpPr>
        <p:grpSpPr>
          <a:xfrm>
            <a:off x="4618473" y="1900031"/>
            <a:ext cx="3344427" cy="3430978"/>
            <a:chOff x="4227948" y="1747631"/>
            <a:chExt cx="3344427" cy="3430978"/>
          </a:xfrm>
        </p:grpSpPr>
        <p:grpSp>
          <p:nvGrpSpPr>
            <p:cNvPr id="4" name="组合 3"/>
            <p:cNvGrpSpPr/>
            <p:nvPr/>
          </p:nvGrpSpPr>
          <p:grpSpPr>
            <a:xfrm>
              <a:off x="4382034" y="2590240"/>
              <a:ext cx="3190341" cy="2588369"/>
              <a:chOff x="5609058" y="2888506"/>
              <a:chExt cx="3190341" cy="2588369"/>
            </a:xfrm>
          </p:grpSpPr>
          <p:sp>
            <p:nvSpPr>
              <p:cNvPr id="8" name="矩形 7"/>
              <p:cNvSpPr/>
              <p:nvPr/>
            </p:nvSpPr>
            <p:spPr>
              <a:xfrm>
                <a:off x="5609058" y="2888506"/>
                <a:ext cx="3190341" cy="2588369"/>
              </a:xfrm>
              <a:prstGeom prst="rect">
                <a:avLst/>
              </a:prstGeom>
              <a:solidFill>
                <a:sysClr val="window" lastClr="FFFFFF"/>
              </a:solidFill>
              <a:ln w="25400" cap="flat" cmpd="sng" algn="ctr">
                <a:solidFill>
                  <a:srgbClr val="F79646"/>
                </a:solidFill>
                <a:prstDash val="solid"/>
              </a:ln>
              <a:effectLst/>
            </p:spPr>
            <p:txBody>
              <a:bodyPr rtlCol="0" anchor="ctr"/>
              <a:lstStyle/>
              <a:p>
                <a:pPr marL="0" marR="0" lvl="0" indent="0" algn="ctr" defTabSz="1217586" eaLnBrk="1" fontAlgn="auto" latinLnBrk="0" hangingPunct="1">
                  <a:lnSpc>
                    <a:spcPct val="100000"/>
                  </a:lnSpc>
                  <a:spcBef>
                    <a:spcPts val="0"/>
                  </a:spcBef>
                  <a:spcAft>
                    <a:spcPts val="0"/>
                  </a:spcAft>
                  <a:buClrTx/>
                  <a:buSzTx/>
                  <a:buFontTx/>
                  <a:buNone/>
                  <a:tabLst/>
                  <a:defRPr/>
                </a:pPr>
                <a:endParaRPr kumimoji="0" lang="zh-CN" altLang="en-US" sz="319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文本框 8"/>
              <p:cNvSpPr txBox="1"/>
              <p:nvPr/>
            </p:nvSpPr>
            <p:spPr>
              <a:xfrm>
                <a:off x="5804904" y="3074955"/>
                <a:ext cx="2880195" cy="2031325"/>
              </a:xfrm>
              <a:prstGeom prst="rect">
                <a:avLst/>
              </a:prstGeom>
              <a:noFill/>
            </p:spPr>
            <p:txBody>
              <a:bodyPr wrap="square" rtlCol="0">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 </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sp>
          <p:nvSpPr>
            <p:cNvPr id="5" name="矩形 2"/>
            <p:cNvSpPr/>
            <p:nvPr/>
          </p:nvSpPr>
          <p:spPr>
            <a:xfrm>
              <a:off x="4627601" y="2020158"/>
              <a:ext cx="2944774" cy="411480"/>
            </a:xfrm>
            <a:custGeom>
              <a:avLst/>
              <a:gdLst>
                <a:gd name="connsiteX0" fmla="*/ 0 w 3438144"/>
                <a:gd name="connsiteY0" fmla="*/ 0 h 411480"/>
                <a:gd name="connsiteX1" fmla="*/ 3438144 w 3438144"/>
                <a:gd name="connsiteY1" fmla="*/ 0 h 411480"/>
                <a:gd name="connsiteX2" fmla="*/ 3438144 w 3438144"/>
                <a:gd name="connsiteY2" fmla="*/ 411480 h 411480"/>
                <a:gd name="connsiteX3" fmla="*/ 0 w 3438144"/>
                <a:gd name="connsiteY3" fmla="*/ 411480 h 411480"/>
                <a:gd name="connsiteX4" fmla="*/ 0 w 3438144"/>
                <a:gd name="connsiteY4" fmla="*/ 0 h 411480"/>
                <a:gd name="connsiteX0" fmla="*/ 0 w 3438144"/>
                <a:gd name="connsiteY0" fmla="*/ 0 h 411480"/>
                <a:gd name="connsiteX1" fmla="*/ 3438144 w 3438144"/>
                <a:gd name="connsiteY1" fmla="*/ 0 h 411480"/>
                <a:gd name="connsiteX2" fmla="*/ 3438144 w 3438144"/>
                <a:gd name="connsiteY2" fmla="*/ 411480 h 411480"/>
                <a:gd name="connsiteX3" fmla="*/ 246888 w 3438144"/>
                <a:gd name="connsiteY3" fmla="*/ 402336 h 411480"/>
                <a:gd name="connsiteX4" fmla="*/ 0 w 3438144"/>
                <a:gd name="connsiteY4" fmla="*/ 0 h 411480"/>
                <a:gd name="connsiteX0" fmla="*/ 0 w 3438144"/>
                <a:gd name="connsiteY0" fmla="*/ 0 h 411480"/>
                <a:gd name="connsiteX1" fmla="*/ 3291840 w 3438144"/>
                <a:gd name="connsiteY1" fmla="*/ 0 h 411480"/>
                <a:gd name="connsiteX2" fmla="*/ 3438144 w 3438144"/>
                <a:gd name="connsiteY2" fmla="*/ 411480 h 411480"/>
                <a:gd name="connsiteX3" fmla="*/ 246888 w 3438144"/>
                <a:gd name="connsiteY3" fmla="*/ 402336 h 411480"/>
                <a:gd name="connsiteX4" fmla="*/ 0 w 3438144"/>
                <a:gd name="connsiteY4" fmla="*/ 0 h 411480"/>
                <a:gd name="connsiteX0" fmla="*/ 0 w 3438144"/>
                <a:gd name="connsiteY0" fmla="*/ 0 h 411480"/>
                <a:gd name="connsiteX1" fmla="*/ 3291840 w 3438144"/>
                <a:gd name="connsiteY1" fmla="*/ 0 h 411480"/>
                <a:gd name="connsiteX2" fmla="*/ 3438144 w 3438144"/>
                <a:gd name="connsiteY2" fmla="*/ 411480 h 411480"/>
                <a:gd name="connsiteX3" fmla="*/ 146304 w 3438144"/>
                <a:gd name="connsiteY3" fmla="*/ 402336 h 411480"/>
                <a:gd name="connsiteX4" fmla="*/ 0 w 3438144"/>
                <a:gd name="connsiteY4" fmla="*/ 0 h 41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8144" h="411480">
                  <a:moveTo>
                    <a:pt x="0" y="0"/>
                  </a:moveTo>
                  <a:lnTo>
                    <a:pt x="3291840" y="0"/>
                  </a:lnTo>
                  <a:lnTo>
                    <a:pt x="3438144" y="411480"/>
                  </a:lnTo>
                  <a:lnTo>
                    <a:pt x="146304" y="402336"/>
                  </a:lnTo>
                  <a:lnTo>
                    <a:pt x="0" y="0"/>
                  </a:lnTo>
                  <a:close/>
                </a:path>
              </a:pathLst>
            </a:custGeom>
            <a:gradFill flip="none" rotWithShape="1">
              <a:gsLst>
                <a:gs pos="2600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 name="文本框 5"/>
            <p:cNvSpPr txBox="1"/>
            <p:nvPr/>
          </p:nvSpPr>
          <p:spPr>
            <a:xfrm>
              <a:off x="5178455" y="2041232"/>
              <a:ext cx="2279620" cy="369332"/>
            </a:xfrm>
            <a:prstGeom prst="rect">
              <a:avLst/>
            </a:prstGeom>
            <a:noFill/>
          </p:spPr>
          <p:txBody>
            <a:bodyPr wrap="square" rtlCol="0">
              <a:spAutoFit/>
            </a:bodyPr>
            <a:lstStyle/>
            <a:p>
              <a:r>
                <a:rPr lang="zh-CN" altLang="en-US"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在此添加章节标题</a:t>
              </a:r>
            </a:p>
          </p:txBody>
        </p:sp>
        <p:pic>
          <p:nvPicPr>
            <p:cNvPr id="7" name="图片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6217">
              <a:off x="4227948" y="1747631"/>
              <a:ext cx="893990" cy="725587"/>
            </a:xfrm>
            <a:prstGeom prst="rect">
              <a:avLst/>
            </a:prstGeom>
          </p:spPr>
        </p:pic>
      </p:grpSp>
      <p:grpSp>
        <p:nvGrpSpPr>
          <p:cNvPr id="10" name="组合 9"/>
          <p:cNvGrpSpPr/>
          <p:nvPr/>
        </p:nvGrpSpPr>
        <p:grpSpPr>
          <a:xfrm>
            <a:off x="8304769" y="1900031"/>
            <a:ext cx="3344427" cy="3430978"/>
            <a:chOff x="4227948" y="1747631"/>
            <a:chExt cx="3344427" cy="3430978"/>
          </a:xfrm>
        </p:grpSpPr>
        <p:grpSp>
          <p:nvGrpSpPr>
            <p:cNvPr id="11" name="组合 10"/>
            <p:cNvGrpSpPr/>
            <p:nvPr/>
          </p:nvGrpSpPr>
          <p:grpSpPr>
            <a:xfrm>
              <a:off x="4382034" y="2590240"/>
              <a:ext cx="3190341" cy="2588369"/>
              <a:chOff x="5609058" y="2888506"/>
              <a:chExt cx="3190341" cy="2588369"/>
            </a:xfrm>
          </p:grpSpPr>
          <p:sp>
            <p:nvSpPr>
              <p:cNvPr id="15" name="矩形 14"/>
              <p:cNvSpPr/>
              <p:nvPr/>
            </p:nvSpPr>
            <p:spPr>
              <a:xfrm>
                <a:off x="5609058" y="2888506"/>
                <a:ext cx="3190341" cy="2588369"/>
              </a:xfrm>
              <a:prstGeom prst="rect">
                <a:avLst/>
              </a:prstGeom>
              <a:solidFill>
                <a:sysClr val="window" lastClr="FFFFFF"/>
              </a:solidFill>
              <a:ln w="25400" cap="flat" cmpd="sng" algn="ctr">
                <a:solidFill>
                  <a:srgbClr val="F79646"/>
                </a:solidFill>
                <a:prstDash val="solid"/>
              </a:ln>
              <a:effectLst/>
            </p:spPr>
            <p:txBody>
              <a:bodyPr rtlCol="0" anchor="ctr"/>
              <a:lstStyle/>
              <a:p>
                <a:pPr marL="0" marR="0" lvl="0" indent="0" algn="ctr" defTabSz="1217586" eaLnBrk="1" fontAlgn="auto" latinLnBrk="0" hangingPunct="1">
                  <a:lnSpc>
                    <a:spcPct val="100000"/>
                  </a:lnSpc>
                  <a:spcBef>
                    <a:spcPts val="0"/>
                  </a:spcBef>
                  <a:spcAft>
                    <a:spcPts val="0"/>
                  </a:spcAft>
                  <a:buClrTx/>
                  <a:buSzTx/>
                  <a:buFontTx/>
                  <a:buNone/>
                  <a:tabLst/>
                  <a:defRPr/>
                </a:pPr>
                <a:endParaRPr kumimoji="0" lang="zh-CN" altLang="en-US" sz="319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 name="文本框 15"/>
              <p:cNvSpPr txBox="1"/>
              <p:nvPr/>
            </p:nvSpPr>
            <p:spPr>
              <a:xfrm>
                <a:off x="5804904" y="3074955"/>
                <a:ext cx="2880195" cy="2031325"/>
              </a:xfrm>
              <a:prstGeom prst="rect">
                <a:avLst/>
              </a:prstGeom>
              <a:noFill/>
            </p:spPr>
            <p:txBody>
              <a:bodyPr wrap="square" rtlCol="0">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在此添加内容 </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sp>
          <p:nvSpPr>
            <p:cNvPr id="12" name="矩形 2"/>
            <p:cNvSpPr/>
            <p:nvPr/>
          </p:nvSpPr>
          <p:spPr>
            <a:xfrm>
              <a:off x="4627601" y="2020158"/>
              <a:ext cx="2944774" cy="411480"/>
            </a:xfrm>
            <a:custGeom>
              <a:avLst/>
              <a:gdLst>
                <a:gd name="connsiteX0" fmla="*/ 0 w 3438144"/>
                <a:gd name="connsiteY0" fmla="*/ 0 h 411480"/>
                <a:gd name="connsiteX1" fmla="*/ 3438144 w 3438144"/>
                <a:gd name="connsiteY1" fmla="*/ 0 h 411480"/>
                <a:gd name="connsiteX2" fmla="*/ 3438144 w 3438144"/>
                <a:gd name="connsiteY2" fmla="*/ 411480 h 411480"/>
                <a:gd name="connsiteX3" fmla="*/ 0 w 3438144"/>
                <a:gd name="connsiteY3" fmla="*/ 411480 h 411480"/>
                <a:gd name="connsiteX4" fmla="*/ 0 w 3438144"/>
                <a:gd name="connsiteY4" fmla="*/ 0 h 411480"/>
                <a:gd name="connsiteX0" fmla="*/ 0 w 3438144"/>
                <a:gd name="connsiteY0" fmla="*/ 0 h 411480"/>
                <a:gd name="connsiteX1" fmla="*/ 3438144 w 3438144"/>
                <a:gd name="connsiteY1" fmla="*/ 0 h 411480"/>
                <a:gd name="connsiteX2" fmla="*/ 3438144 w 3438144"/>
                <a:gd name="connsiteY2" fmla="*/ 411480 h 411480"/>
                <a:gd name="connsiteX3" fmla="*/ 246888 w 3438144"/>
                <a:gd name="connsiteY3" fmla="*/ 402336 h 411480"/>
                <a:gd name="connsiteX4" fmla="*/ 0 w 3438144"/>
                <a:gd name="connsiteY4" fmla="*/ 0 h 411480"/>
                <a:gd name="connsiteX0" fmla="*/ 0 w 3438144"/>
                <a:gd name="connsiteY0" fmla="*/ 0 h 411480"/>
                <a:gd name="connsiteX1" fmla="*/ 3291840 w 3438144"/>
                <a:gd name="connsiteY1" fmla="*/ 0 h 411480"/>
                <a:gd name="connsiteX2" fmla="*/ 3438144 w 3438144"/>
                <a:gd name="connsiteY2" fmla="*/ 411480 h 411480"/>
                <a:gd name="connsiteX3" fmla="*/ 246888 w 3438144"/>
                <a:gd name="connsiteY3" fmla="*/ 402336 h 411480"/>
                <a:gd name="connsiteX4" fmla="*/ 0 w 3438144"/>
                <a:gd name="connsiteY4" fmla="*/ 0 h 411480"/>
                <a:gd name="connsiteX0" fmla="*/ 0 w 3438144"/>
                <a:gd name="connsiteY0" fmla="*/ 0 h 411480"/>
                <a:gd name="connsiteX1" fmla="*/ 3291840 w 3438144"/>
                <a:gd name="connsiteY1" fmla="*/ 0 h 411480"/>
                <a:gd name="connsiteX2" fmla="*/ 3438144 w 3438144"/>
                <a:gd name="connsiteY2" fmla="*/ 411480 h 411480"/>
                <a:gd name="connsiteX3" fmla="*/ 146304 w 3438144"/>
                <a:gd name="connsiteY3" fmla="*/ 402336 h 411480"/>
                <a:gd name="connsiteX4" fmla="*/ 0 w 3438144"/>
                <a:gd name="connsiteY4" fmla="*/ 0 h 41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8144" h="411480">
                  <a:moveTo>
                    <a:pt x="0" y="0"/>
                  </a:moveTo>
                  <a:lnTo>
                    <a:pt x="3291840" y="0"/>
                  </a:lnTo>
                  <a:lnTo>
                    <a:pt x="3438144" y="411480"/>
                  </a:lnTo>
                  <a:lnTo>
                    <a:pt x="146304" y="402336"/>
                  </a:lnTo>
                  <a:lnTo>
                    <a:pt x="0" y="0"/>
                  </a:lnTo>
                  <a:close/>
                </a:path>
              </a:pathLst>
            </a:custGeom>
            <a:gradFill flip="none" rotWithShape="1">
              <a:gsLst>
                <a:gs pos="26000">
                  <a:srgbClr val="FF0000"/>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3" name="文本框 12"/>
            <p:cNvSpPr txBox="1"/>
            <p:nvPr/>
          </p:nvSpPr>
          <p:spPr>
            <a:xfrm>
              <a:off x="5178455" y="2041232"/>
              <a:ext cx="2279620" cy="369332"/>
            </a:xfrm>
            <a:prstGeom prst="rect">
              <a:avLst/>
            </a:prstGeom>
            <a:noFill/>
          </p:spPr>
          <p:txBody>
            <a:bodyPr wrap="square" rtlCol="0">
              <a:spAutoFit/>
            </a:bodyPr>
            <a:lstStyle/>
            <a:p>
              <a:r>
                <a:rPr lang="zh-CN" altLang="en-US" b="1" dirty="0">
                  <a:gradFill>
                    <a:gsLst>
                      <a:gs pos="0">
                        <a:srgbClr val="ECE8C0"/>
                      </a:gs>
                      <a:gs pos="100000">
                        <a:srgbClr val="FFFF00"/>
                      </a:gs>
                    </a:gsLst>
                    <a:lin ang="21594000" scaled="0"/>
                  </a:gradFill>
                  <a:effectLst>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在此添加章节标题</a:t>
              </a:r>
            </a:p>
          </p:txBody>
        </p:sp>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6217">
              <a:off x="4227948" y="1747631"/>
              <a:ext cx="893990" cy="725587"/>
            </a:xfrm>
            <a:prstGeom prst="rect">
              <a:avLst/>
            </a:prstGeom>
          </p:spPr>
        </p:pic>
      </p:grpSp>
      <p:sp>
        <p:nvSpPr>
          <p:cNvPr id="17" name="矩形 16">
            <a:extLst>
              <a:ext uri="{FF2B5EF4-FFF2-40B4-BE49-F238E27FC236}">
                <a16:creationId xmlns:a16="http://schemas.microsoft.com/office/drawing/2014/main" id="{DF2DC3E8-4A51-46E1-82FA-67A423ACCFA9}"/>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18" name="TextBox 35">
            <a:extLst>
              <a:ext uri="{FF2B5EF4-FFF2-40B4-BE49-F238E27FC236}">
                <a16:creationId xmlns:a16="http://schemas.microsoft.com/office/drawing/2014/main" id="{17E3DB85-4B48-46E8-8F37-DBAA6A8DB12E}"/>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4039556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2371767" y="4874385"/>
            <a:ext cx="1016492" cy="933484"/>
          </a:xfrm>
          <a:custGeom>
            <a:avLst/>
            <a:gdLst>
              <a:gd name="T0" fmla="*/ 545 w 545"/>
              <a:gd name="T1" fmla="*/ 103 h 501"/>
              <a:gd name="T2" fmla="*/ 545 w 545"/>
              <a:gd name="T3" fmla="*/ 0 h 501"/>
              <a:gd name="T4" fmla="*/ 524 w 545"/>
              <a:gd name="T5" fmla="*/ 0 h 501"/>
              <a:gd name="T6" fmla="*/ 21 w 545"/>
              <a:gd name="T7" fmla="*/ 0 h 501"/>
              <a:gd name="T8" fmla="*/ 0 w 545"/>
              <a:gd name="T9" fmla="*/ 0 h 501"/>
              <a:gd name="T10" fmla="*/ 0 w 545"/>
              <a:gd name="T11" fmla="*/ 103 h 501"/>
              <a:gd name="T12" fmla="*/ 21 w 545"/>
              <a:gd name="T13" fmla="*/ 130 h 501"/>
              <a:gd name="T14" fmla="*/ 21 w 545"/>
              <a:gd name="T15" fmla="*/ 153 h 501"/>
              <a:gd name="T16" fmla="*/ 0 w 545"/>
              <a:gd name="T17" fmla="*/ 175 h 501"/>
              <a:gd name="T18" fmla="*/ 21 w 545"/>
              <a:gd name="T19" fmla="*/ 197 h 501"/>
              <a:gd name="T20" fmla="*/ 21 w 545"/>
              <a:gd name="T21" fmla="*/ 230 h 501"/>
              <a:gd name="T22" fmla="*/ 0 w 545"/>
              <a:gd name="T23" fmla="*/ 252 h 501"/>
              <a:gd name="T24" fmla="*/ 21 w 545"/>
              <a:gd name="T25" fmla="*/ 274 h 501"/>
              <a:gd name="T26" fmla="*/ 21 w 545"/>
              <a:gd name="T27" fmla="*/ 308 h 501"/>
              <a:gd name="T28" fmla="*/ 0 w 545"/>
              <a:gd name="T29" fmla="*/ 329 h 501"/>
              <a:gd name="T30" fmla="*/ 21 w 545"/>
              <a:gd name="T31" fmla="*/ 351 h 501"/>
              <a:gd name="T32" fmla="*/ 21 w 545"/>
              <a:gd name="T33" fmla="*/ 378 h 501"/>
              <a:gd name="T34" fmla="*/ 191 w 545"/>
              <a:gd name="T35" fmla="*/ 473 h 501"/>
              <a:gd name="T36" fmla="*/ 204 w 545"/>
              <a:gd name="T37" fmla="*/ 473 h 501"/>
              <a:gd name="T38" fmla="*/ 272 w 545"/>
              <a:gd name="T39" fmla="*/ 501 h 501"/>
              <a:gd name="T40" fmla="*/ 341 w 545"/>
              <a:gd name="T41" fmla="*/ 473 h 501"/>
              <a:gd name="T42" fmla="*/ 354 w 545"/>
              <a:gd name="T43" fmla="*/ 473 h 501"/>
              <a:gd name="T44" fmla="*/ 524 w 545"/>
              <a:gd name="T45" fmla="*/ 378 h 501"/>
              <a:gd name="T46" fmla="*/ 524 w 545"/>
              <a:gd name="T47" fmla="*/ 378 h 501"/>
              <a:gd name="T48" fmla="*/ 524 w 545"/>
              <a:gd name="T49" fmla="*/ 351 h 501"/>
              <a:gd name="T50" fmla="*/ 545 w 545"/>
              <a:gd name="T51" fmla="*/ 329 h 501"/>
              <a:gd name="T52" fmla="*/ 524 w 545"/>
              <a:gd name="T53" fmla="*/ 308 h 501"/>
              <a:gd name="T54" fmla="*/ 524 w 545"/>
              <a:gd name="T55" fmla="*/ 274 h 501"/>
              <a:gd name="T56" fmla="*/ 545 w 545"/>
              <a:gd name="T57" fmla="*/ 252 h 501"/>
              <a:gd name="T58" fmla="*/ 524 w 545"/>
              <a:gd name="T59" fmla="*/ 230 h 501"/>
              <a:gd name="T60" fmla="*/ 524 w 545"/>
              <a:gd name="T61" fmla="*/ 197 h 501"/>
              <a:gd name="T62" fmla="*/ 545 w 545"/>
              <a:gd name="T63" fmla="*/ 175 h 501"/>
              <a:gd name="T64" fmla="*/ 524 w 545"/>
              <a:gd name="T65" fmla="*/ 153 h 501"/>
              <a:gd name="T66" fmla="*/ 524 w 545"/>
              <a:gd name="T67" fmla="*/ 130 h 501"/>
              <a:gd name="T68" fmla="*/ 545 w 545"/>
              <a:gd name="T69" fmla="*/ 103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5" h="501">
                <a:moveTo>
                  <a:pt x="545" y="103"/>
                </a:moveTo>
                <a:cubicBezTo>
                  <a:pt x="545" y="0"/>
                  <a:pt x="545" y="0"/>
                  <a:pt x="545" y="0"/>
                </a:cubicBezTo>
                <a:cubicBezTo>
                  <a:pt x="524" y="0"/>
                  <a:pt x="524" y="0"/>
                  <a:pt x="524" y="0"/>
                </a:cubicBezTo>
                <a:cubicBezTo>
                  <a:pt x="21" y="0"/>
                  <a:pt x="21" y="0"/>
                  <a:pt x="21" y="0"/>
                </a:cubicBezTo>
                <a:cubicBezTo>
                  <a:pt x="0" y="0"/>
                  <a:pt x="0" y="0"/>
                  <a:pt x="0" y="0"/>
                </a:cubicBezTo>
                <a:cubicBezTo>
                  <a:pt x="0" y="103"/>
                  <a:pt x="0" y="103"/>
                  <a:pt x="0" y="103"/>
                </a:cubicBezTo>
                <a:cubicBezTo>
                  <a:pt x="21" y="130"/>
                  <a:pt x="21" y="130"/>
                  <a:pt x="21" y="130"/>
                </a:cubicBezTo>
                <a:cubicBezTo>
                  <a:pt x="21" y="153"/>
                  <a:pt x="21" y="153"/>
                  <a:pt x="21" y="153"/>
                </a:cubicBezTo>
                <a:cubicBezTo>
                  <a:pt x="9" y="154"/>
                  <a:pt x="0" y="163"/>
                  <a:pt x="0" y="175"/>
                </a:cubicBezTo>
                <a:cubicBezTo>
                  <a:pt x="0" y="187"/>
                  <a:pt x="9" y="196"/>
                  <a:pt x="21" y="197"/>
                </a:cubicBezTo>
                <a:cubicBezTo>
                  <a:pt x="21" y="230"/>
                  <a:pt x="21" y="230"/>
                  <a:pt x="21" y="230"/>
                </a:cubicBezTo>
                <a:cubicBezTo>
                  <a:pt x="9" y="231"/>
                  <a:pt x="0" y="240"/>
                  <a:pt x="0" y="252"/>
                </a:cubicBezTo>
                <a:cubicBezTo>
                  <a:pt x="0" y="264"/>
                  <a:pt x="9" y="274"/>
                  <a:pt x="21" y="274"/>
                </a:cubicBezTo>
                <a:cubicBezTo>
                  <a:pt x="21" y="308"/>
                  <a:pt x="21" y="308"/>
                  <a:pt x="21" y="308"/>
                </a:cubicBezTo>
                <a:cubicBezTo>
                  <a:pt x="9" y="308"/>
                  <a:pt x="0" y="317"/>
                  <a:pt x="0" y="329"/>
                </a:cubicBezTo>
                <a:cubicBezTo>
                  <a:pt x="0" y="341"/>
                  <a:pt x="9" y="351"/>
                  <a:pt x="21" y="351"/>
                </a:cubicBezTo>
                <a:cubicBezTo>
                  <a:pt x="21" y="378"/>
                  <a:pt x="21" y="378"/>
                  <a:pt x="21" y="378"/>
                </a:cubicBezTo>
                <a:cubicBezTo>
                  <a:pt x="191" y="473"/>
                  <a:pt x="191" y="473"/>
                  <a:pt x="191" y="473"/>
                </a:cubicBezTo>
                <a:cubicBezTo>
                  <a:pt x="204" y="473"/>
                  <a:pt x="204" y="473"/>
                  <a:pt x="204" y="473"/>
                </a:cubicBezTo>
                <a:cubicBezTo>
                  <a:pt x="214" y="489"/>
                  <a:pt x="241" y="501"/>
                  <a:pt x="272" y="501"/>
                </a:cubicBezTo>
                <a:cubicBezTo>
                  <a:pt x="304" y="501"/>
                  <a:pt x="331" y="489"/>
                  <a:pt x="341" y="473"/>
                </a:cubicBezTo>
                <a:cubicBezTo>
                  <a:pt x="354" y="473"/>
                  <a:pt x="354" y="473"/>
                  <a:pt x="354" y="473"/>
                </a:cubicBezTo>
                <a:cubicBezTo>
                  <a:pt x="524" y="378"/>
                  <a:pt x="524" y="378"/>
                  <a:pt x="524" y="378"/>
                </a:cubicBezTo>
                <a:cubicBezTo>
                  <a:pt x="524" y="378"/>
                  <a:pt x="524" y="378"/>
                  <a:pt x="524" y="378"/>
                </a:cubicBezTo>
                <a:cubicBezTo>
                  <a:pt x="524" y="351"/>
                  <a:pt x="524" y="351"/>
                  <a:pt x="524" y="351"/>
                </a:cubicBezTo>
                <a:cubicBezTo>
                  <a:pt x="536" y="351"/>
                  <a:pt x="545" y="341"/>
                  <a:pt x="545" y="329"/>
                </a:cubicBezTo>
                <a:cubicBezTo>
                  <a:pt x="545" y="317"/>
                  <a:pt x="536" y="308"/>
                  <a:pt x="524" y="308"/>
                </a:cubicBezTo>
                <a:cubicBezTo>
                  <a:pt x="524" y="274"/>
                  <a:pt x="524" y="274"/>
                  <a:pt x="524" y="274"/>
                </a:cubicBezTo>
                <a:cubicBezTo>
                  <a:pt x="536" y="274"/>
                  <a:pt x="545" y="264"/>
                  <a:pt x="545" y="252"/>
                </a:cubicBezTo>
                <a:cubicBezTo>
                  <a:pt x="545" y="240"/>
                  <a:pt x="536" y="231"/>
                  <a:pt x="524" y="230"/>
                </a:cubicBezTo>
                <a:cubicBezTo>
                  <a:pt x="524" y="197"/>
                  <a:pt x="524" y="197"/>
                  <a:pt x="524" y="197"/>
                </a:cubicBezTo>
                <a:cubicBezTo>
                  <a:pt x="536" y="196"/>
                  <a:pt x="545" y="187"/>
                  <a:pt x="545" y="175"/>
                </a:cubicBezTo>
                <a:cubicBezTo>
                  <a:pt x="545" y="163"/>
                  <a:pt x="536" y="153"/>
                  <a:pt x="524" y="153"/>
                </a:cubicBezTo>
                <a:cubicBezTo>
                  <a:pt x="524" y="130"/>
                  <a:pt x="524" y="130"/>
                  <a:pt x="524" y="130"/>
                </a:cubicBezTo>
                <a:lnTo>
                  <a:pt x="545" y="10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 name="Freeform 6"/>
          <p:cNvSpPr>
            <a:spLocks/>
          </p:cNvSpPr>
          <p:nvPr/>
        </p:nvSpPr>
        <p:spPr bwMode="auto">
          <a:xfrm>
            <a:off x="2127110" y="4080707"/>
            <a:ext cx="722321" cy="720865"/>
          </a:xfrm>
          <a:custGeom>
            <a:avLst/>
            <a:gdLst>
              <a:gd name="T0" fmla="*/ 0 w 387"/>
              <a:gd name="T1" fmla="*/ 0 h 386"/>
              <a:gd name="T2" fmla="*/ 48 w 387"/>
              <a:gd name="T3" fmla="*/ 150 h 386"/>
              <a:gd name="T4" fmla="*/ 157 w 387"/>
              <a:gd name="T5" fmla="*/ 386 h 386"/>
              <a:gd name="T6" fmla="*/ 387 w 387"/>
              <a:gd name="T7" fmla="*/ 386 h 386"/>
              <a:gd name="T8" fmla="*/ 387 w 387"/>
              <a:gd name="T9" fmla="*/ 0 h 386"/>
              <a:gd name="T10" fmla="*/ 0 w 387"/>
              <a:gd name="T11" fmla="*/ 0 h 386"/>
            </a:gdLst>
            <a:ahLst/>
            <a:cxnLst>
              <a:cxn ang="0">
                <a:pos x="T0" y="T1"/>
              </a:cxn>
              <a:cxn ang="0">
                <a:pos x="T2" y="T3"/>
              </a:cxn>
              <a:cxn ang="0">
                <a:pos x="T4" y="T5"/>
              </a:cxn>
              <a:cxn ang="0">
                <a:pos x="T6" y="T7"/>
              </a:cxn>
              <a:cxn ang="0">
                <a:pos x="T8" y="T9"/>
              </a:cxn>
              <a:cxn ang="0">
                <a:pos x="T10" y="T11"/>
              </a:cxn>
            </a:cxnLst>
            <a:rect l="0" t="0" r="r" b="b"/>
            <a:pathLst>
              <a:path w="387" h="386">
                <a:moveTo>
                  <a:pt x="0" y="0"/>
                </a:moveTo>
                <a:cubicBezTo>
                  <a:pt x="29" y="56"/>
                  <a:pt x="48" y="106"/>
                  <a:pt x="48" y="150"/>
                </a:cubicBezTo>
                <a:cubicBezTo>
                  <a:pt x="48" y="328"/>
                  <a:pt x="110" y="386"/>
                  <a:pt x="157" y="386"/>
                </a:cubicBezTo>
                <a:cubicBezTo>
                  <a:pt x="204" y="386"/>
                  <a:pt x="387" y="386"/>
                  <a:pt x="387" y="386"/>
                </a:cubicBezTo>
                <a:cubicBezTo>
                  <a:pt x="387" y="0"/>
                  <a:pt x="387" y="0"/>
                  <a:pt x="387" y="0"/>
                </a:cubicBezTo>
                <a:lnTo>
                  <a:pt x="0" y="0"/>
                </a:lnTo>
                <a:close/>
              </a:path>
            </a:pathLst>
          </a:custGeom>
          <a:solidFill>
            <a:srgbClr val="B8CBD3"/>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 name="Freeform 7"/>
          <p:cNvSpPr>
            <a:spLocks/>
          </p:cNvSpPr>
          <p:nvPr/>
        </p:nvSpPr>
        <p:spPr bwMode="auto">
          <a:xfrm>
            <a:off x="1703329" y="3294309"/>
            <a:ext cx="1146103" cy="719408"/>
          </a:xfrm>
          <a:custGeom>
            <a:avLst/>
            <a:gdLst>
              <a:gd name="T0" fmla="*/ 0 w 614"/>
              <a:gd name="T1" fmla="*/ 0 h 386"/>
              <a:gd name="T2" fmla="*/ 207 w 614"/>
              <a:gd name="T3" fmla="*/ 386 h 386"/>
              <a:gd name="T4" fmla="*/ 614 w 614"/>
              <a:gd name="T5" fmla="*/ 386 h 386"/>
              <a:gd name="T6" fmla="*/ 614 w 614"/>
              <a:gd name="T7" fmla="*/ 0 h 386"/>
              <a:gd name="T8" fmla="*/ 0 w 614"/>
              <a:gd name="T9" fmla="*/ 0 h 386"/>
            </a:gdLst>
            <a:ahLst/>
            <a:cxnLst>
              <a:cxn ang="0">
                <a:pos x="T0" y="T1"/>
              </a:cxn>
              <a:cxn ang="0">
                <a:pos x="T2" y="T3"/>
              </a:cxn>
              <a:cxn ang="0">
                <a:pos x="T4" y="T5"/>
              </a:cxn>
              <a:cxn ang="0">
                <a:pos x="T6" y="T7"/>
              </a:cxn>
              <a:cxn ang="0">
                <a:pos x="T8" y="T9"/>
              </a:cxn>
            </a:cxnLst>
            <a:rect l="0" t="0" r="r" b="b"/>
            <a:pathLst>
              <a:path w="614" h="386">
                <a:moveTo>
                  <a:pt x="0" y="0"/>
                </a:moveTo>
                <a:cubicBezTo>
                  <a:pt x="52" y="143"/>
                  <a:pt x="144" y="274"/>
                  <a:pt x="207" y="386"/>
                </a:cubicBezTo>
                <a:cubicBezTo>
                  <a:pt x="614" y="386"/>
                  <a:pt x="614" y="386"/>
                  <a:pt x="614" y="386"/>
                </a:cubicBezTo>
                <a:cubicBezTo>
                  <a:pt x="614" y="0"/>
                  <a:pt x="614" y="0"/>
                  <a:pt x="614" y="0"/>
                </a:cubicBezTo>
                <a:lnTo>
                  <a:pt x="0" y="0"/>
                </a:lnTo>
                <a:close/>
              </a:path>
            </a:pathLst>
          </a:custGeom>
          <a:solidFill>
            <a:srgbClr val="99AEBA"/>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 name="Freeform 8"/>
          <p:cNvSpPr>
            <a:spLocks/>
          </p:cNvSpPr>
          <p:nvPr/>
        </p:nvSpPr>
        <p:spPr bwMode="auto">
          <a:xfrm>
            <a:off x="1626145" y="1720057"/>
            <a:ext cx="1223286" cy="1507263"/>
          </a:xfrm>
          <a:custGeom>
            <a:avLst/>
            <a:gdLst>
              <a:gd name="T0" fmla="*/ 655 w 655"/>
              <a:gd name="T1" fmla="*/ 808 h 808"/>
              <a:gd name="T2" fmla="*/ 655 w 655"/>
              <a:gd name="T3" fmla="*/ 0 h 808"/>
              <a:gd name="T4" fmla="*/ 0 w 655"/>
              <a:gd name="T5" fmla="*/ 638 h 808"/>
              <a:gd name="T6" fmla="*/ 29 w 655"/>
              <a:gd name="T7" fmla="*/ 808 h 808"/>
              <a:gd name="T8" fmla="*/ 655 w 655"/>
              <a:gd name="T9" fmla="*/ 808 h 808"/>
            </a:gdLst>
            <a:ahLst/>
            <a:cxnLst>
              <a:cxn ang="0">
                <a:pos x="T0" y="T1"/>
              </a:cxn>
              <a:cxn ang="0">
                <a:pos x="T2" y="T3"/>
              </a:cxn>
              <a:cxn ang="0">
                <a:pos x="T4" y="T5"/>
              </a:cxn>
              <a:cxn ang="0">
                <a:pos x="T6" y="T7"/>
              </a:cxn>
              <a:cxn ang="0">
                <a:pos x="T8" y="T9"/>
              </a:cxn>
            </a:cxnLst>
            <a:rect l="0" t="0" r="r" b="b"/>
            <a:pathLst>
              <a:path w="655" h="808">
                <a:moveTo>
                  <a:pt x="655" y="808"/>
                </a:moveTo>
                <a:cubicBezTo>
                  <a:pt x="655" y="0"/>
                  <a:pt x="655" y="0"/>
                  <a:pt x="655" y="0"/>
                </a:cubicBezTo>
                <a:cubicBezTo>
                  <a:pt x="202" y="0"/>
                  <a:pt x="0" y="369"/>
                  <a:pt x="0" y="638"/>
                </a:cubicBezTo>
                <a:cubicBezTo>
                  <a:pt x="0" y="696"/>
                  <a:pt x="11" y="753"/>
                  <a:pt x="29" y="808"/>
                </a:cubicBezTo>
                <a:lnTo>
                  <a:pt x="655" y="808"/>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 name="Freeform 9"/>
          <p:cNvSpPr>
            <a:spLocks/>
          </p:cNvSpPr>
          <p:nvPr/>
        </p:nvSpPr>
        <p:spPr bwMode="auto">
          <a:xfrm>
            <a:off x="2912052" y="1722970"/>
            <a:ext cx="1057268" cy="717952"/>
          </a:xfrm>
          <a:custGeom>
            <a:avLst/>
            <a:gdLst>
              <a:gd name="T0" fmla="*/ 0 w 566"/>
              <a:gd name="T1" fmla="*/ 385 h 385"/>
              <a:gd name="T2" fmla="*/ 566 w 566"/>
              <a:gd name="T3" fmla="*/ 385 h 385"/>
              <a:gd name="T4" fmla="*/ 0 w 566"/>
              <a:gd name="T5" fmla="*/ 0 h 385"/>
              <a:gd name="T6" fmla="*/ 0 w 566"/>
              <a:gd name="T7" fmla="*/ 385 h 385"/>
            </a:gdLst>
            <a:ahLst/>
            <a:cxnLst>
              <a:cxn ang="0">
                <a:pos x="T0" y="T1"/>
              </a:cxn>
              <a:cxn ang="0">
                <a:pos x="T2" y="T3"/>
              </a:cxn>
              <a:cxn ang="0">
                <a:pos x="T4" y="T5"/>
              </a:cxn>
              <a:cxn ang="0">
                <a:pos x="T6" y="T7"/>
              </a:cxn>
            </a:cxnLst>
            <a:rect l="0" t="0" r="r" b="b"/>
            <a:pathLst>
              <a:path w="566" h="385">
                <a:moveTo>
                  <a:pt x="0" y="385"/>
                </a:moveTo>
                <a:cubicBezTo>
                  <a:pt x="566" y="385"/>
                  <a:pt x="566" y="385"/>
                  <a:pt x="566" y="385"/>
                </a:cubicBezTo>
                <a:cubicBezTo>
                  <a:pt x="483" y="190"/>
                  <a:pt x="299" y="13"/>
                  <a:pt x="0" y="0"/>
                </a:cubicBezTo>
                <a:lnTo>
                  <a:pt x="0" y="385"/>
                </a:ln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 name="Freeform 10"/>
          <p:cNvSpPr>
            <a:spLocks/>
          </p:cNvSpPr>
          <p:nvPr/>
        </p:nvSpPr>
        <p:spPr bwMode="auto">
          <a:xfrm>
            <a:off x="2912052" y="2507911"/>
            <a:ext cx="1157753" cy="719408"/>
          </a:xfrm>
          <a:custGeom>
            <a:avLst/>
            <a:gdLst>
              <a:gd name="T0" fmla="*/ 580 w 620"/>
              <a:gd name="T1" fmla="*/ 0 h 386"/>
              <a:gd name="T2" fmla="*/ 0 w 620"/>
              <a:gd name="T3" fmla="*/ 0 h 386"/>
              <a:gd name="T4" fmla="*/ 0 w 620"/>
              <a:gd name="T5" fmla="*/ 386 h 386"/>
              <a:gd name="T6" fmla="*/ 592 w 620"/>
              <a:gd name="T7" fmla="*/ 386 h 386"/>
              <a:gd name="T8" fmla="*/ 620 w 620"/>
              <a:gd name="T9" fmla="*/ 216 h 386"/>
              <a:gd name="T10" fmla="*/ 580 w 620"/>
              <a:gd name="T11" fmla="*/ 0 h 386"/>
            </a:gdLst>
            <a:ahLst/>
            <a:cxnLst>
              <a:cxn ang="0">
                <a:pos x="T0" y="T1"/>
              </a:cxn>
              <a:cxn ang="0">
                <a:pos x="T2" y="T3"/>
              </a:cxn>
              <a:cxn ang="0">
                <a:pos x="T4" y="T5"/>
              </a:cxn>
              <a:cxn ang="0">
                <a:pos x="T6" y="T7"/>
              </a:cxn>
              <a:cxn ang="0">
                <a:pos x="T8" y="T9"/>
              </a:cxn>
              <a:cxn ang="0">
                <a:pos x="T10" y="T11"/>
              </a:cxn>
            </a:cxnLst>
            <a:rect l="0" t="0" r="r" b="b"/>
            <a:pathLst>
              <a:path w="620" h="386">
                <a:moveTo>
                  <a:pt x="580" y="0"/>
                </a:moveTo>
                <a:cubicBezTo>
                  <a:pt x="0" y="0"/>
                  <a:pt x="0" y="0"/>
                  <a:pt x="0" y="0"/>
                </a:cubicBezTo>
                <a:cubicBezTo>
                  <a:pt x="0" y="386"/>
                  <a:pt x="0" y="386"/>
                  <a:pt x="0" y="386"/>
                </a:cubicBezTo>
                <a:cubicBezTo>
                  <a:pt x="592" y="386"/>
                  <a:pt x="592" y="386"/>
                  <a:pt x="592" y="386"/>
                </a:cubicBezTo>
                <a:cubicBezTo>
                  <a:pt x="609" y="331"/>
                  <a:pt x="620" y="274"/>
                  <a:pt x="620" y="216"/>
                </a:cubicBezTo>
                <a:cubicBezTo>
                  <a:pt x="620" y="148"/>
                  <a:pt x="607" y="73"/>
                  <a:pt x="580" y="0"/>
                </a:cubicBezTo>
                <a:close/>
              </a:path>
            </a:pathLst>
          </a:custGeom>
          <a:solidFill>
            <a:srgbClr val="637C90"/>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 name="Freeform 11"/>
          <p:cNvSpPr>
            <a:spLocks/>
          </p:cNvSpPr>
          <p:nvPr/>
        </p:nvSpPr>
        <p:spPr bwMode="auto">
          <a:xfrm>
            <a:off x="2912052" y="3294309"/>
            <a:ext cx="1082026" cy="1507263"/>
          </a:xfrm>
          <a:custGeom>
            <a:avLst/>
            <a:gdLst>
              <a:gd name="T0" fmla="*/ 0 w 580"/>
              <a:gd name="T1" fmla="*/ 0 h 808"/>
              <a:gd name="T2" fmla="*/ 0 w 580"/>
              <a:gd name="T3" fmla="*/ 808 h 808"/>
              <a:gd name="T4" fmla="*/ 195 w 580"/>
              <a:gd name="T5" fmla="*/ 808 h 808"/>
              <a:gd name="T6" fmla="*/ 304 w 580"/>
              <a:gd name="T7" fmla="*/ 572 h 808"/>
              <a:gd name="T8" fmla="*/ 580 w 580"/>
              <a:gd name="T9" fmla="*/ 0 h 808"/>
              <a:gd name="T10" fmla="*/ 0 w 580"/>
              <a:gd name="T11" fmla="*/ 0 h 808"/>
            </a:gdLst>
            <a:ahLst/>
            <a:cxnLst>
              <a:cxn ang="0">
                <a:pos x="T0" y="T1"/>
              </a:cxn>
              <a:cxn ang="0">
                <a:pos x="T2" y="T3"/>
              </a:cxn>
              <a:cxn ang="0">
                <a:pos x="T4" y="T5"/>
              </a:cxn>
              <a:cxn ang="0">
                <a:pos x="T6" y="T7"/>
              </a:cxn>
              <a:cxn ang="0">
                <a:pos x="T8" y="T9"/>
              </a:cxn>
              <a:cxn ang="0">
                <a:pos x="T10" y="T11"/>
              </a:cxn>
            </a:cxnLst>
            <a:rect l="0" t="0" r="r" b="b"/>
            <a:pathLst>
              <a:path w="580" h="808">
                <a:moveTo>
                  <a:pt x="0" y="0"/>
                </a:moveTo>
                <a:cubicBezTo>
                  <a:pt x="0" y="808"/>
                  <a:pt x="0" y="808"/>
                  <a:pt x="0" y="808"/>
                </a:cubicBezTo>
                <a:cubicBezTo>
                  <a:pt x="56" y="808"/>
                  <a:pt x="161" y="808"/>
                  <a:pt x="195" y="808"/>
                </a:cubicBezTo>
                <a:cubicBezTo>
                  <a:pt x="242" y="808"/>
                  <a:pt x="304" y="750"/>
                  <a:pt x="304" y="572"/>
                </a:cubicBezTo>
                <a:cubicBezTo>
                  <a:pt x="304" y="434"/>
                  <a:pt x="495" y="232"/>
                  <a:pt x="580" y="0"/>
                </a:cubicBezTo>
                <a:lnTo>
                  <a:pt x="0" y="0"/>
                </a:ln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 name="Oval 64"/>
          <p:cNvSpPr/>
          <p:nvPr/>
        </p:nvSpPr>
        <p:spPr>
          <a:xfrm>
            <a:off x="4867037" y="2240389"/>
            <a:ext cx="700334" cy="700334"/>
          </a:xfrm>
          <a:prstGeom prst="ellipse">
            <a:avLst/>
          </a:prstGeom>
          <a:solidFill>
            <a:schemeClr val="bg1"/>
          </a:solidFill>
          <a:ln w="38100">
            <a:solidFill>
              <a:srgbClr val="CC9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solidFill>
                  <a:srgbClr val="CC9B00"/>
                </a:solidFill>
                <a:latin typeface="微软雅黑" panose="020B0503020204020204" pitchFamily="34" charset="-122"/>
                <a:ea typeface="微软雅黑" panose="020B0503020204020204" pitchFamily="34" charset="-122"/>
              </a:rPr>
              <a:t>1</a:t>
            </a:r>
            <a:endParaRPr lang="en-US" sz="2800" b="1" dirty="0">
              <a:solidFill>
                <a:srgbClr val="CC9B00"/>
              </a:solidFill>
              <a:latin typeface="微软雅黑" panose="020B0503020204020204" pitchFamily="34" charset="-122"/>
              <a:ea typeface="微软雅黑" panose="020B0503020204020204" pitchFamily="34" charset="-122"/>
            </a:endParaRPr>
          </a:p>
        </p:txBody>
      </p:sp>
      <p:sp>
        <p:nvSpPr>
          <p:cNvPr id="10" name="Oval 67"/>
          <p:cNvSpPr/>
          <p:nvPr/>
        </p:nvSpPr>
        <p:spPr>
          <a:xfrm>
            <a:off x="4867037" y="3359564"/>
            <a:ext cx="700334" cy="700334"/>
          </a:xfrm>
          <a:prstGeom prst="ellipse">
            <a:avLst/>
          </a:prstGeom>
          <a:solidFill>
            <a:schemeClr val="bg1"/>
          </a:solidFill>
          <a:ln w="38100">
            <a:solidFill>
              <a:srgbClr val="637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solidFill>
                  <a:srgbClr val="637C90"/>
                </a:solidFill>
                <a:latin typeface="微软雅黑" panose="020B0503020204020204" pitchFamily="34" charset="-122"/>
                <a:ea typeface="微软雅黑" panose="020B0503020204020204" pitchFamily="34" charset="-122"/>
              </a:rPr>
              <a:t>3</a:t>
            </a:r>
          </a:p>
        </p:txBody>
      </p:sp>
      <p:sp>
        <p:nvSpPr>
          <p:cNvPr id="11" name="Oval 70"/>
          <p:cNvSpPr/>
          <p:nvPr/>
        </p:nvSpPr>
        <p:spPr>
          <a:xfrm>
            <a:off x="4867037" y="4500623"/>
            <a:ext cx="700334" cy="700334"/>
          </a:xfrm>
          <a:prstGeom prst="ellipse">
            <a:avLst/>
          </a:prstGeom>
          <a:solidFill>
            <a:schemeClr val="bg1"/>
          </a:solidFill>
          <a:ln w="38100">
            <a:solidFill>
              <a:srgbClr val="99AE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solidFill>
                  <a:srgbClr val="99AEBA"/>
                </a:solidFill>
                <a:latin typeface="微软雅黑" panose="020B0503020204020204" pitchFamily="34" charset="-122"/>
                <a:ea typeface="微软雅黑" panose="020B0503020204020204" pitchFamily="34" charset="-122"/>
              </a:rPr>
              <a:t>5</a:t>
            </a:r>
          </a:p>
        </p:txBody>
      </p:sp>
      <p:sp>
        <p:nvSpPr>
          <p:cNvPr id="12" name="Oval 103"/>
          <p:cNvSpPr/>
          <p:nvPr/>
        </p:nvSpPr>
        <p:spPr>
          <a:xfrm>
            <a:off x="8016635" y="2240389"/>
            <a:ext cx="700334" cy="700334"/>
          </a:xfrm>
          <a:prstGeom prst="ellipse">
            <a:avLst/>
          </a:prstGeom>
          <a:solidFill>
            <a:schemeClr val="bg1"/>
          </a:solidFill>
          <a:ln w="38100">
            <a:solidFill>
              <a:srgbClr val="495D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solidFill>
                  <a:srgbClr val="495D6B"/>
                </a:solidFill>
                <a:latin typeface="微软雅黑" panose="020B0503020204020204" pitchFamily="34" charset="-122"/>
                <a:ea typeface="微软雅黑" panose="020B0503020204020204" pitchFamily="34" charset="-122"/>
              </a:rPr>
              <a:t>2</a:t>
            </a:r>
          </a:p>
        </p:txBody>
      </p:sp>
      <p:sp>
        <p:nvSpPr>
          <p:cNvPr id="13" name="Oval 106"/>
          <p:cNvSpPr/>
          <p:nvPr/>
        </p:nvSpPr>
        <p:spPr>
          <a:xfrm>
            <a:off x="8016635" y="3359564"/>
            <a:ext cx="700334" cy="700334"/>
          </a:xfrm>
          <a:prstGeom prst="ellipse">
            <a:avLst/>
          </a:prstGeom>
          <a:solidFill>
            <a:schemeClr val="bg1"/>
          </a:solidFill>
          <a:ln w="38100">
            <a:solidFill>
              <a:srgbClr val="7C9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solidFill>
                  <a:srgbClr val="7C95A5"/>
                </a:solidFill>
                <a:latin typeface="微软雅黑" panose="020B0503020204020204" pitchFamily="34" charset="-122"/>
                <a:ea typeface="微软雅黑" panose="020B0503020204020204" pitchFamily="34" charset="-122"/>
              </a:rPr>
              <a:t>4</a:t>
            </a:r>
            <a:endParaRPr lang="en-US" sz="2800" b="1" dirty="0">
              <a:solidFill>
                <a:srgbClr val="7C95A5"/>
              </a:solidFill>
              <a:latin typeface="微软雅黑" panose="020B0503020204020204" pitchFamily="34" charset="-122"/>
              <a:ea typeface="微软雅黑" panose="020B0503020204020204" pitchFamily="34" charset="-122"/>
            </a:endParaRPr>
          </a:p>
        </p:txBody>
      </p:sp>
      <p:sp>
        <p:nvSpPr>
          <p:cNvPr id="14" name="Oval 109"/>
          <p:cNvSpPr/>
          <p:nvPr/>
        </p:nvSpPr>
        <p:spPr>
          <a:xfrm>
            <a:off x="8016635" y="4500623"/>
            <a:ext cx="700334" cy="700334"/>
          </a:xfrm>
          <a:prstGeom prst="ellipse">
            <a:avLst/>
          </a:prstGeom>
          <a:solidFill>
            <a:schemeClr val="bg1"/>
          </a:solidFill>
          <a:ln w="38100">
            <a:solidFill>
              <a:srgbClr val="B8CB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solidFill>
                  <a:srgbClr val="B8CBD3"/>
                </a:solidFill>
                <a:latin typeface="微软雅黑" panose="020B0503020204020204" pitchFamily="34" charset="-122"/>
                <a:ea typeface="微软雅黑" panose="020B0503020204020204" pitchFamily="34" charset="-122"/>
              </a:rPr>
              <a:t>6</a:t>
            </a:r>
          </a:p>
        </p:txBody>
      </p:sp>
      <p:sp>
        <p:nvSpPr>
          <p:cNvPr id="15" name="TextBox 15"/>
          <p:cNvSpPr txBox="1"/>
          <p:nvPr/>
        </p:nvSpPr>
        <p:spPr>
          <a:xfrm>
            <a:off x="2004660" y="2380051"/>
            <a:ext cx="659156" cy="369332"/>
          </a:xfrm>
          <a:prstGeom prst="rect">
            <a:avLst/>
          </a:prstGeom>
          <a:noFill/>
        </p:spPr>
        <p:txBody>
          <a:bodyPr wrap="none" rtlCol="0">
            <a:spAutoFit/>
          </a:bodyPr>
          <a:lstStyle/>
          <a:p>
            <a:pPr algn="ctr"/>
            <a:r>
              <a:rPr lang="en-US" dirty="0">
                <a:solidFill>
                  <a:prstClr val="white"/>
                </a:solidFill>
                <a:latin typeface="微软雅黑" panose="020B0503020204020204" pitchFamily="34" charset="-122"/>
                <a:ea typeface="微软雅黑" panose="020B0503020204020204" pitchFamily="34" charset="-122"/>
              </a:rPr>
              <a:t>25%</a:t>
            </a:r>
          </a:p>
        </p:txBody>
      </p:sp>
      <p:sp>
        <p:nvSpPr>
          <p:cNvPr id="16" name="TextBox 119"/>
          <p:cNvSpPr txBox="1"/>
          <p:nvPr/>
        </p:nvSpPr>
        <p:spPr>
          <a:xfrm>
            <a:off x="3123454" y="2679309"/>
            <a:ext cx="659156" cy="369332"/>
          </a:xfrm>
          <a:prstGeom prst="rect">
            <a:avLst/>
          </a:prstGeom>
          <a:noFill/>
        </p:spPr>
        <p:txBody>
          <a:bodyPr wrap="none" rtlCol="0">
            <a:spAutoFit/>
          </a:bodyPr>
          <a:lstStyle/>
          <a:p>
            <a:pPr algn="ctr"/>
            <a:r>
              <a:rPr lang="en-US" dirty="0">
                <a:solidFill>
                  <a:prstClr val="white"/>
                </a:solidFill>
                <a:latin typeface="微软雅黑" panose="020B0503020204020204" pitchFamily="34" charset="-122"/>
                <a:ea typeface="微软雅黑" panose="020B0503020204020204" pitchFamily="34" charset="-122"/>
              </a:rPr>
              <a:t>13%</a:t>
            </a:r>
          </a:p>
        </p:txBody>
      </p:sp>
      <p:sp>
        <p:nvSpPr>
          <p:cNvPr id="17" name="TextBox 120"/>
          <p:cNvSpPr txBox="1"/>
          <p:nvPr/>
        </p:nvSpPr>
        <p:spPr>
          <a:xfrm>
            <a:off x="2281911" y="4256473"/>
            <a:ext cx="524504" cy="369332"/>
          </a:xfrm>
          <a:prstGeom prst="rect">
            <a:avLst/>
          </a:prstGeom>
          <a:noFill/>
        </p:spPr>
        <p:txBody>
          <a:bodyPr wrap="none" rtlCol="0">
            <a:spAutoFit/>
          </a:bodyPr>
          <a:lstStyle/>
          <a:p>
            <a:pPr algn="ctr"/>
            <a:r>
              <a:rPr lang="en-US" dirty="0">
                <a:solidFill>
                  <a:prstClr val="white"/>
                </a:solidFill>
                <a:latin typeface="微软雅黑" panose="020B0503020204020204" pitchFamily="34" charset="-122"/>
                <a:ea typeface="微软雅黑" panose="020B0503020204020204" pitchFamily="34" charset="-122"/>
              </a:rPr>
              <a:t>9%</a:t>
            </a:r>
          </a:p>
        </p:txBody>
      </p:sp>
      <p:sp>
        <p:nvSpPr>
          <p:cNvPr id="18" name="TextBox 16"/>
          <p:cNvSpPr txBox="1"/>
          <p:nvPr/>
        </p:nvSpPr>
        <p:spPr>
          <a:xfrm>
            <a:off x="5567371" y="2172529"/>
            <a:ext cx="2057414"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9" name="TextBox 16"/>
          <p:cNvSpPr txBox="1"/>
          <p:nvPr/>
        </p:nvSpPr>
        <p:spPr>
          <a:xfrm>
            <a:off x="5567371" y="3336576"/>
            <a:ext cx="2057414"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0" name="TextBox 16"/>
          <p:cNvSpPr txBox="1"/>
          <p:nvPr/>
        </p:nvSpPr>
        <p:spPr>
          <a:xfrm>
            <a:off x="5567371" y="4500623"/>
            <a:ext cx="2057414"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1" name="TextBox 16"/>
          <p:cNvSpPr txBox="1"/>
          <p:nvPr/>
        </p:nvSpPr>
        <p:spPr>
          <a:xfrm>
            <a:off x="8775190" y="2172529"/>
            <a:ext cx="2057414"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2" name="TextBox 16"/>
          <p:cNvSpPr txBox="1"/>
          <p:nvPr/>
        </p:nvSpPr>
        <p:spPr>
          <a:xfrm>
            <a:off x="8775190" y="3336576"/>
            <a:ext cx="2057414"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3" name="TextBox 16"/>
          <p:cNvSpPr txBox="1"/>
          <p:nvPr/>
        </p:nvSpPr>
        <p:spPr>
          <a:xfrm>
            <a:off x="8775190" y="4500623"/>
            <a:ext cx="2057414" cy="738664"/>
          </a:xfrm>
          <a:prstGeom prst="rect">
            <a:avLst/>
          </a:prstGeom>
          <a:noFill/>
        </p:spPr>
        <p:txBody>
          <a:bodyPr wrap="square" rtlCol="0">
            <a:spAutoFit/>
          </a:bodyPr>
          <a:lstStyle/>
          <a:p>
            <a:pPr algn="ct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4" name="矩形 23">
            <a:extLst>
              <a:ext uri="{FF2B5EF4-FFF2-40B4-BE49-F238E27FC236}">
                <a16:creationId xmlns:a16="http://schemas.microsoft.com/office/drawing/2014/main" id="{60A8DA68-D050-43C7-8E56-85BE71A16D6A}"/>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25" name="TextBox 35">
            <a:extLst>
              <a:ext uri="{FF2B5EF4-FFF2-40B4-BE49-F238E27FC236}">
                <a16:creationId xmlns:a16="http://schemas.microsoft.com/office/drawing/2014/main" id="{74519043-1F17-4E8C-BA39-D8D3A29C43E4}"/>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2334297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8"/>
          <p:cNvSpPr/>
          <p:nvPr/>
        </p:nvSpPr>
        <p:spPr>
          <a:xfrm>
            <a:off x="0" y="4719868"/>
            <a:ext cx="12222750" cy="14287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3" name="Group 62"/>
          <p:cNvGrpSpPr/>
          <p:nvPr/>
        </p:nvGrpSpPr>
        <p:grpSpPr>
          <a:xfrm rot="20675447">
            <a:off x="-604288" y="2087432"/>
            <a:ext cx="6862137" cy="3384233"/>
            <a:chOff x="812493" y="1298947"/>
            <a:chExt cx="6862137" cy="3384233"/>
          </a:xfrm>
        </p:grpSpPr>
        <p:sp>
          <p:nvSpPr>
            <p:cNvPr id="4" name="Freeform 13"/>
            <p:cNvSpPr>
              <a:spLocks noEditPoints="1"/>
            </p:cNvSpPr>
            <p:nvPr/>
          </p:nvSpPr>
          <p:spPr bwMode="auto">
            <a:xfrm rot="1715850">
              <a:off x="812493" y="3764350"/>
              <a:ext cx="3665024" cy="918830"/>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grpSp>
          <p:nvGrpSpPr>
            <p:cNvPr id="5" name="Group 64"/>
            <p:cNvGrpSpPr/>
            <p:nvPr/>
          </p:nvGrpSpPr>
          <p:grpSpPr>
            <a:xfrm>
              <a:off x="4378607" y="1298947"/>
              <a:ext cx="3296023" cy="3382760"/>
              <a:chOff x="4516324" y="1568450"/>
              <a:chExt cx="3559176" cy="3652838"/>
            </a:xfrm>
          </p:grpSpPr>
          <p:sp>
            <p:nvSpPr>
              <p:cNvPr id="6" name="Freeform 18"/>
              <p:cNvSpPr>
                <a:spLocks/>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7" name="Freeform 19"/>
              <p:cNvSpPr>
                <a:spLocks/>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8" name="Freeform 20"/>
              <p:cNvSpPr>
                <a:spLocks/>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9" name="Freeform 21"/>
              <p:cNvSpPr>
                <a:spLocks/>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0" name="Freeform 22"/>
              <p:cNvSpPr>
                <a:spLocks/>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CC9B00"/>
              </a:solidFill>
              <a:ln>
                <a:noFill/>
              </a:ln>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1" name="Freeform 23"/>
              <p:cNvSpPr>
                <a:spLocks/>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2" name="Freeform 24"/>
              <p:cNvSpPr>
                <a:spLocks/>
              </p:cNvSpPr>
              <p:nvPr/>
            </p:nvSpPr>
            <p:spPr bwMode="auto">
              <a:xfrm>
                <a:off x="5090999"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FFC000"/>
              </a:solidFill>
              <a:ln>
                <a:noFill/>
              </a:ln>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3" name="Freeform 25"/>
              <p:cNvSpPr>
                <a:spLocks/>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4" name="Freeform 26"/>
              <p:cNvSpPr>
                <a:spLocks/>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5" name="Freeform 27"/>
              <p:cNvSpPr>
                <a:spLocks/>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6" name="Freeform 28"/>
              <p:cNvSpPr>
                <a:spLocks/>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7" name="Freeform 29"/>
              <p:cNvSpPr>
                <a:spLocks/>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8" name="Freeform 30"/>
              <p:cNvSpPr>
                <a:spLocks/>
              </p:cNvSpPr>
              <p:nvPr/>
            </p:nvSpPr>
            <p:spPr bwMode="auto">
              <a:xfrm>
                <a:off x="5711712" y="1739899"/>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bg1">
                  <a:alpha val="20000"/>
                </a:schemeClr>
              </a:solidFill>
              <a:ln>
                <a:noFill/>
              </a:ln>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19" name="Freeform 31"/>
              <p:cNvSpPr>
                <a:spLocks/>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bg1">
                  <a:alpha val="20000"/>
                </a:schemeClr>
              </a:solidFill>
              <a:ln>
                <a:noFill/>
              </a:ln>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sp>
            <p:nvSpPr>
              <p:cNvPr id="20" name="Freeform 32"/>
              <p:cNvSpPr>
                <a:spLocks/>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bg1">
                  <a:alpha val="20000"/>
                </a:schemeClr>
              </a:solidFill>
              <a:ln>
                <a:noFill/>
              </a:ln>
            </p:spPr>
            <p:txBody>
              <a:bodyPr vert="horz" wrap="square" lIns="68580" tIns="34290" rIns="68580" bIns="34290" numCol="1" anchor="t" anchorCtr="0" compatLnSpc="1">
                <a:prstTxWarp prst="textNoShape">
                  <a:avLst/>
                </a:prstTxWarp>
              </a:bodyPr>
              <a:lstStyle/>
              <a:p>
                <a:endParaRPr lang="id-ID" sz="1350">
                  <a:solidFill>
                    <a:prstClr val="black"/>
                  </a:solidFill>
                </a:endParaRPr>
              </a:p>
            </p:txBody>
          </p:sp>
        </p:grpSp>
      </p:grpSp>
      <p:sp>
        <p:nvSpPr>
          <p:cNvPr id="21" name="矩形 20"/>
          <p:cNvSpPr/>
          <p:nvPr/>
        </p:nvSpPr>
        <p:spPr>
          <a:xfrm>
            <a:off x="4698152" y="5115536"/>
            <a:ext cx="6761722" cy="738664"/>
          </a:xfrm>
          <a:prstGeom prst="rect">
            <a:avLst/>
          </a:prstGeom>
        </p:spPr>
        <p:txBody>
          <a:bodyPr wrap="square">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在此添加内容在此添加内容在此添加内容在此添加内在此添加内容在此添加内容在此添加内容在此添加内此添加内容在此添加内容在此添加内容在此添加内在此添加内容在此添加内容在此添加内容在此添加内在此添加内容在此添加内容在此添加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6340648" y="2113388"/>
            <a:ext cx="1963903" cy="873443"/>
            <a:chOff x="6355902" y="2268658"/>
            <a:chExt cx="1963903" cy="873443"/>
          </a:xfrm>
        </p:grpSpPr>
        <p:sp>
          <p:nvSpPr>
            <p:cNvPr id="23" name="Rectangle 1436"/>
            <p:cNvSpPr>
              <a:spLocks noChangeArrowheads="1"/>
            </p:cNvSpPr>
            <p:nvPr/>
          </p:nvSpPr>
          <p:spPr bwMode="auto">
            <a:xfrm>
              <a:off x="6441630" y="226865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6355902" y="2495770"/>
              <a:ext cx="1963903" cy="646331"/>
            </a:xfrm>
            <a:prstGeom prst="rect">
              <a:avLst/>
            </a:prstGeom>
          </p:spPr>
          <p:txBody>
            <a:bodyPr wrap="square">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在此添加内容在此添加内容在此添加内容在此添加内</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9372732" y="2113388"/>
            <a:ext cx="1963903" cy="873443"/>
            <a:chOff x="6355902" y="2268658"/>
            <a:chExt cx="1963903" cy="873443"/>
          </a:xfrm>
        </p:grpSpPr>
        <p:sp>
          <p:nvSpPr>
            <p:cNvPr id="26" name="Rectangle 1436"/>
            <p:cNvSpPr>
              <a:spLocks noChangeArrowheads="1"/>
            </p:cNvSpPr>
            <p:nvPr/>
          </p:nvSpPr>
          <p:spPr bwMode="auto">
            <a:xfrm>
              <a:off x="6441630" y="226865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6355902" y="2495770"/>
              <a:ext cx="1963903" cy="646331"/>
            </a:xfrm>
            <a:prstGeom prst="rect">
              <a:avLst/>
            </a:prstGeom>
          </p:spPr>
          <p:txBody>
            <a:bodyPr wrap="square">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在此添加内容在此添加内容在此添加内容在此添加内</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340648" y="3329467"/>
            <a:ext cx="1963903" cy="873443"/>
            <a:chOff x="6355902" y="2268658"/>
            <a:chExt cx="1963903" cy="873443"/>
          </a:xfrm>
        </p:grpSpPr>
        <p:sp>
          <p:nvSpPr>
            <p:cNvPr id="29" name="Rectangle 1436"/>
            <p:cNvSpPr>
              <a:spLocks noChangeArrowheads="1"/>
            </p:cNvSpPr>
            <p:nvPr/>
          </p:nvSpPr>
          <p:spPr bwMode="auto">
            <a:xfrm>
              <a:off x="6441630" y="226865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6355902" y="2495770"/>
              <a:ext cx="1963903" cy="646331"/>
            </a:xfrm>
            <a:prstGeom prst="rect">
              <a:avLst/>
            </a:prstGeom>
          </p:spPr>
          <p:txBody>
            <a:bodyPr wrap="square">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在此添加内容在此添加内容在此添加内容在此添加内</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9372732" y="3329467"/>
            <a:ext cx="1963903" cy="873443"/>
            <a:chOff x="6355902" y="2268658"/>
            <a:chExt cx="1963903" cy="873443"/>
          </a:xfrm>
        </p:grpSpPr>
        <p:sp>
          <p:nvSpPr>
            <p:cNvPr id="32" name="Rectangle 1436"/>
            <p:cNvSpPr>
              <a:spLocks noChangeArrowheads="1"/>
            </p:cNvSpPr>
            <p:nvPr/>
          </p:nvSpPr>
          <p:spPr bwMode="auto">
            <a:xfrm>
              <a:off x="6441630" y="226865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6355902" y="2495770"/>
              <a:ext cx="1963903" cy="646331"/>
            </a:xfrm>
            <a:prstGeom prst="rect">
              <a:avLst/>
            </a:prstGeom>
          </p:spPr>
          <p:txBody>
            <a:bodyPr wrap="square">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在此添加内容在此添加内容在此添加内容在此添加内</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4" name="矩形 33">
            <a:extLst>
              <a:ext uri="{FF2B5EF4-FFF2-40B4-BE49-F238E27FC236}">
                <a16:creationId xmlns:a16="http://schemas.microsoft.com/office/drawing/2014/main" id="{9D94194D-6555-4C96-8C90-28292F451624}"/>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35" name="TextBox 35">
            <a:extLst>
              <a:ext uri="{FF2B5EF4-FFF2-40B4-BE49-F238E27FC236}">
                <a16:creationId xmlns:a16="http://schemas.microsoft.com/office/drawing/2014/main" id="{BAFF82BC-6FC0-4E70-B841-76909BC5F1BF}"/>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7929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0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2" fill="hold" nodeType="withEffect">
                                  <p:stCondLst>
                                    <p:cond delay="250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p:cNvGrpSpPr/>
          <p:nvPr/>
        </p:nvGrpSpPr>
        <p:grpSpPr>
          <a:xfrm>
            <a:off x="7245408" y="1653209"/>
            <a:ext cx="2672886" cy="4042815"/>
            <a:chOff x="4306295" y="1592793"/>
            <a:chExt cx="7411694" cy="11210395"/>
          </a:xfrm>
          <a:solidFill>
            <a:srgbClr val="C00000"/>
          </a:solidFill>
        </p:grpSpPr>
        <p:sp>
          <p:nvSpPr>
            <p:cNvPr id="3" name="Freeform 1"/>
            <p:cNvSpPr>
              <a:spLocks noChangeArrowheads="1"/>
            </p:cNvSpPr>
            <p:nvPr/>
          </p:nvSpPr>
          <p:spPr bwMode="auto">
            <a:xfrm>
              <a:off x="6530863" y="1592793"/>
              <a:ext cx="3335526" cy="1137708"/>
            </a:xfrm>
            <a:custGeom>
              <a:avLst/>
              <a:gdLst>
                <a:gd name="T0" fmla="*/ 5381 w 5561"/>
                <a:gd name="T1" fmla="*/ 1126 h 1895"/>
                <a:gd name="T2" fmla="*/ 5381 w 5561"/>
                <a:gd name="T3" fmla="*/ 1126 h 1895"/>
                <a:gd name="T4" fmla="*/ 5217 w 5561"/>
                <a:gd name="T5" fmla="*/ 1126 h 1895"/>
                <a:gd name="T6" fmla="*/ 5011 w 5561"/>
                <a:gd name="T7" fmla="*/ 1139 h 1895"/>
                <a:gd name="T8" fmla="*/ 4997 w 5561"/>
                <a:gd name="T9" fmla="*/ 1139 h 1895"/>
                <a:gd name="T10" fmla="*/ 4585 w 5561"/>
                <a:gd name="T11" fmla="*/ 975 h 1895"/>
                <a:gd name="T12" fmla="*/ 4942 w 5561"/>
                <a:gd name="T13" fmla="*/ 343 h 1895"/>
                <a:gd name="T14" fmla="*/ 2993 w 5561"/>
                <a:gd name="T15" fmla="*/ 0 h 1895"/>
                <a:gd name="T16" fmla="*/ 2842 w 5561"/>
                <a:gd name="T17" fmla="*/ 0 h 1895"/>
                <a:gd name="T18" fmla="*/ 770 w 5561"/>
                <a:gd name="T19" fmla="*/ 329 h 1895"/>
                <a:gd name="T20" fmla="*/ 961 w 5561"/>
                <a:gd name="T21" fmla="*/ 1085 h 1895"/>
                <a:gd name="T22" fmla="*/ 564 w 5561"/>
                <a:gd name="T23" fmla="*/ 1222 h 1895"/>
                <a:gd name="T24" fmla="*/ 357 w 5561"/>
                <a:gd name="T25" fmla="*/ 1208 h 1895"/>
                <a:gd name="T26" fmla="*/ 193 w 5561"/>
                <a:gd name="T27" fmla="*/ 1194 h 1895"/>
                <a:gd name="T28" fmla="*/ 42 w 5561"/>
                <a:gd name="T29" fmla="*/ 1304 h 1895"/>
                <a:gd name="T30" fmla="*/ 42 w 5561"/>
                <a:gd name="T31" fmla="*/ 1524 h 1895"/>
                <a:gd name="T32" fmla="*/ 179 w 5561"/>
                <a:gd name="T33" fmla="*/ 1688 h 1895"/>
                <a:gd name="T34" fmla="*/ 357 w 5561"/>
                <a:gd name="T35" fmla="*/ 1675 h 1895"/>
                <a:gd name="T36" fmla="*/ 481 w 5561"/>
                <a:gd name="T37" fmla="*/ 1565 h 1895"/>
                <a:gd name="T38" fmla="*/ 632 w 5561"/>
                <a:gd name="T39" fmla="*/ 1400 h 1895"/>
                <a:gd name="T40" fmla="*/ 632 w 5561"/>
                <a:gd name="T41" fmla="*/ 1400 h 1895"/>
                <a:gd name="T42" fmla="*/ 1002 w 5561"/>
                <a:gd name="T43" fmla="*/ 1276 h 1895"/>
                <a:gd name="T44" fmla="*/ 1153 w 5561"/>
                <a:gd name="T45" fmla="*/ 1894 h 1895"/>
                <a:gd name="T46" fmla="*/ 4160 w 5561"/>
                <a:gd name="T47" fmla="*/ 1716 h 1895"/>
                <a:gd name="T48" fmla="*/ 4490 w 5561"/>
                <a:gd name="T49" fmla="*/ 1139 h 1895"/>
                <a:gd name="T50" fmla="*/ 4929 w 5561"/>
                <a:gd name="T51" fmla="*/ 1318 h 1895"/>
                <a:gd name="T52" fmla="*/ 5066 w 5561"/>
                <a:gd name="T53" fmla="*/ 1469 h 1895"/>
                <a:gd name="T54" fmla="*/ 5189 w 5561"/>
                <a:gd name="T55" fmla="*/ 1579 h 1895"/>
                <a:gd name="T56" fmla="*/ 5368 w 5561"/>
                <a:gd name="T57" fmla="*/ 1606 h 1895"/>
                <a:gd name="T58" fmla="*/ 5519 w 5561"/>
                <a:gd name="T59" fmla="*/ 1456 h 1895"/>
                <a:gd name="T60" fmla="*/ 5519 w 5561"/>
                <a:gd name="T61" fmla="*/ 1236 h 1895"/>
                <a:gd name="T62" fmla="*/ 5381 w 5561"/>
                <a:gd name="T63" fmla="*/ 1126 h 1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61" h="1895">
                  <a:moveTo>
                    <a:pt x="5381" y="1126"/>
                  </a:moveTo>
                  <a:lnTo>
                    <a:pt x="5381" y="1126"/>
                  </a:lnTo>
                  <a:cubicBezTo>
                    <a:pt x="5327" y="1098"/>
                    <a:pt x="5272" y="1112"/>
                    <a:pt x="5217" y="1126"/>
                  </a:cubicBezTo>
                  <a:cubicBezTo>
                    <a:pt x="5149" y="1139"/>
                    <a:pt x="5080" y="1167"/>
                    <a:pt x="5011" y="1139"/>
                  </a:cubicBezTo>
                  <a:cubicBezTo>
                    <a:pt x="4997" y="1139"/>
                    <a:pt x="4997" y="1139"/>
                    <a:pt x="4997" y="1139"/>
                  </a:cubicBezTo>
                  <a:cubicBezTo>
                    <a:pt x="4585" y="975"/>
                    <a:pt x="4585" y="975"/>
                    <a:pt x="4585" y="975"/>
                  </a:cubicBezTo>
                  <a:cubicBezTo>
                    <a:pt x="4942" y="343"/>
                    <a:pt x="4942" y="343"/>
                    <a:pt x="4942" y="343"/>
                  </a:cubicBezTo>
                  <a:cubicBezTo>
                    <a:pt x="4352" y="109"/>
                    <a:pt x="3679" y="0"/>
                    <a:pt x="2993" y="0"/>
                  </a:cubicBezTo>
                  <a:cubicBezTo>
                    <a:pt x="2938" y="0"/>
                    <a:pt x="2897" y="0"/>
                    <a:pt x="2842" y="0"/>
                  </a:cubicBezTo>
                  <a:cubicBezTo>
                    <a:pt x="2142" y="0"/>
                    <a:pt x="1428" y="123"/>
                    <a:pt x="770" y="329"/>
                  </a:cubicBezTo>
                  <a:cubicBezTo>
                    <a:pt x="961" y="1085"/>
                    <a:pt x="961" y="1085"/>
                    <a:pt x="961" y="1085"/>
                  </a:cubicBezTo>
                  <a:cubicBezTo>
                    <a:pt x="564" y="1222"/>
                    <a:pt x="564" y="1222"/>
                    <a:pt x="564" y="1222"/>
                  </a:cubicBezTo>
                  <a:cubicBezTo>
                    <a:pt x="481" y="1250"/>
                    <a:pt x="426" y="1222"/>
                    <a:pt x="357" y="1208"/>
                  </a:cubicBezTo>
                  <a:cubicBezTo>
                    <a:pt x="302" y="1181"/>
                    <a:pt x="262" y="1181"/>
                    <a:pt x="193" y="1194"/>
                  </a:cubicBezTo>
                  <a:cubicBezTo>
                    <a:pt x="138" y="1222"/>
                    <a:pt x="69" y="1263"/>
                    <a:pt x="42" y="1304"/>
                  </a:cubicBezTo>
                  <a:cubicBezTo>
                    <a:pt x="14" y="1359"/>
                    <a:pt x="0" y="1414"/>
                    <a:pt x="42" y="1524"/>
                  </a:cubicBezTo>
                  <a:cubicBezTo>
                    <a:pt x="69" y="1620"/>
                    <a:pt x="124" y="1661"/>
                    <a:pt x="179" y="1688"/>
                  </a:cubicBezTo>
                  <a:cubicBezTo>
                    <a:pt x="234" y="1702"/>
                    <a:pt x="288" y="1702"/>
                    <a:pt x="357" y="1675"/>
                  </a:cubicBezTo>
                  <a:cubicBezTo>
                    <a:pt x="426" y="1661"/>
                    <a:pt x="453" y="1620"/>
                    <a:pt x="481" y="1565"/>
                  </a:cubicBezTo>
                  <a:cubicBezTo>
                    <a:pt x="522" y="1510"/>
                    <a:pt x="550" y="1441"/>
                    <a:pt x="632" y="1400"/>
                  </a:cubicBezTo>
                  <a:lnTo>
                    <a:pt x="632" y="1400"/>
                  </a:lnTo>
                  <a:cubicBezTo>
                    <a:pt x="1002" y="1276"/>
                    <a:pt x="1002" y="1276"/>
                    <a:pt x="1002" y="1276"/>
                  </a:cubicBezTo>
                  <a:cubicBezTo>
                    <a:pt x="1153" y="1894"/>
                    <a:pt x="1153" y="1894"/>
                    <a:pt x="1153" y="1894"/>
                  </a:cubicBezTo>
                  <a:cubicBezTo>
                    <a:pt x="2005" y="1524"/>
                    <a:pt x="3213" y="1469"/>
                    <a:pt x="4160" y="1716"/>
                  </a:cubicBezTo>
                  <a:cubicBezTo>
                    <a:pt x="4490" y="1139"/>
                    <a:pt x="4490" y="1139"/>
                    <a:pt x="4490" y="1139"/>
                  </a:cubicBezTo>
                  <a:cubicBezTo>
                    <a:pt x="4929" y="1318"/>
                    <a:pt x="4929" y="1318"/>
                    <a:pt x="4929" y="1318"/>
                  </a:cubicBezTo>
                  <a:cubicBezTo>
                    <a:pt x="5011" y="1359"/>
                    <a:pt x="5038" y="1414"/>
                    <a:pt x="5066" y="1469"/>
                  </a:cubicBezTo>
                  <a:cubicBezTo>
                    <a:pt x="5093" y="1524"/>
                    <a:pt x="5134" y="1565"/>
                    <a:pt x="5189" y="1579"/>
                  </a:cubicBezTo>
                  <a:cubicBezTo>
                    <a:pt x="5244" y="1606"/>
                    <a:pt x="5313" y="1620"/>
                    <a:pt x="5368" y="1606"/>
                  </a:cubicBezTo>
                  <a:cubicBezTo>
                    <a:pt x="5423" y="1593"/>
                    <a:pt x="5478" y="1551"/>
                    <a:pt x="5519" y="1456"/>
                  </a:cubicBezTo>
                  <a:cubicBezTo>
                    <a:pt x="5560" y="1359"/>
                    <a:pt x="5546" y="1291"/>
                    <a:pt x="5519" y="1236"/>
                  </a:cubicBezTo>
                  <a:cubicBezTo>
                    <a:pt x="5505" y="1194"/>
                    <a:pt x="5450" y="1153"/>
                    <a:pt x="5381" y="1126"/>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4" name="Freeform 2"/>
            <p:cNvSpPr>
              <a:spLocks noChangeArrowheads="1"/>
            </p:cNvSpPr>
            <p:nvPr/>
          </p:nvSpPr>
          <p:spPr bwMode="auto">
            <a:xfrm>
              <a:off x="5271774" y="1846793"/>
              <a:ext cx="1803988" cy="2471208"/>
            </a:xfrm>
            <a:custGeom>
              <a:avLst/>
              <a:gdLst>
                <a:gd name="T0" fmla="*/ 2800 w 3007"/>
                <a:gd name="T1" fmla="*/ 1125 h 4119"/>
                <a:gd name="T2" fmla="*/ 2800 w 3007"/>
                <a:gd name="T3" fmla="*/ 1125 h 4119"/>
                <a:gd name="T4" fmla="*/ 2732 w 3007"/>
                <a:gd name="T5" fmla="*/ 1221 h 4119"/>
                <a:gd name="T6" fmla="*/ 2512 w 3007"/>
                <a:gd name="T7" fmla="*/ 1400 h 4119"/>
                <a:gd name="T8" fmla="*/ 2224 w 3007"/>
                <a:gd name="T9" fmla="*/ 1414 h 4119"/>
                <a:gd name="T10" fmla="*/ 1977 w 3007"/>
                <a:gd name="T11" fmla="*/ 1153 h 4119"/>
                <a:gd name="T12" fmla="*/ 2005 w 3007"/>
                <a:gd name="T13" fmla="*/ 796 h 4119"/>
                <a:gd name="T14" fmla="*/ 2252 w 3007"/>
                <a:gd name="T15" fmla="*/ 617 h 4119"/>
                <a:gd name="T16" fmla="*/ 2512 w 3007"/>
                <a:gd name="T17" fmla="*/ 617 h 4119"/>
                <a:gd name="T18" fmla="*/ 2608 w 3007"/>
                <a:gd name="T19" fmla="*/ 645 h 4119"/>
                <a:gd name="T20" fmla="*/ 2773 w 3007"/>
                <a:gd name="T21" fmla="*/ 590 h 4119"/>
                <a:gd name="T22" fmla="*/ 2622 w 3007"/>
                <a:gd name="T23" fmla="*/ 0 h 4119"/>
                <a:gd name="T24" fmla="*/ 179 w 3007"/>
                <a:gd name="T25" fmla="*/ 2155 h 4119"/>
                <a:gd name="T26" fmla="*/ 0 w 3007"/>
                <a:gd name="T27" fmla="*/ 3129 h 4119"/>
                <a:gd name="T28" fmla="*/ 1085 w 3007"/>
                <a:gd name="T29" fmla="*/ 3102 h 4119"/>
                <a:gd name="T30" fmla="*/ 1098 w 3007"/>
                <a:gd name="T31" fmla="*/ 3528 h 4119"/>
                <a:gd name="T32" fmla="*/ 1029 w 3007"/>
                <a:gd name="T33" fmla="*/ 3720 h 4119"/>
                <a:gd name="T34" fmla="*/ 975 w 3007"/>
                <a:gd name="T35" fmla="*/ 3870 h 4119"/>
                <a:gd name="T36" fmla="*/ 1044 w 3007"/>
                <a:gd name="T37" fmla="*/ 4050 h 4119"/>
                <a:gd name="T38" fmla="*/ 1249 w 3007"/>
                <a:gd name="T39" fmla="*/ 4104 h 4119"/>
                <a:gd name="T40" fmla="*/ 1441 w 3007"/>
                <a:gd name="T41" fmla="*/ 4022 h 4119"/>
                <a:gd name="T42" fmla="*/ 1483 w 3007"/>
                <a:gd name="T43" fmla="*/ 3844 h 4119"/>
                <a:gd name="T44" fmla="*/ 1414 w 3007"/>
                <a:gd name="T45" fmla="*/ 3692 h 4119"/>
                <a:gd name="T46" fmla="*/ 1291 w 3007"/>
                <a:gd name="T47" fmla="*/ 3514 h 4119"/>
                <a:gd name="T48" fmla="*/ 1291 w 3007"/>
                <a:gd name="T49" fmla="*/ 3500 h 4119"/>
                <a:gd name="T50" fmla="*/ 1263 w 3007"/>
                <a:gd name="T51" fmla="*/ 3102 h 4119"/>
                <a:gd name="T52" fmla="*/ 2211 w 3007"/>
                <a:gd name="T53" fmla="*/ 3074 h 4119"/>
                <a:gd name="T54" fmla="*/ 2224 w 3007"/>
                <a:gd name="T55" fmla="*/ 2498 h 4119"/>
                <a:gd name="T56" fmla="*/ 3006 w 3007"/>
                <a:gd name="T57" fmla="*/ 1592 h 4119"/>
                <a:gd name="T58" fmla="*/ 2896 w 3007"/>
                <a:gd name="T59" fmla="*/ 1098 h 4119"/>
                <a:gd name="T60" fmla="*/ 2800 w 3007"/>
                <a:gd name="T61" fmla="*/ 1125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07" h="4119">
                  <a:moveTo>
                    <a:pt x="2800" y="1125"/>
                  </a:moveTo>
                  <a:lnTo>
                    <a:pt x="2800" y="1125"/>
                  </a:lnTo>
                  <a:cubicBezTo>
                    <a:pt x="2773" y="1139"/>
                    <a:pt x="2773" y="1153"/>
                    <a:pt x="2732" y="1221"/>
                  </a:cubicBezTo>
                  <a:cubicBezTo>
                    <a:pt x="2691" y="1290"/>
                    <a:pt x="2622" y="1373"/>
                    <a:pt x="2512" y="1400"/>
                  </a:cubicBezTo>
                  <a:cubicBezTo>
                    <a:pt x="2430" y="1441"/>
                    <a:pt x="2320" y="1455"/>
                    <a:pt x="2224" y="1414"/>
                  </a:cubicBezTo>
                  <a:cubicBezTo>
                    <a:pt x="2128" y="1373"/>
                    <a:pt x="2032" y="1276"/>
                    <a:pt x="1977" y="1153"/>
                  </a:cubicBezTo>
                  <a:cubicBezTo>
                    <a:pt x="1936" y="1015"/>
                    <a:pt x="1949" y="878"/>
                    <a:pt x="2005" y="796"/>
                  </a:cubicBezTo>
                  <a:cubicBezTo>
                    <a:pt x="2059" y="700"/>
                    <a:pt x="2155" y="645"/>
                    <a:pt x="2252" y="617"/>
                  </a:cubicBezTo>
                  <a:cubicBezTo>
                    <a:pt x="2347" y="576"/>
                    <a:pt x="2444" y="604"/>
                    <a:pt x="2512" y="617"/>
                  </a:cubicBezTo>
                  <a:cubicBezTo>
                    <a:pt x="2581" y="645"/>
                    <a:pt x="2594" y="645"/>
                    <a:pt x="2608" y="645"/>
                  </a:cubicBezTo>
                  <a:cubicBezTo>
                    <a:pt x="2773" y="590"/>
                    <a:pt x="2773" y="590"/>
                    <a:pt x="2773" y="590"/>
                  </a:cubicBezTo>
                  <a:cubicBezTo>
                    <a:pt x="2622" y="0"/>
                    <a:pt x="2622" y="0"/>
                    <a:pt x="2622" y="0"/>
                  </a:cubicBezTo>
                  <a:cubicBezTo>
                    <a:pt x="1441" y="439"/>
                    <a:pt x="480" y="1194"/>
                    <a:pt x="179" y="2155"/>
                  </a:cubicBezTo>
                  <a:cubicBezTo>
                    <a:pt x="96" y="2457"/>
                    <a:pt x="27" y="2773"/>
                    <a:pt x="0" y="3129"/>
                  </a:cubicBezTo>
                  <a:cubicBezTo>
                    <a:pt x="1085" y="3102"/>
                    <a:pt x="1085" y="3102"/>
                    <a:pt x="1085" y="3102"/>
                  </a:cubicBezTo>
                  <a:cubicBezTo>
                    <a:pt x="1098" y="3528"/>
                    <a:pt x="1098" y="3528"/>
                    <a:pt x="1098" y="3528"/>
                  </a:cubicBezTo>
                  <a:cubicBezTo>
                    <a:pt x="1112" y="3610"/>
                    <a:pt x="1057" y="3665"/>
                    <a:pt x="1029" y="3720"/>
                  </a:cubicBezTo>
                  <a:cubicBezTo>
                    <a:pt x="1003" y="3761"/>
                    <a:pt x="975" y="3816"/>
                    <a:pt x="975" y="3870"/>
                  </a:cubicBezTo>
                  <a:cubicBezTo>
                    <a:pt x="989" y="3940"/>
                    <a:pt x="1003" y="4008"/>
                    <a:pt x="1044" y="4050"/>
                  </a:cubicBezTo>
                  <a:cubicBezTo>
                    <a:pt x="1085" y="4090"/>
                    <a:pt x="1139" y="4118"/>
                    <a:pt x="1249" y="4104"/>
                  </a:cubicBezTo>
                  <a:cubicBezTo>
                    <a:pt x="1359" y="4104"/>
                    <a:pt x="1414" y="4063"/>
                    <a:pt x="1441" y="4022"/>
                  </a:cubicBezTo>
                  <a:cubicBezTo>
                    <a:pt x="1469" y="3967"/>
                    <a:pt x="1483" y="3912"/>
                    <a:pt x="1483" y="3844"/>
                  </a:cubicBezTo>
                  <a:cubicBezTo>
                    <a:pt x="1483" y="3775"/>
                    <a:pt x="1455" y="3734"/>
                    <a:pt x="1414" y="3692"/>
                  </a:cubicBezTo>
                  <a:cubicBezTo>
                    <a:pt x="1373" y="3638"/>
                    <a:pt x="1304" y="3596"/>
                    <a:pt x="1291" y="3514"/>
                  </a:cubicBezTo>
                  <a:cubicBezTo>
                    <a:pt x="1291" y="3514"/>
                    <a:pt x="1291" y="3514"/>
                    <a:pt x="1291" y="3500"/>
                  </a:cubicBezTo>
                  <a:cubicBezTo>
                    <a:pt x="1263" y="3102"/>
                    <a:pt x="1263" y="3102"/>
                    <a:pt x="1263" y="3102"/>
                  </a:cubicBezTo>
                  <a:cubicBezTo>
                    <a:pt x="2211" y="3074"/>
                    <a:pt x="2211" y="3074"/>
                    <a:pt x="2211" y="3074"/>
                  </a:cubicBezTo>
                  <a:cubicBezTo>
                    <a:pt x="2169" y="2855"/>
                    <a:pt x="2169" y="2663"/>
                    <a:pt x="2224" y="2498"/>
                  </a:cubicBezTo>
                  <a:cubicBezTo>
                    <a:pt x="2320" y="2114"/>
                    <a:pt x="2608" y="1812"/>
                    <a:pt x="3006" y="1592"/>
                  </a:cubicBezTo>
                  <a:cubicBezTo>
                    <a:pt x="2896" y="1098"/>
                    <a:pt x="2896" y="1098"/>
                    <a:pt x="2896" y="1098"/>
                  </a:cubicBezTo>
                  <a:lnTo>
                    <a:pt x="2800" y="1125"/>
                  </a:ln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5" name="Freeform 3"/>
            <p:cNvSpPr>
              <a:spLocks noChangeArrowheads="1"/>
            </p:cNvSpPr>
            <p:nvPr/>
          </p:nvSpPr>
          <p:spPr bwMode="auto">
            <a:xfrm>
              <a:off x="9173360" y="1854731"/>
              <a:ext cx="1663797" cy="2513542"/>
            </a:xfrm>
            <a:custGeom>
              <a:avLst/>
              <a:gdLst>
                <a:gd name="T0" fmla="*/ 782 w 2774"/>
                <a:gd name="T1" fmla="*/ 0 h 4188"/>
                <a:gd name="T2" fmla="*/ 782 w 2774"/>
                <a:gd name="T3" fmla="*/ 0 h 4188"/>
                <a:gd name="T4" fmla="*/ 508 w 2774"/>
                <a:gd name="T5" fmla="*/ 494 h 4188"/>
                <a:gd name="T6" fmla="*/ 645 w 2774"/>
                <a:gd name="T7" fmla="*/ 549 h 4188"/>
                <a:gd name="T8" fmla="*/ 768 w 2774"/>
                <a:gd name="T9" fmla="*/ 522 h 4188"/>
                <a:gd name="T10" fmla="*/ 1043 w 2774"/>
                <a:gd name="T11" fmla="*/ 536 h 4188"/>
                <a:gd name="T12" fmla="*/ 1262 w 2774"/>
                <a:gd name="T13" fmla="*/ 728 h 4188"/>
                <a:gd name="T14" fmla="*/ 1262 w 2774"/>
                <a:gd name="T15" fmla="*/ 1071 h 4188"/>
                <a:gd name="T16" fmla="*/ 1016 w 2774"/>
                <a:gd name="T17" fmla="*/ 1331 h 4188"/>
                <a:gd name="T18" fmla="*/ 714 w 2774"/>
                <a:gd name="T19" fmla="*/ 1305 h 4188"/>
                <a:gd name="T20" fmla="*/ 522 w 2774"/>
                <a:gd name="T21" fmla="*/ 1112 h 4188"/>
                <a:gd name="T22" fmla="*/ 467 w 2774"/>
                <a:gd name="T23" fmla="*/ 1030 h 4188"/>
                <a:gd name="T24" fmla="*/ 247 w 2774"/>
                <a:gd name="T25" fmla="*/ 948 h 4188"/>
                <a:gd name="T26" fmla="*/ 0 w 2774"/>
                <a:gd name="T27" fmla="*/ 1360 h 4188"/>
                <a:gd name="T28" fmla="*/ 1194 w 2774"/>
                <a:gd name="T29" fmla="*/ 2664 h 4188"/>
                <a:gd name="T30" fmla="*/ 1139 w 2774"/>
                <a:gd name="T31" fmla="*/ 3116 h 4188"/>
                <a:gd name="T32" fmla="*/ 1798 w 2774"/>
                <a:gd name="T33" fmla="*/ 3199 h 4188"/>
                <a:gd name="T34" fmla="*/ 1757 w 2774"/>
                <a:gd name="T35" fmla="*/ 3583 h 4188"/>
                <a:gd name="T36" fmla="*/ 1661 w 2774"/>
                <a:gd name="T37" fmla="*/ 3748 h 4188"/>
                <a:gd name="T38" fmla="*/ 1579 w 2774"/>
                <a:gd name="T39" fmla="*/ 3899 h 4188"/>
                <a:gd name="T40" fmla="*/ 1606 w 2774"/>
                <a:gd name="T41" fmla="*/ 4077 h 4188"/>
                <a:gd name="T42" fmla="*/ 1798 w 2774"/>
                <a:gd name="T43" fmla="*/ 4174 h 4188"/>
                <a:gd name="T44" fmla="*/ 2004 w 2774"/>
                <a:gd name="T45" fmla="*/ 4119 h 4188"/>
                <a:gd name="T46" fmla="*/ 2073 w 2774"/>
                <a:gd name="T47" fmla="*/ 3954 h 4188"/>
                <a:gd name="T48" fmla="*/ 2032 w 2774"/>
                <a:gd name="T49" fmla="*/ 3789 h 4188"/>
                <a:gd name="T50" fmla="*/ 1950 w 2774"/>
                <a:gd name="T51" fmla="*/ 3597 h 4188"/>
                <a:gd name="T52" fmla="*/ 1950 w 2774"/>
                <a:gd name="T53" fmla="*/ 3597 h 4188"/>
                <a:gd name="T54" fmla="*/ 1990 w 2774"/>
                <a:gd name="T55" fmla="*/ 3226 h 4188"/>
                <a:gd name="T56" fmla="*/ 2759 w 2774"/>
                <a:gd name="T57" fmla="*/ 3323 h 4188"/>
                <a:gd name="T58" fmla="*/ 2773 w 2774"/>
                <a:gd name="T59" fmla="*/ 3144 h 4188"/>
                <a:gd name="T60" fmla="*/ 782 w 2774"/>
                <a:gd name="T61" fmla="*/ 0 h 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74" h="4188">
                  <a:moveTo>
                    <a:pt x="782" y="0"/>
                  </a:moveTo>
                  <a:lnTo>
                    <a:pt x="782" y="0"/>
                  </a:lnTo>
                  <a:cubicBezTo>
                    <a:pt x="508" y="494"/>
                    <a:pt x="508" y="494"/>
                    <a:pt x="508" y="494"/>
                  </a:cubicBezTo>
                  <a:cubicBezTo>
                    <a:pt x="645" y="549"/>
                    <a:pt x="645" y="549"/>
                    <a:pt x="645" y="549"/>
                  </a:cubicBezTo>
                  <a:cubicBezTo>
                    <a:pt x="673" y="549"/>
                    <a:pt x="686" y="549"/>
                    <a:pt x="768" y="522"/>
                  </a:cubicBezTo>
                  <a:cubicBezTo>
                    <a:pt x="837" y="508"/>
                    <a:pt x="933" y="481"/>
                    <a:pt x="1043" y="536"/>
                  </a:cubicBezTo>
                  <a:cubicBezTo>
                    <a:pt x="1126" y="563"/>
                    <a:pt x="1208" y="632"/>
                    <a:pt x="1262" y="728"/>
                  </a:cubicBezTo>
                  <a:cubicBezTo>
                    <a:pt x="1318" y="811"/>
                    <a:pt x="1318" y="948"/>
                    <a:pt x="1262" y="1071"/>
                  </a:cubicBezTo>
                  <a:cubicBezTo>
                    <a:pt x="1221" y="1208"/>
                    <a:pt x="1112" y="1305"/>
                    <a:pt x="1016" y="1331"/>
                  </a:cubicBezTo>
                  <a:cubicBezTo>
                    <a:pt x="906" y="1360"/>
                    <a:pt x="796" y="1331"/>
                    <a:pt x="714" y="1305"/>
                  </a:cubicBezTo>
                  <a:cubicBezTo>
                    <a:pt x="618" y="1263"/>
                    <a:pt x="562" y="1181"/>
                    <a:pt x="522" y="1112"/>
                  </a:cubicBezTo>
                  <a:cubicBezTo>
                    <a:pt x="480" y="1043"/>
                    <a:pt x="480" y="1043"/>
                    <a:pt x="467" y="1030"/>
                  </a:cubicBezTo>
                  <a:cubicBezTo>
                    <a:pt x="247" y="948"/>
                    <a:pt x="247" y="948"/>
                    <a:pt x="247" y="948"/>
                  </a:cubicBezTo>
                  <a:cubicBezTo>
                    <a:pt x="0" y="1360"/>
                    <a:pt x="0" y="1360"/>
                    <a:pt x="0" y="1360"/>
                  </a:cubicBezTo>
                  <a:cubicBezTo>
                    <a:pt x="700" y="1607"/>
                    <a:pt x="1208" y="2032"/>
                    <a:pt x="1194" y="2664"/>
                  </a:cubicBezTo>
                  <a:cubicBezTo>
                    <a:pt x="1194" y="2814"/>
                    <a:pt x="1167" y="2966"/>
                    <a:pt x="1139" y="3116"/>
                  </a:cubicBezTo>
                  <a:cubicBezTo>
                    <a:pt x="1798" y="3199"/>
                    <a:pt x="1798" y="3199"/>
                    <a:pt x="1798" y="3199"/>
                  </a:cubicBezTo>
                  <a:cubicBezTo>
                    <a:pt x="1757" y="3583"/>
                    <a:pt x="1757" y="3583"/>
                    <a:pt x="1757" y="3583"/>
                  </a:cubicBezTo>
                  <a:cubicBezTo>
                    <a:pt x="1744" y="3666"/>
                    <a:pt x="1688" y="3707"/>
                    <a:pt x="1661" y="3748"/>
                  </a:cubicBezTo>
                  <a:cubicBezTo>
                    <a:pt x="1620" y="3789"/>
                    <a:pt x="1579" y="3831"/>
                    <a:pt x="1579" y="3899"/>
                  </a:cubicBezTo>
                  <a:cubicBezTo>
                    <a:pt x="1565" y="3968"/>
                    <a:pt x="1579" y="4037"/>
                    <a:pt x="1606" y="4077"/>
                  </a:cubicBezTo>
                  <a:cubicBezTo>
                    <a:pt x="1647" y="4133"/>
                    <a:pt x="1688" y="4174"/>
                    <a:pt x="1798" y="4174"/>
                  </a:cubicBezTo>
                  <a:cubicBezTo>
                    <a:pt x="1908" y="4187"/>
                    <a:pt x="1963" y="4160"/>
                    <a:pt x="2004" y="4119"/>
                  </a:cubicBezTo>
                  <a:cubicBezTo>
                    <a:pt x="2045" y="4077"/>
                    <a:pt x="2073" y="4022"/>
                    <a:pt x="2073" y="3954"/>
                  </a:cubicBezTo>
                  <a:cubicBezTo>
                    <a:pt x="2086" y="3885"/>
                    <a:pt x="2059" y="3844"/>
                    <a:pt x="2032" y="3789"/>
                  </a:cubicBezTo>
                  <a:cubicBezTo>
                    <a:pt x="1990" y="3734"/>
                    <a:pt x="1950" y="3679"/>
                    <a:pt x="1950" y="3597"/>
                  </a:cubicBezTo>
                  <a:lnTo>
                    <a:pt x="1950" y="3597"/>
                  </a:lnTo>
                  <a:cubicBezTo>
                    <a:pt x="1990" y="3226"/>
                    <a:pt x="1990" y="3226"/>
                    <a:pt x="1990" y="3226"/>
                  </a:cubicBezTo>
                  <a:cubicBezTo>
                    <a:pt x="2759" y="3323"/>
                    <a:pt x="2759" y="3323"/>
                    <a:pt x="2759" y="3323"/>
                  </a:cubicBezTo>
                  <a:cubicBezTo>
                    <a:pt x="2759" y="3254"/>
                    <a:pt x="2773" y="3199"/>
                    <a:pt x="2773" y="3144"/>
                  </a:cubicBezTo>
                  <a:cubicBezTo>
                    <a:pt x="2759" y="1538"/>
                    <a:pt x="1935" y="536"/>
                    <a:pt x="78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6" name="Freeform 4"/>
            <p:cNvSpPr>
              <a:spLocks noChangeArrowheads="1"/>
            </p:cNvSpPr>
            <p:nvPr/>
          </p:nvSpPr>
          <p:spPr bwMode="auto">
            <a:xfrm>
              <a:off x="5245323" y="3849689"/>
              <a:ext cx="1994439" cy="2330978"/>
            </a:xfrm>
            <a:custGeom>
              <a:avLst/>
              <a:gdLst>
                <a:gd name="T0" fmla="*/ 2306 w 3323"/>
                <a:gd name="T1" fmla="*/ 0 h 3885"/>
                <a:gd name="T2" fmla="*/ 2306 w 3323"/>
                <a:gd name="T3" fmla="*/ 0 h 3885"/>
                <a:gd name="T4" fmla="*/ 1496 w 3323"/>
                <a:gd name="T5" fmla="*/ 27 h 3885"/>
                <a:gd name="T6" fmla="*/ 1496 w 3323"/>
                <a:gd name="T7" fmla="*/ 150 h 3885"/>
                <a:gd name="T8" fmla="*/ 1564 w 3323"/>
                <a:gd name="T9" fmla="*/ 246 h 3885"/>
                <a:gd name="T10" fmla="*/ 1688 w 3323"/>
                <a:gd name="T11" fmla="*/ 494 h 3885"/>
                <a:gd name="T12" fmla="*/ 1620 w 3323"/>
                <a:gd name="T13" fmla="*/ 782 h 3885"/>
                <a:gd name="T14" fmla="*/ 1304 w 3323"/>
                <a:gd name="T15" fmla="*/ 946 h 3885"/>
                <a:gd name="T16" fmla="*/ 961 w 3323"/>
                <a:gd name="T17" fmla="*/ 823 h 3885"/>
                <a:gd name="T18" fmla="*/ 851 w 3323"/>
                <a:gd name="T19" fmla="*/ 549 h 3885"/>
                <a:gd name="T20" fmla="*/ 933 w 3323"/>
                <a:gd name="T21" fmla="*/ 288 h 3885"/>
                <a:gd name="T22" fmla="*/ 974 w 3323"/>
                <a:gd name="T23" fmla="*/ 205 h 3885"/>
                <a:gd name="T24" fmla="*/ 974 w 3323"/>
                <a:gd name="T25" fmla="*/ 40 h 3885"/>
                <a:gd name="T26" fmla="*/ 27 w 3323"/>
                <a:gd name="T27" fmla="*/ 68 h 3885"/>
                <a:gd name="T28" fmla="*/ 1222 w 3323"/>
                <a:gd name="T29" fmla="*/ 3884 h 3885"/>
                <a:gd name="T30" fmla="*/ 2334 w 3323"/>
                <a:gd name="T31" fmla="*/ 2896 h 3885"/>
                <a:gd name="T32" fmla="*/ 2526 w 3323"/>
                <a:gd name="T33" fmla="*/ 3225 h 3885"/>
                <a:gd name="T34" fmla="*/ 2540 w 3323"/>
                <a:gd name="T35" fmla="*/ 3418 h 3885"/>
                <a:gd name="T36" fmla="*/ 2567 w 3323"/>
                <a:gd name="T37" fmla="*/ 3583 h 3885"/>
                <a:gd name="T38" fmla="*/ 2705 w 3323"/>
                <a:gd name="T39" fmla="*/ 3706 h 3885"/>
                <a:gd name="T40" fmla="*/ 2923 w 3323"/>
                <a:gd name="T41" fmla="*/ 3665 h 3885"/>
                <a:gd name="T42" fmla="*/ 3047 w 3323"/>
                <a:gd name="T43" fmla="*/ 3500 h 3885"/>
                <a:gd name="T44" fmla="*/ 3006 w 3323"/>
                <a:gd name="T45" fmla="*/ 3322 h 3885"/>
                <a:gd name="T46" fmla="*/ 2869 w 3323"/>
                <a:gd name="T47" fmla="*/ 3225 h 3885"/>
                <a:gd name="T48" fmla="*/ 2691 w 3323"/>
                <a:gd name="T49" fmla="*/ 3115 h 3885"/>
                <a:gd name="T50" fmla="*/ 2677 w 3323"/>
                <a:gd name="T51" fmla="*/ 3115 h 3885"/>
                <a:gd name="T52" fmla="*/ 2471 w 3323"/>
                <a:gd name="T53" fmla="*/ 2772 h 3885"/>
                <a:gd name="T54" fmla="*/ 3322 w 3323"/>
                <a:gd name="T55" fmla="*/ 2017 h 3885"/>
                <a:gd name="T56" fmla="*/ 2306 w 3323"/>
                <a:gd name="T57" fmla="*/ 0 h 3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23" h="3885">
                  <a:moveTo>
                    <a:pt x="2306" y="0"/>
                  </a:moveTo>
                  <a:lnTo>
                    <a:pt x="2306" y="0"/>
                  </a:lnTo>
                  <a:cubicBezTo>
                    <a:pt x="1496" y="27"/>
                    <a:pt x="1496" y="27"/>
                    <a:pt x="1496" y="27"/>
                  </a:cubicBezTo>
                  <a:cubicBezTo>
                    <a:pt x="1496" y="150"/>
                    <a:pt x="1496" y="150"/>
                    <a:pt x="1496" y="150"/>
                  </a:cubicBezTo>
                  <a:cubicBezTo>
                    <a:pt x="1496" y="164"/>
                    <a:pt x="1510" y="178"/>
                    <a:pt x="1564" y="246"/>
                  </a:cubicBezTo>
                  <a:cubicBezTo>
                    <a:pt x="1620" y="302"/>
                    <a:pt x="1688" y="384"/>
                    <a:pt x="1688" y="494"/>
                  </a:cubicBezTo>
                  <a:cubicBezTo>
                    <a:pt x="1702" y="590"/>
                    <a:pt x="1675" y="686"/>
                    <a:pt x="1620" y="782"/>
                  </a:cubicBezTo>
                  <a:cubicBezTo>
                    <a:pt x="1551" y="864"/>
                    <a:pt x="1441" y="933"/>
                    <a:pt x="1304" y="946"/>
                  </a:cubicBezTo>
                  <a:cubicBezTo>
                    <a:pt x="1167" y="946"/>
                    <a:pt x="1030" y="905"/>
                    <a:pt x="961" y="823"/>
                  </a:cubicBezTo>
                  <a:cubicBezTo>
                    <a:pt x="879" y="740"/>
                    <a:pt x="865" y="645"/>
                    <a:pt x="851" y="549"/>
                  </a:cubicBezTo>
                  <a:cubicBezTo>
                    <a:pt x="851" y="439"/>
                    <a:pt x="892" y="343"/>
                    <a:pt x="933" y="288"/>
                  </a:cubicBezTo>
                  <a:cubicBezTo>
                    <a:pt x="974" y="219"/>
                    <a:pt x="974" y="219"/>
                    <a:pt x="974" y="205"/>
                  </a:cubicBezTo>
                  <a:cubicBezTo>
                    <a:pt x="974" y="40"/>
                    <a:pt x="974" y="40"/>
                    <a:pt x="974" y="40"/>
                  </a:cubicBezTo>
                  <a:cubicBezTo>
                    <a:pt x="27" y="68"/>
                    <a:pt x="27" y="68"/>
                    <a:pt x="27" y="68"/>
                  </a:cubicBezTo>
                  <a:cubicBezTo>
                    <a:pt x="0" y="1070"/>
                    <a:pt x="274" y="2333"/>
                    <a:pt x="1222" y="3884"/>
                  </a:cubicBezTo>
                  <a:cubicBezTo>
                    <a:pt x="2334" y="2896"/>
                    <a:pt x="2334" y="2896"/>
                    <a:pt x="2334" y="2896"/>
                  </a:cubicBezTo>
                  <a:cubicBezTo>
                    <a:pt x="2526" y="3225"/>
                    <a:pt x="2526" y="3225"/>
                    <a:pt x="2526" y="3225"/>
                  </a:cubicBezTo>
                  <a:cubicBezTo>
                    <a:pt x="2567" y="3294"/>
                    <a:pt x="2553" y="3363"/>
                    <a:pt x="2540" y="3418"/>
                  </a:cubicBezTo>
                  <a:cubicBezTo>
                    <a:pt x="2540" y="3472"/>
                    <a:pt x="2540" y="3528"/>
                    <a:pt x="2567" y="3583"/>
                  </a:cubicBezTo>
                  <a:cubicBezTo>
                    <a:pt x="2608" y="3637"/>
                    <a:pt x="2649" y="3692"/>
                    <a:pt x="2705" y="3706"/>
                  </a:cubicBezTo>
                  <a:cubicBezTo>
                    <a:pt x="2759" y="3734"/>
                    <a:pt x="2828" y="3734"/>
                    <a:pt x="2923" y="3665"/>
                  </a:cubicBezTo>
                  <a:cubicBezTo>
                    <a:pt x="3006" y="3610"/>
                    <a:pt x="3047" y="3554"/>
                    <a:pt x="3047" y="3500"/>
                  </a:cubicBezTo>
                  <a:cubicBezTo>
                    <a:pt x="3061" y="3445"/>
                    <a:pt x="3034" y="3377"/>
                    <a:pt x="3006" y="3322"/>
                  </a:cubicBezTo>
                  <a:cubicBezTo>
                    <a:pt x="2965" y="3266"/>
                    <a:pt x="2923" y="3239"/>
                    <a:pt x="2869" y="3225"/>
                  </a:cubicBezTo>
                  <a:cubicBezTo>
                    <a:pt x="2814" y="3198"/>
                    <a:pt x="2732" y="3184"/>
                    <a:pt x="2691" y="3115"/>
                  </a:cubicBezTo>
                  <a:lnTo>
                    <a:pt x="2677" y="3115"/>
                  </a:lnTo>
                  <a:cubicBezTo>
                    <a:pt x="2471" y="2772"/>
                    <a:pt x="2471" y="2772"/>
                    <a:pt x="2471" y="2772"/>
                  </a:cubicBezTo>
                  <a:cubicBezTo>
                    <a:pt x="3322" y="2017"/>
                    <a:pt x="3322" y="2017"/>
                    <a:pt x="3322" y="2017"/>
                  </a:cubicBezTo>
                  <a:cubicBezTo>
                    <a:pt x="2828" y="1263"/>
                    <a:pt x="2471" y="562"/>
                    <a:pt x="2306"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7" name="Freeform 5"/>
            <p:cNvSpPr>
              <a:spLocks noChangeArrowheads="1"/>
            </p:cNvSpPr>
            <p:nvPr/>
          </p:nvSpPr>
          <p:spPr bwMode="auto">
            <a:xfrm>
              <a:off x="9189232" y="3873501"/>
              <a:ext cx="1624119" cy="1796522"/>
            </a:xfrm>
            <a:custGeom>
              <a:avLst/>
              <a:gdLst>
                <a:gd name="T0" fmla="*/ 2087 w 2706"/>
                <a:gd name="T1" fmla="*/ 234 h 2994"/>
                <a:gd name="T2" fmla="*/ 2087 w 2706"/>
                <a:gd name="T3" fmla="*/ 234 h 2994"/>
                <a:gd name="T4" fmla="*/ 2142 w 2706"/>
                <a:gd name="T5" fmla="*/ 344 h 2994"/>
                <a:gd name="T6" fmla="*/ 2211 w 2706"/>
                <a:gd name="T7" fmla="*/ 605 h 2994"/>
                <a:gd name="T8" fmla="*/ 2087 w 2706"/>
                <a:gd name="T9" fmla="*/ 879 h 2994"/>
                <a:gd name="T10" fmla="*/ 1758 w 2706"/>
                <a:gd name="T11" fmla="*/ 976 h 2994"/>
                <a:gd name="T12" fmla="*/ 1441 w 2706"/>
                <a:gd name="T13" fmla="*/ 811 h 2994"/>
                <a:gd name="T14" fmla="*/ 1387 w 2706"/>
                <a:gd name="T15" fmla="*/ 509 h 2994"/>
                <a:gd name="T16" fmla="*/ 1511 w 2706"/>
                <a:gd name="T17" fmla="*/ 275 h 2994"/>
                <a:gd name="T18" fmla="*/ 1565 w 2706"/>
                <a:gd name="T19" fmla="*/ 193 h 2994"/>
                <a:gd name="T20" fmla="*/ 1579 w 2706"/>
                <a:gd name="T21" fmla="*/ 69 h 2994"/>
                <a:gd name="T22" fmla="*/ 1044 w 2706"/>
                <a:gd name="T23" fmla="*/ 0 h 2994"/>
                <a:gd name="T24" fmla="*/ 0 w 2706"/>
                <a:gd name="T25" fmla="*/ 1882 h 2994"/>
                <a:gd name="T26" fmla="*/ 577 w 2706"/>
                <a:gd name="T27" fmla="*/ 2279 h 2994"/>
                <a:gd name="T28" fmla="*/ 687 w 2706"/>
                <a:gd name="T29" fmla="*/ 2142 h 2994"/>
                <a:gd name="T30" fmla="*/ 700 w 2706"/>
                <a:gd name="T31" fmla="*/ 2018 h 2994"/>
                <a:gd name="T32" fmla="*/ 769 w 2706"/>
                <a:gd name="T33" fmla="*/ 1758 h 2994"/>
                <a:gd name="T34" fmla="*/ 1016 w 2706"/>
                <a:gd name="T35" fmla="*/ 1579 h 2994"/>
                <a:gd name="T36" fmla="*/ 1359 w 2706"/>
                <a:gd name="T37" fmla="*/ 1676 h 2994"/>
                <a:gd name="T38" fmla="*/ 1538 w 2706"/>
                <a:gd name="T39" fmla="*/ 1977 h 2994"/>
                <a:gd name="T40" fmla="*/ 1428 w 2706"/>
                <a:gd name="T41" fmla="*/ 2266 h 2994"/>
                <a:gd name="T42" fmla="*/ 1209 w 2706"/>
                <a:gd name="T43" fmla="*/ 2403 h 2994"/>
                <a:gd name="T44" fmla="*/ 1112 w 2706"/>
                <a:gd name="T45" fmla="*/ 2430 h 2994"/>
                <a:gd name="T46" fmla="*/ 1003 w 2706"/>
                <a:gd name="T47" fmla="*/ 2581 h 2994"/>
                <a:gd name="T48" fmla="*/ 1606 w 2706"/>
                <a:gd name="T49" fmla="*/ 2993 h 2994"/>
                <a:gd name="T50" fmla="*/ 2705 w 2706"/>
                <a:gd name="T51" fmla="*/ 220 h 2994"/>
                <a:gd name="T52" fmla="*/ 2100 w 2706"/>
                <a:gd name="T53" fmla="*/ 138 h 2994"/>
                <a:gd name="T54" fmla="*/ 2087 w 2706"/>
                <a:gd name="T55" fmla="*/ 234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06" h="2994">
                  <a:moveTo>
                    <a:pt x="2087" y="234"/>
                  </a:moveTo>
                  <a:lnTo>
                    <a:pt x="2087" y="234"/>
                  </a:lnTo>
                  <a:cubicBezTo>
                    <a:pt x="2087" y="262"/>
                    <a:pt x="2100" y="275"/>
                    <a:pt x="2142" y="344"/>
                  </a:cubicBezTo>
                  <a:cubicBezTo>
                    <a:pt x="2183" y="399"/>
                    <a:pt x="2224" y="494"/>
                    <a:pt x="2211" y="605"/>
                  </a:cubicBezTo>
                  <a:cubicBezTo>
                    <a:pt x="2211" y="700"/>
                    <a:pt x="2169" y="797"/>
                    <a:pt x="2087" y="879"/>
                  </a:cubicBezTo>
                  <a:cubicBezTo>
                    <a:pt x="2018" y="948"/>
                    <a:pt x="1894" y="989"/>
                    <a:pt x="1758" y="976"/>
                  </a:cubicBezTo>
                  <a:cubicBezTo>
                    <a:pt x="1620" y="962"/>
                    <a:pt x="1497" y="893"/>
                    <a:pt x="1441" y="811"/>
                  </a:cubicBezTo>
                  <a:cubicBezTo>
                    <a:pt x="1387" y="714"/>
                    <a:pt x="1373" y="605"/>
                    <a:pt x="1387" y="509"/>
                  </a:cubicBezTo>
                  <a:cubicBezTo>
                    <a:pt x="1400" y="399"/>
                    <a:pt x="1455" y="330"/>
                    <a:pt x="1511" y="275"/>
                  </a:cubicBezTo>
                  <a:cubicBezTo>
                    <a:pt x="1552" y="220"/>
                    <a:pt x="1565" y="206"/>
                    <a:pt x="1565" y="193"/>
                  </a:cubicBezTo>
                  <a:cubicBezTo>
                    <a:pt x="1579" y="69"/>
                    <a:pt x="1579" y="69"/>
                    <a:pt x="1579" y="69"/>
                  </a:cubicBezTo>
                  <a:cubicBezTo>
                    <a:pt x="1044" y="0"/>
                    <a:pt x="1044" y="0"/>
                    <a:pt x="1044" y="0"/>
                  </a:cubicBezTo>
                  <a:cubicBezTo>
                    <a:pt x="852" y="618"/>
                    <a:pt x="467" y="1250"/>
                    <a:pt x="0" y="1882"/>
                  </a:cubicBezTo>
                  <a:cubicBezTo>
                    <a:pt x="577" y="2279"/>
                    <a:pt x="577" y="2279"/>
                    <a:pt x="577" y="2279"/>
                  </a:cubicBezTo>
                  <a:cubicBezTo>
                    <a:pt x="687" y="2142"/>
                    <a:pt x="687" y="2142"/>
                    <a:pt x="687" y="2142"/>
                  </a:cubicBezTo>
                  <a:cubicBezTo>
                    <a:pt x="700" y="2129"/>
                    <a:pt x="700" y="2101"/>
                    <a:pt x="700" y="2018"/>
                  </a:cubicBezTo>
                  <a:cubicBezTo>
                    <a:pt x="687" y="1950"/>
                    <a:pt x="700" y="1840"/>
                    <a:pt x="769" y="1758"/>
                  </a:cubicBezTo>
                  <a:cubicBezTo>
                    <a:pt x="824" y="1676"/>
                    <a:pt x="906" y="1607"/>
                    <a:pt x="1016" y="1579"/>
                  </a:cubicBezTo>
                  <a:cubicBezTo>
                    <a:pt x="1112" y="1552"/>
                    <a:pt x="1249" y="1593"/>
                    <a:pt x="1359" y="1676"/>
                  </a:cubicBezTo>
                  <a:cubicBezTo>
                    <a:pt x="1469" y="1758"/>
                    <a:pt x="1538" y="1882"/>
                    <a:pt x="1538" y="1977"/>
                  </a:cubicBezTo>
                  <a:cubicBezTo>
                    <a:pt x="1538" y="2087"/>
                    <a:pt x="1497" y="2183"/>
                    <a:pt x="1428" y="2266"/>
                  </a:cubicBezTo>
                  <a:cubicBezTo>
                    <a:pt x="1373" y="2348"/>
                    <a:pt x="1277" y="2389"/>
                    <a:pt x="1209" y="2403"/>
                  </a:cubicBezTo>
                  <a:cubicBezTo>
                    <a:pt x="1126" y="2430"/>
                    <a:pt x="1126" y="2430"/>
                    <a:pt x="1112" y="2430"/>
                  </a:cubicBezTo>
                  <a:cubicBezTo>
                    <a:pt x="1003" y="2581"/>
                    <a:pt x="1003" y="2581"/>
                    <a:pt x="1003" y="2581"/>
                  </a:cubicBezTo>
                  <a:cubicBezTo>
                    <a:pt x="1606" y="2993"/>
                    <a:pt x="1606" y="2993"/>
                    <a:pt x="1606" y="2993"/>
                  </a:cubicBezTo>
                  <a:cubicBezTo>
                    <a:pt x="2142" y="2073"/>
                    <a:pt x="2582" y="1099"/>
                    <a:pt x="2705" y="220"/>
                  </a:cubicBezTo>
                  <a:cubicBezTo>
                    <a:pt x="2100" y="138"/>
                    <a:pt x="2100" y="138"/>
                    <a:pt x="2100" y="138"/>
                  </a:cubicBezTo>
                  <a:lnTo>
                    <a:pt x="2087" y="234"/>
                  </a:ln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8" name="Freeform 6"/>
            <p:cNvSpPr>
              <a:spLocks noChangeArrowheads="1"/>
            </p:cNvSpPr>
            <p:nvPr/>
          </p:nvSpPr>
          <p:spPr bwMode="auto">
            <a:xfrm>
              <a:off x="8284593" y="4918606"/>
              <a:ext cx="1796054" cy="2365375"/>
            </a:xfrm>
            <a:custGeom>
              <a:avLst/>
              <a:gdLst>
                <a:gd name="T0" fmla="*/ 2498 w 2993"/>
                <a:gd name="T1" fmla="*/ 591 h 3941"/>
                <a:gd name="T2" fmla="*/ 2498 w 2993"/>
                <a:gd name="T3" fmla="*/ 591 h 3941"/>
                <a:gd name="T4" fmla="*/ 2662 w 2993"/>
                <a:gd name="T5" fmla="*/ 494 h 3941"/>
                <a:gd name="T6" fmla="*/ 2814 w 2993"/>
                <a:gd name="T7" fmla="*/ 412 h 3941"/>
                <a:gd name="T8" fmla="*/ 2882 w 2993"/>
                <a:gd name="T9" fmla="*/ 233 h 3941"/>
                <a:gd name="T10" fmla="*/ 2773 w 2993"/>
                <a:gd name="T11" fmla="*/ 55 h 3941"/>
                <a:gd name="T12" fmla="*/ 2608 w 2993"/>
                <a:gd name="T13" fmla="*/ 0 h 3941"/>
                <a:gd name="T14" fmla="*/ 2553 w 2993"/>
                <a:gd name="T15" fmla="*/ 0 h 3941"/>
                <a:gd name="T16" fmla="*/ 2402 w 2993"/>
                <a:gd name="T17" fmla="*/ 110 h 3941"/>
                <a:gd name="T18" fmla="*/ 2374 w 2993"/>
                <a:gd name="T19" fmla="*/ 274 h 3941"/>
                <a:gd name="T20" fmla="*/ 2333 w 2993"/>
                <a:gd name="T21" fmla="*/ 480 h 3941"/>
                <a:gd name="T22" fmla="*/ 2333 w 2993"/>
                <a:gd name="T23" fmla="*/ 480 h 3941"/>
                <a:gd name="T24" fmla="*/ 2059 w 2993"/>
                <a:gd name="T25" fmla="*/ 837 h 3941"/>
                <a:gd name="T26" fmla="*/ 1359 w 2993"/>
                <a:gd name="T27" fmla="*/ 343 h 3941"/>
                <a:gd name="T28" fmla="*/ 0 w 2993"/>
                <a:gd name="T29" fmla="*/ 2032 h 3941"/>
                <a:gd name="T30" fmla="*/ 1468 w 2993"/>
                <a:gd name="T31" fmla="*/ 3940 h 3941"/>
                <a:gd name="T32" fmla="*/ 2992 w 2993"/>
                <a:gd name="T33" fmla="*/ 1482 h 3941"/>
                <a:gd name="T34" fmla="*/ 2224 w 2993"/>
                <a:gd name="T35" fmla="*/ 947 h 3941"/>
                <a:gd name="T36" fmla="*/ 2498 w 2993"/>
                <a:gd name="T37" fmla="*/ 591 h 3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93" h="3941">
                  <a:moveTo>
                    <a:pt x="2498" y="591"/>
                  </a:moveTo>
                  <a:lnTo>
                    <a:pt x="2498" y="591"/>
                  </a:lnTo>
                  <a:cubicBezTo>
                    <a:pt x="2538" y="522"/>
                    <a:pt x="2608" y="522"/>
                    <a:pt x="2662" y="494"/>
                  </a:cubicBezTo>
                  <a:cubicBezTo>
                    <a:pt x="2731" y="480"/>
                    <a:pt x="2773" y="467"/>
                    <a:pt x="2814" y="412"/>
                  </a:cubicBezTo>
                  <a:cubicBezTo>
                    <a:pt x="2855" y="357"/>
                    <a:pt x="2882" y="303"/>
                    <a:pt x="2882" y="233"/>
                  </a:cubicBezTo>
                  <a:cubicBezTo>
                    <a:pt x="2882" y="179"/>
                    <a:pt x="2855" y="123"/>
                    <a:pt x="2773" y="55"/>
                  </a:cubicBezTo>
                  <a:cubicBezTo>
                    <a:pt x="2703" y="14"/>
                    <a:pt x="2649" y="0"/>
                    <a:pt x="2608" y="0"/>
                  </a:cubicBezTo>
                  <a:cubicBezTo>
                    <a:pt x="2580" y="0"/>
                    <a:pt x="2580" y="0"/>
                    <a:pt x="2553" y="0"/>
                  </a:cubicBezTo>
                  <a:cubicBezTo>
                    <a:pt x="2498" y="14"/>
                    <a:pt x="2456" y="55"/>
                    <a:pt x="2402" y="110"/>
                  </a:cubicBezTo>
                  <a:cubicBezTo>
                    <a:pt x="2374" y="165"/>
                    <a:pt x="2361" y="206"/>
                    <a:pt x="2374" y="274"/>
                  </a:cubicBezTo>
                  <a:cubicBezTo>
                    <a:pt x="2374" y="329"/>
                    <a:pt x="2388" y="412"/>
                    <a:pt x="2333" y="480"/>
                  </a:cubicBezTo>
                  <a:lnTo>
                    <a:pt x="2333" y="480"/>
                  </a:lnTo>
                  <a:cubicBezTo>
                    <a:pt x="2059" y="837"/>
                    <a:pt x="2059" y="837"/>
                    <a:pt x="2059" y="837"/>
                  </a:cubicBezTo>
                  <a:cubicBezTo>
                    <a:pt x="1359" y="343"/>
                    <a:pt x="1359" y="343"/>
                    <a:pt x="1359" y="343"/>
                  </a:cubicBezTo>
                  <a:cubicBezTo>
                    <a:pt x="933" y="920"/>
                    <a:pt x="452" y="1482"/>
                    <a:pt x="0" y="2032"/>
                  </a:cubicBezTo>
                  <a:cubicBezTo>
                    <a:pt x="1468" y="3940"/>
                    <a:pt x="1468" y="3940"/>
                    <a:pt x="1468" y="3940"/>
                  </a:cubicBezTo>
                  <a:cubicBezTo>
                    <a:pt x="1866" y="3253"/>
                    <a:pt x="2456" y="2389"/>
                    <a:pt x="2992" y="1482"/>
                  </a:cubicBezTo>
                  <a:cubicBezTo>
                    <a:pt x="2224" y="947"/>
                    <a:pt x="2224" y="947"/>
                    <a:pt x="2224" y="947"/>
                  </a:cubicBezTo>
                  <a:lnTo>
                    <a:pt x="2498" y="591"/>
                  </a:ln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9" name="Freeform 7"/>
            <p:cNvSpPr>
              <a:spLocks noChangeArrowheads="1"/>
            </p:cNvSpPr>
            <p:nvPr/>
          </p:nvSpPr>
          <p:spPr bwMode="auto">
            <a:xfrm>
              <a:off x="6062671" y="5199064"/>
              <a:ext cx="2724499" cy="3410478"/>
            </a:xfrm>
            <a:custGeom>
              <a:avLst/>
              <a:gdLst>
                <a:gd name="T0" fmla="*/ 2114 w 4544"/>
                <a:gd name="T1" fmla="*/ 0 h 5684"/>
                <a:gd name="T2" fmla="*/ 2114 w 4544"/>
                <a:gd name="T3" fmla="*/ 0 h 5684"/>
                <a:gd name="T4" fmla="*/ 1387 w 4544"/>
                <a:gd name="T5" fmla="*/ 645 h 5684"/>
                <a:gd name="T6" fmla="*/ 1455 w 4544"/>
                <a:gd name="T7" fmla="*/ 769 h 5684"/>
                <a:gd name="T8" fmla="*/ 1564 w 4544"/>
                <a:gd name="T9" fmla="*/ 824 h 5684"/>
                <a:gd name="T10" fmla="*/ 1784 w 4544"/>
                <a:gd name="T11" fmla="*/ 988 h 5684"/>
                <a:gd name="T12" fmla="*/ 1853 w 4544"/>
                <a:gd name="T13" fmla="*/ 1277 h 5684"/>
                <a:gd name="T14" fmla="*/ 1647 w 4544"/>
                <a:gd name="T15" fmla="*/ 1565 h 5684"/>
                <a:gd name="T16" fmla="*/ 1290 w 4544"/>
                <a:gd name="T17" fmla="*/ 1620 h 5684"/>
                <a:gd name="T18" fmla="*/ 1070 w 4544"/>
                <a:gd name="T19" fmla="*/ 1414 h 5684"/>
                <a:gd name="T20" fmla="*/ 1016 w 4544"/>
                <a:gd name="T21" fmla="*/ 1153 h 5684"/>
                <a:gd name="T22" fmla="*/ 1029 w 4544"/>
                <a:gd name="T23" fmla="*/ 1057 h 5684"/>
                <a:gd name="T24" fmla="*/ 988 w 4544"/>
                <a:gd name="T25" fmla="*/ 988 h 5684"/>
                <a:gd name="T26" fmla="*/ 0 w 4544"/>
                <a:gd name="T27" fmla="*/ 1867 h 5684"/>
                <a:gd name="T28" fmla="*/ 233 w 4544"/>
                <a:gd name="T29" fmla="*/ 2237 h 5684"/>
                <a:gd name="T30" fmla="*/ 0 w 4544"/>
                <a:gd name="T31" fmla="*/ 1867 h 5684"/>
                <a:gd name="T32" fmla="*/ 233 w 4544"/>
                <a:gd name="T33" fmla="*/ 2237 h 5684"/>
                <a:gd name="T34" fmla="*/ 2608 w 4544"/>
                <a:gd name="T35" fmla="*/ 5683 h 5684"/>
                <a:gd name="T36" fmla="*/ 3542 w 4544"/>
                <a:gd name="T37" fmla="*/ 4475 h 5684"/>
                <a:gd name="T38" fmla="*/ 3830 w 4544"/>
                <a:gd name="T39" fmla="*/ 4805 h 5684"/>
                <a:gd name="T40" fmla="*/ 3899 w 4544"/>
                <a:gd name="T41" fmla="*/ 4997 h 5684"/>
                <a:gd name="T42" fmla="*/ 3954 w 4544"/>
                <a:gd name="T43" fmla="*/ 5148 h 5684"/>
                <a:gd name="T44" fmla="*/ 4119 w 4544"/>
                <a:gd name="T45" fmla="*/ 5244 h 5684"/>
                <a:gd name="T46" fmla="*/ 4310 w 4544"/>
                <a:gd name="T47" fmla="*/ 5175 h 5684"/>
                <a:gd name="T48" fmla="*/ 4407 w 4544"/>
                <a:gd name="T49" fmla="*/ 4983 h 5684"/>
                <a:gd name="T50" fmla="*/ 4324 w 4544"/>
                <a:gd name="T51" fmla="*/ 4805 h 5684"/>
                <a:gd name="T52" fmla="*/ 4173 w 4544"/>
                <a:gd name="T53" fmla="*/ 4749 h 5684"/>
                <a:gd name="T54" fmla="*/ 3967 w 4544"/>
                <a:gd name="T55" fmla="*/ 4681 h 5684"/>
                <a:gd name="T56" fmla="*/ 3967 w 4544"/>
                <a:gd name="T57" fmla="*/ 4667 h 5684"/>
                <a:gd name="T58" fmla="*/ 3651 w 4544"/>
                <a:gd name="T59" fmla="*/ 4324 h 5684"/>
                <a:gd name="T60" fmla="*/ 4543 w 4544"/>
                <a:gd name="T61" fmla="*/ 3170 h 5684"/>
                <a:gd name="T62" fmla="*/ 2114 w 4544"/>
                <a:gd name="T63" fmla="*/ 0 h 5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44" h="5684">
                  <a:moveTo>
                    <a:pt x="2114" y="0"/>
                  </a:moveTo>
                  <a:lnTo>
                    <a:pt x="2114" y="0"/>
                  </a:lnTo>
                  <a:cubicBezTo>
                    <a:pt x="1387" y="645"/>
                    <a:pt x="1387" y="645"/>
                    <a:pt x="1387" y="645"/>
                  </a:cubicBezTo>
                  <a:cubicBezTo>
                    <a:pt x="1455" y="769"/>
                    <a:pt x="1455" y="769"/>
                    <a:pt x="1455" y="769"/>
                  </a:cubicBezTo>
                  <a:cubicBezTo>
                    <a:pt x="1469" y="782"/>
                    <a:pt x="1482" y="782"/>
                    <a:pt x="1564" y="824"/>
                  </a:cubicBezTo>
                  <a:cubicBezTo>
                    <a:pt x="1634" y="837"/>
                    <a:pt x="1729" y="892"/>
                    <a:pt x="1784" y="988"/>
                  </a:cubicBezTo>
                  <a:cubicBezTo>
                    <a:pt x="1840" y="1071"/>
                    <a:pt x="1867" y="1167"/>
                    <a:pt x="1853" y="1277"/>
                  </a:cubicBezTo>
                  <a:cubicBezTo>
                    <a:pt x="1840" y="1373"/>
                    <a:pt x="1770" y="1483"/>
                    <a:pt x="1647" y="1565"/>
                  </a:cubicBezTo>
                  <a:cubicBezTo>
                    <a:pt x="1523" y="1633"/>
                    <a:pt x="1387" y="1647"/>
                    <a:pt x="1290" y="1620"/>
                  </a:cubicBezTo>
                  <a:cubicBezTo>
                    <a:pt x="1181" y="1579"/>
                    <a:pt x="1112" y="1497"/>
                    <a:pt x="1070" y="1414"/>
                  </a:cubicBezTo>
                  <a:cubicBezTo>
                    <a:pt x="1016" y="1318"/>
                    <a:pt x="1016" y="1221"/>
                    <a:pt x="1016" y="1153"/>
                  </a:cubicBezTo>
                  <a:cubicBezTo>
                    <a:pt x="1029" y="1071"/>
                    <a:pt x="1029" y="1071"/>
                    <a:pt x="1029" y="1057"/>
                  </a:cubicBezTo>
                  <a:cubicBezTo>
                    <a:pt x="988" y="988"/>
                    <a:pt x="988" y="988"/>
                    <a:pt x="988" y="988"/>
                  </a:cubicBezTo>
                  <a:cubicBezTo>
                    <a:pt x="0" y="1867"/>
                    <a:pt x="0" y="1867"/>
                    <a:pt x="0" y="1867"/>
                  </a:cubicBezTo>
                  <a:cubicBezTo>
                    <a:pt x="110" y="2032"/>
                    <a:pt x="205" y="2197"/>
                    <a:pt x="233" y="2237"/>
                  </a:cubicBezTo>
                  <a:cubicBezTo>
                    <a:pt x="151" y="2114"/>
                    <a:pt x="82" y="1991"/>
                    <a:pt x="0" y="1867"/>
                  </a:cubicBezTo>
                  <a:cubicBezTo>
                    <a:pt x="82" y="1991"/>
                    <a:pt x="329" y="2388"/>
                    <a:pt x="233" y="2237"/>
                  </a:cubicBezTo>
                  <a:cubicBezTo>
                    <a:pt x="1002" y="3418"/>
                    <a:pt x="1784" y="4558"/>
                    <a:pt x="2608" y="5683"/>
                  </a:cubicBezTo>
                  <a:cubicBezTo>
                    <a:pt x="3542" y="4475"/>
                    <a:pt x="3542" y="4475"/>
                    <a:pt x="3542" y="4475"/>
                  </a:cubicBezTo>
                  <a:cubicBezTo>
                    <a:pt x="3830" y="4805"/>
                    <a:pt x="3830" y="4805"/>
                    <a:pt x="3830" y="4805"/>
                  </a:cubicBezTo>
                  <a:cubicBezTo>
                    <a:pt x="3884" y="4859"/>
                    <a:pt x="3884" y="4942"/>
                    <a:pt x="3899" y="4997"/>
                  </a:cubicBezTo>
                  <a:cubicBezTo>
                    <a:pt x="3899" y="5052"/>
                    <a:pt x="3913" y="5106"/>
                    <a:pt x="3954" y="5148"/>
                  </a:cubicBezTo>
                  <a:cubicBezTo>
                    <a:pt x="3995" y="5202"/>
                    <a:pt x="4049" y="5244"/>
                    <a:pt x="4119" y="5244"/>
                  </a:cubicBezTo>
                  <a:cubicBezTo>
                    <a:pt x="4173" y="5257"/>
                    <a:pt x="4228" y="5244"/>
                    <a:pt x="4310" y="5175"/>
                  </a:cubicBezTo>
                  <a:cubicBezTo>
                    <a:pt x="4393" y="5093"/>
                    <a:pt x="4407" y="5037"/>
                    <a:pt x="4407" y="4983"/>
                  </a:cubicBezTo>
                  <a:cubicBezTo>
                    <a:pt x="4407" y="4928"/>
                    <a:pt x="4365" y="4859"/>
                    <a:pt x="4324" y="4805"/>
                  </a:cubicBezTo>
                  <a:cubicBezTo>
                    <a:pt x="4283" y="4763"/>
                    <a:pt x="4228" y="4749"/>
                    <a:pt x="4173" y="4749"/>
                  </a:cubicBezTo>
                  <a:cubicBezTo>
                    <a:pt x="4104" y="4736"/>
                    <a:pt x="4036" y="4736"/>
                    <a:pt x="3967" y="4681"/>
                  </a:cubicBezTo>
                  <a:lnTo>
                    <a:pt x="3967" y="4667"/>
                  </a:lnTo>
                  <a:cubicBezTo>
                    <a:pt x="3651" y="4324"/>
                    <a:pt x="3651" y="4324"/>
                    <a:pt x="3651" y="4324"/>
                  </a:cubicBezTo>
                  <a:cubicBezTo>
                    <a:pt x="4543" y="3170"/>
                    <a:pt x="4543" y="3170"/>
                    <a:pt x="4543" y="3170"/>
                  </a:cubicBezTo>
                  <a:cubicBezTo>
                    <a:pt x="3638" y="2086"/>
                    <a:pt x="2773" y="988"/>
                    <a:pt x="2114"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10" name="Freeform 8"/>
            <p:cNvSpPr>
              <a:spLocks noChangeArrowheads="1"/>
            </p:cNvSpPr>
            <p:nvPr/>
          </p:nvSpPr>
          <p:spPr bwMode="auto">
            <a:xfrm>
              <a:off x="7723821" y="7225773"/>
              <a:ext cx="2700693" cy="3410478"/>
            </a:xfrm>
            <a:custGeom>
              <a:avLst/>
              <a:gdLst>
                <a:gd name="T0" fmla="*/ 1167 w 4503"/>
                <a:gd name="T1" fmla="*/ 1017 h 5685"/>
                <a:gd name="T2" fmla="*/ 1167 w 4503"/>
                <a:gd name="T3" fmla="*/ 1017 h 5685"/>
                <a:gd name="T4" fmla="*/ 1304 w 4503"/>
                <a:gd name="T5" fmla="*/ 1182 h 5685"/>
                <a:gd name="T6" fmla="*/ 1428 w 4503"/>
                <a:gd name="T7" fmla="*/ 1209 h 5685"/>
                <a:gd name="T8" fmla="*/ 1675 w 4503"/>
                <a:gd name="T9" fmla="*/ 1318 h 5685"/>
                <a:gd name="T10" fmla="*/ 1799 w 4503"/>
                <a:gd name="T11" fmla="*/ 1593 h 5685"/>
                <a:gd name="T12" fmla="*/ 1647 w 4503"/>
                <a:gd name="T13" fmla="*/ 1923 h 5685"/>
                <a:gd name="T14" fmla="*/ 1317 w 4503"/>
                <a:gd name="T15" fmla="*/ 2032 h 5685"/>
                <a:gd name="T16" fmla="*/ 1057 w 4503"/>
                <a:gd name="T17" fmla="*/ 1881 h 5685"/>
                <a:gd name="T18" fmla="*/ 961 w 4503"/>
                <a:gd name="T19" fmla="*/ 1635 h 5685"/>
                <a:gd name="T20" fmla="*/ 934 w 4503"/>
                <a:gd name="T21" fmla="*/ 1538 h 5685"/>
                <a:gd name="T22" fmla="*/ 837 w 4503"/>
                <a:gd name="T23" fmla="*/ 1442 h 5685"/>
                <a:gd name="T24" fmla="*/ 0 w 4503"/>
                <a:gd name="T25" fmla="*/ 2526 h 5685"/>
                <a:gd name="T26" fmla="*/ 2471 w 4503"/>
                <a:gd name="T27" fmla="*/ 5684 h 5685"/>
                <a:gd name="T28" fmla="*/ 3363 w 4503"/>
                <a:gd name="T29" fmla="*/ 4490 h 5685"/>
                <a:gd name="T30" fmla="*/ 3267 w 4503"/>
                <a:gd name="T31" fmla="*/ 4407 h 5685"/>
                <a:gd name="T32" fmla="*/ 3158 w 4503"/>
                <a:gd name="T33" fmla="*/ 4393 h 5685"/>
                <a:gd name="T34" fmla="*/ 2910 w 4503"/>
                <a:gd name="T35" fmla="*/ 4284 h 5685"/>
                <a:gd name="T36" fmla="*/ 2773 w 4503"/>
                <a:gd name="T37" fmla="*/ 4009 h 5685"/>
                <a:gd name="T38" fmla="*/ 2896 w 4503"/>
                <a:gd name="T39" fmla="*/ 3693 h 5685"/>
                <a:gd name="T40" fmla="*/ 3226 w 4503"/>
                <a:gd name="T41" fmla="*/ 3556 h 5685"/>
                <a:gd name="T42" fmla="*/ 3501 w 4503"/>
                <a:gd name="T43" fmla="*/ 3693 h 5685"/>
                <a:gd name="T44" fmla="*/ 3610 w 4503"/>
                <a:gd name="T45" fmla="*/ 3927 h 5685"/>
                <a:gd name="T46" fmla="*/ 3624 w 4503"/>
                <a:gd name="T47" fmla="*/ 4023 h 5685"/>
                <a:gd name="T48" fmla="*/ 3678 w 4503"/>
                <a:gd name="T49" fmla="*/ 4078 h 5685"/>
                <a:gd name="T50" fmla="*/ 4502 w 4503"/>
                <a:gd name="T51" fmla="*/ 2979 h 5685"/>
                <a:gd name="T52" fmla="*/ 1949 w 4503"/>
                <a:gd name="T53" fmla="*/ 0 h 5685"/>
                <a:gd name="T54" fmla="*/ 1167 w 4503"/>
                <a:gd name="T55" fmla="*/ 1017 h 5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03" h="5685">
                  <a:moveTo>
                    <a:pt x="1167" y="1017"/>
                  </a:moveTo>
                  <a:lnTo>
                    <a:pt x="1167" y="1017"/>
                  </a:lnTo>
                  <a:cubicBezTo>
                    <a:pt x="1304" y="1182"/>
                    <a:pt x="1304" y="1182"/>
                    <a:pt x="1304" y="1182"/>
                  </a:cubicBezTo>
                  <a:cubicBezTo>
                    <a:pt x="1317" y="1195"/>
                    <a:pt x="1346" y="1195"/>
                    <a:pt x="1428" y="1209"/>
                  </a:cubicBezTo>
                  <a:cubicBezTo>
                    <a:pt x="1496" y="1209"/>
                    <a:pt x="1592" y="1236"/>
                    <a:pt x="1675" y="1318"/>
                  </a:cubicBezTo>
                  <a:cubicBezTo>
                    <a:pt x="1743" y="1401"/>
                    <a:pt x="1799" y="1483"/>
                    <a:pt x="1799" y="1593"/>
                  </a:cubicBezTo>
                  <a:cubicBezTo>
                    <a:pt x="1799" y="1703"/>
                    <a:pt x="1757" y="1826"/>
                    <a:pt x="1647" y="1923"/>
                  </a:cubicBezTo>
                  <a:cubicBezTo>
                    <a:pt x="1551" y="2019"/>
                    <a:pt x="1414" y="2060"/>
                    <a:pt x="1317" y="2032"/>
                  </a:cubicBezTo>
                  <a:cubicBezTo>
                    <a:pt x="1208" y="2019"/>
                    <a:pt x="1126" y="1964"/>
                    <a:pt x="1057" y="1881"/>
                  </a:cubicBezTo>
                  <a:cubicBezTo>
                    <a:pt x="988" y="1813"/>
                    <a:pt x="961" y="1703"/>
                    <a:pt x="961" y="1635"/>
                  </a:cubicBezTo>
                  <a:cubicBezTo>
                    <a:pt x="947" y="1566"/>
                    <a:pt x="947" y="1552"/>
                    <a:pt x="934" y="1538"/>
                  </a:cubicBezTo>
                  <a:cubicBezTo>
                    <a:pt x="837" y="1442"/>
                    <a:pt x="837" y="1442"/>
                    <a:pt x="837" y="1442"/>
                  </a:cubicBezTo>
                  <a:cubicBezTo>
                    <a:pt x="0" y="2526"/>
                    <a:pt x="0" y="2526"/>
                    <a:pt x="0" y="2526"/>
                  </a:cubicBezTo>
                  <a:cubicBezTo>
                    <a:pt x="796" y="3597"/>
                    <a:pt x="1620" y="4655"/>
                    <a:pt x="2471" y="5684"/>
                  </a:cubicBezTo>
                  <a:cubicBezTo>
                    <a:pt x="3363" y="4490"/>
                    <a:pt x="3363" y="4490"/>
                    <a:pt x="3363" y="4490"/>
                  </a:cubicBezTo>
                  <a:cubicBezTo>
                    <a:pt x="3267" y="4407"/>
                    <a:pt x="3267" y="4407"/>
                    <a:pt x="3267" y="4407"/>
                  </a:cubicBezTo>
                  <a:cubicBezTo>
                    <a:pt x="3253" y="4393"/>
                    <a:pt x="3240" y="4393"/>
                    <a:pt x="3158" y="4393"/>
                  </a:cubicBezTo>
                  <a:cubicBezTo>
                    <a:pt x="3089" y="4380"/>
                    <a:pt x="2978" y="4367"/>
                    <a:pt x="2910" y="4284"/>
                  </a:cubicBezTo>
                  <a:cubicBezTo>
                    <a:pt x="2841" y="4215"/>
                    <a:pt x="2773" y="4119"/>
                    <a:pt x="2773" y="4009"/>
                  </a:cubicBezTo>
                  <a:cubicBezTo>
                    <a:pt x="2759" y="3913"/>
                    <a:pt x="2800" y="3790"/>
                    <a:pt x="2896" y="3693"/>
                  </a:cubicBezTo>
                  <a:cubicBezTo>
                    <a:pt x="2993" y="3584"/>
                    <a:pt x="3130" y="3543"/>
                    <a:pt x="3226" y="3556"/>
                  </a:cubicBezTo>
                  <a:cubicBezTo>
                    <a:pt x="3336" y="3556"/>
                    <a:pt x="3432" y="3625"/>
                    <a:pt x="3501" y="3693"/>
                  </a:cubicBezTo>
                  <a:cubicBezTo>
                    <a:pt x="3569" y="3762"/>
                    <a:pt x="3596" y="3858"/>
                    <a:pt x="3610" y="3927"/>
                  </a:cubicBezTo>
                  <a:cubicBezTo>
                    <a:pt x="3624" y="4009"/>
                    <a:pt x="3624" y="4023"/>
                    <a:pt x="3624" y="4023"/>
                  </a:cubicBezTo>
                  <a:cubicBezTo>
                    <a:pt x="3678" y="4078"/>
                    <a:pt x="3678" y="4078"/>
                    <a:pt x="3678" y="4078"/>
                  </a:cubicBezTo>
                  <a:cubicBezTo>
                    <a:pt x="4502" y="2979"/>
                    <a:pt x="4502" y="2979"/>
                    <a:pt x="4502" y="2979"/>
                  </a:cubicBezTo>
                  <a:cubicBezTo>
                    <a:pt x="3720" y="2074"/>
                    <a:pt x="2828" y="1058"/>
                    <a:pt x="1949" y="0"/>
                  </a:cubicBezTo>
                  <a:lnTo>
                    <a:pt x="1167" y="1017"/>
                  </a:ln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11" name="Freeform 9"/>
            <p:cNvSpPr>
              <a:spLocks noChangeArrowheads="1"/>
            </p:cNvSpPr>
            <p:nvPr/>
          </p:nvSpPr>
          <p:spPr bwMode="auto">
            <a:xfrm>
              <a:off x="5650029" y="7572376"/>
              <a:ext cx="2092310" cy="3000375"/>
            </a:xfrm>
            <a:custGeom>
              <a:avLst/>
              <a:gdLst>
                <a:gd name="T0" fmla="*/ 0 w 3487"/>
                <a:gd name="T1" fmla="*/ 2114 h 4999"/>
                <a:gd name="T2" fmla="*/ 0 w 3487"/>
                <a:gd name="T3" fmla="*/ 2114 h 4999"/>
                <a:gd name="T4" fmla="*/ 700 w 3487"/>
                <a:gd name="T5" fmla="*/ 3267 h 4999"/>
                <a:gd name="T6" fmla="*/ 700 w 3487"/>
                <a:gd name="T7" fmla="*/ 3158 h 4999"/>
                <a:gd name="T8" fmla="*/ 782 w 3487"/>
                <a:gd name="T9" fmla="*/ 2883 h 4999"/>
                <a:gd name="T10" fmla="*/ 1015 w 3487"/>
                <a:gd name="T11" fmla="*/ 2719 h 4999"/>
                <a:gd name="T12" fmla="*/ 1359 w 3487"/>
                <a:gd name="T13" fmla="*/ 2801 h 4999"/>
                <a:gd name="T14" fmla="*/ 1550 w 3487"/>
                <a:gd name="T15" fmla="*/ 3116 h 4999"/>
                <a:gd name="T16" fmla="*/ 1441 w 3487"/>
                <a:gd name="T17" fmla="*/ 3391 h 4999"/>
                <a:gd name="T18" fmla="*/ 1221 w 3487"/>
                <a:gd name="T19" fmla="*/ 3542 h 4999"/>
                <a:gd name="T20" fmla="*/ 1125 w 3487"/>
                <a:gd name="T21" fmla="*/ 3569 h 4999"/>
                <a:gd name="T22" fmla="*/ 988 w 3487"/>
                <a:gd name="T23" fmla="*/ 3748 h 4999"/>
                <a:gd name="T24" fmla="*/ 1770 w 3487"/>
                <a:gd name="T25" fmla="*/ 4998 h 4999"/>
                <a:gd name="T26" fmla="*/ 3486 w 3487"/>
                <a:gd name="T27" fmla="*/ 2636 h 4999"/>
                <a:gd name="T28" fmla="*/ 1579 w 3487"/>
                <a:gd name="T29" fmla="*/ 0 h 4999"/>
                <a:gd name="T30" fmla="*/ 0 w 3487"/>
                <a:gd name="T31" fmla="*/ 2114 h 4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7" h="4999">
                  <a:moveTo>
                    <a:pt x="0" y="2114"/>
                  </a:moveTo>
                  <a:lnTo>
                    <a:pt x="0" y="2114"/>
                  </a:lnTo>
                  <a:cubicBezTo>
                    <a:pt x="700" y="3267"/>
                    <a:pt x="700" y="3267"/>
                    <a:pt x="700" y="3267"/>
                  </a:cubicBezTo>
                  <a:cubicBezTo>
                    <a:pt x="713" y="3254"/>
                    <a:pt x="700" y="3226"/>
                    <a:pt x="700" y="3158"/>
                  </a:cubicBezTo>
                  <a:cubicBezTo>
                    <a:pt x="700" y="3089"/>
                    <a:pt x="713" y="2979"/>
                    <a:pt x="782" y="2883"/>
                  </a:cubicBezTo>
                  <a:cubicBezTo>
                    <a:pt x="837" y="2814"/>
                    <a:pt x="919" y="2746"/>
                    <a:pt x="1015" y="2719"/>
                  </a:cubicBezTo>
                  <a:cubicBezTo>
                    <a:pt x="1125" y="2691"/>
                    <a:pt x="1249" y="2719"/>
                    <a:pt x="1359" y="2801"/>
                  </a:cubicBezTo>
                  <a:cubicBezTo>
                    <a:pt x="1482" y="2883"/>
                    <a:pt x="1537" y="3007"/>
                    <a:pt x="1550" y="3116"/>
                  </a:cubicBezTo>
                  <a:cubicBezTo>
                    <a:pt x="1550" y="3226"/>
                    <a:pt x="1496" y="3322"/>
                    <a:pt x="1441" y="3391"/>
                  </a:cubicBezTo>
                  <a:cubicBezTo>
                    <a:pt x="1373" y="3487"/>
                    <a:pt x="1290" y="3515"/>
                    <a:pt x="1221" y="3542"/>
                  </a:cubicBezTo>
                  <a:cubicBezTo>
                    <a:pt x="1139" y="3556"/>
                    <a:pt x="1139" y="3556"/>
                    <a:pt x="1125" y="3569"/>
                  </a:cubicBezTo>
                  <a:cubicBezTo>
                    <a:pt x="988" y="3748"/>
                    <a:pt x="988" y="3748"/>
                    <a:pt x="988" y="3748"/>
                  </a:cubicBezTo>
                  <a:cubicBezTo>
                    <a:pt x="1770" y="4998"/>
                    <a:pt x="1770" y="4998"/>
                    <a:pt x="1770" y="4998"/>
                  </a:cubicBezTo>
                  <a:cubicBezTo>
                    <a:pt x="2333" y="4201"/>
                    <a:pt x="2923" y="3391"/>
                    <a:pt x="3486" y="2636"/>
                  </a:cubicBezTo>
                  <a:cubicBezTo>
                    <a:pt x="1579" y="0"/>
                    <a:pt x="1579" y="0"/>
                    <a:pt x="1579" y="0"/>
                  </a:cubicBezTo>
                  <a:cubicBezTo>
                    <a:pt x="1015" y="755"/>
                    <a:pt x="480" y="1469"/>
                    <a:pt x="0" y="211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12" name="Freeform 10"/>
            <p:cNvSpPr>
              <a:spLocks noChangeArrowheads="1"/>
            </p:cNvSpPr>
            <p:nvPr/>
          </p:nvSpPr>
          <p:spPr bwMode="auto">
            <a:xfrm>
              <a:off x="4306295" y="8979959"/>
              <a:ext cx="2306566" cy="3804708"/>
            </a:xfrm>
            <a:custGeom>
              <a:avLst/>
              <a:gdLst>
                <a:gd name="T0" fmla="*/ 3226 w 3845"/>
                <a:gd name="T1" fmla="*/ 1125 h 6343"/>
                <a:gd name="T2" fmla="*/ 3226 w 3845"/>
                <a:gd name="T3" fmla="*/ 1125 h 6343"/>
                <a:gd name="T4" fmla="*/ 3405 w 3845"/>
                <a:gd name="T5" fmla="*/ 1030 h 6343"/>
                <a:gd name="T6" fmla="*/ 3542 w 3845"/>
                <a:gd name="T7" fmla="*/ 947 h 6343"/>
                <a:gd name="T8" fmla="*/ 3624 w 3845"/>
                <a:gd name="T9" fmla="*/ 768 h 6343"/>
                <a:gd name="T10" fmla="*/ 3500 w 3845"/>
                <a:gd name="T11" fmla="*/ 590 h 6343"/>
                <a:gd name="T12" fmla="*/ 3294 w 3845"/>
                <a:gd name="T13" fmla="*/ 535 h 6343"/>
                <a:gd name="T14" fmla="*/ 3144 w 3845"/>
                <a:gd name="T15" fmla="*/ 645 h 6343"/>
                <a:gd name="T16" fmla="*/ 3103 w 3845"/>
                <a:gd name="T17" fmla="*/ 810 h 6343"/>
                <a:gd name="T18" fmla="*/ 3075 w 3845"/>
                <a:gd name="T19" fmla="*/ 1016 h 6343"/>
                <a:gd name="T20" fmla="*/ 3075 w 3845"/>
                <a:gd name="T21" fmla="*/ 1016 h 6343"/>
                <a:gd name="T22" fmla="*/ 2855 w 3845"/>
                <a:gd name="T23" fmla="*/ 1290 h 6343"/>
                <a:gd name="T24" fmla="*/ 2059 w 3845"/>
                <a:gd name="T25" fmla="*/ 0 h 6343"/>
                <a:gd name="T26" fmla="*/ 0 w 3845"/>
                <a:gd name="T27" fmla="*/ 2704 h 6343"/>
                <a:gd name="T28" fmla="*/ 1427 w 3845"/>
                <a:gd name="T29" fmla="*/ 6342 h 6343"/>
                <a:gd name="T30" fmla="*/ 3844 w 3845"/>
                <a:gd name="T31" fmla="*/ 2883 h 6343"/>
                <a:gd name="T32" fmla="*/ 2965 w 3845"/>
                <a:gd name="T33" fmla="*/ 1468 h 6343"/>
                <a:gd name="T34" fmla="*/ 3226 w 3845"/>
                <a:gd name="T35" fmla="*/ 1125 h 6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5" h="6343">
                  <a:moveTo>
                    <a:pt x="3226" y="1125"/>
                  </a:moveTo>
                  <a:lnTo>
                    <a:pt x="3226" y="1125"/>
                  </a:lnTo>
                  <a:cubicBezTo>
                    <a:pt x="3281" y="1057"/>
                    <a:pt x="3349" y="1043"/>
                    <a:pt x="3405" y="1030"/>
                  </a:cubicBezTo>
                  <a:cubicBezTo>
                    <a:pt x="3459" y="1016"/>
                    <a:pt x="3514" y="1002"/>
                    <a:pt x="3542" y="947"/>
                  </a:cubicBezTo>
                  <a:cubicBezTo>
                    <a:pt x="3597" y="892"/>
                    <a:pt x="3624" y="823"/>
                    <a:pt x="3624" y="768"/>
                  </a:cubicBezTo>
                  <a:cubicBezTo>
                    <a:pt x="3611" y="713"/>
                    <a:pt x="3597" y="659"/>
                    <a:pt x="3500" y="590"/>
                  </a:cubicBezTo>
                  <a:cubicBezTo>
                    <a:pt x="3418" y="521"/>
                    <a:pt x="3349" y="521"/>
                    <a:pt x="3294" y="535"/>
                  </a:cubicBezTo>
                  <a:cubicBezTo>
                    <a:pt x="3240" y="549"/>
                    <a:pt x="3185" y="590"/>
                    <a:pt x="3144" y="645"/>
                  </a:cubicBezTo>
                  <a:cubicBezTo>
                    <a:pt x="3116" y="686"/>
                    <a:pt x="3103" y="741"/>
                    <a:pt x="3103" y="810"/>
                  </a:cubicBezTo>
                  <a:cubicBezTo>
                    <a:pt x="3103" y="865"/>
                    <a:pt x="3116" y="933"/>
                    <a:pt x="3075" y="1016"/>
                  </a:cubicBezTo>
                  <a:lnTo>
                    <a:pt x="3075" y="1016"/>
                  </a:lnTo>
                  <a:cubicBezTo>
                    <a:pt x="2855" y="1290"/>
                    <a:pt x="2855" y="1290"/>
                    <a:pt x="2855" y="1290"/>
                  </a:cubicBezTo>
                  <a:cubicBezTo>
                    <a:pt x="2059" y="0"/>
                    <a:pt x="2059" y="0"/>
                    <a:pt x="2059" y="0"/>
                  </a:cubicBezTo>
                  <a:cubicBezTo>
                    <a:pt x="865" y="1592"/>
                    <a:pt x="0" y="2704"/>
                    <a:pt x="0" y="2704"/>
                  </a:cubicBezTo>
                  <a:cubicBezTo>
                    <a:pt x="1427" y="6342"/>
                    <a:pt x="1427" y="6342"/>
                    <a:pt x="1427" y="6342"/>
                  </a:cubicBezTo>
                  <a:cubicBezTo>
                    <a:pt x="1427" y="6342"/>
                    <a:pt x="2526" y="4722"/>
                    <a:pt x="3844" y="2883"/>
                  </a:cubicBezTo>
                  <a:cubicBezTo>
                    <a:pt x="2965" y="1468"/>
                    <a:pt x="2965" y="1468"/>
                    <a:pt x="2965" y="1468"/>
                  </a:cubicBezTo>
                  <a:lnTo>
                    <a:pt x="3226" y="1125"/>
                  </a:ln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13" name="Freeform 11"/>
            <p:cNvSpPr>
              <a:spLocks noChangeArrowheads="1"/>
            </p:cNvSpPr>
            <p:nvPr/>
          </p:nvSpPr>
          <p:spPr bwMode="auto">
            <a:xfrm>
              <a:off x="9305619" y="9128125"/>
              <a:ext cx="2282760" cy="3675063"/>
            </a:xfrm>
            <a:custGeom>
              <a:avLst/>
              <a:gdLst>
                <a:gd name="T0" fmla="*/ 1126 w 3804"/>
                <a:gd name="T1" fmla="*/ 1221 h 6123"/>
                <a:gd name="T2" fmla="*/ 1126 w 3804"/>
                <a:gd name="T3" fmla="*/ 1221 h 6123"/>
                <a:gd name="T4" fmla="*/ 866 w 3804"/>
                <a:gd name="T5" fmla="*/ 974 h 6123"/>
                <a:gd name="T6" fmla="*/ 811 w 3804"/>
                <a:gd name="T7" fmla="*/ 783 h 6123"/>
                <a:gd name="T8" fmla="*/ 742 w 3804"/>
                <a:gd name="T9" fmla="*/ 631 h 6123"/>
                <a:gd name="T10" fmla="*/ 577 w 3804"/>
                <a:gd name="T11" fmla="*/ 536 h 6123"/>
                <a:gd name="T12" fmla="*/ 385 w 3804"/>
                <a:gd name="T13" fmla="*/ 631 h 6123"/>
                <a:gd name="T14" fmla="*/ 289 w 3804"/>
                <a:gd name="T15" fmla="*/ 824 h 6123"/>
                <a:gd name="T16" fmla="*/ 385 w 3804"/>
                <a:gd name="T17" fmla="*/ 989 h 6123"/>
                <a:gd name="T18" fmla="*/ 536 w 3804"/>
                <a:gd name="T19" fmla="*/ 1057 h 6123"/>
                <a:gd name="T20" fmla="*/ 742 w 3804"/>
                <a:gd name="T21" fmla="*/ 1112 h 6123"/>
                <a:gd name="T22" fmla="*/ 742 w 3804"/>
                <a:gd name="T23" fmla="*/ 1112 h 6123"/>
                <a:gd name="T24" fmla="*/ 1017 w 3804"/>
                <a:gd name="T25" fmla="*/ 1373 h 6123"/>
                <a:gd name="T26" fmla="*/ 0 w 3804"/>
                <a:gd name="T27" fmla="*/ 2718 h 6123"/>
                <a:gd name="T28" fmla="*/ 3048 w 3804"/>
                <a:gd name="T29" fmla="*/ 6122 h 6123"/>
                <a:gd name="T30" fmla="*/ 3803 w 3804"/>
                <a:gd name="T31" fmla="*/ 2168 h 6123"/>
                <a:gd name="T32" fmla="*/ 2046 w 3804"/>
                <a:gd name="T33" fmla="*/ 0 h 6123"/>
                <a:gd name="T34" fmla="*/ 1126 w 3804"/>
                <a:gd name="T35" fmla="*/ 1221 h 6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04" h="6123">
                  <a:moveTo>
                    <a:pt x="1126" y="1221"/>
                  </a:moveTo>
                  <a:lnTo>
                    <a:pt x="1126" y="1221"/>
                  </a:lnTo>
                  <a:cubicBezTo>
                    <a:pt x="866" y="974"/>
                    <a:pt x="866" y="974"/>
                    <a:pt x="866" y="974"/>
                  </a:cubicBezTo>
                  <a:cubicBezTo>
                    <a:pt x="811" y="920"/>
                    <a:pt x="811" y="837"/>
                    <a:pt x="811" y="783"/>
                  </a:cubicBezTo>
                  <a:cubicBezTo>
                    <a:pt x="797" y="727"/>
                    <a:pt x="783" y="672"/>
                    <a:pt x="742" y="631"/>
                  </a:cubicBezTo>
                  <a:cubicBezTo>
                    <a:pt x="687" y="576"/>
                    <a:pt x="632" y="549"/>
                    <a:pt x="577" y="536"/>
                  </a:cubicBezTo>
                  <a:cubicBezTo>
                    <a:pt x="523" y="536"/>
                    <a:pt x="454" y="549"/>
                    <a:pt x="385" y="631"/>
                  </a:cubicBezTo>
                  <a:cubicBezTo>
                    <a:pt x="303" y="700"/>
                    <a:pt x="289" y="769"/>
                    <a:pt x="289" y="824"/>
                  </a:cubicBezTo>
                  <a:cubicBezTo>
                    <a:pt x="303" y="878"/>
                    <a:pt x="330" y="933"/>
                    <a:pt x="385" y="989"/>
                  </a:cubicBezTo>
                  <a:cubicBezTo>
                    <a:pt x="426" y="1029"/>
                    <a:pt x="481" y="1043"/>
                    <a:pt x="536" y="1057"/>
                  </a:cubicBezTo>
                  <a:cubicBezTo>
                    <a:pt x="605" y="1057"/>
                    <a:pt x="673" y="1057"/>
                    <a:pt x="742" y="1112"/>
                  </a:cubicBezTo>
                  <a:lnTo>
                    <a:pt x="742" y="1112"/>
                  </a:lnTo>
                  <a:cubicBezTo>
                    <a:pt x="1017" y="1373"/>
                    <a:pt x="1017" y="1373"/>
                    <a:pt x="1017" y="1373"/>
                  </a:cubicBezTo>
                  <a:cubicBezTo>
                    <a:pt x="0" y="2718"/>
                    <a:pt x="0" y="2718"/>
                    <a:pt x="0" y="2718"/>
                  </a:cubicBezTo>
                  <a:cubicBezTo>
                    <a:pt x="975" y="3885"/>
                    <a:pt x="1991" y="5011"/>
                    <a:pt x="3048" y="6122"/>
                  </a:cubicBezTo>
                  <a:cubicBezTo>
                    <a:pt x="3803" y="2168"/>
                    <a:pt x="3803" y="2168"/>
                    <a:pt x="3803" y="2168"/>
                  </a:cubicBezTo>
                  <a:cubicBezTo>
                    <a:pt x="3474" y="1674"/>
                    <a:pt x="2828" y="906"/>
                    <a:pt x="2046" y="0"/>
                  </a:cubicBezTo>
                  <a:lnTo>
                    <a:pt x="1126" y="1221"/>
                  </a:ln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sp>
          <p:nvSpPr>
            <p:cNvPr id="14" name="Freeform 12"/>
            <p:cNvSpPr>
              <a:spLocks noChangeArrowheads="1"/>
            </p:cNvSpPr>
            <p:nvPr/>
          </p:nvSpPr>
          <p:spPr bwMode="auto">
            <a:xfrm>
              <a:off x="11667732" y="9466793"/>
              <a:ext cx="50257" cy="7938"/>
            </a:xfrm>
            <a:custGeom>
              <a:avLst/>
              <a:gdLst>
                <a:gd name="T0" fmla="*/ 0 w 83"/>
                <a:gd name="T1" fmla="*/ 13 h 14"/>
                <a:gd name="T2" fmla="*/ 0 w 83"/>
                <a:gd name="T3" fmla="*/ 13 h 14"/>
              </a:gdLst>
              <a:ahLst/>
              <a:cxnLst>
                <a:cxn ang="0">
                  <a:pos x="T0" y="T1"/>
                </a:cxn>
                <a:cxn ang="0">
                  <a:pos x="T2" y="T3"/>
                </a:cxn>
              </a:cxnLst>
              <a:rect l="0" t="0" r="r" b="b"/>
              <a:pathLst>
                <a:path w="83" h="14">
                  <a:moveTo>
                    <a:pt x="0" y="13"/>
                  </a:moveTo>
                  <a:cubicBezTo>
                    <a:pt x="0" y="13"/>
                    <a:pt x="82" y="0"/>
                    <a:pt x="0" y="1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76183" tIns="38092" rIns="76183" bIns="38092" anchor="ctr"/>
            <a:lstStyle/>
            <a:p>
              <a:pPr defTabSz="914034"/>
              <a:endParaRPr lang="en-US" sz="900">
                <a:solidFill>
                  <a:prstClr val="black"/>
                </a:solidFill>
              </a:endParaRPr>
            </a:p>
          </p:txBody>
        </p:sp>
      </p:grpSp>
      <p:sp>
        <p:nvSpPr>
          <p:cNvPr id="15" name="Freeform 222"/>
          <p:cNvSpPr>
            <a:spLocks noEditPoints="1"/>
          </p:cNvSpPr>
          <p:nvPr/>
        </p:nvSpPr>
        <p:spPr bwMode="auto">
          <a:xfrm>
            <a:off x="1645204" y="2131523"/>
            <a:ext cx="475518" cy="477612"/>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CC9B00"/>
          </a:solidFill>
          <a:ln>
            <a:noFill/>
          </a:ln>
        </p:spPr>
        <p:txBody>
          <a:bodyPr vert="horz" wrap="square" lIns="45720" tIns="22860" rIns="45720" bIns="22860" numCol="1" anchor="t" anchorCtr="0" compatLnSpc="1">
            <a:prstTxWarp prst="textNoShape">
              <a:avLst/>
            </a:prstTxWarp>
          </a:bodyPr>
          <a:lstStyle/>
          <a:p>
            <a:pPr defTabSz="914034"/>
            <a:endParaRPr lang="en-US" sz="900">
              <a:solidFill>
                <a:srgbClr val="44546A"/>
              </a:solidFill>
            </a:endParaRPr>
          </a:p>
        </p:txBody>
      </p:sp>
      <p:sp>
        <p:nvSpPr>
          <p:cNvPr id="16" name="Freeform 222"/>
          <p:cNvSpPr>
            <a:spLocks noEditPoints="1"/>
          </p:cNvSpPr>
          <p:nvPr/>
        </p:nvSpPr>
        <p:spPr bwMode="auto">
          <a:xfrm>
            <a:off x="1661149" y="2978555"/>
            <a:ext cx="475518" cy="477612"/>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CC9B00"/>
          </a:solidFill>
          <a:ln>
            <a:noFill/>
          </a:ln>
        </p:spPr>
        <p:txBody>
          <a:bodyPr vert="horz" wrap="square" lIns="45720" tIns="22860" rIns="45720" bIns="22860" numCol="1" anchor="t" anchorCtr="0" compatLnSpc="1">
            <a:prstTxWarp prst="textNoShape">
              <a:avLst/>
            </a:prstTxWarp>
          </a:bodyPr>
          <a:lstStyle/>
          <a:p>
            <a:pPr defTabSz="914034"/>
            <a:endParaRPr lang="en-US" sz="900">
              <a:solidFill>
                <a:srgbClr val="44546A"/>
              </a:solidFill>
            </a:endParaRPr>
          </a:p>
        </p:txBody>
      </p:sp>
      <p:sp>
        <p:nvSpPr>
          <p:cNvPr id="17" name="Freeform 222"/>
          <p:cNvSpPr>
            <a:spLocks noEditPoints="1"/>
          </p:cNvSpPr>
          <p:nvPr/>
        </p:nvSpPr>
        <p:spPr bwMode="auto">
          <a:xfrm>
            <a:off x="1650200" y="3772187"/>
            <a:ext cx="475518" cy="477612"/>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CC9B00"/>
          </a:solidFill>
          <a:ln>
            <a:noFill/>
          </a:ln>
        </p:spPr>
        <p:txBody>
          <a:bodyPr vert="horz" wrap="square" lIns="45720" tIns="22860" rIns="45720" bIns="22860" numCol="1" anchor="t" anchorCtr="0" compatLnSpc="1">
            <a:prstTxWarp prst="textNoShape">
              <a:avLst/>
            </a:prstTxWarp>
          </a:bodyPr>
          <a:lstStyle/>
          <a:p>
            <a:pPr defTabSz="914034"/>
            <a:endParaRPr lang="en-US" sz="900">
              <a:solidFill>
                <a:srgbClr val="44546A"/>
              </a:solidFill>
            </a:endParaRPr>
          </a:p>
        </p:txBody>
      </p:sp>
      <p:sp>
        <p:nvSpPr>
          <p:cNvPr id="18" name="Freeform 222"/>
          <p:cNvSpPr>
            <a:spLocks noEditPoints="1"/>
          </p:cNvSpPr>
          <p:nvPr/>
        </p:nvSpPr>
        <p:spPr bwMode="auto">
          <a:xfrm>
            <a:off x="1666145" y="4590192"/>
            <a:ext cx="475518" cy="477612"/>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CC9B00"/>
          </a:solidFill>
          <a:ln>
            <a:noFill/>
          </a:ln>
        </p:spPr>
        <p:txBody>
          <a:bodyPr vert="horz" wrap="square" lIns="45720" tIns="22860" rIns="45720" bIns="22860" numCol="1" anchor="t" anchorCtr="0" compatLnSpc="1">
            <a:prstTxWarp prst="textNoShape">
              <a:avLst/>
            </a:prstTxWarp>
          </a:bodyPr>
          <a:lstStyle/>
          <a:p>
            <a:pPr defTabSz="914034"/>
            <a:endParaRPr lang="en-US" sz="900">
              <a:solidFill>
                <a:srgbClr val="44546A"/>
              </a:solidFill>
            </a:endParaRPr>
          </a:p>
        </p:txBody>
      </p:sp>
      <p:grpSp>
        <p:nvGrpSpPr>
          <p:cNvPr id="19" name="组合 18"/>
          <p:cNvGrpSpPr/>
          <p:nvPr/>
        </p:nvGrpSpPr>
        <p:grpSpPr>
          <a:xfrm>
            <a:off x="2204476" y="2063502"/>
            <a:ext cx="4191000" cy="577878"/>
            <a:chOff x="1486729" y="1389218"/>
            <a:chExt cx="4192091" cy="578028"/>
          </a:xfrm>
        </p:grpSpPr>
        <p:sp>
          <p:nvSpPr>
            <p:cNvPr id="20" name="Text Placeholder 3"/>
            <p:cNvSpPr txBox="1">
              <a:spLocks/>
            </p:cNvSpPr>
            <p:nvPr/>
          </p:nvSpPr>
          <p:spPr>
            <a:xfrm>
              <a:off x="1486729" y="1751746"/>
              <a:ext cx="4192091" cy="21550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50123" eaLnBrk="0" fontAlgn="base" hangingPunct="0">
                <a:spcBef>
                  <a:spcPct val="0"/>
                </a:spcBef>
                <a:spcAft>
                  <a:spcPct val="0"/>
                </a:spcAft>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1" name="Text Placeholder 3"/>
            <p:cNvSpPr txBox="1">
              <a:spLocks/>
            </p:cNvSpPr>
            <p:nvPr/>
          </p:nvSpPr>
          <p:spPr>
            <a:xfrm>
              <a:off x="1494257" y="1389218"/>
              <a:ext cx="1539284" cy="3078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35" eaLnBrk="0" fontAlgn="base" hangingPunct="0">
                <a:spcBef>
                  <a:spcPct val="20000"/>
                </a:spcBef>
                <a:spcAft>
                  <a:spcPct val="0"/>
                </a:spcAft>
                <a:defRPr/>
              </a:pPr>
              <a:r>
                <a:rPr lang="zh-CN" altLang="en-US" sz="2000" b="1" dirty="0">
                  <a:solidFill>
                    <a:sysClr val="windowText" lastClr="000000"/>
                  </a:solidFill>
                  <a:latin typeface="微软雅黑" panose="020B0503020204020204" pitchFamily="34" charset="-122"/>
                  <a:ea typeface="微软雅黑" panose="020B0503020204020204" pitchFamily="34" charset="-122"/>
                </a:rPr>
                <a:t>点击添加标题</a:t>
              </a:r>
              <a:endParaRPr lang="en-US" altLang="zh-CN" sz="2000" b="1"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204476" y="2894381"/>
            <a:ext cx="4191000" cy="577878"/>
            <a:chOff x="1486729" y="1389218"/>
            <a:chExt cx="4192091" cy="578028"/>
          </a:xfrm>
        </p:grpSpPr>
        <p:sp>
          <p:nvSpPr>
            <p:cNvPr id="23" name="Text Placeholder 3"/>
            <p:cNvSpPr txBox="1">
              <a:spLocks/>
            </p:cNvSpPr>
            <p:nvPr/>
          </p:nvSpPr>
          <p:spPr>
            <a:xfrm>
              <a:off x="1486729" y="1751746"/>
              <a:ext cx="4192091" cy="21550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50123" eaLnBrk="0" fontAlgn="base" hangingPunct="0">
                <a:spcBef>
                  <a:spcPct val="0"/>
                </a:spcBef>
                <a:spcAft>
                  <a:spcPct val="0"/>
                </a:spcAft>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4" name="Text Placeholder 3"/>
            <p:cNvSpPr txBox="1">
              <a:spLocks/>
            </p:cNvSpPr>
            <p:nvPr/>
          </p:nvSpPr>
          <p:spPr>
            <a:xfrm>
              <a:off x="1494257" y="1389218"/>
              <a:ext cx="1539284" cy="3078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35" eaLnBrk="0" fontAlgn="base" hangingPunct="0">
                <a:spcBef>
                  <a:spcPct val="20000"/>
                </a:spcBef>
                <a:spcAft>
                  <a:spcPct val="0"/>
                </a:spcAft>
                <a:defRPr/>
              </a:pPr>
              <a:r>
                <a:rPr lang="zh-CN" altLang="en-US" sz="2000" b="1" dirty="0">
                  <a:solidFill>
                    <a:sysClr val="windowText" lastClr="000000"/>
                  </a:solidFill>
                  <a:latin typeface="微软雅黑" panose="020B0503020204020204" pitchFamily="34" charset="-122"/>
                  <a:ea typeface="微软雅黑" panose="020B0503020204020204" pitchFamily="34" charset="-122"/>
                </a:rPr>
                <a:t>点击添加标题</a:t>
              </a:r>
              <a:endParaRPr lang="en-US" altLang="zh-CN" sz="2000" b="1"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2204476" y="3725260"/>
            <a:ext cx="4191000" cy="577878"/>
            <a:chOff x="1486729" y="1389218"/>
            <a:chExt cx="4192091" cy="578028"/>
          </a:xfrm>
        </p:grpSpPr>
        <p:sp>
          <p:nvSpPr>
            <p:cNvPr id="26" name="Text Placeholder 3"/>
            <p:cNvSpPr txBox="1">
              <a:spLocks/>
            </p:cNvSpPr>
            <p:nvPr/>
          </p:nvSpPr>
          <p:spPr>
            <a:xfrm>
              <a:off x="1486729" y="1751746"/>
              <a:ext cx="4192091" cy="21550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50123" eaLnBrk="0" fontAlgn="base" hangingPunct="0">
                <a:spcBef>
                  <a:spcPct val="0"/>
                </a:spcBef>
                <a:spcAft>
                  <a:spcPct val="0"/>
                </a:spcAft>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7" name="Text Placeholder 3"/>
            <p:cNvSpPr txBox="1">
              <a:spLocks/>
            </p:cNvSpPr>
            <p:nvPr/>
          </p:nvSpPr>
          <p:spPr>
            <a:xfrm>
              <a:off x="1494257" y="1389218"/>
              <a:ext cx="1539284" cy="3078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35" eaLnBrk="0" fontAlgn="base" hangingPunct="0">
                <a:spcBef>
                  <a:spcPct val="20000"/>
                </a:spcBef>
                <a:spcAft>
                  <a:spcPct val="0"/>
                </a:spcAft>
                <a:defRPr/>
              </a:pPr>
              <a:r>
                <a:rPr lang="zh-CN" altLang="en-US" sz="2000" b="1" dirty="0">
                  <a:solidFill>
                    <a:sysClr val="windowText" lastClr="000000"/>
                  </a:solidFill>
                  <a:latin typeface="微软雅黑" panose="020B0503020204020204" pitchFamily="34" charset="-122"/>
                  <a:ea typeface="微软雅黑" panose="020B0503020204020204" pitchFamily="34" charset="-122"/>
                </a:rPr>
                <a:t>点击添加标题</a:t>
              </a:r>
              <a:endParaRPr lang="en-US" altLang="zh-CN" sz="2000" b="1"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204476" y="4556138"/>
            <a:ext cx="4191000" cy="577878"/>
            <a:chOff x="1486729" y="1389218"/>
            <a:chExt cx="4192091" cy="578028"/>
          </a:xfrm>
        </p:grpSpPr>
        <p:sp>
          <p:nvSpPr>
            <p:cNvPr id="29" name="Text Placeholder 3"/>
            <p:cNvSpPr txBox="1">
              <a:spLocks/>
            </p:cNvSpPr>
            <p:nvPr/>
          </p:nvSpPr>
          <p:spPr>
            <a:xfrm>
              <a:off x="1486729" y="1751746"/>
              <a:ext cx="4192091" cy="21550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50123" eaLnBrk="0" fontAlgn="base" hangingPunct="0">
                <a:spcBef>
                  <a:spcPct val="0"/>
                </a:spcBef>
                <a:spcAft>
                  <a:spcPct val="0"/>
                </a:spcAft>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30" name="Text Placeholder 3"/>
            <p:cNvSpPr txBox="1">
              <a:spLocks/>
            </p:cNvSpPr>
            <p:nvPr/>
          </p:nvSpPr>
          <p:spPr>
            <a:xfrm>
              <a:off x="1494257" y="1389218"/>
              <a:ext cx="1539284" cy="3078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35" eaLnBrk="0" fontAlgn="base" hangingPunct="0">
                <a:spcBef>
                  <a:spcPct val="20000"/>
                </a:spcBef>
                <a:spcAft>
                  <a:spcPct val="0"/>
                </a:spcAft>
                <a:defRPr/>
              </a:pPr>
              <a:r>
                <a:rPr lang="zh-CN" altLang="en-US" sz="2000" b="1" dirty="0">
                  <a:solidFill>
                    <a:sysClr val="windowText" lastClr="000000"/>
                  </a:solidFill>
                  <a:latin typeface="微软雅黑" panose="020B0503020204020204" pitchFamily="34" charset="-122"/>
                  <a:ea typeface="微软雅黑" panose="020B0503020204020204" pitchFamily="34" charset="-122"/>
                </a:rPr>
                <a:t>点击添加标题</a:t>
              </a:r>
              <a:endParaRPr lang="en-US" altLang="zh-CN" sz="2000" b="1" dirty="0">
                <a:solidFill>
                  <a:sysClr val="windowText" lastClr="000000"/>
                </a:solidFill>
                <a:latin typeface="微软雅黑" panose="020B0503020204020204" pitchFamily="34" charset="-122"/>
                <a:ea typeface="微软雅黑" panose="020B0503020204020204" pitchFamily="34" charset="-122"/>
              </a:endParaRPr>
            </a:p>
          </p:txBody>
        </p:sp>
      </p:grpSp>
      <p:sp>
        <p:nvSpPr>
          <p:cNvPr id="31" name="矩形 30">
            <a:extLst>
              <a:ext uri="{FF2B5EF4-FFF2-40B4-BE49-F238E27FC236}">
                <a16:creationId xmlns:a16="http://schemas.microsoft.com/office/drawing/2014/main" id="{C3FFBD3B-5793-4AAB-B21E-95C0CCAEE691}"/>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32" name="TextBox 35">
            <a:extLst>
              <a:ext uri="{FF2B5EF4-FFF2-40B4-BE49-F238E27FC236}">
                <a16:creationId xmlns:a16="http://schemas.microsoft.com/office/drawing/2014/main" id="{B509891C-1DF9-447A-B086-37C94A72403A}"/>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3055070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5C1DE28-403B-4C3B-820C-D87A078C15CA}"/>
              </a:ext>
            </a:extLst>
          </p:cNvPr>
          <p:cNvPicPr>
            <a:picLocks noChangeAspect="1"/>
          </p:cNvPicPr>
          <p:nvPr/>
        </p:nvPicPr>
        <p:blipFill>
          <a:blip r:embed="rId2">
            <a:extLst>
              <a:ext uri="{28A0092B-C50C-407E-A947-70E740481C1C}">
                <a14:useLocalDpi xmlns:a14="http://schemas.microsoft.com/office/drawing/2010/main" val="0"/>
              </a:ext>
            </a:extLst>
          </a:blip>
          <a:srcRect l="8288" r="8288"/>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2" name="矩形 31">
            <a:extLst>
              <a:ext uri="{FF2B5EF4-FFF2-40B4-BE49-F238E27FC236}">
                <a16:creationId xmlns:a16="http://schemas.microsoft.com/office/drawing/2014/main" id="{1838C905-987F-4DE2-9E18-50D5E2A2F55B}"/>
              </a:ext>
            </a:extLst>
          </p:cNvPr>
          <p:cNvSpPr/>
          <p:nvPr/>
        </p:nvSpPr>
        <p:spPr>
          <a:xfrm>
            <a:off x="2495550" y="900113"/>
            <a:ext cx="7200900" cy="5057775"/>
          </a:xfrm>
          <a:prstGeom prst="rect">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a:extLst>
              <a:ext uri="{FF2B5EF4-FFF2-40B4-BE49-F238E27FC236}">
                <a16:creationId xmlns:a16="http://schemas.microsoft.com/office/drawing/2014/main" id="{E3A6B193-FB67-4143-972F-C2F799D9A4C4}"/>
              </a:ext>
            </a:extLst>
          </p:cNvPr>
          <p:cNvSpPr/>
          <p:nvPr/>
        </p:nvSpPr>
        <p:spPr>
          <a:xfrm>
            <a:off x="2821757" y="3584091"/>
            <a:ext cx="6548486" cy="941783"/>
          </a:xfrm>
          <a:prstGeom prst="parallelogram">
            <a:avLst>
              <a:gd name="adj" fmla="val 17328"/>
            </a:avLst>
          </a:prstGeom>
          <a:solidFill>
            <a:srgbClr val="FFFFFF"/>
          </a:solidFill>
          <a:ln w="2540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文本框 36">
            <a:extLst>
              <a:ext uri="{FF2B5EF4-FFF2-40B4-BE49-F238E27FC236}">
                <a16:creationId xmlns:a16="http://schemas.microsoft.com/office/drawing/2014/main" id="{48BC9106-5667-4A72-9694-37A95C2DAD22}"/>
              </a:ext>
            </a:extLst>
          </p:cNvPr>
          <p:cNvSpPr txBox="1"/>
          <p:nvPr/>
        </p:nvSpPr>
        <p:spPr>
          <a:xfrm>
            <a:off x="3219465" y="3673021"/>
            <a:ext cx="575307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srgbClr val="D7171A"/>
                </a:solidFill>
                <a:effectLst/>
                <a:uLnTx/>
                <a:uFillTx/>
                <a:latin typeface="方正正中黑简体" panose="02000000000000000000" pitchFamily="2" charset="-122"/>
                <a:ea typeface="方正正中黑简体" panose="02000000000000000000" pitchFamily="2" charset="-122"/>
                <a:cs typeface="+mn-cs"/>
              </a:rPr>
              <a:t>单击此处添加标题</a:t>
            </a:r>
          </a:p>
        </p:txBody>
      </p:sp>
      <p:sp>
        <p:nvSpPr>
          <p:cNvPr id="34" name="平行四边形 33">
            <a:extLst>
              <a:ext uri="{FF2B5EF4-FFF2-40B4-BE49-F238E27FC236}">
                <a16:creationId xmlns:a16="http://schemas.microsoft.com/office/drawing/2014/main" id="{08762A32-FA28-405F-8D56-A54AEE1EF646}"/>
              </a:ext>
            </a:extLst>
          </p:cNvPr>
          <p:cNvSpPr/>
          <p:nvPr/>
        </p:nvSpPr>
        <p:spPr>
          <a:xfrm>
            <a:off x="3763300" y="1336673"/>
            <a:ext cx="4665400" cy="1329956"/>
          </a:xfrm>
          <a:prstGeom prst="parallelogram">
            <a:avLst>
              <a:gd name="adj" fmla="val 17328"/>
            </a:avLst>
          </a:prstGeom>
          <a:solidFill>
            <a:srgbClr val="C00000"/>
          </a:solidFill>
          <a:ln w="25400">
            <a:solidFill>
              <a:srgbClr val="FF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a:extLst>
              <a:ext uri="{FF2B5EF4-FFF2-40B4-BE49-F238E27FC236}">
                <a16:creationId xmlns:a16="http://schemas.microsoft.com/office/drawing/2014/main" id="{98E1CC47-B1FA-4C9B-B549-089DF9CDA4E3}"/>
              </a:ext>
            </a:extLst>
          </p:cNvPr>
          <p:cNvSpPr txBox="1"/>
          <p:nvPr/>
        </p:nvSpPr>
        <p:spPr>
          <a:xfrm>
            <a:off x="5156145" y="1493820"/>
            <a:ext cx="264601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dirty="0">
                <a:ln>
                  <a:noFill/>
                </a:ln>
                <a:solidFill>
                  <a:srgbClr val="F5F5F5"/>
                </a:solidFill>
                <a:effectLst/>
                <a:uLnTx/>
                <a:uFillTx/>
                <a:latin typeface="方正正中黑简体" panose="02000000000000000000" pitchFamily="2" charset="-122"/>
                <a:ea typeface="方正正中黑简体" panose="02000000000000000000" pitchFamily="2" charset="-122"/>
                <a:cs typeface="+mn-cs"/>
              </a:rPr>
              <a:t>第四章</a:t>
            </a:r>
          </a:p>
        </p:txBody>
      </p:sp>
      <p:pic>
        <p:nvPicPr>
          <p:cNvPr id="38" name="图片 37">
            <a:extLst>
              <a:ext uri="{FF2B5EF4-FFF2-40B4-BE49-F238E27FC236}">
                <a16:creationId xmlns:a16="http://schemas.microsoft.com/office/drawing/2014/main" id="{339D4AAC-F463-48E4-843F-0E6B84E1A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893211" y="332655"/>
            <a:ext cx="1262933" cy="2414651"/>
          </a:xfrm>
          <a:prstGeom prst="rect">
            <a:avLst/>
          </a:prstGeom>
        </p:spPr>
      </p:pic>
    </p:spTree>
    <p:extLst>
      <p:ext uri="{BB962C8B-B14F-4D97-AF65-F5344CB8AC3E}">
        <p14:creationId xmlns:p14="http://schemas.microsoft.com/office/powerpoint/2010/main" val="2170271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2"/>
          <a:srcRect r="5807"/>
          <a:stretch/>
        </p:blipFill>
        <p:spPr>
          <a:xfrm>
            <a:off x="4552463" y="1843744"/>
            <a:ext cx="3124687" cy="1993392"/>
          </a:xfrm>
          <a:prstGeom prst="rect">
            <a:avLst/>
          </a:prstGeom>
        </p:spPr>
      </p:pic>
      <p:sp>
        <p:nvSpPr>
          <p:cNvPr id="2" name="Rectangle 5"/>
          <p:cNvSpPr/>
          <p:nvPr/>
        </p:nvSpPr>
        <p:spPr>
          <a:xfrm>
            <a:off x="1351543" y="1843743"/>
            <a:ext cx="3145536" cy="1993392"/>
          </a:xfrm>
          <a:prstGeom prst="rect">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400">
              <a:solidFill>
                <a:prstClr val="white"/>
              </a:solidFill>
            </a:endParaRPr>
          </a:p>
        </p:txBody>
      </p:sp>
      <p:sp>
        <p:nvSpPr>
          <p:cNvPr id="3" name="Rectangle 6"/>
          <p:cNvSpPr/>
          <p:nvPr/>
        </p:nvSpPr>
        <p:spPr>
          <a:xfrm>
            <a:off x="7715768" y="1843743"/>
            <a:ext cx="3145536" cy="1993392"/>
          </a:xfrm>
          <a:prstGeom prst="rect">
            <a:avLst/>
          </a:prstGeom>
          <a:gradFill>
            <a:gsLst>
              <a:gs pos="58000">
                <a:srgbClr val="BC0006"/>
              </a:gs>
              <a:gs pos="85000">
                <a:srgbClr val="DE3E0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4" name="Oval 22"/>
          <p:cNvSpPr/>
          <p:nvPr/>
        </p:nvSpPr>
        <p:spPr>
          <a:xfrm>
            <a:off x="1350696" y="4168107"/>
            <a:ext cx="585787" cy="5857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prstClr val="white"/>
              </a:solidFill>
              <a:latin typeface="FontAwesome" pitchFamily="2" charset="0"/>
            </a:endParaRPr>
          </a:p>
        </p:txBody>
      </p:sp>
      <p:sp>
        <p:nvSpPr>
          <p:cNvPr id="5" name="Oval 33"/>
          <p:cNvSpPr/>
          <p:nvPr/>
        </p:nvSpPr>
        <p:spPr>
          <a:xfrm>
            <a:off x="4533413" y="4168107"/>
            <a:ext cx="585787" cy="5857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endParaRPr>
          </a:p>
        </p:txBody>
      </p:sp>
      <p:sp>
        <p:nvSpPr>
          <p:cNvPr id="6" name="Oval 36"/>
          <p:cNvSpPr/>
          <p:nvPr/>
        </p:nvSpPr>
        <p:spPr>
          <a:xfrm>
            <a:off x="7719212" y="4168107"/>
            <a:ext cx="585787" cy="5857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FontAwesome" pitchFamily="2" charset="0"/>
            </a:endParaRPr>
          </a:p>
        </p:txBody>
      </p:sp>
      <p:sp>
        <p:nvSpPr>
          <p:cNvPr id="8" name="TextBox 6"/>
          <p:cNvSpPr txBox="1"/>
          <p:nvPr/>
        </p:nvSpPr>
        <p:spPr>
          <a:xfrm>
            <a:off x="1970246" y="4624707"/>
            <a:ext cx="2123899" cy="738664"/>
          </a:xfrm>
          <a:prstGeom prst="rect">
            <a:avLst/>
          </a:prstGeom>
          <a:noFill/>
        </p:spPr>
        <p:txBody>
          <a:bodyPr wrap="square" rtlCol="0">
            <a:spAutoFit/>
          </a:bodyPr>
          <a:lstStyle/>
          <a:p>
            <a:pPr fontAlgn="base">
              <a:spcBef>
                <a:spcPct val="0"/>
              </a:spcBef>
              <a:spcAft>
                <a:spcPct val="0"/>
              </a:spcAft>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9" name="TextBox 15"/>
          <p:cNvSpPr txBox="1"/>
          <p:nvPr/>
        </p:nvSpPr>
        <p:spPr>
          <a:xfrm>
            <a:off x="1970246" y="4254693"/>
            <a:ext cx="1908130" cy="369332"/>
          </a:xfrm>
          <a:prstGeom prst="rect">
            <a:avLst/>
          </a:prstGeom>
          <a:noFill/>
        </p:spPr>
        <p:txBody>
          <a:bodyPr wrap="square" rtlCol="0">
            <a:spAutoFit/>
          </a:bodyPr>
          <a:lstStyle/>
          <a:p>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单击编辑标题</a:t>
            </a:r>
          </a:p>
        </p:txBody>
      </p:sp>
      <p:sp>
        <p:nvSpPr>
          <p:cNvPr id="10" name="TextBox 16"/>
          <p:cNvSpPr txBox="1"/>
          <p:nvPr/>
        </p:nvSpPr>
        <p:spPr>
          <a:xfrm>
            <a:off x="1895604" y="2284483"/>
            <a:ext cx="2057414" cy="738664"/>
          </a:xfrm>
          <a:prstGeom prst="rect">
            <a:avLst/>
          </a:prstGeom>
          <a:noFill/>
        </p:spPr>
        <p:txBody>
          <a:bodyPr wrap="square" rtlCol="0">
            <a:spAutoFit/>
          </a:bodyPr>
          <a:lstStyle/>
          <a:p>
            <a:pPr algn="ctr"/>
            <a:r>
              <a:rPr lang="zh-CN" alt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2" name="TextBox 16"/>
          <p:cNvSpPr txBox="1"/>
          <p:nvPr/>
        </p:nvSpPr>
        <p:spPr>
          <a:xfrm>
            <a:off x="8259829" y="2284483"/>
            <a:ext cx="2057414" cy="738664"/>
          </a:xfrm>
          <a:prstGeom prst="rect">
            <a:avLst/>
          </a:prstGeom>
          <a:noFill/>
        </p:spPr>
        <p:txBody>
          <a:bodyPr wrap="square" rtlCol="0">
            <a:spAutoFit/>
          </a:bodyPr>
          <a:lstStyle/>
          <a:p>
            <a:pPr algn="ctr"/>
            <a:r>
              <a:rPr lang="zh-CN" alt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3" name="TextBox 15"/>
          <p:cNvSpPr txBox="1"/>
          <p:nvPr/>
        </p:nvSpPr>
        <p:spPr>
          <a:xfrm>
            <a:off x="8338158" y="4254693"/>
            <a:ext cx="1908130" cy="369332"/>
          </a:xfrm>
          <a:prstGeom prst="rect">
            <a:avLst/>
          </a:prstGeom>
          <a:noFill/>
        </p:spPr>
        <p:txBody>
          <a:bodyPr wrap="square" rtlCol="0">
            <a:spAutoFit/>
          </a:bodyPr>
          <a:lstStyle/>
          <a:p>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单击编辑标题</a:t>
            </a:r>
          </a:p>
        </p:txBody>
      </p:sp>
      <p:sp>
        <p:nvSpPr>
          <p:cNvPr id="14" name="TextBox 6"/>
          <p:cNvSpPr txBox="1"/>
          <p:nvPr/>
        </p:nvSpPr>
        <p:spPr>
          <a:xfrm>
            <a:off x="5137623" y="4624707"/>
            <a:ext cx="2123899" cy="738664"/>
          </a:xfrm>
          <a:prstGeom prst="rect">
            <a:avLst/>
          </a:prstGeom>
          <a:noFill/>
        </p:spPr>
        <p:txBody>
          <a:bodyPr wrap="square" rtlCol="0">
            <a:spAutoFit/>
          </a:bodyPr>
          <a:lstStyle/>
          <a:p>
            <a:pPr fontAlgn="base">
              <a:spcBef>
                <a:spcPct val="0"/>
              </a:spcBef>
              <a:spcAft>
                <a:spcPct val="0"/>
              </a:spcAft>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5" name="TextBox 6"/>
          <p:cNvSpPr txBox="1"/>
          <p:nvPr/>
        </p:nvSpPr>
        <p:spPr>
          <a:xfrm>
            <a:off x="8304999" y="4624707"/>
            <a:ext cx="2123899" cy="738664"/>
          </a:xfrm>
          <a:prstGeom prst="rect">
            <a:avLst/>
          </a:prstGeom>
          <a:noFill/>
        </p:spPr>
        <p:txBody>
          <a:bodyPr wrap="square" rtlCol="0">
            <a:spAutoFit/>
          </a:bodyPr>
          <a:lstStyle/>
          <a:p>
            <a:pPr fontAlgn="base">
              <a:spcBef>
                <a:spcPct val="0"/>
              </a:spcBef>
              <a:spcAft>
                <a:spcPct val="0"/>
              </a:spcAft>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单击此处编辑您要的内容，建议您在展示时采用微软雅黑字体</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6" name="TextBox 15"/>
          <p:cNvSpPr txBox="1"/>
          <p:nvPr/>
        </p:nvSpPr>
        <p:spPr>
          <a:xfrm>
            <a:off x="1357445" y="4276334"/>
            <a:ext cx="572287" cy="369332"/>
          </a:xfrm>
          <a:prstGeom prst="rect">
            <a:avLst/>
          </a:prstGeom>
          <a:noFill/>
        </p:spPr>
        <p:txBody>
          <a:bodyPr wrap="square" rtlCol="0">
            <a:spAutoFit/>
          </a:bodyPr>
          <a:lstStyle/>
          <a:p>
            <a:pPr algn="ctr"/>
            <a:r>
              <a:rPr lang="en-US" altLang="zh-CN"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01</a:t>
            </a:r>
            <a:endParaRPr lang="zh-CN" altLang="en-US"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7" name="TextBox 15"/>
          <p:cNvSpPr txBox="1"/>
          <p:nvPr/>
        </p:nvSpPr>
        <p:spPr>
          <a:xfrm>
            <a:off x="4541704" y="4276334"/>
            <a:ext cx="572287" cy="369332"/>
          </a:xfrm>
          <a:prstGeom prst="rect">
            <a:avLst/>
          </a:prstGeom>
          <a:noFill/>
        </p:spPr>
        <p:txBody>
          <a:bodyPr wrap="square" rtlCol="0">
            <a:spAutoFit/>
          </a:bodyPr>
          <a:lstStyle/>
          <a:p>
            <a:pPr algn="ctr"/>
            <a:r>
              <a:rPr lang="en-US" altLang="zh-CN"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02</a:t>
            </a:r>
            <a:endParaRPr lang="zh-CN" altLang="en-US"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8" name="TextBox 15"/>
          <p:cNvSpPr txBox="1"/>
          <p:nvPr/>
        </p:nvSpPr>
        <p:spPr>
          <a:xfrm>
            <a:off x="7725962" y="4276334"/>
            <a:ext cx="572287" cy="369332"/>
          </a:xfrm>
          <a:prstGeom prst="rect">
            <a:avLst/>
          </a:prstGeom>
          <a:noFill/>
        </p:spPr>
        <p:txBody>
          <a:bodyPr wrap="square" rtlCol="0">
            <a:spAutoFit/>
          </a:bodyPr>
          <a:lstStyle/>
          <a:p>
            <a:pPr algn="ctr"/>
            <a:r>
              <a:rPr lang="en-US" altLang="zh-CN"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03</a:t>
            </a:r>
            <a:endParaRPr lang="zh-CN" altLang="en-US" b="1"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19" name="矩形 18">
            <a:extLst>
              <a:ext uri="{FF2B5EF4-FFF2-40B4-BE49-F238E27FC236}">
                <a16:creationId xmlns:a16="http://schemas.microsoft.com/office/drawing/2014/main" id="{088F6D1C-846A-4EBF-9ACC-5FF8CCF28F52}"/>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20" name="TextBox 35">
            <a:extLst>
              <a:ext uri="{FF2B5EF4-FFF2-40B4-BE49-F238E27FC236}">
                <a16:creationId xmlns:a16="http://schemas.microsoft.com/office/drawing/2014/main" id="{7DEE6D81-0AB5-42A9-BA07-9666DA5CCBC8}"/>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699837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 name="Group 2"/>
          <p:cNvGrpSpPr/>
          <p:nvPr/>
        </p:nvGrpSpPr>
        <p:grpSpPr>
          <a:xfrm>
            <a:off x="3054350" y="0"/>
            <a:ext cx="6070600" cy="6853238"/>
            <a:chOff x="3054350" y="3195638"/>
            <a:chExt cx="6070600" cy="3657600"/>
          </a:xfrm>
          <a:solidFill>
            <a:srgbClr val="7F7F7F"/>
          </a:solidFill>
        </p:grpSpPr>
        <p:sp>
          <p:nvSpPr>
            <p:cNvPr id="137" name="Freeform 19"/>
            <p:cNvSpPr>
              <a:spLocks/>
            </p:cNvSpPr>
            <p:nvPr/>
          </p:nvSpPr>
          <p:spPr bwMode="auto">
            <a:xfrm>
              <a:off x="3054350" y="3195638"/>
              <a:ext cx="2782888" cy="3657600"/>
            </a:xfrm>
            <a:custGeom>
              <a:avLst/>
              <a:gdLst>
                <a:gd name="T0" fmla="*/ 665 w 665"/>
                <a:gd name="T1" fmla="*/ 0 h 873"/>
                <a:gd name="T2" fmla="*/ 661 w 665"/>
                <a:gd name="T3" fmla="*/ 0 h 873"/>
                <a:gd name="T4" fmla="*/ 0 w 665"/>
                <a:gd name="T5" fmla="*/ 873 h 873"/>
                <a:gd name="T6" fmla="*/ 46 w 665"/>
                <a:gd name="T7" fmla="*/ 873 h 873"/>
                <a:gd name="T8" fmla="*/ 665 w 665"/>
                <a:gd name="T9" fmla="*/ 0 h 873"/>
              </a:gdLst>
              <a:ahLst/>
              <a:cxnLst>
                <a:cxn ang="0">
                  <a:pos x="T0" y="T1"/>
                </a:cxn>
                <a:cxn ang="0">
                  <a:pos x="T2" y="T3"/>
                </a:cxn>
                <a:cxn ang="0">
                  <a:pos x="T4" y="T5"/>
                </a:cxn>
                <a:cxn ang="0">
                  <a:pos x="T6" y="T7"/>
                </a:cxn>
                <a:cxn ang="0">
                  <a:pos x="T8" y="T9"/>
                </a:cxn>
              </a:cxnLst>
              <a:rect l="0" t="0" r="r" b="b"/>
              <a:pathLst>
                <a:path w="665" h="873">
                  <a:moveTo>
                    <a:pt x="665" y="0"/>
                  </a:moveTo>
                  <a:cubicBezTo>
                    <a:pt x="664" y="0"/>
                    <a:pt x="662" y="0"/>
                    <a:pt x="661" y="0"/>
                  </a:cubicBezTo>
                  <a:cubicBezTo>
                    <a:pt x="558" y="291"/>
                    <a:pt x="338" y="582"/>
                    <a:pt x="0" y="873"/>
                  </a:cubicBezTo>
                  <a:cubicBezTo>
                    <a:pt x="15" y="873"/>
                    <a:pt x="31" y="873"/>
                    <a:pt x="46" y="873"/>
                  </a:cubicBezTo>
                  <a:cubicBezTo>
                    <a:pt x="363" y="582"/>
                    <a:pt x="569" y="291"/>
                    <a:pt x="66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38" name="Freeform 20"/>
            <p:cNvSpPr>
              <a:spLocks noEditPoints="1"/>
            </p:cNvSpPr>
            <p:nvPr/>
          </p:nvSpPr>
          <p:spPr bwMode="auto">
            <a:xfrm>
              <a:off x="3359150" y="3195638"/>
              <a:ext cx="5464175" cy="3657600"/>
            </a:xfrm>
            <a:custGeom>
              <a:avLst/>
              <a:gdLst>
                <a:gd name="T0" fmla="*/ 711 w 1306"/>
                <a:gd name="T1" fmla="*/ 0 h 873"/>
                <a:gd name="T2" fmla="*/ 655 w 1306"/>
                <a:gd name="T3" fmla="*/ 0 h 873"/>
                <a:gd name="T4" fmla="*/ 656 w 1306"/>
                <a:gd name="T5" fmla="*/ 21 h 873"/>
                <a:gd name="T6" fmla="*/ 650 w 1306"/>
                <a:gd name="T7" fmla="*/ 21 h 873"/>
                <a:gd name="T8" fmla="*/ 650 w 1306"/>
                <a:gd name="T9" fmla="*/ 0 h 873"/>
                <a:gd name="T10" fmla="*/ 594 w 1306"/>
                <a:gd name="T11" fmla="*/ 0 h 873"/>
                <a:gd name="T12" fmla="*/ 0 w 1306"/>
                <a:gd name="T13" fmla="*/ 873 h 873"/>
                <a:gd name="T14" fmla="*/ 623 w 1306"/>
                <a:gd name="T15" fmla="*/ 873 h 873"/>
                <a:gd name="T16" fmla="*/ 624 w 1306"/>
                <a:gd name="T17" fmla="*/ 849 h 873"/>
                <a:gd name="T18" fmla="*/ 681 w 1306"/>
                <a:gd name="T19" fmla="*/ 849 h 873"/>
                <a:gd name="T20" fmla="*/ 682 w 1306"/>
                <a:gd name="T21" fmla="*/ 873 h 873"/>
                <a:gd name="T22" fmla="*/ 1306 w 1306"/>
                <a:gd name="T23" fmla="*/ 873 h 873"/>
                <a:gd name="T24" fmla="*/ 711 w 1306"/>
                <a:gd name="T25" fmla="*/ 0 h 873"/>
                <a:gd name="T26" fmla="*/ 649 w 1306"/>
                <a:gd name="T27" fmla="*/ 70 h 873"/>
                <a:gd name="T28" fmla="*/ 656 w 1306"/>
                <a:gd name="T29" fmla="*/ 70 h 873"/>
                <a:gd name="T30" fmla="*/ 657 w 1306"/>
                <a:gd name="T31" fmla="*/ 119 h 873"/>
                <a:gd name="T32" fmla="*/ 648 w 1306"/>
                <a:gd name="T33" fmla="*/ 119 h 873"/>
                <a:gd name="T34" fmla="*/ 649 w 1306"/>
                <a:gd name="T35" fmla="*/ 70 h 873"/>
                <a:gd name="T36" fmla="*/ 647 w 1306"/>
                <a:gd name="T37" fmla="*/ 167 h 873"/>
                <a:gd name="T38" fmla="*/ 658 w 1306"/>
                <a:gd name="T39" fmla="*/ 167 h 873"/>
                <a:gd name="T40" fmla="*/ 659 w 1306"/>
                <a:gd name="T41" fmla="*/ 216 h 873"/>
                <a:gd name="T42" fmla="*/ 646 w 1306"/>
                <a:gd name="T43" fmla="*/ 216 h 873"/>
                <a:gd name="T44" fmla="*/ 647 w 1306"/>
                <a:gd name="T45" fmla="*/ 167 h 873"/>
                <a:gd name="T46" fmla="*/ 645 w 1306"/>
                <a:gd name="T47" fmla="*/ 265 h 873"/>
                <a:gd name="T48" fmla="*/ 660 w 1306"/>
                <a:gd name="T49" fmla="*/ 265 h 873"/>
                <a:gd name="T50" fmla="*/ 662 w 1306"/>
                <a:gd name="T51" fmla="*/ 313 h 873"/>
                <a:gd name="T52" fmla="*/ 644 w 1306"/>
                <a:gd name="T53" fmla="*/ 313 h 873"/>
                <a:gd name="T54" fmla="*/ 645 w 1306"/>
                <a:gd name="T55" fmla="*/ 265 h 873"/>
                <a:gd name="T56" fmla="*/ 642 w 1306"/>
                <a:gd name="T57" fmla="*/ 362 h 873"/>
                <a:gd name="T58" fmla="*/ 663 w 1306"/>
                <a:gd name="T59" fmla="*/ 362 h 873"/>
                <a:gd name="T60" fmla="*/ 664 w 1306"/>
                <a:gd name="T61" fmla="*/ 411 h 873"/>
                <a:gd name="T62" fmla="*/ 641 w 1306"/>
                <a:gd name="T63" fmla="*/ 411 h 873"/>
                <a:gd name="T64" fmla="*/ 642 w 1306"/>
                <a:gd name="T65" fmla="*/ 362 h 873"/>
                <a:gd name="T66" fmla="*/ 639 w 1306"/>
                <a:gd name="T67" fmla="*/ 460 h 873"/>
                <a:gd name="T68" fmla="*/ 666 w 1306"/>
                <a:gd name="T69" fmla="*/ 460 h 873"/>
                <a:gd name="T70" fmla="*/ 668 w 1306"/>
                <a:gd name="T71" fmla="*/ 508 h 873"/>
                <a:gd name="T72" fmla="*/ 638 w 1306"/>
                <a:gd name="T73" fmla="*/ 508 h 873"/>
                <a:gd name="T74" fmla="*/ 639 w 1306"/>
                <a:gd name="T75" fmla="*/ 460 h 873"/>
                <a:gd name="T76" fmla="*/ 636 w 1306"/>
                <a:gd name="T77" fmla="*/ 557 h 873"/>
                <a:gd name="T78" fmla="*/ 669 w 1306"/>
                <a:gd name="T79" fmla="*/ 557 h 873"/>
                <a:gd name="T80" fmla="*/ 671 w 1306"/>
                <a:gd name="T81" fmla="*/ 606 h 873"/>
                <a:gd name="T82" fmla="*/ 634 w 1306"/>
                <a:gd name="T83" fmla="*/ 606 h 873"/>
                <a:gd name="T84" fmla="*/ 636 w 1306"/>
                <a:gd name="T85" fmla="*/ 557 h 873"/>
                <a:gd name="T86" fmla="*/ 632 w 1306"/>
                <a:gd name="T87" fmla="*/ 654 h 873"/>
                <a:gd name="T88" fmla="*/ 673 w 1306"/>
                <a:gd name="T89" fmla="*/ 654 h 873"/>
                <a:gd name="T90" fmla="*/ 675 w 1306"/>
                <a:gd name="T91" fmla="*/ 703 h 873"/>
                <a:gd name="T92" fmla="*/ 630 w 1306"/>
                <a:gd name="T93" fmla="*/ 703 h 873"/>
                <a:gd name="T94" fmla="*/ 632 w 1306"/>
                <a:gd name="T95" fmla="*/ 654 h 873"/>
                <a:gd name="T96" fmla="*/ 626 w 1306"/>
                <a:gd name="T97" fmla="*/ 800 h 873"/>
                <a:gd name="T98" fmla="*/ 628 w 1306"/>
                <a:gd name="T99" fmla="*/ 752 h 873"/>
                <a:gd name="T100" fmla="*/ 677 w 1306"/>
                <a:gd name="T101" fmla="*/ 752 h 873"/>
                <a:gd name="T102" fmla="*/ 679 w 1306"/>
                <a:gd name="T103" fmla="*/ 800 h 873"/>
                <a:gd name="T104" fmla="*/ 626 w 1306"/>
                <a:gd name="T105" fmla="*/ 80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6" h="873">
                  <a:moveTo>
                    <a:pt x="711" y="0"/>
                  </a:moveTo>
                  <a:cubicBezTo>
                    <a:pt x="692" y="0"/>
                    <a:pt x="674" y="0"/>
                    <a:pt x="655" y="0"/>
                  </a:cubicBezTo>
                  <a:cubicBezTo>
                    <a:pt x="655" y="7"/>
                    <a:pt x="656" y="14"/>
                    <a:pt x="656" y="21"/>
                  </a:cubicBezTo>
                  <a:cubicBezTo>
                    <a:pt x="654" y="21"/>
                    <a:pt x="652" y="21"/>
                    <a:pt x="650" y="21"/>
                  </a:cubicBezTo>
                  <a:cubicBezTo>
                    <a:pt x="650" y="14"/>
                    <a:pt x="650" y="7"/>
                    <a:pt x="650" y="0"/>
                  </a:cubicBezTo>
                  <a:cubicBezTo>
                    <a:pt x="631" y="0"/>
                    <a:pt x="613" y="0"/>
                    <a:pt x="594" y="0"/>
                  </a:cubicBezTo>
                  <a:cubicBezTo>
                    <a:pt x="502" y="291"/>
                    <a:pt x="304" y="582"/>
                    <a:pt x="0" y="873"/>
                  </a:cubicBezTo>
                  <a:cubicBezTo>
                    <a:pt x="207" y="873"/>
                    <a:pt x="415" y="873"/>
                    <a:pt x="623" y="873"/>
                  </a:cubicBezTo>
                  <a:cubicBezTo>
                    <a:pt x="623" y="865"/>
                    <a:pt x="624" y="857"/>
                    <a:pt x="624" y="849"/>
                  </a:cubicBezTo>
                  <a:cubicBezTo>
                    <a:pt x="643" y="849"/>
                    <a:pt x="662" y="849"/>
                    <a:pt x="681" y="849"/>
                  </a:cubicBezTo>
                  <a:cubicBezTo>
                    <a:pt x="682" y="857"/>
                    <a:pt x="682" y="865"/>
                    <a:pt x="682" y="873"/>
                  </a:cubicBezTo>
                  <a:cubicBezTo>
                    <a:pt x="890" y="873"/>
                    <a:pt x="1098" y="873"/>
                    <a:pt x="1306" y="873"/>
                  </a:cubicBezTo>
                  <a:cubicBezTo>
                    <a:pt x="1002" y="582"/>
                    <a:pt x="803" y="291"/>
                    <a:pt x="711" y="0"/>
                  </a:cubicBezTo>
                  <a:close/>
                  <a:moveTo>
                    <a:pt x="649" y="70"/>
                  </a:moveTo>
                  <a:cubicBezTo>
                    <a:pt x="651" y="70"/>
                    <a:pt x="654" y="70"/>
                    <a:pt x="656" y="70"/>
                  </a:cubicBezTo>
                  <a:cubicBezTo>
                    <a:pt x="657" y="86"/>
                    <a:pt x="657" y="103"/>
                    <a:pt x="657" y="119"/>
                  </a:cubicBezTo>
                  <a:cubicBezTo>
                    <a:pt x="654" y="119"/>
                    <a:pt x="651" y="119"/>
                    <a:pt x="648" y="119"/>
                  </a:cubicBezTo>
                  <a:cubicBezTo>
                    <a:pt x="648" y="103"/>
                    <a:pt x="649" y="86"/>
                    <a:pt x="649" y="70"/>
                  </a:cubicBezTo>
                  <a:close/>
                  <a:moveTo>
                    <a:pt x="647" y="167"/>
                  </a:moveTo>
                  <a:cubicBezTo>
                    <a:pt x="651" y="167"/>
                    <a:pt x="655" y="167"/>
                    <a:pt x="658" y="167"/>
                  </a:cubicBezTo>
                  <a:cubicBezTo>
                    <a:pt x="659" y="184"/>
                    <a:pt x="659" y="200"/>
                    <a:pt x="659" y="216"/>
                  </a:cubicBezTo>
                  <a:cubicBezTo>
                    <a:pt x="655" y="216"/>
                    <a:pt x="650" y="216"/>
                    <a:pt x="646" y="216"/>
                  </a:cubicBezTo>
                  <a:cubicBezTo>
                    <a:pt x="646" y="200"/>
                    <a:pt x="647" y="184"/>
                    <a:pt x="647" y="167"/>
                  </a:cubicBezTo>
                  <a:close/>
                  <a:moveTo>
                    <a:pt x="645" y="265"/>
                  </a:moveTo>
                  <a:cubicBezTo>
                    <a:pt x="650" y="265"/>
                    <a:pt x="655" y="265"/>
                    <a:pt x="660" y="265"/>
                  </a:cubicBezTo>
                  <a:cubicBezTo>
                    <a:pt x="661" y="281"/>
                    <a:pt x="661" y="297"/>
                    <a:pt x="662" y="313"/>
                  </a:cubicBezTo>
                  <a:cubicBezTo>
                    <a:pt x="656" y="313"/>
                    <a:pt x="650" y="313"/>
                    <a:pt x="644" y="313"/>
                  </a:cubicBezTo>
                  <a:cubicBezTo>
                    <a:pt x="644" y="297"/>
                    <a:pt x="644" y="281"/>
                    <a:pt x="645" y="265"/>
                  </a:cubicBezTo>
                  <a:close/>
                  <a:moveTo>
                    <a:pt x="642" y="362"/>
                  </a:moveTo>
                  <a:cubicBezTo>
                    <a:pt x="649" y="362"/>
                    <a:pt x="656" y="362"/>
                    <a:pt x="663" y="362"/>
                  </a:cubicBezTo>
                  <a:cubicBezTo>
                    <a:pt x="664" y="378"/>
                    <a:pt x="664" y="395"/>
                    <a:pt x="664" y="411"/>
                  </a:cubicBezTo>
                  <a:cubicBezTo>
                    <a:pt x="657" y="411"/>
                    <a:pt x="649" y="411"/>
                    <a:pt x="641" y="411"/>
                  </a:cubicBezTo>
                  <a:cubicBezTo>
                    <a:pt x="641" y="395"/>
                    <a:pt x="642" y="378"/>
                    <a:pt x="642" y="362"/>
                  </a:cubicBezTo>
                  <a:close/>
                  <a:moveTo>
                    <a:pt x="639" y="460"/>
                  </a:moveTo>
                  <a:cubicBezTo>
                    <a:pt x="648" y="460"/>
                    <a:pt x="657" y="460"/>
                    <a:pt x="666" y="460"/>
                  </a:cubicBezTo>
                  <a:cubicBezTo>
                    <a:pt x="667" y="476"/>
                    <a:pt x="667" y="492"/>
                    <a:pt x="668" y="508"/>
                  </a:cubicBezTo>
                  <a:cubicBezTo>
                    <a:pt x="658" y="508"/>
                    <a:pt x="648" y="508"/>
                    <a:pt x="638" y="508"/>
                  </a:cubicBezTo>
                  <a:cubicBezTo>
                    <a:pt x="638" y="492"/>
                    <a:pt x="639" y="476"/>
                    <a:pt x="639" y="460"/>
                  </a:cubicBezTo>
                  <a:close/>
                  <a:moveTo>
                    <a:pt x="636" y="557"/>
                  </a:moveTo>
                  <a:cubicBezTo>
                    <a:pt x="647" y="557"/>
                    <a:pt x="658" y="557"/>
                    <a:pt x="669" y="557"/>
                  </a:cubicBezTo>
                  <a:cubicBezTo>
                    <a:pt x="670" y="573"/>
                    <a:pt x="670" y="589"/>
                    <a:pt x="671" y="606"/>
                  </a:cubicBezTo>
                  <a:cubicBezTo>
                    <a:pt x="659" y="606"/>
                    <a:pt x="646" y="606"/>
                    <a:pt x="634" y="606"/>
                  </a:cubicBezTo>
                  <a:cubicBezTo>
                    <a:pt x="635" y="589"/>
                    <a:pt x="635" y="573"/>
                    <a:pt x="636" y="557"/>
                  </a:cubicBezTo>
                  <a:close/>
                  <a:moveTo>
                    <a:pt x="632" y="654"/>
                  </a:moveTo>
                  <a:cubicBezTo>
                    <a:pt x="646" y="654"/>
                    <a:pt x="659" y="654"/>
                    <a:pt x="673" y="654"/>
                  </a:cubicBezTo>
                  <a:cubicBezTo>
                    <a:pt x="674" y="670"/>
                    <a:pt x="674" y="687"/>
                    <a:pt x="675" y="703"/>
                  </a:cubicBezTo>
                  <a:cubicBezTo>
                    <a:pt x="660" y="703"/>
                    <a:pt x="645" y="703"/>
                    <a:pt x="630" y="703"/>
                  </a:cubicBezTo>
                  <a:cubicBezTo>
                    <a:pt x="631" y="687"/>
                    <a:pt x="632" y="670"/>
                    <a:pt x="632" y="654"/>
                  </a:cubicBezTo>
                  <a:close/>
                  <a:moveTo>
                    <a:pt x="626" y="800"/>
                  </a:moveTo>
                  <a:cubicBezTo>
                    <a:pt x="627" y="784"/>
                    <a:pt x="628" y="768"/>
                    <a:pt x="628" y="752"/>
                  </a:cubicBezTo>
                  <a:cubicBezTo>
                    <a:pt x="645" y="752"/>
                    <a:pt x="661" y="752"/>
                    <a:pt x="677" y="752"/>
                  </a:cubicBezTo>
                  <a:cubicBezTo>
                    <a:pt x="678" y="768"/>
                    <a:pt x="678" y="784"/>
                    <a:pt x="679" y="800"/>
                  </a:cubicBezTo>
                  <a:cubicBezTo>
                    <a:pt x="661" y="800"/>
                    <a:pt x="644" y="800"/>
                    <a:pt x="626" y="8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39" name="Freeform 21"/>
            <p:cNvSpPr>
              <a:spLocks/>
            </p:cNvSpPr>
            <p:nvPr/>
          </p:nvSpPr>
          <p:spPr bwMode="auto">
            <a:xfrm>
              <a:off x="6343650" y="3195638"/>
              <a:ext cx="2781300" cy="3657600"/>
            </a:xfrm>
            <a:custGeom>
              <a:avLst/>
              <a:gdLst>
                <a:gd name="T0" fmla="*/ 4 w 665"/>
                <a:gd name="T1" fmla="*/ 0 h 873"/>
                <a:gd name="T2" fmla="*/ 0 w 665"/>
                <a:gd name="T3" fmla="*/ 0 h 873"/>
                <a:gd name="T4" fmla="*/ 619 w 665"/>
                <a:gd name="T5" fmla="*/ 873 h 873"/>
                <a:gd name="T6" fmla="*/ 665 w 665"/>
                <a:gd name="T7" fmla="*/ 873 h 873"/>
                <a:gd name="T8" fmla="*/ 4 w 665"/>
                <a:gd name="T9" fmla="*/ 0 h 873"/>
              </a:gdLst>
              <a:ahLst/>
              <a:cxnLst>
                <a:cxn ang="0">
                  <a:pos x="T0" y="T1"/>
                </a:cxn>
                <a:cxn ang="0">
                  <a:pos x="T2" y="T3"/>
                </a:cxn>
                <a:cxn ang="0">
                  <a:pos x="T4" y="T5"/>
                </a:cxn>
                <a:cxn ang="0">
                  <a:pos x="T6" y="T7"/>
                </a:cxn>
                <a:cxn ang="0">
                  <a:pos x="T8" y="T9"/>
                </a:cxn>
              </a:cxnLst>
              <a:rect l="0" t="0" r="r" b="b"/>
              <a:pathLst>
                <a:path w="665" h="873">
                  <a:moveTo>
                    <a:pt x="4" y="0"/>
                  </a:moveTo>
                  <a:cubicBezTo>
                    <a:pt x="3" y="0"/>
                    <a:pt x="2" y="0"/>
                    <a:pt x="0" y="0"/>
                  </a:cubicBezTo>
                  <a:cubicBezTo>
                    <a:pt x="97" y="291"/>
                    <a:pt x="303" y="582"/>
                    <a:pt x="619" y="873"/>
                  </a:cubicBezTo>
                  <a:cubicBezTo>
                    <a:pt x="635" y="873"/>
                    <a:pt x="650" y="873"/>
                    <a:pt x="665" y="873"/>
                  </a:cubicBezTo>
                  <a:cubicBezTo>
                    <a:pt x="328" y="582"/>
                    <a:pt x="107" y="29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sp>
        <p:nvSpPr>
          <p:cNvPr id="140" name="Freeform 23"/>
          <p:cNvSpPr>
            <a:spLocks/>
          </p:cNvSpPr>
          <p:nvPr/>
        </p:nvSpPr>
        <p:spPr bwMode="auto">
          <a:xfrm>
            <a:off x="4634524" y="3042788"/>
            <a:ext cx="1086859" cy="2624767"/>
          </a:xfrm>
          <a:custGeom>
            <a:avLst/>
            <a:gdLst>
              <a:gd name="T0" fmla="*/ 76 w 76"/>
              <a:gd name="T1" fmla="*/ 80 h 183"/>
              <a:gd name="T2" fmla="*/ 64 w 76"/>
              <a:gd name="T3" fmla="*/ 0 h 183"/>
              <a:gd name="T4" fmla="*/ 17 w 76"/>
              <a:gd name="T5" fmla="*/ 80 h 183"/>
              <a:gd name="T6" fmla="*/ 33 w 76"/>
              <a:gd name="T7" fmla="*/ 80 h 183"/>
              <a:gd name="T8" fmla="*/ 0 w 76"/>
              <a:gd name="T9" fmla="*/ 183 h 183"/>
              <a:gd name="T10" fmla="*/ 38 w 76"/>
              <a:gd name="T11" fmla="*/ 183 h 183"/>
              <a:gd name="T12" fmla="*/ 60 w 76"/>
              <a:gd name="T13" fmla="*/ 80 h 183"/>
              <a:gd name="T14" fmla="*/ 76 w 76"/>
              <a:gd name="T15" fmla="*/ 8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83">
                <a:moveTo>
                  <a:pt x="76" y="80"/>
                </a:moveTo>
                <a:cubicBezTo>
                  <a:pt x="70" y="53"/>
                  <a:pt x="66" y="26"/>
                  <a:pt x="64" y="0"/>
                </a:cubicBezTo>
                <a:cubicBezTo>
                  <a:pt x="52" y="26"/>
                  <a:pt x="36" y="53"/>
                  <a:pt x="17" y="80"/>
                </a:cubicBezTo>
                <a:cubicBezTo>
                  <a:pt x="22" y="80"/>
                  <a:pt x="27" y="80"/>
                  <a:pt x="33" y="80"/>
                </a:cubicBezTo>
                <a:cubicBezTo>
                  <a:pt x="22" y="114"/>
                  <a:pt x="12" y="149"/>
                  <a:pt x="0" y="183"/>
                </a:cubicBezTo>
                <a:cubicBezTo>
                  <a:pt x="13" y="183"/>
                  <a:pt x="25" y="183"/>
                  <a:pt x="38" y="183"/>
                </a:cubicBezTo>
                <a:cubicBezTo>
                  <a:pt x="46" y="149"/>
                  <a:pt x="53" y="114"/>
                  <a:pt x="60" y="80"/>
                </a:cubicBezTo>
                <a:cubicBezTo>
                  <a:pt x="65" y="80"/>
                  <a:pt x="71" y="80"/>
                  <a:pt x="76" y="8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41" name="Freeform 24"/>
          <p:cNvSpPr>
            <a:spLocks/>
          </p:cNvSpPr>
          <p:nvPr/>
        </p:nvSpPr>
        <p:spPr bwMode="auto">
          <a:xfrm>
            <a:off x="6525763" y="3180811"/>
            <a:ext cx="961965" cy="2552909"/>
          </a:xfrm>
          <a:custGeom>
            <a:avLst/>
            <a:gdLst>
              <a:gd name="T0" fmla="*/ 5 w 69"/>
              <a:gd name="T1" fmla="*/ 103 h 183"/>
              <a:gd name="T2" fmla="*/ 61 w 69"/>
              <a:gd name="T3" fmla="*/ 183 h 183"/>
              <a:gd name="T4" fmla="*/ 69 w 69"/>
              <a:gd name="T5" fmla="*/ 103 h 183"/>
              <a:gd name="T6" fmla="*/ 52 w 69"/>
              <a:gd name="T7" fmla="*/ 103 h 183"/>
              <a:gd name="T8" fmla="*/ 20 w 69"/>
              <a:gd name="T9" fmla="*/ 0 h 183"/>
              <a:gd name="T10" fmla="*/ 0 w 69"/>
              <a:gd name="T11" fmla="*/ 0 h 183"/>
              <a:gd name="T12" fmla="*/ 22 w 69"/>
              <a:gd name="T13" fmla="*/ 103 h 183"/>
              <a:gd name="T14" fmla="*/ 5 w 69"/>
              <a:gd name="T15" fmla="*/ 103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3">
                <a:moveTo>
                  <a:pt x="5" y="103"/>
                </a:moveTo>
                <a:cubicBezTo>
                  <a:pt x="20" y="130"/>
                  <a:pt x="39" y="156"/>
                  <a:pt x="61" y="183"/>
                </a:cubicBezTo>
                <a:cubicBezTo>
                  <a:pt x="66" y="156"/>
                  <a:pt x="69" y="130"/>
                  <a:pt x="69" y="103"/>
                </a:cubicBezTo>
                <a:cubicBezTo>
                  <a:pt x="63" y="103"/>
                  <a:pt x="58" y="103"/>
                  <a:pt x="52" y="103"/>
                </a:cubicBezTo>
                <a:cubicBezTo>
                  <a:pt x="40" y="69"/>
                  <a:pt x="30" y="34"/>
                  <a:pt x="20" y="0"/>
                </a:cubicBezTo>
                <a:cubicBezTo>
                  <a:pt x="13" y="0"/>
                  <a:pt x="7" y="0"/>
                  <a:pt x="0" y="0"/>
                </a:cubicBezTo>
                <a:cubicBezTo>
                  <a:pt x="7" y="34"/>
                  <a:pt x="14" y="69"/>
                  <a:pt x="22" y="103"/>
                </a:cubicBezTo>
                <a:cubicBezTo>
                  <a:pt x="16" y="103"/>
                  <a:pt x="10" y="103"/>
                  <a:pt x="5" y="103"/>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nvGrpSpPr>
          <p:cNvPr id="142" name="Group 8"/>
          <p:cNvGrpSpPr/>
          <p:nvPr/>
        </p:nvGrpSpPr>
        <p:grpSpPr>
          <a:xfrm>
            <a:off x="3221038" y="3736976"/>
            <a:ext cx="763588" cy="2003425"/>
            <a:chOff x="3246438" y="3736976"/>
            <a:chExt cx="763588" cy="2003425"/>
          </a:xfrm>
          <a:effectLst>
            <a:outerShdw blurRad="76200" dir="13500000" sy="23000" kx="1200000" algn="br" rotWithShape="0">
              <a:prstClr val="black">
                <a:alpha val="20000"/>
              </a:prstClr>
            </a:outerShdw>
          </a:effectLst>
        </p:grpSpPr>
        <p:sp>
          <p:nvSpPr>
            <p:cNvPr id="143" name="Rectangle 5"/>
            <p:cNvSpPr>
              <a:spLocks noChangeArrowheads="1"/>
            </p:cNvSpPr>
            <p:nvPr/>
          </p:nvSpPr>
          <p:spPr bwMode="auto">
            <a:xfrm>
              <a:off x="3586957" y="4432301"/>
              <a:ext cx="82550" cy="1308100"/>
            </a:xfrm>
            <a:prstGeom prst="rect">
              <a:avLst/>
            </a:prstGeom>
            <a:solidFill>
              <a:srgbClr val="E7E6E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44" name="Oval 8"/>
            <p:cNvSpPr>
              <a:spLocks noChangeArrowheads="1"/>
            </p:cNvSpPr>
            <p:nvPr/>
          </p:nvSpPr>
          <p:spPr bwMode="auto">
            <a:xfrm>
              <a:off x="3246438" y="3736976"/>
              <a:ext cx="763588" cy="760413"/>
            </a:xfrm>
            <a:prstGeom prst="ellipse">
              <a:avLst/>
            </a:prstGeom>
            <a:solidFill>
              <a:srgbClr val="C00000"/>
            </a:solidFill>
            <a:ln w="38100">
              <a:solidFill>
                <a:srgbClr val="CC9B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nvGrpSpPr>
          <p:cNvPr id="145" name="Group 11"/>
          <p:cNvGrpSpPr/>
          <p:nvPr/>
        </p:nvGrpSpPr>
        <p:grpSpPr>
          <a:xfrm>
            <a:off x="4368800" y="1631580"/>
            <a:ext cx="631826" cy="1657721"/>
            <a:chOff x="3246438" y="3736976"/>
            <a:chExt cx="763588" cy="2003425"/>
          </a:xfrm>
          <a:effectLst>
            <a:outerShdw blurRad="76200" dir="13500000" sy="23000" kx="1200000" algn="br" rotWithShape="0">
              <a:prstClr val="black">
                <a:alpha val="20000"/>
              </a:prstClr>
            </a:outerShdw>
          </a:effectLst>
        </p:grpSpPr>
        <p:sp>
          <p:nvSpPr>
            <p:cNvPr id="146" name="Rectangle 5"/>
            <p:cNvSpPr>
              <a:spLocks noChangeArrowheads="1"/>
            </p:cNvSpPr>
            <p:nvPr/>
          </p:nvSpPr>
          <p:spPr bwMode="auto">
            <a:xfrm>
              <a:off x="3586957" y="4432301"/>
              <a:ext cx="82550" cy="1308100"/>
            </a:xfrm>
            <a:prstGeom prst="rect">
              <a:avLst/>
            </a:prstGeom>
            <a:solidFill>
              <a:srgbClr val="E7E6E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47" name="Oval 8"/>
            <p:cNvSpPr>
              <a:spLocks noChangeArrowheads="1"/>
            </p:cNvSpPr>
            <p:nvPr/>
          </p:nvSpPr>
          <p:spPr bwMode="auto">
            <a:xfrm>
              <a:off x="3246438" y="3736976"/>
              <a:ext cx="763588" cy="760413"/>
            </a:xfrm>
            <a:prstGeom prst="ellipse">
              <a:avLst/>
            </a:prstGeom>
            <a:solidFill>
              <a:srgbClr val="C00000"/>
            </a:solidFill>
            <a:ln w="38100">
              <a:solidFill>
                <a:srgbClr val="CC9B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nvGrpSpPr>
          <p:cNvPr id="148" name="Group 14"/>
          <p:cNvGrpSpPr/>
          <p:nvPr/>
        </p:nvGrpSpPr>
        <p:grpSpPr>
          <a:xfrm>
            <a:off x="8288338" y="3736976"/>
            <a:ext cx="763588" cy="2003425"/>
            <a:chOff x="3246438" y="3736976"/>
            <a:chExt cx="763588" cy="2003425"/>
          </a:xfrm>
          <a:effectLst>
            <a:outerShdw blurRad="76200" dir="18900000" sy="23000" kx="-1200000" algn="bl" rotWithShape="0">
              <a:prstClr val="black">
                <a:alpha val="20000"/>
              </a:prstClr>
            </a:outerShdw>
          </a:effectLst>
        </p:grpSpPr>
        <p:sp>
          <p:nvSpPr>
            <p:cNvPr id="149" name="Rectangle 5"/>
            <p:cNvSpPr>
              <a:spLocks noChangeArrowheads="1"/>
            </p:cNvSpPr>
            <p:nvPr/>
          </p:nvSpPr>
          <p:spPr bwMode="auto">
            <a:xfrm>
              <a:off x="3586957" y="4432301"/>
              <a:ext cx="82550" cy="1308100"/>
            </a:xfrm>
            <a:prstGeom prst="rect">
              <a:avLst/>
            </a:prstGeom>
            <a:solidFill>
              <a:srgbClr val="E7E6E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50" name="Oval 8"/>
            <p:cNvSpPr>
              <a:spLocks noChangeArrowheads="1"/>
            </p:cNvSpPr>
            <p:nvPr/>
          </p:nvSpPr>
          <p:spPr bwMode="auto">
            <a:xfrm>
              <a:off x="3246438" y="3736976"/>
              <a:ext cx="763588" cy="760413"/>
            </a:xfrm>
            <a:prstGeom prst="ellipse">
              <a:avLst/>
            </a:prstGeom>
            <a:solidFill>
              <a:srgbClr val="C00000"/>
            </a:solidFill>
            <a:ln w="38100">
              <a:solidFill>
                <a:srgbClr val="CC9B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nvGrpSpPr>
          <p:cNvPr id="151" name="Group 17"/>
          <p:cNvGrpSpPr/>
          <p:nvPr/>
        </p:nvGrpSpPr>
        <p:grpSpPr>
          <a:xfrm>
            <a:off x="7277100" y="1631580"/>
            <a:ext cx="631826" cy="1657721"/>
            <a:chOff x="3246438" y="3736976"/>
            <a:chExt cx="763588" cy="2003425"/>
          </a:xfrm>
          <a:effectLst>
            <a:outerShdw blurRad="76200" dir="18900000" sy="23000" kx="-1200000" algn="bl" rotWithShape="0">
              <a:prstClr val="black">
                <a:alpha val="20000"/>
              </a:prstClr>
            </a:outerShdw>
          </a:effectLst>
        </p:grpSpPr>
        <p:sp>
          <p:nvSpPr>
            <p:cNvPr id="152" name="Rectangle 5"/>
            <p:cNvSpPr>
              <a:spLocks noChangeArrowheads="1"/>
            </p:cNvSpPr>
            <p:nvPr/>
          </p:nvSpPr>
          <p:spPr bwMode="auto">
            <a:xfrm>
              <a:off x="3586957" y="4432301"/>
              <a:ext cx="82550" cy="1308100"/>
            </a:xfrm>
            <a:prstGeom prst="rect">
              <a:avLst/>
            </a:prstGeom>
            <a:solidFill>
              <a:srgbClr val="E7E6E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53" name="Oval 8"/>
            <p:cNvSpPr>
              <a:spLocks noChangeArrowheads="1"/>
            </p:cNvSpPr>
            <p:nvPr/>
          </p:nvSpPr>
          <p:spPr bwMode="auto">
            <a:xfrm>
              <a:off x="3246438" y="3736976"/>
              <a:ext cx="763588" cy="760413"/>
            </a:xfrm>
            <a:prstGeom prst="ellipse">
              <a:avLst/>
            </a:prstGeom>
            <a:solidFill>
              <a:srgbClr val="C00000"/>
            </a:solidFill>
            <a:ln w="38100">
              <a:solidFill>
                <a:srgbClr val="CC9B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nvGrpSpPr>
          <p:cNvPr id="154" name="Group 28"/>
          <p:cNvGrpSpPr/>
          <p:nvPr/>
        </p:nvGrpSpPr>
        <p:grpSpPr>
          <a:xfrm>
            <a:off x="3441939" y="3897345"/>
            <a:ext cx="442687" cy="399568"/>
            <a:chOff x="3355975" y="954088"/>
            <a:chExt cx="733426" cy="661987"/>
          </a:xfrm>
          <a:solidFill>
            <a:sysClr val="window" lastClr="FFFFFF"/>
          </a:solidFill>
        </p:grpSpPr>
        <p:sp>
          <p:nvSpPr>
            <p:cNvPr id="155" name="Rectangle 6"/>
            <p:cNvSpPr>
              <a:spLocks noChangeArrowheads="1"/>
            </p:cNvSpPr>
            <p:nvPr/>
          </p:nvSpPr>
          <p:spPr bwMode="auto">
            <a:xfrm>
              <a:off x="3476625" y="1155700"/>
              <a:ext cx="2936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56" name="Rectangle 7"/>
            <p:cNvSpPr>
              <a:spLocks noChangeArrowheads="1"/>
            </p:cNvSpPr>
            <p:nvPr/>
          </p:nvSpPr>
          <p:spPr bwMode="auto">
            <a:xfrm>
              <a:off x="3476625" y="1238250"/>
              <a:ext cx="236538" cy="206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57" name="Rectangle 8"/>
            <p:cNvSpPr>
              <a:spLocks noChangeArrowheads="1"/>
            </p:cNvSpPr>
            <p:nvPr/>
          </p:nvSpPr>
          <p:spPr bwMode="auto">
            <a:xfrm>
              <a:off x="3476625" y="1325563"/>
              <a:ext cx="173038" cy="206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nvGrpSpPr>
            <p:cNvPr id="158" name="Group 32"/>
            <p:cNvGrpSpPr/>
            <p:nvPr/>
          </p:nvGrpSpPr>
          <p:grpSpPr>
            <a:xfrm>
              <a:off x="3355975" y="954088"/>
              <a:ext cx="733426" cy="661987"/>
              <a:chOff x="3355975" y="954088"/>
              <a:chExt cx="733426" cy="661987"/>
            </a:xfrm>
            <a:grpFill/>
          </p:grpSpPr>
          <p:sp>
            <p:nvSpPr>
              <p:cNvPr id="159" name="Freeform 5"/>
              <p:cNvSpPr>
                <a:spLocks noEditPoints="1"/>
              </p:cNvSpPr>
              <p:nvPr/>
            </p:nvSpPr>
            <p:spPr bwMode="auto">
              <a:xfrm>
                <a:off x="3355975" y="954088"/>
                <a:ext cx="534988" cy="661987"/>
              </a:xfrm>
              <a:custGeom>
                <a:avLst/>
                <a:gdLst>
                  <a:gd name="T0" fmla="*/ 312 w 337"/>
                  <a:gd name="T1" fmla="*/ 392 h 417"/>
                  <a:gd name="T2" fmla="*/ 25 w 337"/>
                  <a:gd name="T3" fmla="*/ 392 h 417"/>
                  <a:gd name="T4" fmla="*/ 25 w 337"/>
                  <a:gd name="T5" fmla="*/ 101 h 417"/>
                  <a:gd name="T6" fmla="*/ 100 w 337"/>
                  <a:gd name="T7" fmla="*/ 101 h 417"/>
                  <a:gd name="T8" fmla="*/ 100 w 337"/>
                  <a:gd name="T9" fmla="*/ 26 h 417"/>
                  <a:gd name="T10" fmla="*/ 312 w 337"/>
                  <a:gd name="T11" fmla="*/ 26 h 417"/>
                  <a:gd name="T12" fmla="*/ 312 w 337"/>
                  <a:gd name="T13" fmla="*/ 134 h 417"/>
                  <a:gd name="T14" fmla="*/ 337 w 337"/>
                  <a:gd name="T15" fmla="*/ 108 h 417"/>
                  <a:gd name="T16" fmla="*/ 337 w 337"/>
                  <a:gd name="T17" fmla="*/ 0 h 417"/>
                  <a:gd name="T18" fmla="*/ 89 w 337"/>
                  <a:gd name="T19" fmla="*/ 0 h 417"/>
                  <a:gd name="T20" fmla="*/ 0 w 337"/>
                  <a:gd name="T21" fmla="*/ 89 h 417"/>
                  <a:gd name="T22" fmla="*/ 0 w 337"/>
                  <a:gd name="T23" fmla="*/ 417 h 417"/>
                  <a:gd name="T24" fmla="*/ 337 w 337"/>
                  <a:gd name="T25" fmla="*/ 417 h 417"/>
                  <a:gd name="T26" fmla="*/ 337 w 337"/>
                  <a:gd name="T27" fmla="*/ 286 h 417"/>
                  <a:gd name="T28" fmla="*/ 312 w 337"/>
                  <a:gd name="T29" fmla="*/ 312 h 417"/>
                  <a:gd name="T30" fmla="*/ 312 w 337"/>
                  <a:gd name="T31" fmla="*/ 392 h 417"/>
                  <a:gd name="T32" fmla="*/ 37 w 337"/>
                  <a:gd name="T33" fmla="*/ 88 h 417"/>
                  <a:gd name="T34" fmla="*/ 88 w 337"/>
                  <a:gd name="T35" fmla="*/ 37 h 417"/>
                  <a:gd name="T36" fmla="*/ 88 w 337"/>
                  <a:gd name="T37" fmla="*/ 88 h 417"/>
                  <a:gd name="T38" fmla="*/ 37 w 337"/>
                  <a:gd name="T39" fmla="*/ 8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7" h="417">
                    <a:moveTo>
                      <a:pt x="312" y="392"/>
                    </a:moveTo>
                    <a:lnTo>
                      <a:pt x="25" y="392"/>
                    </a:lnTo>
                    <a:lnTo>
                      <a:pt x="25" y="101"/>
                    </a:lnTo>
                    <a:lnTo>
                      <a:pt x="100" y="101"/>
                    </a:lnTo>
                    <a:lnTo>
                      <a:pt x="100" y="26"/>
                    </a:lnTo>
                    <a:lnTo>
                      <a:pt x="312" y="26"/>
                    </a:lnTo>
                    <a:lnTo>
                      <a:pt x="312" y="134"/>
                    </a:lnTo>
                    <a:lnTo>
                      <a:pt x="337" y="108"/>
                    </a:lnTo>
                    <a:lnTo>
                      <a:pt x="337" y="0"/>
                    </a:lnTo>
                    <a:lnTo>
                      <a:pt x="89" y="0"/>
                    </a:lnTo>
                    <a:lnTo>
                      <a:pt x="0" y="89"/>
                    </a:lnTo>
                    <a:lnTo>
                      <a:pt x="0" y="417"/>
                    </a:lnTo>
                    <a:lnTo>
                      <a:pt x="337" y="417"/>
                    </a:lnTo>
                    <a:lnTo>
                      <a:pt x="337" y="286"/>
                    </a:lnTo>
                    <a:lnTo>
                      <a:pt x="312" y="312"/>
                    </a:lnTo>
                    <a:lnTo>
                      <a:pt x="312" y="392"/>
                    </a:lnTo>
                    <a:close/>
                    <a:moveTo>
                      <a:pt x="37" y="88"/>
                    </a:moveTo>
                    <a:lnTo>
                      <a:pt x="88" y="37"/>
                    </a:lnTo>
                    <a:lnTo>
                      <a:pt x="88" y="88"/>
                    </a:lnTo>
                    <a:lnTo>
                      <a:pt x="37"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60" name="Freeform 9"/>
              <p:cNvSpPr>
                <a:spLocks noEditPoints="1"/>
              </p:cNvSpPr>
              <p:nvPr/>
            </p:nvSpPr>
            <p:spPr bwMode="auto">
              <a:xfrm>
                <a:off x="3659188" y="1069975"/>
                <a:ext cx="430213" cy="430212"/>
              </a:xfrm>
              <a:custGeom>
                <a:avLst/>
                <a:gdLst>
                  <a:gd name="T0" fmla="*/ 146 w 271"/>
                  <a:gd name="T1" fmla="*/ 35 h 271"/>
                  <a:gd name="T2" fmla="*/ 121 w 271"/>
                  <a:gd name="T3" fmla="*/ 61 h 271"/>
                  <a:gd name="T4" fmla="*/ 26 w 271"/>
                  <a:gd name="T5" fmla="*/ 156 h 271"/>
                  <a:gd name="T6" fmla="*/ 0 w 271"/>
                  <a:gd name="T7" fmla="*/ 271 h 271"/>
                  <a:gd name="T8" fmla="*/ 115 w 271"/>
                  <a:gd name="T9" fmla="*/ 245 h 271"/>
                  <a:gd name="T10" fmla="*/ 121 w 271"/>
                  <a:gd name="T11" fmla="*/ 239 h 271"/>
                  <a:gd name="T12" fmla="*/ 146 w 271"/>
                  <a:gd name="T13" fmla="*/ 213 h 271"/>
                  <a:gd name="T14" fmla="*/ 271 w 271"/>
                  <a:gd name="T15" fmla="*/ 89 h 271"/>
                  <a:gd name="T16" fmla="*/ 182 w 271"/>
                  <a:gd name="T17" fmla="*/ 0 h 271"/>
                  <a:gd name="T18" fmla="*/ 146 w 271"/>
                  <a:gd name="T19" fmla="*/ 35 h 271"/>
                  <a:gd name="T20" fmla="*/ 226 w 271"/>
                  <a:gd name="T21" fmla="*/ 68 h 271"/>
                  <a:gd name="T22" fmla="*/ 87 w 271"/>
                  <a:gd name="T23" fmla="*/ 207 h 271"/>
                  <a:gd name="T24" fmla="*/ 67 w 271"/>
                  <a:gd name="T25" fmla="*/ 187 h 271"/>
                  <a:gd name="T26" fmla="*/ 206 w 271"/>
                  <a:gd name="T27" fmla="*/ 48 h 271"/>
                  <a:gd name="T28" fmla="*/ 226 w 271"/>
                  <a:gd name="T29" fmla="*/ 68 h 271"/>
                  <a:gd name="T30" fmla="*/ 61 w 271"/>
                  <a:gd name="T31" fmla="*/ 181 h 271"/>
                  <a:gd name="T32" fmla="*/ 43 w 271"/>
                  <a:gd name="T33" fmla="*/ 163 h 271"/>
                  <a:gd name="T34" fmla="*/ 182 w 271"/>
                  <a:gd name="T35" fmla="*/ 24 h 271"/>
                  <a:gd name="T36" fmla="*/ 199 w 271"/>
                  <a:gd name="T37" fmla="*/ 42 h 271"/>
                  <a:gd name="T38" fmla="*/ 61 w 271"/>
                  <a:gd name="T39" fmla="*/ 181 h 271"/>
                  <a:gd name="T40" fmla="*/ 55 w 271"/>
                  <a:gd name="T41" fmla="*/ 187 h 271"/>
                  <a:gd name="T42" fmla="*/ 55 w 271"/>
                  <a:gd name="T43" fmla="*/ 187 h 271"/>
                  <a:gd name="T44" fmla="*/ 87 w 271"/>
                  <a:gd name="T45" fmla="*/ 219 h 271"/>
                  <a:gd name="T46" fmla="*/ 87 w 271"/>
                  <a:gd name="T47" fmla="*/ 219 h 271"/>
                  <a:gd name="T48" fmla="*/ 98 w 271"/>
                  <a:gd name="T49" fmla="*/ 230 h 271"/>
                  <a:gd name="T50" fmla="*/ 56 w 271"/>
                  <a:gd name="T51" fmla="*/ 240 h 271"/>
                  <a:gd name="T52" fmla="*/ 30 w 271"/>
                  <a:gd name="T53" fmla="*/ 215 h 271"/>
                  <a:gd name="T54" fmla="*/ 40 w 271"/>
                  <a:gd name="T55" fmla="*/ 172 h 271"/>
                  <a:gd name="T56" fmla="*/ 55 w 271"/>
                  <a:gd name="T57" fmla="*/ 187 h 271"/>
                  <a:gd name="T58" fmla="*/ 107 w 271"/>
                  <a:gd name="T59" fmla="*/ 227 h 271"/>
                  <a:gd name="T60" fmla="*/ 93 w 271"/>
                  <a:gd name="T61" fmla="*/ 213 h 271"/>
                  <a:gd name="T62" fmla="*/ 232 w 271"/>
                  <a:gd name="T63" fmla="*/ 75 h 271"/>
                  <a:gd name="T64" fmla="*/ 246 w 271"/>
                  <a:gd name="T65" fmla="*/ 89 h 271"/>
                  <a:gd name="T66" fmla="*/ 107 w 271"/>
                  <a:gd name="T67" fmla="*/ 227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1" h="271">
                    <a:moveTo>
                      <a:pt x="146" y="35"/>
                    </a:moveTo>
                    <a:lnTo>
                      <a:pt x="121" y="61"/>
                    </a:lnTo>
                    <a:lnTo>
                      <a:pt x="26" y="156"/>
                    </a:lnTo>
                    <a:lnTo>
                      <a:pt x="0" y="271"/>
                    </a:lnTo>
                    <a:lnTo>
                      <a:pt x="115" y="245"/>
                    </a:lnTo>
                    <a:lnTo>
                      <a:pt x="121" y="239"/>
                    </a:lnTo>
                    <a:lnTo>
                      <a:pt x="146" y="213"/>
                    </a:lnTo>
                    <a:lnTo>
                      <a:pt x="271" y="89"/>
                    </a:lnTo>
                    <a:lnTo>
                      <a:pt x="182" y="0"/>
                    </a:lnTo>
                    <a:lnTo>
                      <a:pt x="146" y="35"/>
                    </a:lnTo>
                    <a:close/>
                    <a:moveTo>
                      <a:pt x="226" y="68"/>
                    </a:moveTo>
                    <a:lnTo>
                      <a:pt x="87" y="207"/>
                    </a:lnTo>
                    <a:lnTo>
                      <a:pt x="67" y="187"/>
                    </a:lnTo>
                    <a:lnTo>
                      <a:pt x="206" y="48"/>
                    </a:lnTo>
                    <a:lnTo>
                      <a:pt x="226" y="68"/>
                    </a:lnTo>
                    <a:close/>
                    <a:moveTo>
                      <a:pt x="61" y="181"/>
                    </a:moveTo>
                    <a:lnTo>
                      <a:pt x="43" y="163"/>
                    </a:lnTo>
                    <a:lnTo>
                      <a:pt x="182" y="24"/>
                    </a:lnTo>
                    <a:lnTo>
                      <a:pt x="199" y="42"/>
                    </a:lnTo>
                    <a:lnTo>
                      <a:pt x="61" y="181"/>
                    </a:lnTo>
                    <a:close/>
                    <a:moveTo>
                      <a:pt x="55" y="187"/>
                    </a:moveTo>
                    <a:lnTo>
                      <a:pt x="55" y="187"/>
                    </a:lnTo>
                    <a:lnTo>
                      <a:pt x="87" y="219"/>
                    </a:lnTo>
                    <a:lnTo>
                      <a:pt x="87" y="219"/>
                    </a:lnTo>
                    <a:lnTo>
                      <a:pt x="98" y="230"/>
                    </a:lnTo>
                    <a:lnTo>
                      <a:pt x="56" y="240"/>
                    </a:lnTo>
                    <a:lnTo>
                      <a:pt x="30" y="215"/>
                    </a:lnTo>
                    <a:lnTo>
                      <a:pt x="40" y="172"/>
                    </a:lnTo>
                    <a:lnTo>
                      <a:pt x="55" y="187"/>
                    </a:lnTo>
                    <a:close/>
                    <a:moveTo>
                      <a:pt x="107" y="227"/>
                    </a:moveTo>
                    <a:lnTo>
                      <a:pt x="93" y="213"/>
                    </a:lnTo>
                    <a:lnTo>
                      <a:pt x="232" y="75"/>
                    </a:lnTo>
                    <a:lnTo>
                      <a:pt x="246" y="89"/>
                    </a:lnTo>
                    <a:lnTo>
                      <a:pt x="107"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grpSp>
        <p:nvGrpSpPr>
          <p:cNvPr id="161" name="Group 35"/>
          <p:cNvGrpSpPr/>
          <p:nvPr/>
        </p:nvGrpSpPr>
        <p:grpSpPr>
          <a:xfrm>
            <a:off x="4492730" y="1748680"/>
            <a:ext cx="395062" cy="373208"/>
            <a:chOff x="10121900" y="790575"/>
            <a:chExt cx="746125" cy="704851"/>
          </a:xfrm>
          <a:solidFill>
            <a:sysClr val="window" lastClr="FFFFFF"/>
          </a:solidFill>
        </p:grpSpPr>
        <p:sp>
          <p:nvSpPr>
            <p:cNvPr id="162" name="Freeform 29"/>
            <p:cNvSpPr>
              <a:spLocks noEditPoints="1"/>
            </p:cNvSpPr>
            <p:nvPr/>
          </p:nvSpPr>
          <p:spPr bwMode="auto">
            <a:xfrm>
              <a:off x="10121900" y="947738"/>
              <a:ext cx="746125" cy="547688"/>
            </a:xfrm>
            <a:custGeom>
              <a:avLst/>
              <a:gdLst>
                <a:gd name="T0" fmla="*/ 167 w 196"/>
                <a:gd name="T1" fmla="*/ 35 h 144"/>
                <a:gd name="T2" fmla="*/ 153 w 196"/>
                <a:gd name="T3" fmla="*/ 34 h 144"/>
                <a:gd name="T4" fmla="*/ 136 w 196"/>
                <a:gd name="T5" fmla="*/ 28 h 144"/>
                <a:gd name="T6" fmla="*/ 172 w 196"/>
                <a:gd name="T7" fmla="*/ 28 h 144"/>
                <a:gd name="T8" fmla="*/ 167 w 196"/>
                <a:gd name="T9" fmla="*/ 18 h 144"/>
                <a:gd name="T10" fmla="*/ 167 w 196"/>
                <a:gd name="T11" fmla="*/ 11 h 144"/>
                <a:gd name="T12" fmla="*/ 151 w 196"/>
                <a:gd name="T13" fmla="*/ 8 h 144"/>
                <a:gd name="T14" fmla="*/ 136 w 196"/>
                <a:gd name="T15" fmla="*/ 6 h 144"/>
                <a:gd name="T16" fmla="*/ 122 w 196"/>
                <a:gd name="T17" fmla="*/ 7 h 144"/>
                <a:gd name="T18" fmla="*/ 113 w 196"/>
                <a:gd name="T19" fmla="*/ 10 h 144"/>
                <a:gd name="T20" fmla="*/ 105 w 196"/>
                <a:gd name="T21" fmla="*/ 6 h 144"/>
                <a:gd name="T22" fmla="*/ 105 w 196"/>
                <a:gd name="T23" fmla="*/ 0 h 144"/>
                <a:gd name="T24" fmla="*/ 43 w 196"/>
                <a:gd name="T25" fmla="*/ 0 h 144"/>
                <a:gd name="T26" fmla="*/ 0 w 196"/>
                <a:gd name="T27" fmla="*/ 71 h 144"/>
                <a:gd name="T28" fmla="*/ 108 w 196"/>
                <a:gd name="T29" fmla="*/ 132 h 144"/>
                <a:gd name="T30" fmla="*/ 170 w 196"/>
                <a:gd name="T31" fmla="*/ 126 h 144"/>
                <a:gd name="T32" fmla="*/ 167 w 196"/>
                <a:gd name="T33" fmla="*/ 37 h 144"/>
                <a:gd name="T34" fmla="*/ 76 w 196"/>
                <a:gd name="T35" fmla="*/ 109 h 144"/>
                <a:gd name="T36" fmla="*/ 64 w 196"/>
                <a:gd name="T37" fmla="*/ 110 h 144"/>
                <a:gd name="T38" fmla="*/ 37 w 196"/>
                <a:gd name="T39" fmla="*/ 79 h 144"/>
                <a:gd name="T40" fmla="*/ 53 w 196"/>
                <a:gd name="T41" fmla="*/ 76 h 144"/>
                <a:gd name="T42" fmla="*/ 67 w 196"/>
                <a:gd name="T43" fmla="*/ 84 h 144"/>
                <a:gd name="T44" fmla="*/ 54 w 196"/>
                <a:gd name="T45" fmla="*/ 67 h 144"/>
                <a:gd name="T46" fmla="*/ 59 w 196"/>
                <a:gd name="T47" fmla="*/ 30 h 144"/>
                <a:gd name="T48" fmla="*/ 60 w 196"/>
                <a:gd name="T49" fmla="*/ 22 h 144"/>
                <a:gd name="T50" fmla="*/ 73 w 196"/>
                <a:gd name="T51" fmla="*/ 29 h 144"/>
                <a:gd name="T52" fmla="*/ 95 w 196"/>
                <a:gd name="T53" fmla="*/ 52 h 144"/>
                <a:gd name="T54" fmla="*/ 70 w 196"/>
                <a:gd name="T55" fmla="*/ 48 h 144"/>
                <a:gd name="T56" fmla="*/ 82 w 196"/>
                <a:gd name="T57" fmla="*/ 62 h 144"/>
                <a:gd name="T58" fmla="*/ 76 w 196"/>
                <a:gd name="T59" fmla="*/ 102 h 144"/>
                <a:gd name="T60" fmla="*/ 145 w 196"/>
                <a:gd name="T61" fmla="*/ 108 h 144"/>
                <a:gd name="T62" fmla="*/ 137 w 196"/>
                <a:gd name="T63" fmla="*/ 110 h 144"/>
                <a:gd name="T64" fmla="*/ 118 w 196"/>
                <a:gd name="T65" fmla="*/ 87 h 144"/>
                <a:gd name="T66" fmla="*/ 129 w 196"/>
                <a:gd name="T67" fmla="*/ 85 h 144"/>
                <a:gd name="T68" fmla="*/ 139 w 196"/>
                <a:gd name="T69" fmla="*/ 91 h 144"/>
                <a:gd name="T70" fmla="*/ 129 w 196"/>
                <a:gd name="T71" fmla="*/ 79 h 144"/>
                <a:gd name="T72" fmla="*/ 133 w 196"/>
                <a:gd name="T73" fmla="*/ 53 h 144"/>
                <a:gd name="T74" fmla="*/ 134 w 196"/>
                <a:gd name="T75" fmla="*/ 47 h 144"/>
                <a:gd name="T76" fmla="*/ 143 w 196"/>
                <a:gd name="T77" fmla="*/ 52 h 144"/>
                <a:gd name="T78" fmla="*/ 158 w 196"/>
                <a:gd name="T79" fmla="*/ 68 h 144"/>
                <a:gd name="T80" fmla="*/ 141 w 196"/>
                <a:gd name="T81" fmla="*/ 65 h 144"/>
                <a:gd name="T82" fmla="*/ 150 w 196"/>
                <a:gd name="T83" fmla="*/ 75 h 144"/>
                <a:gd name="T84" fmla="*/ 145 w 196"/>
                <a:gd name="T85" fmla="*/ 10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 h="144">
                  <a:moveTo>
                    <a:pt x="167" y="37"/>
                  </a:moveTo>
                  <a:cubicBezTo>
                    <a:pt x="168" y="36"/>
                    <a:pt x="168" y="35"/>
                    <a:pt x="167" y="35"/>
                  </a:cubicBezTo>
                  <a:cubicBezTo>
                    <a:pt x="167" y="34"/>
                    <a:pt x="167" y="33"/>
                    <a:pt x="167" y="33"/>
                  </a:cubicBezTo>
                  <a:cubicBezTo>
                    <a:pt x="163" y="33"/>
                    <a:pt x="158" y="34"/>
                    <a:pt x="153" y="34"/>
                  </a:cubicBezTo>
                  <a:cubicBezTo>
                    <a:pt x="133" y="34"/>
                    <a:pt x="117" y="26"/>
                    <a:pt x="115" y="17"/>
                  </a:cubicBezTo>
                  <a:cubicBezTo>
                    <a:pt x="122" y="22"/>
                    <a:pt x="132" y="27"/>
                    <a:pt x="136" y="28"/>
                  </a:cubicBezTo>
                  <a:cubicBezTo>
                    <a:pt x="136" y="28"/>
                    <a:pt x="137" y="28"/>
                    <a:pt x="137" y="28"/>
                  </a:cubicBezTo>
                  <a:cubicBezTo>
                    <a:pt x="149" y="33"/>
                    <a:pt x="172" y="28"/>
                    <a:pt x="172" y="28"/>
                  </a:cubicBezTo>
                  <a:cubicBezTo>
                    <a:pt x="172" y="28"/>
                    <a:pt x="173" y="27"/>
                    <a:pt x="171" y="25"/>
                  </a:cubicBezTo>
                  <a:cubicBezTo>
                    <a:pt x="168" y="22"/>
                    <a:pt x="165" y="21"/>
                    <a:pt x="167" y="18"/>
                  </a:cubicBezTo>
                  <a:cubicBezTo>
                    <a:pt x="168" y="16"/>
                    <a:pt x="170" y="14"/>
                    <a:pt x="169" y="12"/>
                  </a:cubicBezTo>
                  <a:cubicBezTo>
                    <a:pt x="169" y="12"/>
                    <a:pt x="168" y="11"/>
                    <a:pt x="167" y="11"/>
                  </a:cubicBezTo>
                  <a:cubicBezTo>
                    <a:pt x="163" y="11"/>
                    <a:pt x="157" y="12"/>
                    <a:pt x="157" y="12"/>
                  </a:cubicBezTo>
                  <a:cubicBezTo>
                    <a:pt x="157" y="12"/>
                    <a:pt x="156" y="9"/>
                    <a:pt x="151" y="8"/>
                  </a:cubicBezTo>
                  <a:cubicBezTo>
                    <a:pt x="147" y="7"/>
                    <a:pt x="140" y="5"/>
                    <a:pt x="136" y="5"/>
                  </a:cubicBezTo>
                  <a:cubicBezTo>
                    <a:pt x="136" y="5"/>
                    <a:pt x="136" y="6"/>
                    <a:pt x="136" y="6"/>
                  </a:cubicBezTo>
                  <a:cubicBezTo>
                    <a:pt x="133" y="7"/>
                    <a:pt x="129" y="10"/>
                    <a:pt x="125" y="9"/>
                  </a:cubicBezTo>
                  <a:cubicBezTo>
                    <a:pt x="123" y="8"/>
                    <a:pt x="122" y="8"/>
                    <a:pt x="122" y="7"/>
                  </a:cubicBezTo>
                  <a:cubicBezTo>
                    <a:pt x="120" y="7"/>
                    <a:pt x="119" y="6"/>
                    <a:pt x="117" y="7"/>
                  </a:cubicBezTo>
                  <a:cubicBezTo>
                    <a:pt x="113" y="7"/>
                    <a:pt x="113" y="10"/>
                    <a:pt x="113" y="10"/>
                  </a:cubicBezTo>
                  <a:cubicBezTo>
                    <a:pt x="113" y="10"/>
                    <a:pt x="112" y="10"/>
                    <a:pt x="112" y="10"/>
                  </a:cubicBezTo>
                  <a:cubicBezTo>
                    <a:pt x="110" y="8"/>
                    <a:pt x="107" y="7"/>
                    <a:pt x="105" y="6"/>
                  </a:cubicBezTo>
                  <a:cubicBezTo>
                    <a:pt x="106" y="5"/>
                    <a:pt x="106" y="4"/>
                    <a:pt x="104" y="3"/>
                  </a:cubicBezTo>
                  <a:cubicBezTo>
                    <a:pt x="105" y="2"/>
                    <a:pt x="105" y="1"/>
                    <a:pt x="105" y="0"/>
                  </a:cubicBezTo>
                  <a:cubicBezTo>
                    <a:pt x="96" y="2"/>
                    <a:pt x="85" y="3"/>
                    <a:pt x="73" y="3"/>
                  </a:cubicBezTo>
                  <a:cubicBezTo>
                    <a:pt x="62" y="3"/>
                    <a:pt x="51" y="2"/>
                    <a:pt x="43" y="0"/>
                  </a:cubicBezTo>
                  <a:cubicBezTo>
                    <a:pt x="42" y="2"/>
                    <a:pt x="41" y="4"/>
                    <a:pt x="41" y="5"/>
                  </a:cubicBezTo>
                  <a:cubicBezTo>
                    <a:pt x="17" y="17"/>
                    <a:pt x="0" y="42"/>
                    <a:pt x="0" y="71"/>
                  </a:cubicBezTo>
                  <a:cubicBezTo>
                    <a:pt x="0" y="93"/>
                    <a:pt x="10" y="113"/>
                    <a:pt x="26" y="127"/>
                  </a:cubicBezTo>
                  <a:cubicBezTo>
                    <a:pt x="43" y="142"/>
                    <a:pt x="89" y="144"/>
                    <a:pt x="108" y="132"/>
                  </a:cubicBezTo>
                  <a:cubicBezTo>
                    <a:pt x="111" y="131"/>
                    <a:pt x="114" y="128"/>
                    <a:pt x="117" y="126"/>
                  </a:cubicBezTo>
                  <a:cubicBezTo>
                    <a:pt x="132" y="133"/>
                    <a:pt x="158" y="133"/>
                    <a:pt x="170" y="126"/>
                  </a:cubicBezTo>
                  <a:cubicBezTo>
                    <a:pt x="184" y="118"/>
                    <a:pt x="196" y="100"/>
                    <a:pt x="196" y="83"/>
                  </a:cubicBezTo>
                  <a:cubicBezTo>
                    <a:pt x="196" y="62"/>
                    <a:pt x="184" y="45"/>
                    <a:pt x="167" y="37"/>
                  </a:cubicBezTo>
                  <a:close/>
                  <a:moveTo>
                    <a:pt x="76" y="102"/>
                  </a:moveTo>
                  <a:cubicBezTo>
                    <a:pt x="76" y="109"/>
                    <a:pt x="76" y="109"/>
                    <a:pt x="76" y="109"/>
                  </a:cubicBezTo>
                  <a:cubicBezTo>
                    <a:pt x="76" y="109"/>
                    <a:pt x="76" y="110"/>
                    <a:pt x="75" y="110"/>
                  </a:cubicBezTo>
                  <a:cubicBezTo>
                    <a:pt x="64" y="110"/>
                    <a:pt x="64" y="110"/>
                    <a:pt x="64" y="110"/>
                  </a:cubicBezTo>
                  <a:cubicBezTo>
                    <a:pt x="63" y="110"/>
                    <a:pt x="63" y="109"/>
                    <a:pt x="63" y="102"/>
                  </a:cubicBezTo>
                  <a:cubicBezTo>
                    <a:pt x="47" y="101"/>
                    <a:pt x="38" y="93"/>
                    <a:pt x="37" y="79"/>
                  </a:cubicBezTo>
                  <a:cubicBezTo>
                    <a:pt x="37" y="78"/>
                    <a:pt x="38" y="78"/>
                    <a:pt x="38" y="78"/>
                  </a:cubicBezTo>
                  <a:cubicBezTo>
                    <a:pt x="53" y="76"/>
                    <a:pt x="53" y="76"/>
                    <a:pt x="53" y="76"/>
                  </a:cubicBezTo>
                  <a:cubicBezTo>
                    <a:pt x="54" y="76"/>
                    <a:pt x="54" y="76"/>
                    <a:pt x="55" y="77"/>
                  </a:cubicBezTo>
                  <a:cubicBezTo>
                    <a:pt x="56" y="84"/>
                    <a:pt x="63" y="84"/>
                    <a:pt x="67" y="84"/>
                  </a:cubicBezTo>
                  <a:cubicBezTo>
                    <a:pt x="69" y="83"/>
                    <a:pt x="70" y="82"/>
                    <a:pt x="70" y="81"/>
                  </a:cubicBezTo>
                  <a:cubicBezTo>
                    <a:pt x="71" y="77"/>
                    <a:pt x="68" y="73"/>
                    <a:pt x="54" y="67"/>
                  </a:cubicBezTo>
                  <a:cubicBezTo>
                    <a:pt x="44" y="62"/>
                    <a:pt x="39" y="60"/>
                    <a:pt x="39" y="52"/>
                  </a:cubicBezTo>
                  <a:cubicBezTo>
                    <a:pt x="38" y="43"/>
                    <a:pt x="45" y="33"/>
                    <a:pt x="59" y="30"/>
                  </a:cubicBezTo>
                  <a:cubicBezTo>
                    <a:pt x="59" y="23"/>
                    <a:pt x="59" y="23"/>
                    <a:pt x="59" y="23"/>
                  </a:cubicBezTo>
                  <a:cubicBezTo>
                    <a:pt x="59" y="23"/>
                    <a:pt x="60" y="22"/>
                    <a:pt x="60" y="22"/>
                  </a:cubicBezTo>
                  <a:cubicBezTo>
                    <a:pt x="71" y="22"/>
                    <a:pt x="71" y="22"/>
                    <a:pt x="71" y="22"/>
                  </a:cubicBezTo>
                  <a:cubicBezTo>
                    <a:pt x="72" y="22"/>
                    <a:pt x="72" y="22"/>
                    <a:pt x="73" y="29"/>
                  </a:cubicBezTo>
                  <a:cubicBezTo>
                    <a:pt x="87" y="31"/>
                    <a:pt x="96" y="40"/>
                    <a:pt x="96" y="50"/>
                  </a:cubicBezTo>
                  <a:cubicBezTo>
                    <a:pt x="96" y="51"/>
                    <a:pt x="96" y="51"/>
                    <a:pt x="95" y="52"/>
                  </a:cubicBezTo>
                  <a:cubicBezTo>
                    <a:pt x="79" y="53"/>
                    <a:pt x="79" y="53"/>
                    <a:pt x="79" y="53"/>
                  </a:cubicBezTo>
                  <a:cubicBezTo>
                    <a:pt x="79" y="53"/>
                    <a:pt x="78" y="47"/>
                    <a:pt x="70" y="48"/>
                  </a:cubicBezTo>
                  <a:cubicBezTo>
                    <a:pt x="67" y="48"/>
                    <a:pt x="67" y="50"/>
                    <a:pt x="67" y="51"/>
                  </a:cubicBezTo>
                  <a:cubicBezTo>
                    <a:pt x="67" y="55"/>
                    <a:pt x="72" y="57"/>
                    <a:pt x="82" y="62"/>
                  </a:cubicBezTo>
                  <a:cubicBezTo>
                    <a:pt x="92" y="67"/>
                    <a:pt x="97" y="71"/>
                    <a:pt x="98" y="79"/>
                  </a:cubicBezTo>
                  <a:cubicBezTo>
                    <a:pt x="98" y="90"/>
                    <a:pt x="90" y="99"/>
                    <a:pt x="76" y="102"/>
                  </a:cubicBezTo>
                  <a:close/>
                  <a:moveTo>
                    <a:pt x="145" y="104"/>
                  </a:moveTo>
                  <a:cubicBezTo>
                    <a:pt x="145" y="108"/>
                    <a:pt x="145" y="108"/>
                    <a:pt x="145" y="108"/>
                  </a:cubicBezTo>
                  <a:cubicBezTo>
                    <a:pt x="145" y="109"/>
                    <a:pt x="145" y="109"/>
                    <a:pt x="145" y="109"/>
                  </a:cubicBezTo>
                  <a:cubicBezTo>
                    <a:pt x="137" y="110"/>
                    <a:pt x="137" y="110"/>
                    <a:pt x="137" y="110"/>
                  </a:cubicBezTo>
                  <a:cubicBezTo>
                    <a:pt x="136" y="110"/>
                    <a:pt x="136" y="109"/>
                    <a:pt x="136" y="104"/>
                  </a:cubicBezTo>
                  <a:cubicBezTo>
                    <a:pt x="124" y="103"/>
                    <a:pt x="118" y="97"/>
                    <a:pt x="118" y="87"/>
                  </a:cubicBezTo>
                  <a:cubicBezTo>
                    <a:pt x="118" y="87"/>
                    <a:pt x="118" y="87"/>
                    <a:pt x="119" y="87"/>
                  </a:cubicBezTo>
                  <a:cubicBezTo>
                    <a:pt x="129" y="85"/>
                    <a:pt x="129" y="85"/>
                    <a:pt x="129" y="85"/>
                  </a:cubicBezTo>
                  <a:cubicBezTo>
                    <a:pt x="130" y="85"/>
                    <a:pt x="130" y="86"/>
                    <a:pt x="130" y="86"/>
                  </a:cubicBezTo>
                  <a:cubicBezTo>
                    <a:pt x="131" y="91"/>
                    <a:pt x="136" y="91"/>
                    <a:pt x="139" y="91"/>
                  </a:cubicBezTo>
                  <a:cubicBezTo>
                    <a:pt x="140" y="90"/>
                    <a:pt x="141" y="90"/>
                    <a:pt x="141" y="89"/>
                  </a:cubicBezTo>
                  <a:cubicBezTo>
                    <a:pt x="142" y="86"/>
                    <a:pt x="140" y="83"/>
                    <a:pt x="129" y="79"/>
                  </a:cubicBezTo>
                  <a:cubicBezTo>
                    <a:pt x="123" y="76"/>
                    <a:pt x="119" y="74"/>
                    <a:pt x="119" y="68"/>
                  </a:cubicBezTo>
                  <a:cubicBezTo>
                    <a:pt x="118" y="62"/>
                    <a:pt x="124" y="55"/>
                    <a:pt x="133" y="53"/>
                  </a:cubicBezTo>
                  <a:cubicBezTo>
                    <a:pt x="133" y="48"/>
                    <a:pt x="133" y="48"/>
                    <a:pt x="133" y="48"/>
                  </a:cubicBezTo>
                  <a:cubicBezTo>
                    <a:pt x="133" y="48"/>
                    <a:pt x="134" y="47"/>
                    <a:pt x="134" y="47"/>
                  </a:cubicBezTo>
                  <a:cubicBezTo>
                    <a:pt x="142" y="47"/>
                    <a:pt x="142" y="47"/>
                    <a:pt x="142" y="47"/>
                  </a:cubicBezTo>
                  <a:cubicBezTo>
                    <a:pt x="143" y="47"/>
                    <a:pt x="143" y="47"/>
                    <a:pt x="143" y="52"/>
                  </a:cubicBezTo>
                  <a:cubicBezTo>
                    <a:pt x="153" y="53"/>
                    <a:pt x="159" y="60"/>
                    <a:pt x="160" y="67"/>
                  </a:cubicBezTo>
                  <a:cubicBezTo>
                    <a:pt x="160" y="68"/>
                    <a:pt x="159" y="68"/>
                    <a:pt x="158" y="68"/>
                  </a:cubicBezTo>
                  <a:cubicBezTo>
                    <a:pt x="147" y="69"/>
                    <a:pt x="147" y="69"/>
                    <a:pt x="147" y="69"/>
                  </a:cubicBezTo>
                  <a:cubicBezTo>
                    <a:pt x="147" y="69"/>
                    <a:pt x="147" y="65"/>
                    <a:pt x="141" y="65"/>
                  </a:cubicBezTo>
                  <a:cubicBezTo>
                    <a:pt x="139" y="66"/>
                    <a:pt x="139" y="67"/>
                    <a:pt x="139" y="68"/>
                  </a:cubicBezTo>
                  <a:cubicBezTo>
                    <a:pt x="139" y="70"/>
                    <a:pt x="142" y="72"/>
                    <a:pt x="150" y="75"/>
                  </a:cubicBezTo>
                  <a:cubicBezTo>
                    <a:pt x="157" y="79"/>
                    <a:pt x="160" y="82"/>
                    <a:pt x="161" y="87"/>
                  </a:cubicBezTo>
                  <a:cubicBezTo>
                    <a:pt x="161" y="96"/>
                    <a:pt x="155" y="102"/>
                    <a:pt x="14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63" name="Freeform 30"/>
            <p:cNvSpPr>
              <a:spLocks/>
            </p:cNvSpPr>
            <p:nvPr/>
          </p:nvSpPr>
          <p:spPr bwMode="auto">
            <a:xfrm>
              <a:off x="10198100" y="790575"/>
              <a:ext cx="406400" cy="152400"/>
            </a:xfrm>
            <a:custGeom>
              <a:avLst/>
              <a:gdLst>
                <a:gd name="T0" fmla="*/ 26 w 107"/>
                <a:gd name="T1" fmla="*/ 38 h 40"/>
                <a:gd name="T2" fmla="*/ 50 w 107"/>
                <a:gd name="T3" fmla="*/ 40 h 40"/>
                <a:gd name="T4" fmla="*/ 84 w 107"/>
                <a:gd name="T5" fmla="*/ 37 h 40"/>
                <a:gd name="T6" fmla="*/ 107 w 107"/>
                <a:gd name="T7" fmla="*/ 25 h 40"/>
                <a:gd name="T8" fmla="*/ 102 w 107"/>
                <a:gd name="T9" fmla="*/ 20 h 40"/>
                <a:gd name="T10" fmla="*/ 93 w 107"/>
                <a:gd name="T11" fmla="*/ 12 h 40"/>
                <a:gd name="T12" fmla="*/ 95 w 107"/>
                <a:gd name="T13" fmla="*/ 1 h 40"/>
                <a:gd name="T14" fmla="*/ 91 w 107"/>
                <a:gd name="T15" fmla="*/ 1 h 40"/>
                <a:gd name="T16" fmla="*/ 75 w 107"/>
                <a:gd name="T17" fmla="*/ 7 h 40"/>
                <a:gd name="T18" fmla="*/ 64 w 107"/>
                <a:gd name="T19" fmla="*/ 3 h 40"/>
                <a:gd name="T20" fmla="*/ 40 w 107"/>
                <a:gd name="T21" fmla="*/ 5 h 40"/>
                <a:gd name="T22" fmla="*/ 39 w 107"/>
                <a:gd name="T23" fmla="*/ 6 h 40"/>
                <a:gd name="T24" fmla="*/ 23 w 107"/>
                <a:gd name="T25" fmla="*/ 16 h 40"/>
                <a:gd name="T26" fmla="*/ 17 w 107"/>
                <a:gd name="T27" fmla="*/ 15 h 40"/>
                <a:gd name="T28" fmla="*/ 10 w 107"/>
                <a:gd name="T29" fmla="*/ 16 h 40"/>
                <a:gd name="T30" fmla="*/ 5 w 107"/>
                <a:gd name="T31" fmla="*/ 23 h 40"/>
                <a:gd name="T32" fmla="*/ 0 w 107"/>
                <a:gd name="T33" fmla="*/ 28 h 40"/>
                <a:gd name="T34" fmla="*/ 27 w 107"/>
                <a:gd name="T35" fmla="*/ 38 h 40"/>
                <a:gd name="T36" fmla="*/ 26 w 107"/>
                <a:gd name="T37"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40">
                  <a:moveTo>
                    <a:pt x="26" y="38"/>
                  </a:moveTo>
                  <a:cubicBezTo>
                    <a:pt x="33" y="40"/>
                    <a:pt x="42" y="40"/>
                    <a:pt x="50" y="40"/>
                  </a:cubicBezTo>
                  <a:cubicBezTo>
                    <a:pt x="63" y="40"/>
                    <a:pt x="74" y="39"/>
                    <a:pt x="84" y="37"/>
                  </a:cubicBezTo>
                  <a:cubicBezTo>
                    <a:pt x="107" y="25"/>
                    <a:pt x="107" y="25"/>
                    <a:pt x="107" y="25"/>
                  </a:cubicBezTo>
                  <a:cubicBezTo>
                    <a:pt x="107" y="25"/>
                    <a:pt x="107" y="22"/>
                    <a:pt x="102" y="20"/>
                  </a:cubicBezTo>
                  <a:cubicBezTo>
                    <a:pt x="98" y="17"/>
                    <a:pt x="92" y="16"/>
                    <a:pt x="93" y="12"/>
                  </a:cubicBezTo>
                  <a:cubicBezTo>
                    <a:pt x="94" y="8"/>
                    <a:pt x="96" y="3"/>
                    <a:pt x="95" y="1"/>
                  </a:cubicBezTo>
                  <a:cubicBezTo>
                    <a:pt x="94" y="0"/>
                    <a:pt x="93" y="0"/>
                    <a:pt x="91" y="1"/>
                  </a:cubicBezTo>
                  <a:cubicBezTo>
                    <a:pt x="84" y="2"/>
                    <a:pt x="75" y="7"/>
                    <a:pt x="75" y="7"/>
                  </a:cubicBezTo>
                  <a:cubicBezTo>
                    <a:pt x="75" y="7"/>
                    <a:pt x="73" y="3"/>
                    <a:pt x="64" y="3"/>
                  </a:cubicBezTo>
                  <a:cubicBezTo>
                    <a:pt x="57" y="3"/>
                    <a:pt x="45" y="3"/>
                    <a:pt x="40" y="5"/>
                  </a:cubicBezTo>
                  <a:cubicBezTo>
                    <a:pt x="39" y="5"/>
                    <a:pt x="39" y="6"/>
                    <a:pt x="39" y="6"/>
                  </a:cubicBezTo>
                  <a:cubicBezTo>
                    <a:pt x="36" y="8"/>
                    <a:pt x="30" y="16"/>
                    <a:pt x="23" y="16"/>
                  </a:cubicBezTo>
                  <a:cubicBezTo>
                    <a:pt x="21" y="16"/>
                    <a:pt x="19" y="15"/>
                    <a:pt x="17" y="15"/>
                  </a:cubicBezTo>
                  <a:cubicBezTo>
                    <a:pt x="15" y="14"/>
                    <a:pt x="14" y="14"/>
                    <a:pt x="10" y="16"/>
                  </a:cubicBezTo>
                  <a:cubicBezTo>
                    <a:pt x="5" y="19"/>
                    <a:pt x="5" y="23"/>
                    <a:pt x="5" y="23"/>
                  </a:cubicBezTo>
                  <a:cubicBezTo>
                    <a:pt x="5" y="23"/>
                    <a:pt x="0" y="22"/>
                    <a:pt x="0" y="28"/>
                  </a:cubicBezTo>
                  <a:cubicBezTo>
                    <a:pt x="15" y="35"/>
                    <a:pt x="27" y="38"/>
                    <a:pt x="27" y="38"/>
                  </a:cubicBezTo>
                  <a:cubicBezTo>
                    <a:pt x="27" y="38"/>
                    <a:pt x="26" y="38"/>
                    <a:pt x="2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nvGrpSpPr>
          <p:cNvPr id="164" name="Group 38"/>
          <p:cNvGrpSpPr/>
          <p:nvPr/>
        </p:nvGrpSpPr>
        <p:grpSpPr>
          <a:xfrm>
            <a:off x="8495094" y="3947440"/>
            <a:ext cx="400024" cy="324772"/>
            <a:chOff x="4037394" y="5979440"/>
            <a:chExt cx="400024" cy="324772"/>
          </a:xfrm>
          <a:solidFill>
            <a:sysClr val="window" lastClr="FFFFFF"/>
          </a:solidFill>
        </p:grpSpPr>
        <p:sp>
          <p:nvSpPr>
            <p:cNvPr id="165" name="Freeform 6"/>
            <p:cNvSpPr>
              <a:spLocks noEditPoints="1"/>
            </p:cNvSpPr>
            <p:nvPr/>
          </p:nvSpPr>
          <p:spPr bwMode="auto">
            <a:xfrm>
              <a:off x="4311998" y="6078455"/>
              <a:ext cx="75252" cy="100336"/>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66" name="Freeform 7"/>
            <p:cNvSpPr>
              <a:spLocks noEditPoints="1"/>
            </p:cNvSpPr>
            <p:nvPr/>
          </p:nvSpPr>
          <p:spPr bwMode="auto">
            <a:xfrm>
              <a:off x="4037394" y="5979440"/>
              <a:ext cx="400024" cy="324772"/>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grpSp>
        <p:nvGrpSpPr>
          <p:cNvPr id="167" name="Group 41"/>
          <p:cNvGrpSpPr/>
          <p:nvPr/>
        </p:nvGrpSpPr>
        <p:grpSpPr>
          <a:xfrm>
            <a:off x="7402947" y="1752688"/>
            <a:ext cx="400024" cy="349856"/>
            <a:chOff x="3237347" y="2768688"/>
            <a:chExt cx="400024" cy="349856"/>
          </a:xfrm>
          <a:solidFill>
            <a:sysClr val="window" lastClr="FFFFFF"/>
          </a:solidFill>
        </p:grpSpPr>
        <p:sp>
          <p:nvSpPr>
            <p:cNvPr id="168" name="Freeform 102"/>
            <p:cNvSpPr>
              <a:spLocks noEditPoints="1"/>
            </p:cNvSpPr>
            <p:nvPr/>
          </p:nvSpPr>
          <p:spPr bwMode="auto">
            <a:xfrm>
              <a:off x="3237347" y="2768688"/>
              <a:ext cx="400024" cy="349856"/>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sp>
          <p:nvSpPr>
            <p:cNvPr id="169" name="Freeform 103"/>
            <p:cNvSpPr>
              <a:spLocks noEditPoints="1"/>
            </p:cNvSpPr>
            <p:nvPr/>
          </p:nvSpPr>
          <p:spPr bwMode="auto">
            <a:xfrm>
              <a:off x="3283555" y="2818856"/>
              <a:ext cx="306289" cy="224436"/>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endParaRPr>
            </a:p>
          </p:txBody>
        </p:sp>
      </p:grpSp>
      <p:sp>
        <p:nvSpPr>
          <p:cNvPr id="170" name="矩形 169"/>
          <p:cNvSpPr/>
          <p:nvPr/>
        </p:nvSpPr>
        <p:spPr>
          <a:xfrm>
            <a:off x="2820550" y="1530094"/>
            <a:ext cx="1415773" cy="338554"/>
          </a:xfrm>
          <a:prstGeom prst="rect">
            <a:avLst/>
          </a:prstGeom>
        </p:spPr>
        <p:txBody>
          <a:bodyPr wrap="none">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单击添加标题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171" name="矩形 170"/>
          <p:cNvSpPr/>
          <p:nvPr/>
        </p:nvSpPr>
        <p:spPr>
          <a:xfrm>
            <a:off x="1638577" y="3610704"/>
            <a:ext cx="1415773" cy="338554"/>
          </a:xfrm>
          <a:prstGeom prst="rect">
            <a:avLst/>
          </a:prstGeom>
        </p:spPr>
        <p:txBody>
          <a:bodyPr wrap="none">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单击添加标题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172" name="矩形 171"/>
          <p:cNvSpPr/>
          <p:nvPr/>
        </p:nvSpPr>
        <p:spPr>
          <a:xfrm>
            <a:off x="8034773" y="1551003"/>
            <a:ext cx="1415773" cy="338554"/>
          </a:xfrm>
          <a:prstGeom prst="rect">
            <a:avLst/>
          </a:prstGeom>
        </p:spPr>
        <p:txBody>
          <a:bodyPr wrap="none">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单击添加标题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173" name="矩形 172"/>
          <p:cNvSpPr/>
          <p:nvPr/>
        </p:nvSpPr>
        <p:spPr>
          <a:xfrm>
            <a:off x="9217673" y="3608886"/>
            <a:ext cx="1415773" cy="338554"/>
          </a:xfrm>
          <a:prstGeom prst="rect">
            <a:avLst/>
          </a:prstGeom>
        </p:spPr>
        <p:txBody>
          <a:bodyPr wrap="none">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单击添加标题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174" name="矩形 173"/>
          <p:cNvSpPr/>
          <p:nvPr/>
        </p:nvSpPr>
        <p:spPr>
          <a:xfrm>
            <a:off x="2310822" y="1818140"/>
            <a:ext cx="2110115" cy="523220"/>
          </a:xfrm>
          <a:prstGeom prst="rect">
            <a:avLst/>
          </a:prstGeom>
        </p:spPr>
        <p:txBody>
          <a:bodyPr wrap="square">
            <a:spAutoFit/>
          </a:bodyPr>
          <a:lstStyle/>
          <a:p>
            <a:r>
              <a:rPr lang="zh-CN" altLang="en-US" sz="1400" dirty="0">
                <a:solidFill>
                  <a:srgbClr val="7F7F7F"/>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srgbClr val="7F7F7F"/>
              </a:solidFill>
              <a:latin typeface="微软雅黑" panose="020B0503020204020204" pitchFamily="34" charset="-122"/>
              <a:ea typeface="微软雅黑" panose="020B0503020204020204" pitchFamily="34" charset="-122"/>
            </a:endParaRPr>
          </a:p>
        </p:txBody>
      </p:sp>
      <p:sp>
        <p:nvSpPr>
          <p:cNvPr id="175" name="矩形 174"/>
          <p:cNvSpPr/>
          <p:nvPr/>
        </p:nvSpPr>
        <p:spPr>
          <a:xfrm>
            <a:off x="1114535" y="3947440"/>
            <a:ext cx="2110115" cy="523220"/>
          </a:xfrm>
          <a:prstGeom prst="rect">
            <a:avLst/>
          </a:prstGeom>
        </p:spPr>
        <p:txBody>
          <a:bodyPr wrap="square">
            <a:spAutoFit/>
          </a:bodyPr>
          <a:lstStyle/>
          <a:p>
            <a:r>
              <a:rPr lang="zh-CN" altLang="en-US" sz="1400" dirty="0">
                <a:solidFill>
                  <a:srgbClr val="7F7F7F"/>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srgbClr val="7F7F7F"/>
              </a:solidFill>
              <a:latin typeface="微软雅黑" panose="020B0503020204020204" pitchFamily="34" charset="-122"/>
              <a:ea typeface="微软雅黑" panose="020B0503020204020204" pitchFamily="34" charset="-122"/>
            </a:endParaRPr>
          </a:p>
        </p:txBody>
      </p:sp>
      <p:sp>
        <p:nvSpPr>
          <p:cNvPr id="176" name="矩形 175"/>
          <p:cNvSpPr/>
          <p:nvPr/>
        </p:nvSpPr>
        <p:spPr>
          <a:xfrm>
            <a:off x="8069078" y="1889557"/>
            <a:ext cx="2110115" cy="523220"/>
          </a:xfrm>
          <a:prstGeom prst="rect">
            <a:avLst/>
          </a:prstGeom>
        </p:spPr>
        <p:txBody>
          <a:bodyPr wrap="square">
            <a:spAutoFit/>
          </a:bodyPr>
          <a:lstStyle/>
          <a:p>
            <a:r>
              <a:rPr lang="zh-CN" altLang="en-US" sz="1400" dirty="0">
                <a:solidFill>
                  <a:srgbClr val="7F7F7F"/>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srgbClr val="7F7F7F"/>
              </a:solidFill>
              <a:latin typeface="微软雅黑" panose="020B0503020204020204" pitchFamily="34" charset="-122"/>
              <a:ea typeface="微软雅黑" panose="020B0503020204020204" pitchFamily="34" charset="-122"/>
            </a:endParaRPr>
          </a:p>
        </p:txBody>
      </p:sp>
      <p:sp>
        <p:nvSpPr>
          <p:cNvPr id="177" name="矩形 176"/>
          <p:cNvSpPr/>
          <p:nvPr/>
        </p:nvSpPr>
        <p:spPr>
          <a:xfrm>
            <a:off x="9248911" y="3965354"/>
            <a:ext cx="2110115" cy="523220"/>
          </a:xfrm>
          <a:prstGeom prst="rect">
            <a:avLst/>
          </a:prstGeom>
        </p:spPr>
        <p:txBody>
          <a:bodyPr wrap="square">
            <a:spAutoFit/>
          </a:bodyPr>
          <a:lstStyle/>
          <a:p>
            <a:r>
              <a:rPr lang="zh-CN" altLang="en-US" sz="1400" dirty="0">
                <a:solidFill>
                  <a:srgbClr val="7F7F7F"/>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srgbClr val="7F7F7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3250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164036" y="4676537"/>
            <a:ext cx="794556" cy="729026"/>
          </a:xfrm>
          <a:custGeom>
            <a:avLst/>
            <a:gdLst>
              <a:gd name="T0" fmla="*/ 163 w 163"/>
              <a:gd name="T1" fmla="*/ 31 h 150"/>
              <a:gd name="T2" fmla="*/ 163 w 163"/>
              <a:gd name="T3" fmla="*/ 0 h 150"/>
              <a:gd name="T4" fmla="*/ 157 w 163"/>
              <a:gd name="T5" fmla="*/ 0 h 150"/>
              <a:gd name="T6" fmla="*/ 7 w 163"/>
              <a:gd name="T7" fmla="*/ 0 h 150"/>
              <a:gd name="T8" fmla="*/ 0 w 163"/>
              <a:gd name="T9" fmla="*/ 0 h 150"/>
              <a:gd name="T10" fmla="*/ 0 w 163"/>
              <a:gd name="T11" fmla="*/ 31 h 150"/>
              <a:gd name="T12" fmla="*/ 7 w 163"/>
              <a:gd name="T13" fmla="*/ 39 h 150"/>
              <a:gd name="T14" fmla="*/ 7 w 163"/>
              <a:gd name="T15" fmla="*/ 46 h 150"/>
              <a:gd name="T16" fmla="*/ 0 w 163"/>
              <a:gd name="T17" fmla="*/ 53 h 150"/>
              <a:gd name="T18" fmla="*/ 7 w 163"/>
              <a:gd name="T19" fmla="*/ 59 h 150"/>
              <a:gd name="T20" fmla="*/ 7 w 163"/>
              <a:gd name="T21" fmla="*/ 69 h 150"/>
              <a:gd name="T22" fmla="*/ 0 w 163"/>
              <a:gd name="T23" fmla="*/ 76 h 150"/>
              <a:gd name="T24" fmla="*/ 7 w 163"/>
              <a:gd name="T25" fmla="*/ 82 h 150"/>
              <a:gd name="T26" fmla="*/ 7 w 163"/>
              <a:gd name="T27" fmla="*/ 92 h 150"/>
              <a:gd name="T28" fmla="*/ 0 w 163"/>
              <a:gd name="T29" fmla="*/ 99 h 150"/>
              <a:gd name="T30" fmla="*/ 7 w 163"/>
              <a:gd name="T31" fmla="*/ 105 h 150"/>
              <a:gd name="T32" fmla="*/ 7 w 163"/>
              <a:gd name="T33" fmla="*/ 113 h 150"/>
              <a:gd name="T34" fmla="*/ 57 w 163"/>
              <a:gd name="T35" fmla="*/ 141 h 150"/>
              <a:gd name="T36" fmla="*/ 61 w 163"/>
              <a:gd name="T37" fmla="*/ 141 h 150"/>
              <a:gd name="T38" fmla="*/ 82 w 163"/>
              <a:gd name="T39" fmla="*/ 150 h 150"/>
              <a:gd name="T40" fmla="*/ 102 w 163"/>
              <a:gd name="T41" fmla="*/ 141 h 150"/>
              <a:gd name="T42" fmla="*/ 106 w 163"/>
              <a:gd name="T43" fmla="*/ 141 h 150"/>
              <a:gd name="T44" fmla="*/ 157 w 163"/>
              <a:gd name="T45" fmla="*/ 113 h 150"/>
              <a:gd name="T46" fmla="*/ 157 w 163"/>
              <a:gd name="T47" fmla="*/ 113 h 150"/>
              <a:gd name="T48" fmla="*/ 157 w 163"/>
              <a:gd name="T49" fmla="*/ 105 h 150"/>
              <a:gd name="T50" fmla="*/ 163 w 163"/>
              <a:gd name="T51" fmla="*/ 99 h 150"/>
              <a:gd name="T52" fmla="*/ 157 w 163"/>
              <a:gd name="T53" fmla="*/ 92 h 150"/>
              <a:gd name="T54" fmla="*/ 157 w 163"/>
              <a:gd name="T55" fmla="*/ 82 h 150"/>
              <a:gd name="T56" fmla="*/ 163 w 163"/>
              <a:gd name="T57" fmla="*/ 76 h 150"/>
              <a:gd name="T58" fmla="*/ 157 w 163"/>
              <a:gd name="T59" fmla="*/ 69 h 150"/>
              <a:gd name="T60" fmla="*/ 157 w 163"/>
              <a:gd name="T61" fmla="*/ 59 h 150"/>
              <a:gd name="T62" fmla="*/ 163 w 163"/>
              <a:gd name="T63" fmla="*/ 53 h 150"/>
              <a:gd name="T64" fmla="*/ 157 w 163"/>
              <a:gd name="T65" fmla="*/ 46 h 150"/>
              <a:gd name="T66" fmla="*/ 157 w 163"/>
              <a:gd name="T67" fmla="*/ 39 h 150"/>
              <a:gd name="T68" fmla="*/ 163 w 163"/>
              <a:gd name="T69" fmla="*/ 3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3" h="150">
                <a:moveTo>
                  <a:pt x="163" y="31"/>
                </a:moveTo>
                <a:cubicBezTo>
                  <a:pt x="163" y="0"/>
                  <a:pt x="163" y="0"/>
                  <a:pt x="163" y="0"/>
                </a:cubicBezTo>
                <a:cubicBezTo>
                  <a:pt x="157" y="0"/>
                  <a:pt x="157" y="0"/>
                  <a:pt x="157" y="0"/>
                </a:cubicBezTo>
                <a:cubicBezTo>
                  <a:pt x="7" y="0"/>
                  <a:pt x="7" y="0"/>
                  <a:pt x="7" y="0"/>
                </a:cubicBezTo>
                <a:cubicBezTo>
                  <a:pt x="0" y="0"/>
                  <a:pt x="0" y="0"/>
                  <a:pt x="0" y="0"/>
                </a:cubicBezTo>
                <a:cubicBezTo>
                  <a:pt x="0" y="31"/>
                  <a:pt x="0" y="31"/>
                  <a:pt x="0" y="31"/>
                </a:cubicBezTo>
                <a:cubicBezTo>
                  <a:pt x="7" y="39"/>
                  <a:pt x="7" y="39"/>
                  <a:pt x="7" y="39"/>
                </a:cubicBezTo>
                <a:cubicBezTo>
                  <a:pt x="7" y="46"/>
                  <a:pt x="7" y="46"/>
                  <a:pt x="7" y="46"/>
                </a:cubicBezTo>
                <a:cubicBezTo>
                  <a:pt x="3" y="46"/>
                  <a:pt x="0" y="49"/>
                  <a:pt x="0" y="53"/>
                </a:cubicBezTo>
                <a:cubicBezTo>
                  <a:pt x="0" y="56"/>
                  <a:pt x="3" y="59"/>
                  <a:pt x="7" y="59"/>
                </a:cubicBezTo>
                <a:cubicBezTo>
                  <a:pt x="7" y="69"/>
                  <a:pt x="7" y="69"/>
                  <a:pt x="7" y="69"/>
                </a:cubicBezTo>
                <a:cubicBezTo>
                  <a:pt x="3" y="69"/>
                  <a:pt x="0" y="72"/>
                  <a:pt x="0" y="76"/>
                </a:cubicBezTo>
                <a:cubicBezTo>
                  <a:pt x="0" y="79"/>
                  <a:pt x="3" y="82"/>
                  <a:pt x="7" y="82"/>
                </a:cubicBezTo>
                <a:cubicBezTo>
                  <a:pt x="7" y="92"/>
                  <a:pt x="7" y="92"/>
                  <a:pt x="7" y="92"/>
                </a:cubicBezTo>
                <a:cubicBezTo>
                  <a:pt x="3" y="92"/>
                  <a:pt x="0" y="95"/>
                  <a:pt x="0" y="99"/>
                </a:cubicBezTo>
                <a:cubicBezTo>
                  <a:pt x="0" y="102"/>
                  <a:pt x="3" y="105"/>
                  <a:pt x="7" y="105"/>
                </a:cubicBezTo>
                <a:cubicBezTo>
                  <a:pt x="7" y="113"/>
                  <a:pt x="7" y="113"/>
                  <a:pt x="7" y="113"/>
                </a:cubicBezTo>
                <a:cubicBezTo>
                  <a:pt x="57" y="141"/>
                  <a:pt x="57" y="141"/>
                  <a:pt x="57" y="141"/>
                </a:cubicBezTo>
                <a:cubicBezTo>
                  <a:pt x="61" y="141"/>
                  <a:pt x="61" y="141"/>
                  <a:pt x="61" y="141"/>
                </a:cubicBezTo>
                <a:cubicBezTo>
                  <a:pt x="64" y="146"/>
                  <a:pt x="72" y="150"/>
                  <a:pt x="82" y="150"/>
                </a:cubicBezTo>
                <a:cubicBezTo>
                  <a:pt x="91" y="150"/>
                  <a:pt x="99" y="146"/>
                  <a:pt x="102" y="141"/>
                </a:cubicBezTo>
                <a:cubicBezTo>
                  <a:pt x="106" y="141"/>
                  <a:pt x="106" y="141"/>
                  <a:pt x="106" y="141"/>
                </a:cubicBezTo>
                <a:cubicBezTo>
                  <a:pt x="157" y="113"/>
                  <a:pt x="157" y="113"/>
                  <a:pt x="157" y="113"/>
                </a:cubicBezTo>
                <a:cubicBezTo>
                  <a:pt x="157" y="113"/>
                  <a:pt x="157" y="113"/>
                  <a:pt x="157" y="113"/>
                </a:cubicBezTo>
                <a:cubicBezTo>
                  <a:pt x="157" y="105"/>
                  <a:pt x="157" y="105"/>
                  <a:pt x="157" y="105"/>
                </a:cubicBezTo>
                <a:cubicBezTo>
                  <a:pt x="160" y="105"/>
                  <a:pt x="163" y="102"/>
                  <a:pt x="163" y="99"/>
                </a:cubicBezTo>
                <a:cubicBezTo>
                  <a:pt x="163" y="95"/>
                  <a:pt x="160" y="92"/>
                  <a:pt x="157" y="92"/>
                </a:cubicBezTo>
                <a:cubicBezTo>
                  <a:pt x="157" y="82"/>
                  <a:pt x="157" y="82"/>
                  <a:pt x="157" y="82"/>
                </a:cubicBezTo>
                <a:cubicBezTo>
                  <a:pt x="160" y="82"/>
                  <a:pt x="163" y="79"/>
                  <a:pt x="163" y="76"/>
                </a:cubicBezTo>
                <a:cubicBezTo>
                  <a:pt x="163" y="72"/>
                  <a:pt x="160" y="69"/>
                  <a:pt x="157" y="69"/>
                </a:cubicBezTo>
                <a:cubicBezTo>
                  <a:pt x="157" y="59"/>
                  <a:pt x="157" y="59"/>
                  <a:pt x="157" y="59"/>
                </a:cubicBezTo>
                <a:cubicBezTo>
                  <a:pt x="160" y="59"/>
                  <a:pt x="163" y="56"/>
                  <a:pt x="163" y="53"/>
                </a:cubicBezTo>
                <a:cubicBezTo>
                  <a:pt x="163" y="49"/>
                  <a:pt x="160" y="46"/>
                  <a:pt x="157" y="46"/>
                </a:cubicBezTo>
                <a:cubicBezTo>
                  <a:pt x="157" y="39"/>
                  <a:pt x="157" y="39"/>
                  <a:pt x="157" y="39"/>
                </a:cubicBezTo>
                <a:lnTo>
                  <a:pt x="163" y="31"/>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4" name="Freeform 9"/>
          <p:cNvSpPr>
            <a:spLocks/>
          </p:cNvSpPr>
          <p:nvPr/>
        </p:nvSpPr>
        <p:spPr bwMode="auto">
          <a:xfrm>
            <a:off x="2647984" y="2227338"/>
            <a:ext cx="1777512" cy="597965"/>
          </a:xfrm>
          <a:custGeom>
            <a:avLst/>
            <a:gdLst>
              <a:gd name="T0" fmla="*/ 0 w 365"/>
              <a:gd name="T1" fmla="*/ 123 h 123"/>
              <a:gd name="T2" fmla="*/ 365 w 365"/>
              <a:gd name="T3" fmla="*/ 123 h 123"/>
              <a:gd name="T4" fmla="*/ 183 w 365"/>
              <a:gd name="T5" fmla="*/ 0 h 123"/>
              <a:gd name="T6" fmla="*/ 0 w 365"/>
              <a:gd name="T7" fmla="*/ 123 h 123"/>
            </a:gdLst>
            <a:ahLst/>
            <a:cxnLst>
              <a:cxn ang="0">
                <a:pos x="T0" y="T1"/>
              </a:cxn>
              <a:cxn ang="0">
                <a:pos x="T2" y="T3"/>
              </a:cxn>
              <a:cxn ang="0">
                <a:pos x="T4" y="T5"/>
              </a:cxn>
              <a:cxn ang="0">
                <a:pos x="T6" y="T7"/>
              </a:cxn>
            </a:cxnLst>
            <a:rect l="0" t="0" r="r" b="b"/>
            <a:pathLst>
              <a:path w="365" h="123">
                <a:moveTo>
                  <a:pt x="0" y="123"/>
                </a:moveTo>
                <a:cubicBezTo>
                  <a:pt x="365" y="123"/>
                  <a:pt x="365" y="123"/>
                  <a:pt x="365" y="123"/>
                </a:cubicBezTo>
                <a:cubicBezTo>
                  <a:pt x="341" y="60"/>
                  <a:pt x="282" y="0"/>
                  <a:pt x="183" y="0"/>
                </a:cubicBezTo>
                <a:cubicBezTo>
                  <a:pt x="83" y="0"/>
                  <a:pt x="24" y="60"/>
                  <a:pt x="0" y="12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dirty="0">
              <a:solidFill>
                <a:prstClr val="black"/>
              </a:solidFill>
            </a:endParaRPr>
          </a:p>
        </p:txBody>
      </p:sp>
      <p:sp>
        <p:nvSpPr>
          <p:cNvPr id="5" name="TextBox 21"/>
          <p:cNvSpPr txBox="1"/>
          <p:nvPr/>
        </p:nvSpPr>
        <p:spPr>
          <a:xfrm>
            <a:off x="3418562" y="2403553"/>
            <a:ext cx="240450" cy="246221"/>
          </a:xfrm>
          <a:prstGeom prst="rect">
            <a:avLst/>
          </a:prstGeom>
          <a:noFill/>
        </p:spPr>
        <p:txBody>
          <a:bodyPr wrap="none" lIns="0" tIns="0" rIns="0" bIns="0" rtlCol="0">
            <a:spAutoFit/>
          </a:bodyPr>
          <a:lstStyle/>
          <a:p>
            <a:pPr algn="ctr"/>
            <a:r>
              <a:rPr lang="en-AU" sz="1600" dirty="0">
                <a:solidFill>
                  <a:prstClr val="white"/>
                </a:solidFill>
                <a:latin typeface="微软雅黑" panose="020B0503020204020204" pitchFamily="34" charset="-122"/>
                <a:ea typeface="微软雅黑" panose="020B0503020204020204" pitchFamily="34" charset="-122"/>
              </a:rPr>
              <a:t>01</a:t>
            </a:r>
            <a:endParaRPr lang="en-US" sz="1600" dirty="0">
              <a:solidFill>
                <a:prstClr val="white"/>
              </a:solidFill>
              <a:latin typeface="微软雅黑" panose="020B0503020204020204" pitchFamily="34" charset="-122"/>
              <a:ea typeface="微软雅黑" panose="020B0503020204020204" pitchFamily="34" charset="-122"/>
            </a:endParaRPr>
          </a:p>
        </p:txBody>
      </p:sp>
      <p:sp>
        <p:nvSpPr>
          <p:cNvPr id="7" name="Freeform 8"/>
          <p:cNvSpPr>
            <a:spLocks/>
          </p:cNvSpPr>
          <p:nvPr/>
        </p:nvSpPr>
        <p:spPr bwMode="auto">
          <a:xfrm>
            <a:off x="2588596" y="2825303"/>
            <a:ext cx="1900382" cy="602061"/>
          </a:xfrm>
          <a:custGeom>
            <a:avLst/>
            <a:gdLst>
              <a:gd name="T0" fmla="*/ 0 w 390"/>
              <a:gd name="T1" fmla="*/ 67 h 124"/>
              <a:gd name="T2" fmla="*/ 10 w 390"/>
              <a:gd name="T3" fmla="*/ 124 h 124"/>
              <a:gd name="T4" fmla="*/ 380 w 390"/>
              <a:gd name="T5" fmla="*/ 124 h 124"/>
              <a:gd name="T6" fmla="*/ 390 w 390"/>
              <a:gd name="T7" fmla="*/ 67 h 124"/>
              <a:gd name="T8" fmla="*/ 377 w 390"/>
              <a:gd name="T9" fmla="*/ 0 h 124"/>
              <a:gd name="T10" fmla="*/ 12 w 390"/>
              <a:gd name="T11" fmla="*/ 0 h 124"/>
              <a:gd name="T12" fmla="*/ 0 w 390"/>
              <a:gd name="T13" fmla="*/ 67 h 124"/>
            </a:gdLst>
            <a:ahLst/>
            <a:cxnLst>
              <a:cxn ang="0">
                <a:pos x="T0" y="T1"/>
              </a:cxn>
              <a:cxn ang="0">
                <a:pos x="T2" y="T3"/>
              </a:cxn>
              <a:cxn ang="0">
                <a:pos x="T4" y="T5"/>
              </a:cxn>
              <a:cxn ang="0">
                <a:pos x="T6" y="T7"/>
              </a:cxn>
              <a:cxn ang="0">
                <a:pos x="T8" y="T9"/>
              </a:cxn>
              <a:cxn ang="0">
                <a:pos x="T10" y="T11"/>
              </a:cxn>
              <a:cxn ang="0">
                <a:pos x="T12" y="T13"/>
              </a:cxn>
            </a:cxnLst>
            <a:rect l="0" t="0" r="r" b="b"/>
            <a:pathLst>
              <a:path w="390" h="124">
                <a:moveTo>
                  <a:pt x="0" y="67"/>
                </a:moveTo>
                <a:cubicBezTo>
                  <a:pt x="0" y="87"/>
                  <a:pt x="4" y="105"/>
                  <a:pt x="10" y="124"/>
                </a:cubicBezTo>
                <a:cubicBezTo>
                  <a:pt x="380" y="124"/>
                  <a:pt x="380" y="124"/>
                  <a:pt x="380" y="124"/>
                </a:cubicBezTo>
                <a:cubicBezTo>
                  <a:pt x="386" y="105"/>
                  <a:pt x="390" y="87"/>
                  <a:pt x="390" y="67"/>
                </a:cubicBezTo>
                <a:cubicBezTo>
                  <a:pt x="390" y="46"/>
                  <a:pt x="385" y="23"/>
                  <a:pt x="377" y="0"/>
                </a:cubicBezTo>
                <a:cubicBezTo>
                  <a:pt x="12" y="0"/>
                  <a:pt x="12" y="0"/>
                  <a:pt x="12" y="0"/>
                </a:cubicBezTo>
                <a:cubicBezTo>
                  <a:pt x="4" y="23"/>
                  <a:pt x="0" y="46"/>
                  <a:pt x="0" y="67"/>
                </a:cubicBez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8" name="TextBox 22"/>
          <p:cNvSpPr txBox="1"/>
          <p:nvPr/>
        </p:nvSpPr>
        <p:spPr>
          <a:xfrm>
            <a:off x="3418563" y="2990444"/>
            <a:ext cx="240450" cy="246221"/>
          </a:xfrm>
          <a:prstGeom prst="rect">
            <a:avLst/>
          </a:prstGeom>
          <a:noFill/>
        </p:spPr>
        <p:txBody>
          <a:bodyPr wrap="none" lIns="0" tIns="0" rIns="0" bIns="0" rtlCol="0">
            <a:spAutoFit/>
          </a:bodyPr>
          <a:lstStyle/>
          <a:p>
            <a:pPr algn="ctr"/>
            <a:r>
              <a:rPr lang="en-AU" sz="1600" dirty="0">
                <a:solidFill>
                  <a:prstClr val="white"/>
                </a:solidFill>
                <a:latin typeface="微软雅黑" panose="020B0503020204020204" pitchFamily="34" charset="-122"/>
                <a:ea typeface="微软雅黑" panose="020B0503020204020204" pitchFamily="34" charset="-122"/>
              </a:rPr>
              <a:t>02</a:t>
            </a:r>
            <a:endParaRPr lang="en-US" sz="1600" dirty="0">
              <a:solidFill>
                <a:prstClr val="white"/>
              </a:solidFill>
              <a:latin typeface="微软雅黑" panose="020B0503020204020204" pitchFamily="34" charset="-122"/>
              <a:ea typeface="微软雅黑" panose="020B0503020204020204" pitchFamily="34" charset="-122"/>
            </a:endParaRPr>
          </a:p>
        </p:txBody>
      </p:sp>
      <p:sp>
        <p:nvSpPr>
          <p:cNvPr id="10" name="Freeform 7"/>
          <p:cNvSpPr>
            <a:spLocks/>
          </p:cNvSpPr>
          <p:nvPr/>
        </p:nvSpPr>
        <p:spPr bwMode="auto">
          <a:xfrm>
            <a:off x="2637744" y="3427364"/>
            <a:ext cx="1802086" cy="597965"/>
          </a:xfrm>
          <a:custGeom>
            <a:avLst/>
            <a:gdLst>
              <a:gd name="T0" fmla="*/ 65 w 370"/>
              <a:gd name="T1" fmla="*/ 123 h 123"/>
              <a:gd name="T2" fmla="*/ 304 w 370"/>
              <a:gd name="T3" fmla="*/ 123 h 123"/>
              <a:gd name="T4" fmla="*/ 370 w 370"/>
              <a:gd name="T5" fmla="*/ 0 h 123"/>
              <a:gd name="T6" fmla="*/ 0 w 370"/>
              <a:gd name="T7" fmla="*/ 0 h 123"/>
              <a:gd name="T8" fmla="*/ 65 w 370"/>
              <a:gd name="T9" fmla="*/ 123 h 123"/>
            </a:gdLst>
            <a:ahLst/>
            <a:cxnLst>
              <a:cxn ang="0">
                <a:pos x="T0" y="T1"/>
              </a:cxn>
              <a:cxn ang="0">
                <a:pos x="T2" y="T3"/>
              </a:cxn>
              <a:cxn ang="0">
                <a:pos x="T4" y="T5"/>
              </a:cxn>
              <a:cxn ang="0">
                <a:pos x="T6" y="T7"/>
              </a:cxn>
              <a:cxn ang="0">
                <a:pos x="T8" y="T9"/>
              </a:cxn>
            </a:cxnLst>
            <a:rect l="0" t="0" r="r" b="b"/>
            <a:pathLst>
              <a:path w="370" h="123">
                <a:moveTo>
                  <a:pt x="65" y="123"/>
                </a:moveTo>
                <a:cubicBezTo>
                  <a:pt x="304" y="123"/>
                  <a:pt x="304" y="123"/>
                  <a:pt x="304" y="123"/>
                </a:cubicBezTo>
                <a:cubicBezTo>
                  <a:pt x="324" y="87"/>
                  <a:pt x="354" y="45"/>
                  <a:pt x="370" y="0"/>
                </a:cubicBezTo>
                <a:cubicBezTo>
                  <a:pt x="0" y="0"/>
                  <a:pt x="0" y="0"/>
                  <a:pt x="0" y="0"/>
                </a:cubicBezTo>
                <a:cubicBezTo>
                  <a:pt x="15" y="45"/>
                  <a:pt x="45" y="87"/>
                  <a:pt x="65" y="12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 name="TextBox 23"/>
          <p:cNvSpPr txBox="1"/>
          <p:nvPr/>
        </p:nvSpPr>
        <p:spPr>
          <a:xfrm>
            <a:off x="3418563" y="3600182"/>
            <a:ext cx="240450" cy="246221"/>
          </a:xfrm>
          <a:prstGeom prst="rect">
            <a:avLst/>
          </a:prstGeom>
          <a:noFill/>
        </p:spPr>
        <p:txBody>
          <a:bodyPr wrap="none" lIns="0" tIns="0" rIns="0" bIns="0" rtlCol="0">
            <a:spAutoFit/>
          </a:bodyPr>
          <a:lstStyle/>
          <a:p>
            <a:pPr algn="ctr"/>
            <a:r>
              <a:rPr lang="en-AU" sz="1600" dirty="0">
                <a:solidFill>
                  <a:prstClr val="white"/>
                </a:solidFill>
                <a:latin typeface="微软雅黑" panose="020B0503020204020204" pitchFamily="34" charset="-122"/>
                <a:ea typeface="微软雅黑" panose="020B0503020204020204" pitchFamily="34" charset="-122"/>
              </a:rPr>
              <a:t>03</a:t>
            </a:r>
            <a:endParaRPr lang="en-US" sz="1600" dirty="0">
              <a:solidFill>
                <a:prstClr val="white"/>
              </a:solidFill>
              <a:latin typeface="微软雅黑" panose="020B0503020204020204" pitchFamily="34" charset="-122"/>
              <a:ea typeface="微软雅黑" panose="020B0503020204020204" pitchFamily="34" charset="-122"/>
            </a:endParaRPr>
          </a:p>
        </p:txBody>
      </p:sp>
      <p:sp>
        <p:nvSpPr>
          <p:cNvPr id="13" name="Freeform 6"/>
          <p:cNvSpPr>
            <a:spLocks/>
          </p:cNvSpPr>
          <p:nvPr/>
        </p:nvSpPr>
        <p:spPr bwMode="auto">
          <a:xfrm>
            <a:off x="2955157" y="4025329"/>
            <a:ext cx="1163165" cy="597965"/>
          </a:xfrm>
          <a:custGeom>
            <a:avLst/>
            <a:gdLst>
              <a:gd name="T0" fmla="*/ 221 w 239"/>
              <a:gd name="T1" fmla="*/ 52 h 123"/>
              <a:gd name="T2" fmla="*/ 239 w 239"/>
              <a:gd name="T3" fmla="*/ 0 h 123"/>
              <a:gd name="T4" fmla="*/ 0 w 239"/>
              <a:gd name="T5" fmla="*/ 0 h 123"/>
              <a:gd name="T6" fmla="*/ 19 w 239"/>
              <a:gd name="T7" fmla="*/ 52 h 123"/>
              <a:gd name="T8" fmla="*/ 51 w 239"/>
              <a:gd name="T9" fmla="*/ 123 h 123"/>
              <a:gd name="T10" fmla="*/ 120 w 239"/>
              <a:gd name="T11" fmla="*/ 123 h 123"/>
              <a:gd name="T12" fmla="*/ 188 w 239"/>
              <a:gd name="T13" fmla="*/ 123 h 123"/>
              <a:gd name="T14" fmla="*/ 221 w 239"/>
              <a:gd name="T15" fmla="*/ 52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9" h="123">
                <a:moveTo>
                  <a:pt x="221" y="52"/>
                </a:moveTo>
                <a:cubicBezTo>
                  <a:pt x="221" y="37"/>
                  <a:pt x="228" y="19"/>
                  <a:pt x="239" y="0"/>
                </a:cubicBezTo>
                <a:cubicBezTo>
                  <a:pt x="0" y="0"/>
                  <a:pt x="0" y="0"/>
                  <a:pt x="0" y="0"/>
                </a:cubicBezTo>
                <a:cubicBezTo>
                  <a:pt x="11" y="19"/>
                  <a:pt x="19" y="37"/>
                  <a:pt x="19" y="52"/>
                </a:cubicBezTo>
                <a:cubicBezTo>
                  <a:pt x="19" y="105"/>
                  <a:pt x="37" y="123"/>
                  <a:pt x="51" y="123"/>
                </a:cubicBezTo>
                <a:cubicBezTo>
                  <a:pt x="65" y="123"/>
                  <a:pt x="120" y="123"/>
                  <a:pt x="120" y="123"/>
                </a:cubicBezTo>
                <a:cubicBezTo>
                  <a:pt x="120" y="123"/>
                  <a:pt x="174" y="123"/>
                  <a:pt x="188" y="123"/>
                </a:cubicBezTo>
                <a:cubicBezTo>
                  <a:pt x="202" y="123"/>
                  <a:pt x="221" y="105"/>
                  <a:pt x="221" y="52"/>
                </a:cubicBez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4" name="TextBox 24"/>
          <p:cNvSpPr txBox="1"/>
          <p:nvPr/>
        </p:nvSpPr>
        <p:spPr>
          <a:xfrm>
            <a:off x="3418563" y="4187073"/>
            <a:ext cx="240450" cy="246221"/>
          </a:xfrm>
          <a:prstGeom prst="rect">
            <a:avLst/>
          </a:prstGeom>
          <a:noFill/>
        </p:spPr>
        <p:txBody>
          <a:bodyPr wrap="none" lIns="0" tIns="0" rIns="0" bIns="0" rtlCol="0">
            <a:spAutoFit/>
          </a:bodyPr>
          <a:lstStyle/>
          <a:p>
            <a:pPr algn="ctr"/>
            <a:r>
              <a:rPr lang="en-AU" sz="1600" dirty="0">
                <a:solidFill>
                  <a:prstClr val="white"/>
                </a:solidFill>
                <a:latin typeface="微软雅黑" panose="020B0503020204020204" pitchFamily="34" charset="-122"/>
                <a:ea typeface="微软雅黑" panose="020B0503020204020204" pitchFamily="34" charset="-122"/>
              </a:rPr>
              <a:t>04</a:t>
            </a:r>
            <a:endParaRPr lang="en-US" sz="1600" dirty="0">
              <a:solidFill>
                <a:prstClr val="white"/>
              </a:solidFill>
              <a:latin typeface="微软雅黑" panose="020B0503020204020204" pitchFamily="34" charset="-122"/>
              <a:ea typeface="微软雅黑" panose="020B0503020204020204" pitchFamily="34" charset="-122"/>
            </a:endParaRPr>
          </a:p>
        </p:txBody>
      </p:sp>
      <p:sp>
        <p:nvSpPr>
          <p:cNvPr id="15" name="Oval 29"/>
          <p:cNvSpPr>
            <a:spLocks noChangeAspect="1"/>
          </p:cNvSpPr>
          <p:nvPr/>
        </p:nvSpPr>
        <p:spPr>
          <a:xfrm>
            <a:off x="6238843" y="1786780"/>
            <a:ext cx="551992" cy="55199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dirty="0">
                <a:solidFill>
                  <a:prstClr val="white"/>
                </a:solidFill>
                <a:latin typeface="微软雅黑" panose="020B0503020204020204" pitchFamily="34" charset="-122"/>
                <a:ea typeface="微软雅黑" panose="020B0503020204020204" pitchFamily="34" charset="-122"/>
              </a:rPr>
              <a:t>1</a:t>
            </a:r>
            <a:endParaRPr lang="en-US" b="1" dirty="0">
              <a:solidFill>
                <a:prstClr val="white"/>
              </a:solidFill>
              <a:latin typeface="微软雅黑" panose="020B0503020204020204" pitchFamily="34" charset="-122"/>
              <a:ea typeface="微软雅黑" panose="020B0503020204020204" pitchFamily="34" charset="-122"/>
            </a:endParaRPr>
          </a:p>
        </p:txBody>
      </p:sp>
      <p:sp>
        <p:nvSpPr>
          <p:cNvPr id="16" name="Oval 30"/>
          <p:cNvSpPr>
            <a:spLocks noChangeAspect="1"/>
          </p:cNvSpPr>
          <p:nvPr/>
        </p:nvSpPr>
        <p:spPr>
          <a:xfrm>
            <a:off x="6238843" y="2869802"/>
            <a:ext cx="551992" cy="551992"/>
          </a:xfrm>
          <a:prstGeom prst="ellipse">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dirty="0">
                <a:solidFill>
                  <a:prstClr val="white"/>
                </a:solidFill>
                <a:latin typeface="微软雅黑" panose="020B0503020204020204" pitchFamily="34" charset="-122"/>
                <a:ea typeface="微软雅黑" panose="020B0503020204020204" pitchFamily="34" charset="-122"/>
              </a:rPr>
              <a:t>2</a:t>
            </a:r>
            <a:endParaRPr lang="en-US" b="1" dirty="0">
              <a:solidFill>
                <a:prstClr val="white"/>
              </a:solidFill>
              <a:latin typeface="微软雅黑" panose="020B0503020204020204" pitchFamily="34" charset="-122"/>
              <a:ea typeface="微软雅黑" panose="020B0503020204020204" pitchFamily="34" charset="-122"/>
            </a:endParaRPr>
          </a:p>
        </p:txBody>
      </p:sp>
      <p:sp>
        <p:nvSpPr>
          <p:cNvPr id="17" name="Oval 38"/>
          <p:cNvSpPr>
            <a:spLocks noChangeAspect="1"/>
          </p:cNvSpPr>
          <p:nvPr/>
        </p:nvSpPr>
        <p:spPr>
          <a:xfrm>
            <a:off x="6238843" y="3952824"/>
            <a:ext cx="551992" cy="55199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dirty="0">
                <a:solidFill>
                  <a:prstClr val="white"/>
                </a:solidFill>
                <a:latin typeface="微软雅黑" panose="020B0503020204020204" pitchFamily="34" charset="-122"/>
                <a:ea typeface="微软雅黑" panose="020B0503020204020204" pitchFamily="34" charset="-122"/>
              </a:rPr>
              <a:t>3</a:t>
            </a:r>
            <a:endParaRPr lang="en-AU" b="1" dirty="0">
              <a:solidFill>
                <a:prstClr val="white"/>
              </a:solidFill>
              <a:latin typeface="微软雅黑" panose="020B0503020204020204" pitchFamily="34" charset="-122"/>
              <a:ea typeface="微软雅黑" panose="020B0503020204020204" pitchFamily="34" charset="-122"/>
            </a:endParaRPr>
          </a:p>
        </p:txBody>
      </p:sp>
      <p:sp>
        <p:nvSpPr>
          <p:cNvPr id="18" name="Oval 42"/>
          <p:cNvSpPr>
            <a:spLocks noChangeAspect="1"/>
          </p:cNvSpPr>
          <p:nvPr/>
        </p:nvSpPr>
        <p:spPr>
          <a:xfrm>
            <a:off x="6238843" y="5035846"/>
            <a:ext cx="551992" cy="551992"/>
          </a:xfrm>
          <a:prstGeom prst="ellipse">
            <a:avLst/>
          </a:prstGeom>
          <a:solidFill>
            <a:srgbClr val="CC9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dirty="0">
                <a:solidFill>
                  <a:prstClr val="white"/>
                </a:solidFill>
                <a:latin typeface="微软雅黑" panose="020B0503020204020204" pitchFamily="34" charset="-122"/>
                <a:ea typeface="微软雅黑" panose="020B0503020204020204" pitchFamily="34" charset="-122"/>
              </a:rPr>
              <a:t>4</a:t>
            </a:r>
            <a:endParaRPr lang="en-AU" b="1" dirty="0">
              <a:solidFill>
                <a:prstClr val="white"/>
              </a:solidFill>
              <a:latin typeface="微软雅黑" panose="020B0503020204020204" pitchFamily="34" charset="-122"/>
              <a:ea typeface="微软雅黑" panose="020B0503020204020204" pitchFamily="34" charset="-122"/>
            </a:endParaRPr>
          </a:p>
        </p:txBody>
      </p:sp>
      <p:cxnSp>
        <p:nvCxnSpPr>
          <p:cNvPr id="19" name="Elbow Connector 9"/>
          <p:cNvCxnSpPr/>
          <p:nvPr/>
        </p:nvCxnSpPr>
        <p:spPr>
          <a:xfrm flipV="1">
            <a:off x="4535158" y="2066762"/>
            <a:ext cx="1442460" cy="404354"/>
          </a:xfrm>
          <a:prstGeom prst="bentConnector3">
            <a:avLst>
              <a:gd name="adj1" fmla="val 39133"/>
            </a:avLst>
          </a:prstGeom>
          <a:ln w="12700">
            <a:solidFill>
              <a:schemeClr val="bg1">
                <a:lumMod val="75000"/>
              </a:schemeClr>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62"/>
          <p:cNvCxnSpPr/>
          <p:nvPr/>
        </p:nvCxnSpPr>
        <p:spPr>
          <a:xfrm>
            <a:off x="4233976" y="4324311"/>
            <a:ext cx="1743642" cy="987531"/>
          </a:xfrm>
          <a:prstGeom prst="bentConnector3">
            <a:avLst>
              <a:gd name="adj1" fmla="val 50000"/>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64"/>
          <p:cNvCxnSpPr/>
          <p:nvPr/>
        </p:nvCxnSpPr>
        <p:spPr>
          <a:xfrm>
            <a:off x="4535158" y="3738591"/>
            <a:ext cx="1456746" cy="500829"/>
          </a:xfrm>
          <a:prstGeom prst="bentConnector3">
            <a:avLst>
              <a:gd name="adj1" fmla="val 58370"/>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60"/>
          <p:cNvCxnSpPr/>
          <p:nvPr/>
        </p:nvCxnSpPr>
        <p:spPr>
          <a:xfrm>
            <a:off x="4749709" y="3135197"/>
            <a:ext cx="1227909" cy="0"/>
          </a:xfrm>
          <a:prstGeom prst="line">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16"/>
          <p:cNvSpPr txBox="1"/>
          <p:nvPr/>
        </p:nvSpPr>
        <p:spPr>
          <a:xfrm>
            <a:off x="7052060" y="1732452"/>
            <a:ext cx="2618703" cy="523220"/>
          </a:xfrm>
          <a:prstGeom prst="rect">
            <a:avLst/>
          </a:prstGeom>
          <a:noFill/>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6" name="TextBox 16"/>
          <p:cNvSpPr txBox="1"/>
          <p:nvPr/>
        </p:nvSpPr>
        <p:spPr>
          <a:xfrm>
            <a:off x="7052060" y="2802471"/>
            <a:ext cx="2618703" cy="523220"/>
          </a:xfrm>
          <a:prstGeom prst="rect">
            <a:avLst/>
          </a:prstGeom>
          <a:noFill/>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7" name="TextBox 16"/>
          <p:cNvSpPr txBox="1"/>
          <p:nvPr/>
        </p:nvSpPr>
        <p:spPr>
          <a:xfrm>
            <a:off x="7052060" y="3872490"/>
            <a:ext cx="2618703" cy="523220"/>
          </a:xfrm>
          <a:prstGeom prst="rect">
            <a:avLst/>
          </a:prstGeom>
          <a:noFill/>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8" name="TextBox 16"/>
          <p:cNvSpPr txBox="1"/>
          <p:nvPr/>
        </p:nvSpPr>
        <p:spPr>
          <a:xfrm>
            <a:off x="7052060" y="4942510"/>
            <a:ext cx="2618703" cy="523220"/>
          </a:xfrm>
          <a:prstGeom prst="rect">
            <a:avLst/>
          </a:prstGeom>
          <a:noFill/>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在此添加内容在此添加内容在此添加内容在此添加内容</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23" name="矩形 22">
            <a:extLst>
              <a:ext uri="{FF2B5EF4-FFF2-40B4-BE49-F238E27FC236}">
                <a16:creationId xmlns:a16="http://schemas.microsoft.com/office/drawing/2014/main" id="{40DB2CAA-6F5A-4424-A34A-D5A0BF31E977}"/>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24" name="TextBox 35">
            <a:extLst>
              <a:ext uri="{FF2B5EF4-FFF2-40B4-BE49-F238E27FC236}">
                <a16:creationId xmlns:a16="http://schemas.microsoft.com/office/drawing/2014/main" id="{C168101E-AED6-4778-B824-D8FDBFE04056}"/>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2435191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1611792" y="1873260"/>
            <a:ext cx="1537117" cy="1378652"/>
            <a:chOff x="523875" y="1042988"/>
            <a:chExt cx="1539875" cy="1381125"/>
          </a:xfrm>
          <a:solidFill>
            <a:srgbClr val="C00000"/>
          </a:solidFill>
        </p:grpSpPr>
        <p:sp>
          <p:nvSpPr>
            <p:cNvPr id="3" name="Freeform 48"/>
            <p:cNvSpPr>
              <a:spLocks/>
            </p:cNvSpPr>
            <p:nvPr/>
          </p:nvSpPr>
          <p:spPr bwMode="auto">
            <a:xfrm>
              <a:off x="523875" y="1046163"/>
              <a:ext cx="1539875" cy="1374775"/>
            </a:xfrm>
            <a:custGeom>
              <a:avLst/>
              <a:gdLst>
                <a:gd name="T0" fmla="*/ 7 w 956"/>
                <a:gd name="T1" fmla="*/ 734 h 854"/>
                <a:gd name="T2" fmla="*/ 76 w 956"/>
                <a:gd name="T3" fmla="*/ 705 h 854"/>
                <a:gd name="T4" fmla="*/ 353 w 956"/>
                <a:gd name="T5" fmla="*/ 716 h 854"/>
                <a:gd name="T6" fmla="*/ 797 w 956"/>
                <a:gd name="T7" fmla="*/ 766 h 854"/>
                <a:gd name="T8" fmla="*/ 956 w 956"/>
                <a:gd name="T9" fmla="*/ 821 h 854"/>
                <a:gd name="T10" fmla="*/ 883 w 956"/>
                <a:gd name="T11" fmla="*/ 583 h 854"/>
                <a:gd name="T12" fmla="*/ 668 w 956"/>
                <a:gd name="T13" fmla="*/ 516 h 854"/>
                <a:gd name="T14" fmla="*/ 597 w 956"/>
                <a:gd name="T15" fmla="*/ 410 h 854"/>
                <a:gd name="T16" fmla="*/ 559 w 956"/>
                <a:gd name="T17" fmla="*/ 339 h 854"/>
                <a:gd name="T18" fmla="*/ 544 w 956"/>
                <a:gd name="T19" fmla="*/ 311 h 854"/>
                <a:gd name="T20" fmla="*/ 526 w 956"/>
                <a:gd name="T21" fmla="*/ 216 h 854"/>
                <a:gd name="T22" fmla="*/ 536 w 956"/>
                <a:gd name="T23" fmla="*/ 196 h 854"/>
                <a:gd name="T24" fmla="*/ 510 w 956"/>
                <a:gd name="T25" fmla="*/ 166 h 854"/>
                <a:gd name="T26" fmla="*/ 517 w 956"/>
                <a:gd name="T27" fmla="*/ 94 h 854"/>
                <a:gd name="T28" fmla="*/ 533 w 956"/>
                <a:gd name="T29" fmla="*/ 88 h 854"/>
                <a:gd name="T30" fmla="*/ 664 w 956"/>
                <a:gd name="T31" fmla="*/ 86 h 854"/>
                <a:gd name="T32" fmla="*/ 642 w 956"/>
                <a:gd name="T33" fmla="*/ 8 h 854"/>
                <a:gd name="T34" fmla="*/ 525 w 956"/>
                <a:gd name="T35" fmla="*/ 19 h 854"/>
                <a:gd name="T36" fmla="*/ 471 w 956"/>
                <a:gd name="T37" fmla="*/ 1 h 854"/>
                <a:gd name="T38" fmla="*/ 415 w 956"/>
                <a:gd name="T39" fmla="*/ 22 h 854"/>
                <a:gd name="T40" fmla="*/ 293 w 956"/>
                <a:gd name="T41" fmla="*/ 19 h 854"/>
                <a:gd name="T42" fmla="*/ 279 w 956"/>
                <a:gd name="T43" fmla="*/ 96 h 854"/>
                <a:gd name="T44" fmla="*/ 414 w 956"/>
                <a:gd name="T45" fmla="*/ 92 h 854"/>
                <a:gd name="T46" fmla="*/ 431 w 956"/>
                <a:gd name="T47" fmla="*/ 98 h 854"/>
                <a:gd name="T48" fmla="*/ 435 w 956"/>
                <a:gd name="T49" fmla="*/ 169 h 854"/>
                <a:gd name="T50" fmla="*/ 411 w 956"/>
                <a:gd name="T51" fmla="*/ 196 h 854"/>
                <a:gd name="T52" fmla="*/ 421 w 956"/>
                <a:gd name="T53" fmla="*/ 205 h 854"/>
                <a:gd name="T54" fmla="*/ 402 w 956"/>
                <a:gd name="T55" fmla="*/ 234 h 854"/>
                <a:gd name="T56" fmla="*/ 395 w 956"/>
                <a:gd name="T57" fmla="*/ 320 h 854"/>
                <a:gd name="T58" fmla="*/ 391 w 956"/>
                <a:gd name="T59" fmla="*/ 340 h 854"/>
                <a:gd name="T60" fmla="*/ 335 w 956"/>
                <a:gd name="T61" fmla="*/ 395 h 854"/>
                <a:gd name="T62" fmla="*/ 346 w 956"/>
                <a:gd name="T63" fmla="*/ 468 h 854"/>
                <a:gd name="T64" fmla="*/ 288 w 956"/>
                <a:gd name="T65" fmla="*/ 515 h 854"/>
                <a:gd name="T66" fmla="*/ 46 w 956"/>
                <a:gd name="T67" fmla="*/ 503 h 854"/>
                <a:gd name="T68" fmla="*/ 10 w 956"/>
                <a:gd name="T69" fmla="*/ 48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6" h="854">
                  <a:moveTo>
                    <a:pt x="10" y="480"/>
                  </a:moveTo>
                  <a:cubicBezTo>
                    <a:pt x="10" y="480"/>
                    <a:pt x="0" y="672"/>
                    <a:pt x="7" y="734"/>
                  </a:cubicBezTo>
                  <a:cubicBezTo>
                    <a:pt x="7" y="734"/>
                    <a:pt x="21" y="743"/>
                    <a:pt x="33" y="736"/>
                  </a:cubicBezTo>
                  <a:cubicBezTo>
                    <a:pt x="45" y="728"/>
                    <a:pt x="36" y="708"/>
                    <a:pt x="76" y="705"/>
                  </a:cubicBezTo>
                  <a:cubicBezTo>
                    <a:pt x="115" y="702"/>
                    <a:pt x="265" y="701"/>
                    <a:pt x="265" y="701"/>
                  </a:cubicBezTo>
                  <a:cubicBezTo>
                    <a:pt x="265" y="701"/>
                    <a:pt x="313" y="699"/>
                    <a:pt x="353" y="716"/>
                  </a:cubicBezTo>
                  <a:cubicBezTo>
                    <a:pt x="392" y="733"/>
                    <a:pt x="468" y="772"/>
                    <a:pt x="595" y="722"/>
                  </a:cubicBezTo>
                  <a:cubicBezTo>
                    <a:pt x="723" y="672"/>
                    <a:pt x="789" y="699"/>
                    <a:pt x="797" y="766"/>
                  </a:cubicBezTo>
                  <a:cubicBezTo>
                    <a:pt x="804" y="833"/>
                    <a:pt x="798" y="821"/>
                    <a:pt x="824" y="828"/>
                  </a:cubicBezTo>
                  <a:cubicBezTo>
                    <a:pt x="850" y="836"/>
                    <a:pt x="908" y="854"/>
                    <a:pt x="956" y="821"/>
                  </a:cubicBezTo>
                  <a:cubicBezTo>
                    <a:pt x="955" y="739"/>
                    <a:pt x="955" y="739"/>
                    <a:pt x="955" y="739"/>
                  </a:cubicBezTo>
                  <a:cubicBezTo>
                    <a:pt x="955" y="739"/>
                    <a:pt x="953" y="642"/>
                    <a:pt x="883" y="583"/>
                  </a:cubicBezTo>
                  <a:cubicBezTo>
                    <a:pt x="814" y="523"/>
                    <a:pt x="753" y="522"/>
                    <a:pt x="736" y="520"/>
                  </a:cubicBezTo>
                  <a:cubicBezTo>
                    <a:pt x="720" y="519"/>
                    <a:pt x="668" y="516"/>
                    <a:pt x="668" y="516"/>
                  </a:cubicBezTo>
                  <a:cubicBezTo>
                    <a:pt x="668" y="516"/>
                    <a:pt x="604" y="513"/>
                    <a:pt x="601" y="466"/>
                  </a:cubicBezTo>
                  <a:cubicBezTo>
                    <a:pt x="598" y="419"/>
                    <a:pt x="597" y="410"/>
                    <a:pt x="597" y="410"/>
                  </a:cubicBezTo>
                  <a:cubicBezTo>
                    <a:pt x="597" y="410"/>
                    <a:pt x="614" y="404"/>
                    <a:pt x="614" y="389"/>
                  </a:cubicBezTo>
                  <a:cubicBezTo>
                    <a:pt x="614" y="373"/>
                    <a:pt x="618" y="346"/>
                    <a:pt x="559" y="339"/>
                  </a:cubicBezTo>
                  <a:cubicBezTo>
                    <a:pt x="557" y="325"/>
                    <a:pt x="557" y="325"/>
                    <a:pt x="557" y="325"/>
                  </a:cubicBezTo>
                  <a:cubicBezTo>
                    <a:pt x="544" y="311"/>
                    <a:pt x="544" y="311"/>
                    <a:pt x="544" y="311"/>
                  </a:cubicBezTo>
                  <a:cubicBezTo>
                    <a:pt x="544" y="228"/>
                    <a:pt x="544" y="228"/>
                    <a:pt x="544" y="228"/>
                  </a:cubicBezTo>
                  <a:cubicBezTo>
                    <a:pt x="544" y="228"/>
                    <a:pt x="541" y="220"/>
                    <a:pt x="526" y="216"/>
                  </a:cubicBezTo>
                  <a:cubicBezTo>
                    <a:pt x="526" y="205"/>
                    <a:pt x="526" y="205"/>
                    <a:pt x="526" y="205"/>
                  </a:cubicBezTo>
                  <a:cubicBezTo>
                    <a:pt x="526" y="205"/>
                    <a:pt x="536" y="205"/>
                    <a:pt x="536" y="196"/>
                  </a:cubicBezTo>
                  <a:cubicBezTo>
                    <a:pt x="536" y="187"/>
                    <a:pt x="535" y="178"/>
                    <a:pt x="535" y="178"/>
                  </a:cubicBezTo>
                  <a:cubicBezTo>
                    <a:pt x="535" y="178"/>
                    <a:pt x="524" y="170"/>
                    <a:pt x="510" y="166"/>
                  </a:cubicBezTo>
                  <a:cubicBezTo>
                    <a:pt x="511" y="101"/>
                    <a:pt x="511" y="101"/>
                    <a:pt x="511" y="101"/>
                  </a:cubicBezTo>
                  <a:cubicBezTo>
                    <a:pt x="511" y="101"/>
                    <a:pt x="514" y="98"/>
                    <a:pt x="517" y="94"/>
                  </a:cubicBezTo>
                  <a:cubicBezTo>
                    <a:pt x="529" y="94"/>
                    <a:pt x="529" y="94"/>
                    <a:pt x="529" y="94"/>
                  </a:cubicBezTo>
                  <a:cubicBezTo>
                    <a:pt x="529" y="94"/>
                    <a:pt x="532" y="92"/>
                    <a:pt x="533" y="88"/>
                  </a:cubicBezTo>
                  <a:cubicBezTo>
                    <a:pt x="649" y="97"/>
                    <a:pt x="649" y="97"/>
                    <a:pt x="649" y="97"/>
                  </a:cubicBezTo>
                  <a:cubicBezTo>
                    <a:pt x="649" y="97"/>
                    <a:pt x="660" y="99"/>
                    <a:pt x="664" y="86"/>
                  </a:cubicBezTo>
                  <a:cubicBezTo>
                    <a:pt x="668" y="74"/>
                    <a:pt x="670" y="39"/>
                    <a:pt x="661" y="14"/>
                  </a:cubicBezTo>
                  <a:cubicBezTo>
                    <a:pt x="661" y="14"/>
                    <a:pt x="660" y="5"/>
                    <a:pt x="642" y="8"/>
                  </a:cubicBezTo>
                  <a:cubicBezTo>
                    <a:pt x="625" y="10"/>
                    <a:pt x="531" y="24"/>
                    <a:pt x="531" y="24"/>
                  </a:cubicBezTo>
                  <a:cubicBezTo>
                    <a:pt x="531" y="24"/>
                    <a:pt x="530" y="19"/>
                    <a:pt x="525" y="19"/>
                  </a:cubicBezTo>
                  <a:cubicBezTo>
                    <a:pt x="519" y="19"/>
                    <a:pt x="514" y="19"/>
                    <a:pt x="514" y="19"/>
                  </a:cubicBezTo>
                  <a:cubicBezTo>
                    <a:pt x="514" y="19"/>
                    <a:pt x="502" y="2"/>
                    <a:pt x="471" y="1"/>
                  </a:cubicBezTo>
                  <a:cubicBezTo>
                    <a:pt x="439" y="0"/>
                    <a:pt x="430" y="21"/>
                    <a:pt x="430" y="21"/>
                  </a:cubicBezTo>
                  <a:cubicBezTo>
                    <a:pt x="415" y="22"/>
                    <a:pt x="415" y="22"/>
                    <a:pt x="415" y="22"/>
                  </a:cubicBezTo>
                  <a:cubicBezTo>
                    <a:pt x="415" y="22"/>
                    <a:pt x="412" y="25"/>
                    <a:pt x="412" y="28"/>
                  </a:cubicBezTo>
                  <a:cubicBezTo>
                    <a:pt x="293" y="19"/>
                    <a:pt x="293" y="19"/>
                    <a:pt x="293" y="19"/>
                  </a:cubicBezTo>
                  <a:cubicBezTo>
                    <a:pt x="293" y="19"/>
                    <a:pt x="281" y="17"/>
                    <a:pt x="278" y="29"/>
                  </a:cubicBezTo>
                  <a:cubicBezTo>
                    <a:pt x="275" y="41"/>
                    <a:pt x="274" y="77"/>
                    <a:pt x="279" y="96"/>
                  </a:cubicBezTo>
                  <a:cubicBezTo>
                    <a:pt x="284" y="116"/>
                    <a:pt x="301" y="110"/>
                    <a:pt x="310" y="108"/>
                  </a:cubicBezTo>
                  <a:cubicBezTo>
                    <a:pt x="320" y="105"/>
                    <a:pt x="414" y="92"/>
                    <a:pt x="414" y="92"/>
                  </a:cubicBezTo>
                  <a:cubicBezTo>
                    <a:pt x="414" y="92"/>
                    <a:pt x="413" y="98"/>
                    <a:pt x="419" y="98"/>
                  </a:cubicBezTo>
                  <a:cubicBezTo>
                    <a:pt x="426" y="98"/>
                    <a:pt x="431" y="98"/>
                    <a:pt x="431" y="98"/>
                  </a:cubicBezTo>
                  <a:cubicBezTo>
                    <a:pt x="431" y="98"/>
                    <a:pt x="433" y="103"/>
                    <a:pt x="435" y="103"/>
                  </a:cubicBezTo>
                  <a:cubicBezTo>
                    <a:pt x="435" y="169"/>
                    <a:pt x="435" y="169"/>
                    <a:pt x="435" y="169"/>
                  </a:cubicBezTo>
                  <a:cubicBezTo>
                    <a:pt x="435" y="169"/>
                    <a:pt x="412" y="169"/>
                    <a:pt x="411" y="179"/>
                  </a:cubicBezTo>
                  <a:cubicBezTo>
                    <a:pt x="411" y="189"/>
                    <a:pt x="411" y="196"/>
                    <a:pt x="411" y="196"/>
                  </a:cubicBezTo>
                  <a:cubicBezTo>
                    <a:pt x="411" y="196"/>
                    <a:pt x="409" y="200"/>
                    <a:pt x="415" y="202"/>
                  </a:cubicBezTo>
                  <a:cubicBezTo>
                    <a:pt x="420" y="204"/>
                    <a:pt x="421" y="205"/>
                    <a:pt x="421" y="205"/>
                  </a:cubicBezTo>
                  <a:cubicBezTo>
                    <a:pt x="421" y="219"/>
                    <a:pt x="421" y="219"/>
                    <a:pt x="421" y="219"/>
                  </a:cubicBezTo>
                  <a:cubicBezTo>
                    <a:pt x="421" y="219"/>
                    <a:pt x="402" y="221"/>
                    <a:pt x="402" y="234"/>
                  </a:cubicBezTo>
                  <a:cubicBezTo>
                    <a:pt x="402" y="247"/>
                    <a:pt x="402" y="317"/>
                    <a:pt x="402" y="317"/>
                  </a:cubicBezTo>
                  <a:cubicBezTo>
                    <a:pt x="395" y="320"/>
                    <a:pt x="395" y="320"/>
                    <a:pt x="395" y="320"/>
                  </a:cubicBezTo>
                  <a:cubicBezTo>
                    <a:pt x="392" y="324"/>
                    <a:pt x="392" y="324"/>
                    <a:pt x="392" y="324"/>
                  </a:cubicBezTo>
                  <a:cubicBezTo>
                    <a:pt x="391" y="340"/>
                    <a:pt x="391" y="340"/>
                    <a:pt x="391" y="340"/>
                  </a:cubicBezTo>
                  <a:cubicBezTo>
                    <a:pt x="391" y="340"/>
                    <a:pt x="335" y="347"/>
                    <a:pt x="335" y="364"/>
                  </a:cubicBezTo>
                  <a:cubicBezTo>
                    <a:pt x="335" y="382"/>
                    <a:pt x="335" y="395"/>
                    <a:pt x="335" y="395"/>
                  </a:cubicBezTo>
                  <a:cubicBezTo>
                    <a:pt x="335" y="395"/>
                    <a:pt x="334" y="402"/>
                    <a:pt x="345" y="407"/>
                  </a:cubicBezTo>
                  <a:cubicBezTo>
                    <a:pt x="346" y="468"/>
                    <a:pt x="346" y="468"/>
                    <a:pt x="346" y="468"/>
                  </a:cubicBezTo>
                  <a:cubicBezTo>
                    <a:pt x="346" y="468"/>
                    <a:pt x="347" y="491"/>
                    <a:pt x="336" y="499"/>
                  </a:cubicBezTo>
                  <a:cubicBezTo>
                    <a:pt x="324" y="508"/>
                    <a:pt x="306" y="515"/>
                    <a:pt x="288" y="515"/>
                  </a:cubicBezTo>
                  <a:cubicBezTo>
                    <a:pt x="270" y="515"/>
                    <a:pt x="73" y="517"/>
                    <a:pt x="73" y="517"/>
                  </a:cubicBezTo>
                  <a:cubicBezTo>
                    <a:pt x="73" y="517"/>
                    <a:pt x="51" y="515"/>
                    <a:pt x="46" y="503"/>
                  </a:cubicBezTo>
                  <a:cubicBezTo>
                    <a:pt x="42" y="491"/>
                    <a:pt x="33" y="483"/>
                    <a:pt x="33" y="483"/>
                  </a:cubicBezTo>
                  <a:cubicBezTo>
                    <a:pt x="10" y="480"/>
                    <a:pt x="10" y="480"/>
                    <a:pt x="10" y="4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73C4"/>
                </a:solidFill>
                <a:latin typeface="微软雅黑" panose="020B0503020204020204" pitchFamily="34" charset="-122"/>
                <a:ea typeface="微软雅黑" panose="020B0503020204020204" pitchFamily="34" charset="-122"/>
              </a:endParaRPr>
            </a:p>
          </p:txBody>
        </p:sp>
        <p:sp>
          <p:nvSpPr>
            <p:cNvPr id="4" name="Freeform 49"/>
            <p:cNvSpPr>
              <a:spLocks/>
            </p:cNvSpPr>
            <p:nvPr/>
          </p:nvSpPr>
          <p:spPr bwMode="auto">
            <a:xfrm>
              <a:off x="538163" y="1824038"/>
              <a:ext cx="42863" cy="98425"/>
            </a:xfrm>
            <a:custGeom>
              <a:avLst/>
              <a:gdLst>
                <a:gd name="T0" fmla="*/ 4 w 27"/>
                <a:gd name="T1" fmla="*/ 0 h 61"/>
                <a:gd name="T2" fmla="*/ 19 w 27"/>
                <a:gd name="T3" fmla="*/ 2 h 61"/>
                <a:gd name="T4" fmla="*/ 27 w 27"/>
                <a:gd name="T5" fmla="*/ 14 h 61"/>
                <a:gd name="T6" fmla="*/ 27 w 27"/>
                <a:gd name="T7" fmla="*/ 61 h 61"/>
                <a:gd name="T8" fmla="*/ 13 w 27"/>
                <a:gd name="T9" fmla="*/ 21 h 61"/>
                <a:gd name="T10" fmla="*/ 4 w 27"/>
                <a:gd name="T11" fmla="*/ 0 h 61"/>
              </a:gdLst>
              <a:ahLst/>
              <a:cxnLst>
                <a:cxn ang="0">
                  <a:pos x="T0" y="T1"/>
                </a:cxn>
                <a:cxn ang="0">
                  <a:pos x="T2" y="T3"/>
                </a:cxn>
                <a:cxn ang="0">
                  <a:pos x="T4" y="T5"/>
                </a:cxn>
                <a:cxn ang="0">
                  <a:pos x="T6" y="T7"/>
                </a:cxn>
                <a:cxn ang="0">
                  <a:pos x="T8" y="T9"/>
                </a:cxn>
                <a:cxn ang="0">
                  <a:pos x="T10" y="T11"/>
                </a:cxn>
              </a:cxnLst>
              <a:rect l="0" t="0" r="r" b="b"/>
              <a:pathLst>
                <a:path w="27" h="61">
                  <a:moveTo>
                    <a:pt x="4" y="0"/>
                  </a:moveTo>
                  <a:cubicBezTo>
                    <a:pt x="19" y="2"/>
                    <a:pt x="19" y="2"/>
                    <a:pt x="19" y="2"/>
                  </a:cubicBezTo>
                  <a:cubicBezTo>
                    <a:pt x="19" y="2"/>
                    <a:pt x="27" y="3"/>
                    <a:pt x="27" y="14"/>
                  </a:cubicBezTo>
                  <a:cubicBezTo>
                    <a:pt x="26" y="25"/>
                    <a:pt x="27" y="61"/>
                    <a:pt x="27" y="61"/>
                  </a:cubicBezTo>
                  <a:cubicBezTo>
                    <a:pt x="27" y="61"/>
                    <a:pt x="26" y="27"/>
                    <a:pt x="13" y="21"/>
                  </a:cubicBezTo>
                  <a:cubicBezTo>
                    <a:pt x="0" y="15"/>
                    <a:pt x="4"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 name="Freeform 50"/>
            <p:cNvSpPr>
              <a:spLocks/>
            </p:cNvSpPr>
            <p:nvPr/>
          </p:nvSpPr>
          <p:spPr bwMode="auto">
            <a:xfrm>
              <a:off x="533400" y="1893888"/>
              <a:ext cx="52388" cy="173038"/>
            </a:xfrm>
            <a:custGeom>
              <a:avLst/>
              <a:gdLst>
                <a:gd name="T0" fmla="*/ 28 w 32"/>
                <a:gd name="T1" fmla="*/ 9 h 107"/>
                <a:gd name="T2" fmla="*/ 25 w 32"/>
                <a:gd name="T3" fmla="*/ 87 h 107"/>
                <a:gd name="T4" fmla="*/ 1 w 32"/>
                <a:gd name="T5" fmla="*/ 42 h 107"/>
                <a:gd name="T6" fmla="*/ 28 w 32"/>
                <a:gd name="T7" fmla="*/ 9 h 107"/>
              </a:gdLst>
              <a:ahLst/>
              <a:cxnLst>
                <a:cxn ang="0">
                  <a:pos x="T0" y="T1"/>
                </a:cxn>
                <a:cxn ang="0">
                  <a:pos x="T2" y="T3"/>
                </a:cxn>
                <a:cxn ang="0">
                  <a:pos x="T4" y="T5"/>
                </a:cxn>
                <a:cxn ang="0">
                  <a:pos x="T6" y="T7"/>
                </a:cxn>
              </a:cxnLst>
              <a:rect l="0" t="0" r="r" b="b"/>
              <a:pathLst>
                <a:path w="32" h="107">
                  <a:moveTo>
                    <a:pt x="28" y="9"/>
                  </a:moveTo>
                  <a:cubicBezTo>
                    <a:pt x="28" y="9"/>
                    <a:pt x="32" y="66"/>
                    <a:pt x="25" y="87"/>
                  </a:cubicBezTo>
                  <a:cubicBezTo>
                    <a:pt x="18" y="107"/>
                    <a:pt x="0" y="84"/>
                    <a:pt x="1" y="42"/>
                  </a:cubicBezTo>
                  <a:cubicBezTo>
                    <a:pt x="1" y="0"/>
                    <a:pt x="27" y="27"/>
                    <a:pt x="2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 name="Freeform 51"/>
            <p:cNvSpPr>
              <a:spLocks/>
            </p:cNvSpPr>
            <p:nvPr/>
          </p:nvSpPr>
          <p:spPr bwMode="auto">
            <a:xfrm>
              <a:off x="598488" y="1876425"/>
              <a:ext cx="469900" cy="179388"/>
            </a:xfrm>
            <a:custGeom>
              <a:avLst/>
              <a:gdLst>
                <a:gd name="T0" fmla="*/ 259 w 292"/>
                <a:gd name="T1" fmla="*/ 0 h 111"/>
                <a:gd name="T2" fmla="*/ 257 w 292"/>
                <a:gd name="T3" fmla="*/ 0 h 111"/>
                <a:gd name="T4" fmla="*/ 26 w 292"/>
                <a:gd name="T5" fmla="*/ 3 h 111"/>
                <a:gd name="T6" fmla="*/ 14 w 292"/>
                <a:gd name="T7" fmla="*/ 1 h 111"/>
                <a:gd name="T8" fmla="*/ 3 w 292"/>
                <a:gd name="T9" fmla="*/ 6 h 111"/>
                <a:gd name="T10" fmla="*/ 11 w 292"/>
                <a:gd name="T11" fmla="*/ 111 h 111"/>
                <a:gd name="T12" fmla="*/ 12 w 292"/>
                <a:gd name="T13" fmla="*/ 111 h 111"/>
                <a:gd name="T14" fmla="*/ 26 w 292"/>
                <a:gd name="T15" fmla="*/ 97 h 111"/>
                <a:gd name="T16" fmla="*/ 52 w 292"/>
                <a:gd name="T17" fmla="*/ 84 h 111"/>
                <a:gd name="T18" fmla="*/ 57 w 292"/>
                <a:gd name="T19" fmla="*/ 85 h 111"/>
                <a:gd name="T20" fmla="*/ 156 w 292"/>
                <a:gd name="T21" fmla="*/ 93 h 111"/>
                <a:gd name="T22" fmla="*/ 183 w 292"/>
                <a:gd name="T23" fmla="*/ 92 h 111"/>
                <a:gd name="T24" fmla="*/ 274 w 292"/>
                <a:gd name="T25" fmla="*/ 74 h 111"/>
                <a:gd name="T26" fmla="*/ 256 w 292"/>
                <a:gd name="T27" fmla="*/ 41 h 111"/>
                <a:gd name="T28" fmla="*/ 255 w 292"/>
                <a:gd name="T29" fmla="*/ 41 h 111"/>
                <a:gd name="T30" fmla="*/ 254 w 292"/>
                <a:gd name="T31" fmla="*/ 41 h 111"/>
                <a:gd name="T32" fmla="*/ 231 w 292"/>
                <a:gd name="T33" fmla="*/ 38 h 111"/>
                <a:gd name="T34" fmla="*/ 203 w 292"/>
                <a:gd name="T35" fmla="*/ 35 h 111"/>
                <a:gd name="T36" fmla="*/ 167 w 292"/>
                <a:gd name="T37" fmla="*/ 39 h 111"/>
                <a:gd name="T38" fmla="*/ 116 w 292"/>
                <a:gd name="T39" fmla="*/ 44 h 111"/>
                <a:gd name="T40" fmla="*/ 65 w 292"/>
                <a:gd name="T41" fmla="*/ 40 h 111"/>
                <a:gd name="T42" fmla="*/ 55 w 292"/>
                <a:gd name="T43" fmla="*/ 24 h 111"/>
                <a:gd name="T44" fmla="*/ 57 w 292"/>
                <a:gd name="T45" fmla="*/ 24 h 111"/>
                <a:gd name="T46" fmla="*/ 108 w 292"/>
                <a:gd name="T47" fmla="*/ 30 h 111"/>
                <a:gd name="T48" fmla="*/ 146 w 292"/>
                <a:gd name="T49" fmla="*/ 27 h 111"/>
                <a:gd name="T50" fmla="*/ 182 w 292"/>
                <a:gd name="T51" fmla="*/ 24 h 111"/>
                <a:gd name="T52" fmla="*/ 217 w 292"/>
                <a:gd name="T53" fmla="*/ 26 h 111"/>
                <a:gd name="T54" fmla="*/ 245 w 292"/>
                <a:gd name="T55" fmla="*/ 27 h 111"/>
                <a:gd name="T56" fmla="*/ 262 w 292"/>
                <a:gd name="T57" fmla="*/ 25 h 111"/>
                <a:gd name="T58" fmla="*/ 259 w 292"/>
                <a:gd name="T5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2" h="111">
                  <a:moveTo>
                    <a:pt x="259" y="0"/>
                  </a:moveTo>
                  <a:cubicBezTo>
                    <a:pt x="258" y="0"/>
                    <a:pt x="257" y="0"/>
                    <a:pt x="257" y="0"/>
                  </a:cubicBezTo>
                  <a:cubicBezTo>
                    <a:pt x="220" y="1"/>
                    <a:pt x="26" y="3"/>
                    <a:pt x="26" y="3"/>
                  </a:cubicBezTo>
                  <a:cubicBezTo>
                    <a:pt x="26" y="3"/>
                    <a:pt x="20" y="1"/>
                    <a:pt x="14" y="1"/>
                  </a:cubicBezTo>
                  <a:cubicBezTo>
                    <a:pt x="9" y="1"/>
                    <a:pt x="4" y="2"/>
                    <a:pt x="3" y="6"/>
                  </a:cubicBezTo>
                  <a:cubicBezTo>
                    <a:pt x="1" y="14"/>
                    <a:pt x="0" y="110"/>
                    <a:pt x="11" y="111"/>
                  </a:cubicBezTo>
                  <a:cubicBezTo>
                    <a:pt x="11" y="111"/>
                    <a:pt x="11" y="111"/>
                    <a:pt x="12" y="111"/>
                  </a:cubicBezTo>
                  <a:cubicBezTo>
                    <a:pt x="17" y="111"/>
                    <a:pt x="20" y="104"/>
                    <a:pt x="26" y="97"/>
                  </a:cubicBezTo>
                  <a:cubicBezTo>
                    <a:pt x="31" y="91"/>
                    <a:pt x="39" y="84"/>
                    <a:pt x="52" y="84"/>
                  </a:cubicBezTo>
                  <a:cubicBezTo>
                    <a:pt x="53" y="84"/>
                    <a:pt x="55" y="84"/>
                    <a:pt x="57" y="85"/>
                  </a:cubicBezTo>
                  <a:cubicBezTo>
                    <a:pt x="81" y="87"/>
                    <a:pt x="118" y="93"/>
                    <a:pt x="156" y="93"/>
                  </a:cubicBezTo>
                  <a:cubicBezTo>
                    <a:pt x="165" y="93"/>
                    <a:pt x="174" y="92"/>
                    <a:pt x="183" y="92"/>
                  </a:cubicBezTo>
                  <a:cubicBezTo>
                    <a:pt x="230" y="88"/>
                    <a:pt x="271" y="92"/>
                    <a:pt x="274" y="74"/>
                  </a:cubicBezTo>
                  <a:cubicBezTo>
                    <a:pt x="277" y="56"/>
                    <a:pt x="278" y="41"/>
                    <a:pt x="256" y="41"/>
                  </a:cubicBezTo>
                  <a:cubicBezTo>
                    <a:pt x="256" y="41"/>
                    <a:pt x="255" y="41"/>
                    <a:pt x="255" y="41"/>
                  </a:cubicBezTo>
                  <a:cubicBezTo>
                    <a:pt x="255" y="41"/>
                    <a:pt x="254" y="41"/>
                    <a:pt x="254" y="41"/>
                  </a:cubicBezTo>
                  <a:cubicBezTo>
                    <a:pt x="246" y="41"/>
                    <a:pt x="239" y="39"/>
                    <a:pt x="231" y="38"/>
                  </a:cubicBezTo>
                  <a:cubicBezTo>
                    <a:pt x="223" y="37"/>
                    <a:pt x="214" y="35"/>
                    <a:pt x="203" y="35"/>
                  </a:cubicBezTo>
                  <a:cubicBezTo>
                    <a:pt x="193" y="35"/>
                    <a:pt x="181" y="36"/>
                    <a:pt x="167" y="39"/>
                  </a:cubicBezTo>
                  <a:cubicBezTo>
                    <a:pt x="148" y="43"/>
                    <a:pt x="131" y="44"/>
                    <a:pt x="116" y="44"/>
                  </a:cubicBezTo>
                  <a:cubicBezTo>
                    <a:pt x="94" y="44"/>
                    <a:pt x="77" y="41"/>
                    <a:pt x="65" y="40"/>
                  </a:cubicBezTo>
                  <a:cubicBezTo>
                    <a:pt x="45" y="37"/>
                    <a:pt x="43" y="24"/>
                    <a:pt x="55" y="24"/>
                  </a:cubicBezTo>
                  <a:cubicBezTo>
                    <a:pt x="56" y="24"/>
                    <a:pt x="56" y="24"/>
                    <a:pt x="57" y="24"/>
                  </a:cubicBezTo>
                  <a:cubicBezTo>
                    <a:pt x="67" y="25"/>
                    <a:pt x="83" y="30"/>
                    <a:pt x="108" y="30"/>
                  </a:cubicBezTo>
                  <a:cubicBezTo>
                    <a:pt x="119" y="30"/>
                    <a:pt x="131" y="29"/>
                    <a:pt x="146" y="27"/>
                  </a:cubicBezTo>
                  <a:cubicBezTo>
                    <a:pt x="158" y="25"/>
                    <a:pt x="170" y="24"/>
                    <a:pt x="182" y="24"/>
                  </a:cubicBezTo>
                  <a:cubicBezTo>
                    <a:pt x="194" y="24"/>
                    <a:pt x="206" y="25"/>
                    <a:pt x="217" y="26"/>
                  </a:cubicBezTo>
                  <a:cubicBezTo>
                    <a:pt x="228" y="26"/>
                    <a:pt x="238" y="27"/>
                    <a:pt x="245" y="27"/>
                  </a:cubicBezTo>
                  <a:cubicBezTo>
                    <a:pt x="252" y="27"/>
                    <a:pt x="258" y="27"/>
                    <a:pt x="262" y="25"/>
                  </a:cubicBezTo>
                  <a:cubicBezTo>
                    <a:pt x="277" y="18"/>
                    <a:pt x="292" y="0"/>
                    <a:pt x="2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 name="Freeform 52"/>
            <p:cNvSpPr>
              <a:spLocks/>
            </p:cNvSpPr>
            <p:nvPr/>
          </p:nvSpPr>
          <p:spPr bwMode="auto">
            <a:xfrm>
              <a:off x="1016000" y="1631950"/>
              <a:ext cx="220663" cy="312738"/>
            </a:xfrm>
            <a:custGeom>
              <a:avLst/>
              <a:gdLst>
                <a:gd name="T0" fmla="*/ 12 w 137"/>
                <a:gd name="T1" fmla="*/ 147 h 194"/>
                <a:gd name="T2" fmla="*/ 26 w 137"/>
                <a:gd name="T3" fmla="*/ 161 h 194"/>
                <a:gd name="T4" fmla="*/ 0 w 137"/>
                <a:gd name="T5" fmla="*/ 186 h 194"/>
                <a:gd name="T6" fmla="*/ 36 w 137"/>
                <a:gd name="T7" fmla="*/ 184 h 194"/>
                <a:gd name="T8" fmla="*/ 81 w 137"/>
                <a:gd name="T9" fmla="*/ 172 h 194"/>
                <a:gd name="T10" fmla="*/ 125 w 137"/>
                <a:gd name="T11" fmla="*/ 121 h 194"/>
                <a:gd name="T12" fmla="*/ 84 w 137"/>
                <a:gd name="T13" fmla="*/ 74 h 194"/>
                <a:gd name="T14" fmla="*/ 61 w 137"/>
                <a:gd name="T15" fmla="*/ 59 h 194"/>
                <a:gd name="T16" fmla="*/ 50 w 137"/>
                <a:gd name="T17" fmla="*/ 49 h 194"/>
                <a:gd name="T18" fmla="*/ 123 w 137"/>
                <a:gd name="T19" fmla="*/ 61 h 194"/>
                <a:gd name="T20" fmla="*/ 95 w 137"/>
                <a:gd name="T21" fmla="*/ 51 h 194"/>
                <a:gd name="T22" fmla="*/ 114 w 137"/>
                <a:gd name="T23" fmla="*/ 32 h 194"/>
                <a:gd name="T24" fmla="*/ 112 w 137"/>
                <a:gd name="T25" fmla="*/ 30 h 194"/>
                <a:gd name="T26" fmla="*/ 30 w 137"/>
                <a:gd name="T27" fmla="*/ 0 h 194"/>
                <a:gd name="T28" fmla="*/ 30 w 137"/>
                <a:gd name="T29" fmla="*/ 31 h 194"/>
                <a:gd name="T30" fmla="*/ 40 w 137"/>
                <a:gd name="T31" fmla="*/ 43 h 194"/>
                <a:gd name="T32" fmla="*/ 41 w 137"/>
                <a:gd name="T33" fmla="*/ 108 h 194"/>
                <a:gd name="T34" fmla="*/ 12 w 137"/>
                <a:gd name="T35" fmla="*/ 14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94">
                  <a:moveTo>
                    <a:pt x="12" y="147"/>
                  </a:moveTo>
                  <a:cubicBezTo>
                    <a:pt x="12" y="147"/>
                    <a:pt x="35" y="148"/>
                    <a:pt x="26" y="161"/>
                  </a:cubicBezTo>
                  <a:cubicBezTo>
                    <a:pt x="16" y="174"/>
                    <a:pt x="0" y="186"/>
                    <a:pt x="0" y="186"/>
                  </a:cubicBezTo>
                  <a:cubicBezTo>
                    <a:pt x="0" y="186"/>
                    <a:pt x="13" y="194"/>
                    <a:pt x="36" y="184"/>
                  </a:cubicBezTo>
                  <a:cubicBezTo>
                    <a:pt x="59" y="173"/>
                    <a:pt x="50" y="175"/>
                    <a:pt x="81" y="172"/>
                  </a:cubicBezTo>
                  <a:cubicBezTo>
                    <a:pt x="111" y="170"/>
                    <a:pt x="137" y="148"/>
                    <a:pt x="125" y="121"/>
                  </a:cubicBezTo>
                  <a:cubicBezTo>
                    <a:pt x="112" y="93"/>
                    <a:pt x="92" y="99"/>
                    <a:pt x="84" y="74"/>
                  </a:cubicBezTo>
                  <a:cubicBezTo>
                    <a:pt x="75" y="50"/>
                    <a:pt x="74" y="63"/>
                    <a:pt x="61" y="59"/>
                  </a:cubicBezTo>
                  <a:cubicBezTo>
                    <a:pt x="48" y="55"/>
                    <a:pt x="43" y="46"/>
                    <a:pt x="50" y="49"/>
                  </a:cubicBezTo>
                  <a:cubicBezTo>
                    <a:pt x="57" y="51"/>
                    <a:pt x="77" y="61"/>
                    <a:pt x="123" y="61"/>
                  </a:cubicBezTo>
                  <a:cubicBezTo>
                    <a:pt x="123" y="61"/>
                    <a:pt x="95" y="58"/>
                    <a:pt x="95" y="51"/>
                  </a:cubicBezTo>
                  <a:cubicBezTo>
                    <a:pt x="95" y="45"/>
                    <a:pt x="95" y="33"/>
                    <a:pt x="114" y="32"/>
                  </a:cubicBezTo>
                  <a:cubicBezTo>
                    <a:pt x="114" y="32"/>
                    <a:pt x="116" y="30"/>
                    <a:pt x="112" y="30"/>
                  </a:cubicBezTo>
                  <a:cubicBezTo>
                    <a:pt x="108" y="30"/>
                    <a:pt x="38" y="26"/>
                    <a:pt x="30" y="0"/>
                  </a:cubicBezTo>
                  <a:cubicBezTo>
                    <a:pt x="30" y="31"/>
                    <a:pt x="30" y="31"/>
                    <a:pt x="30" y="31"/>
                  </a:cubicBezTo>
                  <a:cubicBezTo>
                    <a:pt x="30" y="31"/>
                    <a:pt x="29" y="39"/>
                    <a:pt x="40" y="43"/>
                  </a:cubicBezTo>
                  <a:cubicBezTo>
                    <a:pt x="41" y="108"/>
                    <a:pt x="41" y="108"/>
                    <a:pt x="41" y="108"/>
                  </a:cubicBezTo>
                  <a:cubicBezTo>
                    <a:pt x="41" y="108"/>
                    <a:pt x="45" y="137"/>
                    <a:pt x="12"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 name="Freeform 53"/>
            <p:cNvSpPr>
              <a:spLocks/>
            </p:cNvSpPr>
            <p:nvPr/>
          </p:nvSpPr>
          <p:spPr bwMode="auto">
            <a:xfrm>
              <a:off x="1057275" y="1550988"/>
              <a:ext cx="460375" cy="134938"/>
            </a:xfrm>
            <a:custGeom>
              <a:avLst/>
              <a:gdLst>
                <a:gd name="T0" fmla="*/ 60 w 286"/>
                <a:gd name="T1" fmla="*/ 26 h 83"/>
                <a:gd name="T2" fmla="*/ 4 w 286"/>
                <a:gd name="T3" fmla="*/ 50 h 83"/>
                <a:gd name="T4" fmla="*/ 144 w 286"/>
                <a:gd name="T5" fmla="*/ 82 h 83"/>
                <a:gd name="T6" fmla="*/ 277 w 286"/>
                <a:gd name="T7" fmla="*/ 45 h 83"/>
                <a:gd name="T8" fmla="*/ 228 w 286"/>
                <a:gd name="T9" fmla="*/ 25 h 83"/>
                <a:gd name="T10" fmla="*/ 226 w 286"/>
                <a:gd name="T11" fmla="*/ 11 h 83"/>
                <a:gd name="T12" fmla="*/ 215 w 286"/>
                <a:gd name="T13" fmla="*/ 0 h 83"/>
                <a:gd name="T14" fmla="*/ 153 w 286"/>
                <a:gd name="T15" fmla="*/ 16 h 83"/>
                <a:gd name="T16" fmla="*/ 71 w 286"/>
                <a:gd name="T17" fmla="*/ 2 h 83"/>
                <a:gd name="T18" fmla="*/ 64 w 286"/>
                <a:gd name="T19" fmla="*/ 6 h 83"/>
                <a:gd name="T20" fmla="*/ 61 w 286"/>
                <a:gd name="T21" fmla="*/ 10 h 83"/>
                <a:gd name="T22" fmla="*/ 60 w 286"/>
                <a:gd name="T23" fmla="*/ 2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6" h="83">
                  <a:moveTo>
                    <a:pt x="60" y="26"/>
                  </a:moveTo>
                  <a:cubicBezTo>
                    <a:pt x="60" y="26"/>
                    <a:pt x="7" y="32"/>
                    <a:pt x="4" y="50"/>
                  </a:cubicBezTo>
                  <a:cubicBezTo>
                    <a:pt x="4" y="50"/>
                    <a:pt x="0" y="83"/>
                    <a:pt x="144" y="82"/>
                  </a:cubicBezTo>
                  <a:cubicBezTo>
                    <a:pt x="276" y="82"/>
                    <a:pt x="286" y="56"/>
                    <a:pt x="277" y="45"/>
                  </a:cubicBezTo>
                  <a:cubicBezTo>
                    <a:pt x="277" y="45"/>
                    <a:pt x="264" y="26"/>
                    <a:pt x="228" y="25"/>
                  </a:cubicBezTo>
                  <a:cubicBezTo>
                    <a:pt x="226" y="11"/>
                    <a:pt x="226" y="11"/>
                    <a:pt x="226" y="11"/>
                  </a:cubicBezTo>
                  <a:cubicBezTo>
                    <a:pt x="215" y="0"/>
                    <a:pt x="215" y="0"/>
                    <a:pt x="215" y="0"/>
                  </a:cubicBezTo>
                  <a:cubicBezTo>
                    <a:pt x="215" y="0"/>
                    <a:pt x="206" y="15"/>
                    <a:pt x="153" y="16"/>
                  </a:cubicBezTo>
                  <a:cubicBezTo>
                    <a:pt x="101" y="16"/>
                    <a:pt x="71" y="2"/>
                    <a:pt x="71" y="2"/>
                  </a:cubicBezTo>
                  <a:cubicBezTo>
                    <a:pt x="64" y="6"/>
                    <a:pt x="64" y="6"/>
                    <a:pt x="64" y="6"/>
                  </a:cubicBezTo>
                  <a:cubicBezTo>
                    <a:pt x="61" y="10"/>
                    <a:pt x="61" y="10"/>
                    <a:pt x="61" y="10"/>
                  </a:cubicBezTo>
                  <a:lnTo>
                    <a:pt x="6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 name="Freeform 54"/>
            <p:cNvSpPr>
              <a:spLocks/>
            </p:cNvSpPr>
            <p:nvPr/>
          </p:nvSpPr>
          <p:spPr bwMode="auto">
            <a:xfrm>
              <a:off x="1150938" y="1593850"/>
              <a:ext cx="57150" cy="47625"/>
            </a:xfrm>
            <a:custGeom>
              <a:avLst/>
              <a:gdLst>
                <a:gd name="T0" fmla="*/ 2 w 36"/>
                <a:gd name="T1" fmla="*/ 0 h 30"/>
                <a:gd name="T2" fmla="*/ 0 w 36"/>
                <a:gd name="T3" fmla="*/ 30 h 30"/>
                <a:gd name="T4" fmla="*/ 5 w 36"/>
                <a:gd name="T5" fmla="*/ 14 h 30"/>
                <a:gd name="T6" fmla="*/ 24 w 36"/>
                <a:gd name="T7" fmla="*/ 20 h 30"/>
                <a:gd name="T8" fmla="*/ 19 w 36"/>
                <a:gd name="T9" fmla="*/ 13 h 30"/>
                <a:gd name="T10" fmla="*/ 5 w 36"/>
                <a:gd name="T11" fmla="*/ 10 h 30"/>
                <a:gd name="T12" fmla="*/ 3 w 36"/>
                <a:gd name="T13" fmla="*/ 5 h 30"/>
                <a:gd name="T14" fmla="*/ 26 w 36"/>
                <a:gd name="T15" fmla="*/ 11 h 30"/>
                <a:gd name="T16" fmla="*/ 36 w 36"/>
                <a:gd name="T17" fmla="*/ 7 h 30"/>
                <a:gd name="T18" fmla="*/ 2 w 36"/>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0">
                  <a:moveTo>
                    <a:pt x="2" y="0"/>
                  </a:moveTo>
                  <a:cubicBezTo>
                    <a:pt x="0" y="30"/>
                    <a:pt x="0" y="30"/>
                    <a:pt x="0" y="30"/>
                  </a:cubicBezTo>
                  <a:cubicBezTo>
                    <a:pt x="0" y="30"/>
                    <a:pt x="0" y="14"/>
                    <a:pt x="5" y="14"/>
                  </a:cubicBezTo>
                  <a:cubicBezTo>
                    <a:pt x="9" y="14"/>
                    <a:pt x="22" y="14"/>
                    <a:pt x="24" y="20"/>
                  </a:cubicBezTo>
                  <a:cubicBezTo>
                    <a:pt x="24" y="20"/>
                    <a:pt x="26" y="15"/>
                    <a:pt x="19" y="13"/>
                  </a:cubicBezTo>
                  <a:cubicBezTo>
                    <a:pt x="13" y="11"/>
                    <a:pt x="8" y="9"/>
                    <a:pt x="5" y="10"/>
                  </a:cubicBezTo>
                  <a:cubicBezTo>
                    <a:pt x="1" y="11"/>
                    <a:pt x="3" y="5"/>
                    <a:pt x="3" y="5"/>
                  </a:cubicBezTo>
                  <a:cubicBezTo>
                    <a:pt x="3" y="5"/>
                    <a:pt x="22" y="11"/>
                    <a:pt x="26" y="11"/>
                  </a:cubicBezTo>
                  <a:cubicBezTo>
                    <a:pt x="30" y="11"/>
                    <a:pt x="30" y="7"/>
                    <a:pt x="36" y="7"/>
                  </a:cubicBezTo>
                  <a:cubicBezTo>
                    <a:pt x="36" y="7"/>
                    <a:pt x="15" y="13"/>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 name="Freeform 55"/>
            <p:cNvSpPr>
              <a:spLocks/>
            </p:cNvSpPr>
            <p:nvPr/>
          </p:nvSpPr>
          <p:spPr bwMode="auto">
            <a:xfrm>
              <a:off x="1190625" y="1603375"/>
              <a:ext cx="65088" cy="17463"/>
            </a:xfrm>
            <a:custGeom>
              <a:avLst/>
              <a:gdLst>
                <a:gd name="T0" fmla="*/ 2 w 40"/>
                <a:gd name="T1" fmla="*/ 11 h 11"/>
                <a:gd name="T2" fmla="*/ 40 w 40"/>
                <a:gd name="T3" fmla="*/ 0 h 11"/>
                <a:gd name="T4" fmla="*/ 2 w 40"/>
                <a:gd name="T5" fmla="*/ 11 h 11"/>
              </a:gdLst>
              <a:ahLst/>
              <a:cxnLst>
                <a:cxn ang="0">
                  <a:pos x="T0" y="T1"/>
                </a:cxn>
                <a:cxn ang="0">
                  <a:pos x="T2" y="T3"/>
                </a:cxn>
                <a:cxn ang="0">
                  <a:pos x="T4" y="T5"/>
                </a:cxn>
              </a:cxnLst>
              <a:rect l="0" t="0" r="r" b="b"/>
              <a:pathLst>
                <a:path w="40" h="11">
                  <a:moveTo>
                    <a:pt x="2" y="11"/>
                  </a:moveTo>
                  <a:cubicBezTo>
                    <a:pt x="2" y="11"/>
                    <a:pt x="0" y="3"/>
                    <a:pt x="40" y="0"/>
                  </a:cubicBezTo>
                  <a:cubicBezTo>
                    <a:pt x="40" y="0"/>
                    <a:pt x="11" y="4"/>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 name="Freeform 56"/>
            <p:cNvSpPr>
              <a:spLocks/>
            </p:cNvSpPr>
            <p:nvPr/>
          </p:nvSpPr>
          <p:spPr bwMode="auto">
            <a:xfrm>
              <a:off x="1298575" y="1603375"/>
              <a:ext cx="112713" cy="42863"/>
            </a:xfrm>
            <a:custGeom>
              <a:avLst/>
              <a:gdLst>
                <a:gd name="T0" fmla="*/ 15 w 70"/>
                <a:gd name="T1" fmla="*/ 2 h 27"/>
                <a:gd name="T2" fmla="*/ 35 w 70"/>
                <a:gd name="T3" fmla="*/ 20 h 27"/>
                <a:gd name="T4" fmla="*/ 46 w 70"/>
                <a:gd name="T5" fmla="*/ 22 h 27"/>
                <a:gd name="T6" fmla="*/ 60 w 70"/>
                <a:gd name="T7" fmla="*/ 16 h 27"/>
                <a:gd name="T8" fmla="*/ 70 w 70"/>
                <a:gd name="T9" fmla="*/ 21 h 27"/>
                <a:gd name="T10" fmla="*/ 70 w 70"/>
                <a:gd name="T11" fmla="*/ 5 h 27"/>
                <a:gd name="T12" fmla="*/ 58 w 70"/>
                <a:gd name="T13" fmla="*/ 5 h 27"/>
                <a:gd name="T14" fmla="*/ 41 w 70"/>
                <a:gd name="T15" fmla="*/ 11 h 27"/>
                <a:gd name="T16" fmla="*/ 15 w 70"/>
                <a:gd name="T17" fmla="*/ 1 h 27"/>
                <a:gd name="T18" fmla="*/ 15 w 70"/>
                <a:gd name="T1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7">
                  <a:moveTo>
                    <a:pt x="15" y="2"/>
                  </a:moveTo>
                  <a:cubicBezTo>
                    <a:pt x="15" y="2"/>
                    <a:pt x="35" y="13"/>
                    <a:pt x="35" y="20"/>
                  </a:cubicBezTo>
                  <a:cubicBezTo>
                    <a:pt x="35" y="27"/>
                    <a:pt x="43" y="26"/>
                    <a:pt x="46" y="22"/>
                  </a:cubicBezTo>
                  <a:cubicBezTo>
                    <a:pt x="49" y="18"/>
                    <a:pt x="55" y="15"/>
                    <a:pt x="60" y="16"/>
                  </a:cubicBezTo>
                  <a:cubicBezTo>
                    <a:pt x="65" y="16"/>
                    <a:pt x="70" y="21"/>
                    <a:pt x="70" y="21"/>
                  </a:cubicBezTo>
                  <a:cubicBezTo>
                    <a:pt x="70" y="5"/>
                    <a:pt x="70" y="5"/>
                    <a:pt x="70" y="5"/>
                  </a:cubicBezTo>
                  <a:cubicBezTo>
                    <a:pt x="70" y="5"/>
                    <a:pt x="67" y="3"/>
                    <a:pt x="58" y="5"/>
                  </a:cubicBezTo>
                  <a:cubicBezTo>
                    <a:pt x="48" y="8"/>
                    <a:pt x="45" y="14"/>
                    <a:pt x="41" y="11"/>
                  </a:cubicBezTo>
                  <a:cubicBezTo>
                    <a:pt x="37" y="8"/>
                    <a:pt x="29" y="2"/>
                    <a:pt x="15" y="1"/>
                  </a:cubicBezTo>
                  <a:cubicBezTo>
                    <a:pt x="0" y="0"/>
                    <a:pt x="15" y="2"/>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 name="Freeform 57"/>
            <p:cNvSpPr>
              <a:spLocks/>
            </p:cNvSpPr>
            <p:nvPr/>
          </p:nvSpPr>
          <p:spPr bwMode="auto">
            <a:xfrm>
              <a:off x="1306513" y="1571625"/>
              <a:ext cx="115888" cy="38100"/>
            </a:xfrm>
            <a:custGeom>
              <a:avLst/>
              <a:gdLst>
                <a:gd name="T0" fmla="*/ 0 w 72"/>
                <a:gd name="T1" fmla="*/ 16 h 24"/>
                <a:gd name="T2" fmla="*/ 32 w 72"/>
                <a:gd name="T3" fmla="*/ 22 h 24"/>
                <a:gd name="T4" fmla="*/ 50 w 72"/>
                <a:gd name="T5" fmla="*/ 21 h 24"/>
                <a:gd name="T6" fmla="*/ 65 w 72"/>
                <a:gd name="T7" fmla="*/ 14 h 24"/>
                <a:gd name="T8" fmla="*/ 52 w 72"/>
                <a:gd name="T9" fmla="*/ 5 h 24"/>
                <a:gd name="T10" fmla="*/ 0 w 72"/>
                <a:gd name="T11" fmla="*/ 16 h 24"/>
              </a:gdLst>
              <a:ahLst/>
              <a:cxnLst>
                <a:cxn ang="0">
                  <a:pos x="T0" y="T1"/>
                </a:cxn>
                <a:cxn ang="0">
                  <a:pos x="T2" y="T3"/>
                </a:cxn>
                <a:cxn ang="0">
                  <a:pos x="T4" y="T5"/>
                </a:cxn>
                <a:cxn ang="0">
                  <a:pos x="T6" y="T7"/>
                </a:cxn>
                <a:cxn ang="0">
                  <a:pos x="T8" y="T9"/>
                </a:cxn>
                <a:cxn ang="0">
                  <a:pos x="T10" y="T11"/>
                </a:cxn>
              </a:cxnLst>
              <a:rect l="0" t="0" r="r" b="b"/>
              <a:pathLst>
                <a:path w="72" h="24">
                  <a:moveTo>
                    <a:pt x="0" y="16"/>
                  </a:moveTo>
                  <a:cubicBezTo>
                    <a:pt x="0" y="16"/>
                    <a:pt x="25" y="20"/>
                    <a:pt x="32" y="22"/>
                  </a:cubicBezTo>
                  <a:cubicBezTo>
                    <a:pt x="39" y="24"/>
                    <a:pt x="41" y="23"/>
                    <a:pt x="50" y="21"/>
                  </a:cubicBezTo>
                  <a:cubicBezTo>
                    <a:pt x="59" y="18"/>
                    <a:pt x="64" y="18"/>
                    <a:pt x="65" y="14"/>
                  </a:cubicBezTo>
                  <a:cubicBezTo>
                    <a:pt x="67" y="9"/>
                    <a:pt x="72" y="0"/>
                    <a:pt x="52" y="5"/>
                  </a:cubicBezTo>
                  <a:cubicBezTo>
                    <a:pt x="31" y="10"/>
                    <a:pt x="16" y="1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3" name="Freeform 58"/>
            <p:cNvSpPr>
              <a:spLocks/>
            </p:cNvSpPr>
            <p:nvPr/>
          </p:nvSpPr>
          <p:spPr bwMode="auto">
            <a:xfrm>
              <a:off x="1155700" y="1649413"/>
              <a:ext cx="279400" cy="46038"/>
            </a:xfrm>
            <a:custGeom>
              <a:avLst/>
              <a:gdLst>
                <a:gd name="T0" fmla="*/ 0 w 173"/>
                <a:gd name="T1" fmla="*/ 10 h 28"/>
                <a:gd name="T2" fmla="*/ 158 w 173"/>
                <a:gd name="T3" fmla="*/ 12 h 28"/>
                <a:gd name="T4" fmla="*/ 173 w 173"/>
                <a:gd name="T5" fmla="*/ 0 h 28"/>
                <a:gd name="T6" fmla="*/ 83 w 173"/>
                <a:gd name="T7" fmla="*/ 8 h 28"/>
                <a:gd name="T8" fmla="*/ 0 w 173"/>
                <a:gd name="T9" fmla="*/ 10 h 28"/>
              </a:gdLst>
              <a:ahLst/>
              <a:cxnLst>
                <a:cxn ang="0">
                  <a:pos x="T0" y="T1"/>
                </a:cxn>
                <a:cxn ang="0">
                  <a:pos x="T2" y="T3"/>
                </a:cxn>
                <a:cxn ang="0">
                  <a:pos x="T4" y="T5"/>
                </a:cxn>
                <a:cxn ang="0">
                  <a:pos x="T6" y="T7"/>
                </a:cxn>
                <a:cxn ang="0">
                  <a:pos x="T8" y="T9"/>
                </a:cxn>
              </a:cxnLst>
              <a:rect l="0" t="0" r="r" b="b"/>
              <a:pathLst>
                <a:path w="173" h="28">
                  <a:moveTo>
                    <a:pt x="0" y="10"/>
                  </a:moveTo>
                  <a:cubicBezTo>
                    <a:pt x="0" y="10"/>
                    <a:pt x="72" y="28"/>
                    <a:pt x="158" y="12"/>
                  </a:cubicBezTo>
                  <a:cubicBezTo>
                    <a:pt x="158" y="12"/>
                    <a:pt x="154" y="6"/>
                    <a:pt x="173" y="0"/>
                  </a:cubicBezTo>
                  <a:cubicBezTo>
                    <a:pt x="173" y="0"/>
                    <a:pt x="146" y="9"/>
                    <a:pt x="83" y="8"/>
                  </a:cubicBezTo>
                  <a:cubicBezTo>
                    <a:pt x="21" y="8"/>
                    <a:pt x="64" y="14"/>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 name="Freeform 59"/>
            <p:cNvSpPr>
              <a:spLocks/>
            </p:cNvSpPr>
            <p:nvPr/>
          </p:nvSpPr>
          <p:spPr bwMode="auto">
            <a:xfrm>
              <a:off x="1295400" y="1633538"/>
              <a:ext cx="233363" cy="104775"/>
            </a:xfrm>
            <a:custGeom>
              <a:avLst/>
              <a:gdLst>
                <a:gd name="T0" fmla="*/ 0 w 145"/>
                <a:gd name="T1" fmla="*/ 62 h 65"/>
                <a:gd name="T2" fmla="*/ 103 w 145"/>
                <a:gd name="T3" fmla="*/ 49 h 65"/>
                <a:gd name="T4" fmla="*/ 83 w 145"/>
                <a:gd name="T5" fmla="*/ 48 h 65"/>
                <a:gd name="T6" fmla="*/ 10 w 145"/>
                <a:gd name="T7" fmla="*/ 39 h 65"/>
                <a:gd name="T8" fmla="*/ 23 w 145"/>
                <a:gd name="T9" fmla="*/ 31 h 65"/>
                <a:gd name="T10" fmla="*/ 131 w 145"/>
                <a:gd name="T11" fmla="*/ 0 h 65"/>
                <a:gd name="T12" fmla="*/ 118 w 145"/>
                <a:gd name="T13" fmla="*/ 45 h 65"/>
                <a:gd name="T14" fmla="*/ 0 w 145"/>
                <a:gd name="T15" fmla="*/ 62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65">
                  <a:moveTo>
                    <a:pt x="0" y="62"/>
                  </a:moveTo>
                  <a:cubicBezTo>
                    <a:pt x="0" y="62"/>
                    <a:pt x="65" y="61"/>
                    <a:pt x="103" y="49"/>
                  </a:cubicBezTo>
                  <a:cubicBezTo>
                    <a:pt x="103" y="49"/>
                    <a:pt x="123" y="47"/>
                    <a:pt x="83" y="48"/>
                  </a:cubicBezTo>
                  <a:cubicBezTo>
                    <a:pt x="43" y="48"/>
                    <a:pt x="11" y="55"/>
                    <a:pt x="10" y="39"/>
                  </a:cubicBezTo>
                  <a:cubicBezTo>
                    <a:pt x="10" y="39"/>
                    <a:pt x="6" y="31"/>
                    <a:pt x="23" y="31"/>
                  </a:cubicBezTo>
                  <a:cubicBezTo>
                    <a:pt x="40" y="31"/>
                    <a:pt x="129" y="29"/>
                    <a:pt x="131" y="0"/>
                  </a:cubicBezTo>
                  <a:cubicBezTo>
                    <a:pt x="131" y="0"/>
                    <a:pt x="145" y="35"/>
                    <a:pt x="118" y="45"/>
                  </a:cubicBezTo>
                  <a:cubicBezTo>
                    <a:pt x="118" y="45"/>
                    <a:pt x="76"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 name="Freeform 60"/>
            <p:cNvSpPr>
              <a:spLocks noEditPoints="1"/>
            </p:cNvSpPr>
            <p:nvPr/>
          </p:nvSpPr>
          <p:spPr bwMode="auto">
            <a:xfrm>
              <a:off x="1563688" y="1870075"/>
              <a:ext cx="382588" cy="114300"/>
            </a:xfrm>
            <a:custGeom>
              <a:avLst/>
              <a:gdLst>
                <a:gd name="T0" fmla="*/ 163 w 238"/>
                <a:gd name="T1" fmla="*/ 24 h 71"/>
                <a:gd name="T2" fmla="*/ 238 w 238"/>
                <a:gd name="T3" fmla="*/ 71 h 71"/>
                <a:gd name="T4" fmla="*/ 238 w 238"/>
                <a:gd name="T5" fmla="*/ 71 h 71"/>
                <a:gd name="T6" fmla="*/ 238 w 238"/>
                <a:gd name="T7" fmla="*/ 71 h 71"/>
                <a:gd name="T8" fmla="*/ 163 w 238"/>
                <a:gd name="T9" fmla="*/ 24 h 71"/>
                <a:gd name="T10" fmla="*/ 80 w 238"/>
                <a:gd name="T11" fmla="*/ 8 h 71"/>
                <a:gd name="T12" fmla="*/ 91 w 238"/>
                <a:gd name="T13" fmla="*/ 8 h 71"/>
                <a:gd name="T14" fmla="*/ 109 w 238"/>
                <a:gd name="T15" fmla="*/ 10 h 71"/>
                <a:gd name="T16" fmla="*/ 80 w 238"/>
                <a:gd name="T17" fmla="*/ 8 h 71"/>
                <a:gd name="T18" fmla="*/ 0 w 238"/>
                <a:gd name="T19" fmla="*/ 0 h 71"/>
                <a:gd name="T20" fmla="*/ 10 w 238"/>
                <a:gd name="T21" fmla="*/ 2 h 71"/>
                <a:gd name="T22" fmla="*/ 0 w 238"/>
                <a:gd name="T2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 h="71">
                  <a:moveTo>
                    <a:pt x="163" y="24"/>
                  </a:moveTo>
                  <a:cubicBezTo>
                    <a:pt x="185" y="33"/>
                    <a:pt x="211" y="47"/>
                    <a:pt x="238" y="71"/>
                  </a:cubicBezTo>
                  <a:cubicBezTo>
                    <a:pt x="238" y="71"/>
                    <a:pt x="238" y="71"/>
                    <a:pt x="238" y="71"/>
                  </a:cubicBezTo>
                  <a:cubicBezTo>
                    <a:pt x="238" y="71"/>
                    <a:pt x="238" y="71"/>
                    <a:pt x="238" y="71"/>
                  </a:cubicBezTo>
                  <a:cubicBezTo>
                    <a:pt x="221" y="54"/>
                    <a:pt x="195" y="36"/>
                    <a:pt x="163" y="24"/>
                  </a:cubicBezTo>
                  <a:moveTo>
                    <a:pt x="80" y="8"/>
                  </a:moveTo>
                  <a:cubicBezTo>
                    <a:pt x="84" y="8"/>
                    <a:pt x="88" y="8"/>
                    <a:pt x="91" y="8"/>
                  </a:cubicBezTo>
                  <a:cubicBezTo>
                    <a:pt x="95" y="9"/>
                    <a:pt x="101" y="9"/>
                    <a:pt x="109" y="10"/>
                  </a:cubicBezTo>
                  <a:cubicBezTo>
                    <a:pt x="100" y="9"/>
                    <a:pt x="90" y="8"/>
                    <a:pt x="80" y="8"/>
                  </a:cubicBezTo>
                  <a:moveTo>
                    <a:pt x="0" y="0"/>
                  </a:moveTo>
                  <a:cubicBezTo>
                    <a:pt x="3" y="1"/>
                    <a:pt x="7" y="2"/>
                    <a:pt x="10" y="2"/>
                  </a:cubicBezTo>
                  <a:cubicBezTo>
                    <a:pt x="6" y="1"/>
                    <a:pt x="3"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 name="Freeform 61"/>
            <p:cNvSpPr>
              <a:spLocks/>
            </p:cNvSpPr>
            <p:nvPr/>
          </p:nvSpPr>
          <p:spPr bwMode="auto">
            <a:xfrm>
              <a:off x="1439863" y="1830388"/>
              <a:ext cx="592138" cy="336550"/>
            </a:xfrm>
            <a:custGeom>
              <a:avLst/>
              <a:gdLst>
                <a:gd name="T0" fmla="*/ 36 w 368"/>
                <a:gd name="T1" fmla="*/ 0 h 209"/>
                <a:gd name="T2" fmla="*/ 25 w 368"/>
                <a:gd name="T3" fmla="*/ 20 h 209"/>
                <a:gd name="T4" fmla="*/ 16 w 368"/>
                <a:gd name="T5" fmla="*/ 88 h 209"/>
                <a:gd name="T6" fmla="*/ 41 w 368"/>
                <a:gd name="T7" fmla="*/ 136 h 209"/>
                <a:gd name="T8" fmla="*/ 53 w 368"/>
                <a:gd name="T9" fmla="*/ 135 h 209"/>
                <a:gd name="T10" fmla="*/ 157 w 368"/>
                <a:gd name="T11" fmla="*/ 125 h 209"/>
                <a:gd name="T12" fmla="*/ 262 w 368"/>
                <a:gd name="T13" fmla="*/ 150 h 209"/>
                <a:gd name="T14" fmla="*/ 327 w 368"/>
                <a:gd name="T15" fmla="*/ 209 h 209"/>
                <a:gd name="T16" fmla="*/ 330 w 368"/>
                <a:gd name="T17" fmla="*/ 204 h 209"/>
                <a:gd name="T18" fmla="*/ 311 w 368"/>
                <a:gd name="T19" fmla="*/ 146 h 209"/>
                <a:gd name="T20" fmla="*/ 314 w 368"/>
                <a:gd name="T21" fmla="*/ 145 h 209"/>
                <a:gd name="T22" fmla="*/ 363 w 368"/>
                <a:gd name="T23" fmla="*/ 207 h 209"/>
                <a:gd name="T24" fmla="*/ 364 w 368"/>
                <a:gd name="T25" fmla="*/ 207 h 209"/>
                <a:gd name="T26" fmla="*/ 361 w 368"/>
                <a:gd name="T27" fmla="*/ 180 h 209"/>
                <a:gd name="T28" fmla="*/ 352 w 368"/>
                <a:gd name="T29" fmla="*/ 150 h 209"/>
                <a:gd name="T30" fmla="*/ 315 w 368"/>
                <a:gd name="T31" fmla="*/ 96 h 209"/>
                <a:gd name="T32" fmla="*/ 315 w 368"/>
                <a:gd name="T33" fmla="*/ 96 h 209"/>
                <a:gd name="T34" fmla="*/ 240 w 368"/>
                <a:gd name="T35" fmla="*/ 49 h 209"/>
                <a:gd name="T36" fmla="*/ 186 w 368"/>
                <a:gd name="T37" fmla="*/ 35 h 209"/>
                <a:gd name="T38" fmla="*/ 168 w 368"/>
                <a:gd name="T39" fmla="*/ 33 h 209"/>
                <a:gd name="T40" fmla="*/ 157 w 368"/>
                <a:gd name="T41" fmla="*/ 33 h 209"/>
                <a:gd name="T42" fmla="*/ 150 w 368"/>
                <a:gd name="T43" fmla="*/ 32 h 209"/>
                <a:gd name="T44" fmla="*/ 87 w 368"/>
                <a:gd name="T45" fmla="*/ 27 h 209"/>
                <a:gd name="T46" fmla="*/ 77 w 368"/>
                <a:gd name="T47" fmla="*/ 25 h 209"/>
                <a:gd name="T48" fmla="*/ 40 w 368"/>
                <a:gd name="T49" fmla="*/ 0 h 209"/>
                <a:gd name="T50" fmla="*/ 36 w 368"/>
                <a:gd name="T5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8" h="209">
                  <a:moveTo>
                    <a:pt x="36" y="0"/>
                  </a:moveTo>
                  <a:cubicBezTo>
                    <a:pt x="33" y="0"/>
                    <a:pt x="27" y="3"/>
                    <a:pt x="25" y="20"/>
                  </a:cubicBezTo>
                  <a:cubicBezTo>
                    <a:pt x="21" y="47"/>
                    <a:pt x="35" y="51"/>
                    <a:pt x="16" y="88"/>
                  </a:cubicBezTo>
                  <a:cubicBezTo>
                    <a:pt x="0" y="119"/>
                    <a:pt x="18" y="136"/>
                    <a:pt x="41" y="136"/>
                  </a:cubicBezTo>
                  <a:cubicBezTo>
                    <a:pt x="45" y="136"/>
                    <a:pt x="49" y="135"/>
                    <a:pt x="53" y="135"/>
                  </a:cubicBezTo>
                  <a:cubicBezTo>
                    <a:pt x="67" y="131"/>
                    <a:pt x="112" y="125"/>
                    <a:pt x="157" y="125"/>
                  </a:cubicBezTo>
                  <a:cubicBezTo>
                    <a:pt x="199" y="125"/>
                    <a:pt x="243" y="131"/>
                    <a:pt x="262" y="150"/>
                  </a:cubicBezTo>
                  <a:cubicBezTo>
                    <a:pt x="294" y="182"/>
                    <a:pt x="318" y="209"/>
                    <a:pt x="327" y="209"/>
                  </a:cubicBezTo>
                  <a:cubicBezTo>
                    <a:pt x="329" y="209"/>
                    <a:pt x="330" y="207"/>
                    <a:pt x="330" y="204"/>
                  </a:cubicBezTo>
                  <a:cubicBezTo>
                    <a:pt x="330" y="186"/>
                    <a:pt x="294" y="153"/>
                    <a:pt x="311" y="146"/>
                  </a:cubicBezTo>
                  <a:cubicBezTo>
                    <a:pt x="312" y="145"/>
                    <a:pt x="313" y="145"/>
                    <a:pt x="314" y="145"/>
                  </a:cubicBezTo>
                  <a:cubicBezTo>
                    <a:pt x="332" y="145"/>
                    <a:pt x="363" y="207"/>
                    <a:pt x="363" y="207"/>
                  </a:cubicBezTo>
                  <a:cubicBezTo>
                    <a:pt x="363" y="207"/>
                    <a:pt x="364" y="207"/>
                    <a:pt x="364" y="207"/>
                  </a:cubicBezTo>
                  <a:cubicBezTo>
                    <a:pt x="365" y="207"/>
                    <a:pt x="368" y="205"/>
                    <a:pt x="361" y="180"/>
                  </a:cubicBezTo>
                  <a:cubicBezTo>
                    <a:pt x="352" y="150"/>
                    <a:pt x="352" y="150"/>
                    <a:pt x="352" y="150"/>
                  </a:cubicBezTo>
                  <a:cubicBezTo>
                    <a:pt x="352" y="150"/>
                    <a:pt x="347" y="127"/>
                    <a:pt x="315" y="96"/>
                  </a:cubicBezTo>
                  <a:cubicBezTo>
                    <a:pt x="315" y="96"/>
                    <a:pt x="315" y="96"/>
                    <a:pt x="315" y="96"/>
                  </a:cubicBezTo>
                  <a:cubicBezTo>
                    <a:pt x="288" y="72"/>
                    <a:pt x="262" y="58"/>
                    <a:pt x="240" y="49"/>
                  </a:cubicBezTo>
                  <a:cubicBezTo>
                    <a:pt x="223" y="43"/>
                    <a:pt x="205" y="38"/>
                    <a:pt x="186" y="35"/>
                  </a:cubicBezTo>
                  <a:cubicBezTo>
                    <a:pt x="178" y="34"/>
                    <a:pt x="172" y="34"/>
                    <a:pt x="168" y="33"/>
                  </a:cubicBezTo>
                  <a:cubicBezTo>
                    <a:pt x="165" y="33"/>
                    <a:pt x="161" y="33"/>
                    <a:pt x="157" y="33"/>
                  </a:cubicBezTo>
                  <a:cubicBezTo>
                    <a:pt x="154" y="32"/>
                    <a:pt x="152" y="32"/>
                    <a:pt x="150" y="32"/>
                  </a:cubicBezTo>
                  <a:cubicBezTo>
                    <a:pt x="123" y="32"/>
                    <a:pt x="103" y="30"/>
                    <a:pt x="87" y="27"/>
                  </a:cubicBezTo>
                  <a:cubicBezTo>
                    <a:pt x="84" y="27"/>
                    <a:pt x="80" y="26"/>
                    <a:pt x="77" y="25"/>
                  </a:cubicBezTo>
                  <a:cubicBezTo>
                    <a:pt x="56" y="19"/>
                    <a:pt x="45" y="10"/>
                    <a:pt x="40" y="0"/>
                  </a:cubicBezTo>
                  <a:cubicBezTo>
                    <a:pt x="40" y="0"/>
                    <a:pt x="38"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7" name="Freeform 62"/>
            <p:cNvSpPr>
              <a:spLocks/>
            </p:cNvSpPr>
            <p:nvPr/>
          </p:nvSpPr>
          <p:spPr bwMode="auto">
            <a:xfrm>
              <a:off x="635000" y="2006600"/>
              <a:ext cx="611188" cy="230188"/>
            </a:xfrm>
            <a:custGeom>
              <a:avLst/>
              <a:gdLst>
                <a:gd name="T0" fmla="*/ 33 w 379"/>
                <a:gd name="T1" fmla="*/ 12 h 142"/>
                <a:gd name="T2" fmla="*/ 3 w 379"/>
                <a:gd name="T3" fmla="*/ 44 h 142"/>
                <a:gd name="T4" fmla="*/ 55 w 379"/>
                <a:gd name="T5" fmla="*/ 100 h 142"/>
                <a:gd name="T6" fmla="*/ 250 w 379"/>
                <a:gd name="T7" fmla="*/ 96 h 142"/>
                <a:gd name="T8" fmla="*/ 366 w 379"/>
                <a:gd name="T9" fmla="*/ 128 h 142"/>
                <a:gd name="T10" fmla="*/ 297 w 379"/>
                <a:gd name="T11" fmla="*/ 52 h 142"/>
                <a:gd name="T12" fmla="*/ 230 w 379"/>
                <a:gd name="T13" fmla="*/ 11 h 142"/>
                <a:gd name="T14" fmla="*/ 131 w 379"/>
                <a:gd name="T15" fmla="*/ 23 h 142"/>
                <a:gd name="T16" fmla="*/ 33 w 379"/>
                <a:gd name="T17" fmla="*/ 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2">
                  <a:moveTo>
                    <a:pt x="33" y="12"/>
                  </a:moveTo>
                  <a:cubicBezTo>
                    <a:pt x="33" y="12"/>
                    <a:pt x="5" y="8"/>
                    <a:pt x="3" y="44"/>
                  </a:cubicBezTo>
                  <a:cubicBezTo>
                    <a:pt x="0" y="81"/>
                    <a:pt x="11" y="98"/>
                    <a:pt x="55" y="100"/>
                  </a:cubicBezTo>
                  <a:cubicBezTo>
                    <a:pt x="99" y="102"/>
                    <a:pt x="213" y="70"/>
                    <a:pt x="250" y="96"/>
                  </a:cubicBezTo>
                  <a:cubicBezTo>
                    <a:pt x="288" y="121"/>
                    <a:pt x="353" y="142"/>
                    <a:pt x="366" y="128"/>
                  </a:cubicBezTo>
                  <a:cubicBezTo>
                    <a:pt x="379" y="113"/>
                    <a:pt x="319" y="90"/>
                    <a:pt x="297" y="52"/>
                  </a:cubicBezTo>
                  <a:cubicBezTo>
                    <a:pt x="276" y="15"/>
                    <a:pt x="279" y="0"/>
                    <a:pt x="230" y="11"/>
                  </a:cubicBezTo>
                  <a:cubicBezTo>
                    <a:pt x="180" y="21"/>
                    <a:pt x="201" y="25"/>
                    <a:pt x="131" y="23"/>
                  </a:cubicBezTo>
                  <a:cubicBezTo>
                    <a:pt x="61" y="21"/>
                    <a:pt x="56" y="12"/>
                    <a:pt x="3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8" name="Freeform 63"/>
            <p:cNvSpPr>
              <a:spLocks/>
            </p:cNvSpPr>
            <p:nvPr/>
          </p:nvSpPr>
          <p:spPr bwMode="auto">
            <a:xfrm>
              <a:off x="1392238" y="2030413"/>
              <a:ext cx="547688" cy="279400"/>
            </a:xfrm>
            <a:custGeom>
              <a:avLst/>
              <a:gdLst>
                <a:gd name="T0" fmla="*/ 80 w 340"/>
                <a:gd name="T1" fmla="*/ 14 h 174"/>
                <a:gd name="T2" fmla="*/ 69 w 340"/>
                <a:gd name="T3" fmla="*/ 51 h 174"/>
                <a:gd name="T4" fmla="*/ 21 w 340"/>
                <a:gd name="T5" fmla="*/ 100 h 174"/>
                <a:gd name="T6" fmla="*/ 72 w 340"/>
                <a:gd name="T7" fmla="*/ 102 h 174"/>
                <a:gd name="T8" fmla="*/ 169 w 340"/>
                <a:gd name="T9" fmla="*/ 69 h 174"/>
                <a:gd name="T10" fmla="*/ 255 w 340"/>
                <a:gd name="T11" fmla="*/ 122 h 174"/>
                <a:gd name="T12" fmla="*/ 269 w 340"/>
                <a:gd name="T13" fmla="*/ 155 h 174"/>
                <a:gd name="T14" fmla="*/ 286 w 340"/>
                <a:gd name="T15" fmla="*/ 114 h 174"/>
                <a:gd name="T16" fmla="*/ 317 w 340"/>
                <a:gd name="T17" fmla="*/ 88 h 174"/>
                <a:gd name="T18" fmla="*/ 305 w 340"/>
                <a:gd name="T19" fmla="*/ 42 h 174"/>
                <a:gd name="T20" fmla="*/ 192 w 340"/>
                <a:gd name="T21" fmla="*/ 0 h 174"/>
                <a:gd name="T22" fmla="*/ 80 w 340"/>
                <a:gd name="T23" fmla="*/ 1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0" h="174">
                  <a:moveTo>
                    <a:pt x="80" y="14"/>
                  </a:moveTo>
                  <a:cubicBezTo>
                    <a:pt x="80" y="14"/>
                    <a:pt x="61" y="25"/>
                    <a:pt x="69" y="51"/>
                  </a:cubicBezTo>
                  <a:cubicBezTo>
                    <a:pt x="76" y="77"/>
                    <a:pt x="42" y="90"/>
                    <a:pt x="21" y="100"/>
                  </a:cubicBezTo>
                  <a:cubicBezTo>
                    <a:pt x="0" y="109"/>
                    <a:pt x="24" y="120"/>
                    <a:pt x="72" y="102"/>
                  </a:cubicBezTo>
                  <a:cubicBezTo>
                    <a:pt x="121" y="85"/>
                    <a:pt x="127" y="66"/>
                    <a:pt x="169" y="69"/>
                  </a:cubicBezTo>
                  <a:cubicBezTo>
                    <a:pt x="211" y="73"/>
                    <a:pt x="252" y="90"/>
                    <a:pt x="255" y="122"/>
                  </a:cubicBezTo>
                  <a:cubicBezTo>
                    <a:pt x="258" y="155"/>
                    <a:pt x="263" y="174"/>
                    <a:pt x="269" y="155"/>
                  </a:cubicBezTo>
                  <a:cubicBezTo>
                    <a:pt x="276" y="136"/>
                    <a:pt x="288" y="134"/>
                    <a:pt x="286" y="114"/>
                  </a:cubicBezTo>
                  <a:cubicBezTo>
                    <a:pt x="284" y="93"/>
                    <a:pt x="295" y="87"/>
                    <a:pt x="317" y="88"/>
                  </a:cubicBezTo>
                  <a:cubicBezTo>
                    <a:pt x="340" y="90"/>
                    <a:pt x="327" y="67"/>
                    <a:pt x="305" y="42"/>
                  </a:cubicBezTo>
                  <a:cubicBezTo>
                    <a:pt x="283" y="17"/>
                    <a:pt x="277" y="0"/>
                    <a:pt x="192" y="0"/>
                  </a:cubicBezTo>
                  <a:cubicBezTo>
                    <a:pt x="106" y="0"/>
                    <a:pt x="90" y="3"/>
                    <a:pt x="8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9" name="Freeform 64"/>
            <p:cNvSpPr>
              <a:spLocks/>
            </p:cNvSpPr>
            <p:nvPr/>
          </p:nvSpPr>
          <p:spPr bwMode="auto">
            <a:xfrm>
              <a:off x="1882775" y="2297113"/>
              <a:ext cx="180975" cy="127000"/>
            </a:xfrm>
            <a:custGeom>
              <a:avLst/>
              <a:gdLst>
                <a:gd name="T0" fmla="*/ 110 w 113"/>
                <a:gd name="T1" fmla="*/ 0 h 79"/>
                <a:gd name="T2" fmla="*/ 113 w 113"/>
                <a:gd name="T3" fmla="*/ 41 h 79"/>
                <a:gd name="T4" fmla="*/ 0 w 113"/>
                <a:gd name="T5" fmla="*/ 55 h 79"/>
                <a:gd name="T6" fmla="*/ 110 w 113"/>
                <a:gd name="T7" fmla="*/ 0 h 79"/>
              </a:gdLst>
              <a:ahLst/>
              <a:cxnLst>
                <a:cxn ang="0">
                  <a:pos x="T0" y="T1"/>
                </a:cxn>
                <a:cxn ang="0">
                  <a:pos x="T2" y="T3"/>
                </a:cxn>
                <a:cxn ang="0">
                  <a:pos x="T4" y="T5"/>
                </a:cxn>
                <a:cxn ang="0">
                  <a:pos x="T6" y="T7"/>
                </a:cxn>
              </a:cxnLst>
              <a:rect l="0" t="0" r="r" b="b"/>
              <a:pathLst>
                <a:path w="113" h="79">
                  <a:moveTo>
                    <a:pt x="110" y="0"/>
                  </a:moveTo>
                  <a:cubicBezTo>
                    <a:pt x="113" y="41"/>
                    <a:pt x="113" y="41"/>
                    <a:pt x="113" y="41"/>
                  </a:cubicBezTo>
                  <a:cubicBezTo>
                    <a:pt x="113" y="41"/>
                    <a:pt x="81" y="77"/>
                    <a:pt x="0" y="55"/>
                  </a:cubicBezTo>
                  <a:cubicBezTo>
                    <a:pt x="0" y="55"/>
                    <a:pt x="113" y="79"/>
                    <a:pt x="1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0" name="Freeform 65"/>
            <p:cNvSpPr>
              <a:spLocks/>
            </p:cNvSpPr>
            <p:nvPr/>
          </p:nvSpPr>
          <p:spPr bwMode="auto">
            <a:xfrm>
              <a:off x="966788" y="1071563"/>
              <a:ext cx="30163" cy="150813"/>
            </a:xfrm>
            <a:custGeom>
              <a:avLst/>
              <a:gdLst>
                <a:gd name="T0" fmla="*/ 16 w 19"/>
                <a:gd name="T1" fmla="*/ 4 h 93"/>
                <a:gd name="T2" fmla="*/ 12 w 19"/>
                <a:gd name="T3" fmla="*/ 7 h 93"/>
                <a:gd name="T4" fmla="*/ 17 w 19"/>
                <a:gd name="T5" fmla="*/ 17 h 93"/>
                <a:gd name="T6" fmla="*/ 14 w 19"/>
                <a:gd name="T7" fmla="*/ 92 h 93"/>
                <a:gd name="T8" fmla="*/ 11 w 19"/>
                <a:gd name="T9" fmla="*/ 79 h 93"/>
                <a:gd name="T10" fmla="*/ 10 w 19"/>
                <a:gd name="T11" fmla="*/ 31 h 93"/>
                <a:gd name="T12" fmla="*/ 1 w 19"/>
                <a:gd name="T13" fmla="*/ 37 h 93"/>
                <a:gd name="T14" fmla="*/ 16 w 19"/>
                <a:gd name="T15" fmla="*/ 4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93">
                  <a:moveTo>
                    <a:pt x="16" y="4"/>
                  </a:moveTo>
                  <a:cubicBezTo>
                    <a:pt x="16" y="4"/>
                    <a:pt x="12" y="3"/>
                    <a:pt x="12" y="7"/>
                  </a:cubicBezTo>
                  <a:cubicBezTo>
                    <a:pt x="12" y="11"/>
                    <a:pt x="17" y="11"/>
                    <a:pt x="17" y="17"/>
                  </a:cubicBezTo>
                  <a:cubicBezTo>
                    <a:pt x="17" y="23"/>
                    <a:pt x="19" y="92"/>
                    <a:pt x="14" y="92"/>
                  </a:cubicBezTo>
                  <a:cubicBezTo>
                    <a:pt x="9" y="92"/>
                    <a:pt x="10" y="93"/>
                    <a:pt x="11" y="79"/>
                  </a:cubicBezTo>
                  <a:cubicBezTo>
                    <a:pt x="13" y="65"/>
                    <a:pt x="12" y="41"/>
                    <a:pt x="10" y="31"/>
                  </a:cubicBezTo>
                  <a:cubicBezTo>
                    <a:pt x="8" y="21"/>
                    <a:pt x="2" y="55"/>
                    <a:pt x="1" y="37"/>
                  </a:cubicBezTo>
                  <a:cubicBezTo>
                    <a:pt x="0" y="18"/>
                    <a:pt x="2" y="0"/>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1" name="Freeform 66"/>
            <p:cNvSpPr>
              <a:spLocks/>
            </p:cNvSpPr>
            <p:nvPr/>
          </p:nvSpPr>
          <p:spPr bwMode="auto">
            <a:xfrm>
              <a:off x="985838" y="1076325"/>
              <a:ext cx="211138" cy="33338"/>
            </a:xfrm>
            <a:custGeom>
              <a:avLst/>
              <a:gdLst>
                <a:gd name="T0" fmla="*/ 0 w 131"/>
                <a:gd name="T1" fmla="*/ 4 h 20"/>
                <a:gd name="T2" fmla="*/ 15 w 131"/>
                <a:gd name="T3" fmla="*/ 9 h 20"/>
                <a:gd name="T4" fmla="*/ 116 w 131"/>
                <a:gd name="T5" fmla="*/ 13 h 20"/>
                <a:gd name="T6" fmla="*/ 128 w 131"/>
                <a:gd name="T7" fmla="*/ 16 h 20"/>
                <a:gd name="T8" fmla="*/ 131 w 131"/>
                <a:gd name="T9" fmla="*/ 16 h 20"/>
                <a:gd name="T10" fmla="*/ 125 w 131"/>
                <a:gd name="T11" fmla="*/ 9 h 20"/>
                <a:gd name="T12" fmla="*/ 0 w 131"/>
                <a:gd name="T13" fmla="*/ 4 h 20"/>
              </a:gdLst>
              <a:ahLst/>
              <a:cxnLst>
                <a:cxn ang="0">
                  <a:pos x="T0" y="T1"/>
                </a:cxn>
                <a:cxn ang="0">
                  <a:pos x="T2" y="T3"/>
                </a:cxn>
                <a:cxn ang="0">
                  <a:pos x="T4" y="T5"/>
                </a:cxn>
                <a:cxn ang="0">
                  <a:pos x="T6" y="T7"/>
                </a:cxn>
                <a:cxn ang="0">
                  <a:pos x="T8" y="T9"/>
                </a:cxn>
                <a:cxn ang="0">
                  <a:pos x="T10" y="T11"/>
                </a:cxn>
                <a:cxn ang="0">
                  <a:pos x="T12" y="T13"/>
                </a:cxn>
              </a:cxnLst>
              <a:rect l="0" t="0" r="r" b="b"/>
              <a:pathLst>
                <a:path w="131" h="20">
                  <a:moveTo>
                    <a:pt x="0" y="4"/>
                  </a:moveTo>
                  <a:cubicBezTo>
                    <a:pt x="0" y="8"/>
                    <a:pt x="1" y="10"/>
                    <a:pt x="15" y="9"/>
                  </a:cubicBezTo>
                  <a:cubicBezTo>
                    <a:pt x="29" y="9"/>
                    <a:pt x="110" y="13"/>
                    <a:pt x="116" y="13"/>
                  </a:cubicBezTo>
                  <a:cubicBezTo>
                    <a:pt x="121" y="13"/>
                    <a:pt x="126" y="13"/>
                    <a:pt x="128" y="16"/>
                  </a:cubicBezTo>
                  <a:cubicBezTo>
                    <a:pt x="131" y="19"/>
                    <a:pt x="131" y="20"/>
                    <a:pt x="131" y="16"/>
                  </a:cubicBezTo>
                  <a:cubicBezTo>
                    <a:pt x="130" y="12"/>
                    <a:pt x="130" y="9"/>
                    <a:pt x="125" y="9"/>
                  </a:cubicBezTo>
                  <a:cubicBezTo>
                    <a:pt x="120" y="8"/>
                    <a:pt x="0" y="0"/>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2" name="Freeform 67"/>
            <p:cNvSpPr>
              <a:spLocks/>
            </p:cNvSpPr>
            <p:nvPr/>
          </p:nvSpPr>
          <p:spPr bwMode="auto">
            <a:xfrm>
              <a:off x="1187450" y="1081088"/>
              <a:ext cx="20638" cy="106363"/>
            </a:xfrm>
            <a:custGeom>
              <a:avLst/>
              <a:gdLst>
                <a:gd name="T0" fmla="*/ 4 w 13"/>
                <a:gd name="T1" fmla="*/ 1 h 66"/>
                <a:gd name="T2" fmla="*/ 9 w 13"/>
                <a:gd name="T3" fmla="*/ 11 h 66"/>
                <a:gd name="T4" fmla="*/ 10 w 13"/>
                <a:gd name="T5" fmla="*/ 66 h 66"/>
                <a:gd name="T6" fmla="*/ 6 w 13"/>
                <a:gd name="T7" fmla="*/ 15 h 66"/>
                <a:gd name="T8" fmla="*/ 0 w 13"/>
                <a:gd name="T9" fmla="*/ 6 h 66"/>
                <a:gd name="T10" fmla="*/ 4 w 13"/>
                <a:gd name="T11" fmla="*/ 1 h 66"/>
              </a:gdLst>
              <a:ahLst/>
              <a:cxnLst>
                <a:cxn ang="0">
                  <a:pos x="T0" y="T1"/>
                </a:cxn>
                <a:cxn ang="0">
                  <a:pos x="T2" y="T3"/>
                </a:cxn>
                <a:cxn ang="0">
                  <a:pos x="T4" y="T5"/>
                </a:cxn>
                <a:cxn ang="0">
                  <a:pos x="T6" y="T7"/>
                </a:cxn>
                <a:cxn ang="0">
                  <a:pos x="T8" y="T9"/>
                </a:cxn>
                <a:cxn ang="0">
                  <a:pos x="T10" y="T11"/>
                </a:cxn>
              </a:cxnLst>
              <a:rect l="0" t="0" r="r" b="b"/>
              <a:pathLst>
                <a:path w="13" h="66">
                  <a:moveTo>
                    <a:pt x="4" y="1"/>
                  </a:moveTo>
                  <a:cubicBezTo>
                    <a:pt x="4" y="1"/>
                    <a:pt x="8" y="10"/>
                    <a:pt x="9" y="11"/>
                  </a:cubicBezTo>
                  <a:cubicBezTo>
                    <a:pt x="9" y="12"/>
                    <a:pt x="13" y="55"/>
                    <a:pt x="10" y="66"/>
                  </a:cubicBezTo>
                  <a:cubicBezTo>
                    <a:pt x="10" y="66"/>
                    <a:pt x="11" y="27"/>
                    <a:pt x="6" y="15"/>
                  </a:cubicBezTo>
                  <a:cubicBezTo>
                    <a:pt x="6" y="15"/>
                    <a:pt x="6" y="7"/>
                    <a:pt x="0" y="6"/>
                  </a:cubicBezTo>
                  <a:cubicBezTo>
                    <a:pt x="0" y="6"/>
                    <a:pt x="1"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3" name="Freeform 68"/>
            <p:cNvSpPr>
              <a:spLocks/>
            </p:cNvSpPr>
            <p:nvPr/>
          </p:nvSpPr>
          <p:spPr bwMode="auto">
            <a:xfrm>
              <a:off x="1193800" y="1079500"/>
              <a:ext cx="33338" cy="31750"/>
            </a:xfrm>
            <a:custGeom>
              <a:avLst/>
              <a:gdLst>
                <a:gd name="T0" fmla="*/ 0 w 20"/>
                <a:gd name="T1" fmla="*/ 1 h 19"/>
                <a:gd name="T2" fmla="*/ 2 w 20"/>
                <a:gd name="T3" fmla="*/ 7 h 19"/>
                <a:gd name="T4" fmla="*/ 15 w 20"/>
                <a:gd name="T5" fmla="*/ 7 h 19"/>
                <a:gd name="T6" fmla="*/ 18 w 20"/>
                <a:gd name="T7" fmla="*/ 19 h 19"/>
                <a:gd name="T8" fmla="*/ 14 w 20"/>
                <a:gd name="T9" fmla="*/ 0 h 19"/>
                <a:gd name="T10" fmla="*/ 0 w 20"/>
                <a:gd name="T11" fmla="*/ 1 h 19"/>
              </a:gdLst>
              <a:ahLst/>
              <a:cxnLst>
                <a:cxn ang="0">
                  <a:pos x="T0" y="T1"/>
                </a:cxn>
                <a:cxn ang="0">
                  <a:pos x="T2" y="T3"/>
                </a:cxn>
                <a:cxn ang="0">
                  <a:pos x="T4" y="T5"/>
                </a:cxn>
                <a:cxn ang="0">
                  <a:pos x="T6" y="T7"/>
                </a:cxn>
                <a:cxn ang="0">
                  <a:pos x="T8" y="T9"/>
                </a:cxn>
                <a:cxn ang="0">
                  <a:pos x="T10" y="T11"/>
                </a:cxn>
              </a:cxnLst>
              <a:rect l="0" t="0" r="r" b="b"/>
              <a:pathLst>
                <a:path w="20" h="19">
                  <a:moveTo>
                    <a:pt x="0" y="1"/>
                  </a:moveTo>
                  <a:cubicBezTo>
                    <a:pt x="0" y="1"/>
                    <a:pt x="1" y="5"/>
                    <a:pt x="2" y="7"/>
                  </a:cubicBezTo>
                  <a:cubicBezTo>
                    <a:pt x="4" y="9"/>
                    <a:pt x="13" y="2"/>
                    <a:pt x="15" y="7"/>
                  </a:cubicBezTo>
                  <a:cubicBezTo>
                    <a:pt x="16" y="12"/>
                    <a:pt x="18" y="9"/>
                    <a:pt x="18" y="19"/>
                  </a:cubicBezTo>
                  <a:cubicBezTo>
                    <a:pt x="18" y="19"/>
                    <a:pt x="20" y="4"/>
                    <a:pt x="14" y="0"/>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4" name="Freeform 69"/>
            <p:cNvSpPr>
              <a:spLocks/>
            </p:cNvSpPr>
            <p:nvPr/>
          </p:nvSpPr>
          <p:spPr bwMode="auto">
            <a:xfrm>
              <a:off x="1216025" y="1047750"/>
              <a:ext cx="117475" cy="176213"/>
            </a:xfrm>
            <a:custGeom>
              <a:avLst/>
              <a:gdLst>
                <a:gd name="T0" fmla="*/ 36 w 72"/>
                <a:gd name="T1" fmla="*/ 0 h 109"/>
                <a:gd name="T2" fmla="*/ 17 w 72"/>
                <a:gd name="T3" fmla="*/ 11 h 109"/>
                <a:gd name="T4" fmla="*/ 20 w 72"/>
                <a:gd name="T5" fmla="*/ 18 h 109"/>
                <a:gd name="T6" fmla="*/ 33 w 72"/>
                <a:gd name="T7" fmla="*/ 22 h 109"/>
                <a:gd name="T8" fmla="*/ 19 w 72"/>
                <a:gd name="T9" fmla="*/ 65 h 109"/>
                <a:gd name="T10" fmla="*/ 23 w 72"/>
                <a:gd name="T11" fmla="*/ 95 h 109"/>
                <a:gd name="T12" fmla="*/ 66 w 72"/>
                <a:gd name="T13" fmla="*/ 99 h 109"/>
                <a:gd name="T14" fmla="*/ 62 w 72"/>
                <a:gd name="T15" fmla="*/ 104 h 109"/>
                <a:gd name="T16" fmla="*/ 9 w 72"/>
                <a:gd name="T17" fmla="*/ 100 h 109"/>
                <a:gd name="T18" fmla="*/ 6 w 72"/>
                <a:gd name="T19" fmla="*/ 59 h 109"/>
                <a:gd name="T20" fmla="*/ 0 w 72"/>
                <a:gd name="T21" fmla="*/ 20 h 109"/>
                <a:gd name="T22" fmla="*/ 36 w 72"/>
                <a:gd name="T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9">
                  <a:moveTo>
                    <a:pt x="36" y="0"/>
                  </a:moveTo>
                  <a:cubicBezTo>
                    <a:pt x="36" y="0"/>
                    <a:pt x="22" y="4"/>
                    <a:pt x="17" y="11"/>
                  </a:cubicBezTo>
                  <a:cubicBezTo>
                    <a:pt x="12" y="18"/>
                    <a:pt x="11" y="21"/>
                    <a:pt x="20" y="18"/>
                  </a:cubicBezTo>
                  <a:cubicBezTo>
                    <a:pt x="30" y="15"/>
                    <a:pt x="39" y="10"/>
                    <a:pt x="33" y="22"/>
                  </a:cubicBezTo>
                  <a:cubicBezTo>
                    <a:pt x="26" y="35"/>
                    <a:pt x="12" y="47"/>
                    <a:pt x="19" y="65"/>
                  </a:cubicBezTo>
                  <a:cubicBezTo>
                    <a:pt x="25" y="82"/>
                    <a:pt x="6" y="88"/>
                    <a:pt x="23" y="95"/>
                  </a:cubicBezTo>
                  <a:cubicBezTo>
                    <a:pt x="39" y="102"/>
                    <a:pt x="66" y="99"/>
                    <a:pt x="66" y="99"/>
                  </a:cubicBezTo>
                  <a:cubicBezTo>
                    <a:pt x="66" y="99"/>
                    <a:pt x="72" y="104"/>
                    <a:pt x="62" y="104"/>
                  </a:cubicBezTo>
                  <a:cubicBezTo>
                    <a:pt x="53" y="104"/>
                    <a:pt x="14" y="109"/>
                    <a:pt x="9" y="100"/>
                  </a:cubicBezTo>
                  <a:cubicBezTo>
                    <a:pt x="4" y="92"/>
                    <a:pt x="7" y="77"/>
                    <a:pt x="6" y="59"/>
                  </a:cubicBezTo>
                  <a:cubicBezTo>
                    <a:pt x="5" y="40"/>
                    <a:pt x="6" y="25"/>
                    <a:pt x="0" y="20"/>
                  </a:cubicBezTo>
                  <a:cubicBezTo>
                    <a:pt x="0" y="20"/>
                    <a:pt x="8" y="1"/>
                    <a:pt x="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5" name="Freeform 70"/>
            <p:cNvSpPr>
              <a:spLocks/>
            </p:cNvSpPr>
            <p:nvPr/>
          </p:nvSpPr>
          <p:spPr bwMode="auto">
            <a:xfrm>
              <a:off x="1223963" y="1212850"/>
              <a:ext cx="47625" cy="106363"/>
            </a:xfrm>
            <a:custGeom>
              <a:avLst/>
              <a:gdLst>
                <a:gd name="T0" fmla="*/ 30 w 30"/>
                <a:gd name="T1" fmla="*/ 5 h 66"/>
                <a:gd name="T2" fmla="*/ 11 w 30"/>
                <a:gd name="T3" fmla="*/ 9 h 66"/>
                <a:gd name="T4" fmla="*/ 11 w 30"/>
                <a:gd name="T5" fmla="*/ 25 h 66"/>
                <a:gd name="T6" fmla="*/ 8 w 30"/>
                <a:gd name="T7" fmla="*/ 6 h 66"/>
                <a:gd name="T8" fmla="*/ 8 w 30"/>
                <a:gd name="T9" fmla="*/ 0 h 66"/>
                <a:gd name="T10" fmla="*/ 1 w 30"/>
                <a:gd name="T11" fmla="*/ 1 h 66"/>
                <a:gd name="T12" fmla="*/ 1 w 30"/>
                <a:gd name="T13" fmla="*/ 31 h 66"/>
                <a:gd name="T14" fmla="*/ 12 w 30"/>
                <a:gd name="T15" fmla="*/ 53 h 66"/>
                <a:gd name="T16" fmla="*/ 22 w 30"/>
                <a:gd name="T17" fmla="*/ 32 h 66"/>
                <a:gd name="T18" fmla="*/ 30 w 30"/>
                <a:gd name="T19" fmla="*/ 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30" y="5"/>
                  </a:moveTo>
                  <a:cubicBezTo>
                    <a:pt x="30" y="5"/>
                    <a:pt x="12" y="1"/>
                    <a:pt x="11" y="9"/>
                  </a:cubicBezTo>
                  <a:cubicBezTo>
                    <a:pt x="11" y="18"/>
                    <a:pt x="11" y="25"/>
                    <a:pt x="11" y="25"/>
                  </a:cubicBezTo>
                  <a:cubicBezTo>
                    <a:pt x="11" y="25"/>
                    <a:pt x="10" y="9"/>
                    <a:pt x="8" y="6"/>
                  </a:cubicBezTo>
                  <a:cubicBezTo>
                    <a:pt x="6" y="3"/>
                    <a:pt x="8" y="0"/>
                    <a:pt x="8" y="0"/>
                  </a:cubicBezTo>
                  <a:cubicBezTo>
                    <a:pt x="8" y="0"/>
                    <a:pt x="5" y="3"/>
                    <a:pt x="1" y="1"/>
                  </a:cubicBezTo>
                  <a:cubicBezTo>
                    <a:pt x="1" y="31"/>
                    <a:pt x="1" y="31"/>
                    <a:pt x="1" y="31"/>
                  </a:cubicBezTo>
                  <a:cubicBezTo>
                    <a:pt x="1" y="31"/>
                    <a:pt x="0" y="40"/>
                    <a:pt x="12" y="53"/>
                  </a:cubicBezTo>
                  <a:cubicBezTo>
                    <a:pt x="25" y="66"/>
                    <a:pt x="23" y="43"/>
                    <a:pt x="22" y="32"/>
                  </a:cubicBezTo>
                  <a:cubicBezTo>
                    <a:pt x="22" y="20"/>
                    <a:pt x="22" y="4"/>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6" name="Freeform 71"/>
            <p:cNvSpPr>
              <a:spLocks/>
            </p:cNvSpPr>
            <p:nvPr/>
          </p:nvSpPr>
          <p:spPr bwMode="auto">
            <a:xfrm>
              <a:off x="1292225" y="1211263"/>
              <a:ext cx="58738" cy="93663"/>
            </a:xfrm>
            <a:custGeom>
              <a:avLst/>
              <a:gdLst>
                <a:gd name="T0" fmla="*/ 10 w 36"/>
                <a:gd name="T1" fmla="*/ 3 h 58"/>
                <a:gd name="T2" fmla="*/ 32 w 36"/>
                <a:gd name="T3" fmla="*/ 6 h 58"/>
                <a:gd name="T4" fmla="*/ 27 w 36"/>
                <a:gd name="T5" fmla="*/ 53 h 58"/>
                <a:gd name="T6" fmla="*/ 18 w 36"/>
                <a:gd name="T7" fmla="*/ 20 h 58"/>
                <a:gd name="T8" fmla="*/ 10 w 36"/>
                <a:gd name="T9" fmla="*/ 3 h 58"/>
              </a:gdLst>
              <a:ahLst/>
              <a:cxnLst>
                <a:cxn ang="0">
                  <a:pos x="T0" y="T1"/>
                </a:cxn>
                <a:cxn ang="0">
                  <a:pos x="T2" y="T3"/>
                </a:cxn>
                <a:cxn ang="0">
                  <a:pos x="T4" y="T5"/>
                </a:cxn>
                <a:cxn ang="0">
                  <a:pos x="T6" y="T7"/>
                </a:cxn>
                <a:cxn ang="0">
                  <a:pos x="T8" y="T9"/>
                </a:cxn>
              </a:cxnLst>
              <a:rect l="0" t="0" r="r" b="b"/>
              <a:pathLst>
                <a:path w="36" h="58">
                  <a:moveTo>
                    <a:pt x="10" y="3"/>
                  </a:moveTo>
                  <a:cubicBezTo>
                    <a:pt x="10" y="3"/>
                    <a:pt x="31" y="0"/>
                    <a:pt x="32" y="6"/>
                  </a:cubicBezTo>
                  <a:cubicBezTo>
                    <a:pt x="33" y="11"/>
                    <a:pt x="36" y="47"/>
                    <a:pt x="27" y="53"/>
                  </a:cubicBezTo>
                  <a:cubicBezTo>
                    <a:pt x="18" y="58"/>
                    <a:pt x="23" y="34"/>
                    <a:pt x="18" y="20"/>
                  </a:cubicBezTo>
                  <a:cubicBezTo>
                    <a:pt x="13" y="5"/>
                    <a:pt x="0" y="7"/>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7" name="Freeform 72"/>
            <p:cNvSpPr>
              <a:spLocks/>
            </p:cNvSpPr>
            <p:nvPr/>
          </p:nvSpPr>
          <p:spPr bwMode="auto">
            <a:xfrm>
              <a:off x="1211263" y="1287463"/>
              <a:ext cx="57150" cy="49213"/>
            </a:xfrm>
            <a:custGeom>
              <a:avLst/>
              <a:gdLst>
                <a:gd name="T0" fmla="*/ 8 w 35"/>
                <a:gd name="T1" fmla="*/ 0 h 30"/>
                <a:gd name="T2" fmla="*/ 23 w 35"/>
                <a:gd name="T3" fmla="*/ 15 h 30"/>
                <a:gd name="T4" fmla="*/ 21 w 35"/>
                <a:gd name="T5" fmla="*/ 27 h 30"/>
                <a:gd name="T6" fmla="*/ 11 w 35"/>
                <a:gd name="T7" fmla="*/ 28 h 30"/>
                <a:gd name="T8" fmla="*/ 9 w 35"/>
                <a:gd name="T9" fmla="*/ 24 h 30"/>
                <a:gd name="T10" fmla="*/ 8 w 35"/>
                <a:gd name="T11" fmla="*/ 0 h 30"/>
              </a:gdLst>
              <a:ahLst/>
              <a:cxnLst>
                <a:cxn ang="0">
                  <a:pos x="T0" y="T1"/>
                </a:cxn>
                <a:cxn ang="0">
                  <a:pos x="T2" y="T3"/>
                </a:cxn>
                <a:cxn ang="0">
                  <a:pos x="T4" y="T5"/>
                </a:cxn>
                <a:cxn ang="0">
                  <a:pos x="T6" y="T7"/>
                </a:cxn>
                <a:cxn ang="0">
                  <a:pos x="T8" y="T9"/>
                </a:cxn>
                <a:cxn ang="0">
                  <a:pos x="T10" y="T11"/>
                </a:cxn>
              </a:cxnLst>
              <a:rect l="0" t="0" r="r" b="b"/>
              <a:pathLst>
                <a:path w="35" h="30">
                  <a:moveTo>
                    <a:pt x="8" y="0"/>
                  </a:moveTo>
                  <a:cubicBezTo>
                    <a:pt x="8" y="0"/>
                    <a:pt x="11" y="8"/>
                    <a:pt x="23" y="15"/>
                  </a:cubicBezTo>
                  <a:cubicBezTo>
                    <a:pt x="35" y="22"/>
                    <a:pt x="30" y="28"/>
                    <a:pt x="21" y="27"/>
                  </a:cubicBezTo>
                  <a:cubicBezTo>
                    <a:pt x="13" y="25"/>
                    <a:pt x="10" y="27"/>
                    <a:pt x="11" y="28"/>
                  </a:cubicBezTo>
                  <a:cubicBezTo>
                    <a:pt x="13" y="30"/>
                    <a:pt x="0" y="27"/>
                    <a:pt x="9" y="24"/>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8" name="Freeform 73"/>
            <p:cNvSpPr>
              <a:spLocks/>
            </p:cNvSpPr>
            <p:nvPr/>
          </p:nvSpPr>
          <p:spPr bwMode="auto">
            <a:xfrm>
              <a:off x="1339850" y="1322388"/>
              <a:ext cx="23813" cy="15875"/>
            </a:xfrm>
            <a:custGeom>
              <a:avLst/>
              <a:gdLst>
                <a:gd name="T0" fmla="*/ 6 w 15"/>
                <a:gd name="T1" fmla="*/ 0 h 9"/>
                <a:gd name="T2" fmla="*/ 0 w 15"/>
                <a:gd name="T3" fmla="*/ 9 h 9"/>
                <a:gd name="T4" fmla="*/ 6 w 15"/>
                <a:gd name="T5" fmla="*/ 0 h 9"/>
              </a:gdLst>
              <a:ahLst/>
              <a:cxnLst>
                <a:cxn ang="0">
                  <a:pos x="T0" y="T1"/>
                </a:cxn>
                <a:cxn ang="0">
                  <a:pos x="T2" y="T3"/>
                </a:cxn>
                <a:cxn ang="0">
                  <a:pos x="T4" y="T5"/>
                </a:cxn>
              </a:cxnLst>
              <a:rect l="0" t="0" r="r" b="b"/>
              <a:pathLst>
                <a:path w="15" h="9">
                  <a:moveTo>
                    <a:pt x="6" y="0"/>
                  </a:moveTo>
                  <a:cubicBezTo>
                    <a:pt x="6" y="0"/>
                    <a:pt x="9" y="7"/>
                    <a:pt x="0" y="9"/>
                  </a:cubicBezTo>
                  <a:cubicBezTo>
                    <a:pt x="0" y="9"/>
                    <a:pt x="15" y="5"/>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29" name="Freeform 74"/>
            <p:cNvSpPr>
              <a:spLocks/>
            </p:cNvSpPr>
            <p:nvPr/>
          </p:nvSpPr>
          <p:spPr bwMode="auto">
            <a:xfrm>
              <a:off x="1193800" y="1374775"/>
              <a:ext cx="176213" cy="14288"/>
            </a:xfrm>
            <a:custGeom>
              <a:avLst/>
              <a:gdLst>
                <a:gd name="T0" fmla="*/ 4 w 109"/>
                <a:gd name="T1" fmla="*/ 0 h 9"/>
                <a:gd name="T2" fmla="*/ 30 w 109"/>
                <a:gd name="T3" fmla="*/ 4 h 9"/>
                <a:gd name="T4" fmla="*/ 52 w 109"/>
                <a:gd name="T5" fmla="*/ 7 h 9"/>
                <a:gd name="T6" fmla="*/ 109 w 109"/>
                <a:gd name="T7" fmla="*/ 0 h 9"/>
                <a:gd name="T8" fmla="*/ 52 w 109"/>
                <a:gd name="T9" fmla="*/ 9 h 9"/>
                <a:gd name="T10" fmla="*/ 11 w 109"/>
                <a:gd name="T11" fmla="*/ 4 h 9"/>
                <a:gd name="T12" fmla="*/ 4 w 10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09" h="9">
                  <a:moveTo>
                    <a:pt x="4" y="0"/>
                  </a:moveTo>
                  <a:cubicBezTo>
                    <a:pt x="4" y="0"/>
                    <a:pt x="17" y="2"/>
                    <a:pt x="30" y="4"/>
                  </a:cubicBezTo>
                  <a:cubicBezTo>
                    <a:pt x="43" y="6"/>
                    <a:pt x="52" y="7"/>
                    <a:pt x="52" y="7"/>
                  </a:cubicBezTo>
                  <a:cubicBezTo>
                    <a:pt x="109" y="0"/>
                    <a:pt x="109" y="0"/>
                    <a:pt x="109" y="0"/>
                  </a:cubicBezTo>
                  <a:cubicBezTo>
                    <a:pt x="109" y="0"/>
                    <a:pt x="56" y="7"/>
                    <a:pt x="52" y="9"/>
                  </a:cubicBezTo>
                  <a:cubicBezTo>
                    <a:pt x="52" y="9"/>
                    <a:pt x="22" y="5"/>
                    <a:pt x="11" y="4"/>
                  </a:cubicBezTo>
                  <a:cubicBezTo>
                    <a:pt x="0" y="4"/>
                    <a:pt x="4" y="5"/>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0" name="Freeform 75"/>
            <p:cNvSpPr>
              <a:spLocks/>
            </p:cNvSpPr>
            <p:nvPr/>
          </p:nvSpPr>
          <p:spPr bwMode="auto">
            <a:xfrm>
              <a:off x="1193800" y="1330325"/>
              <a:ext cx="190500" cy="28575"/>
            </a:xfrm>
            <a:custGeom>
              <a:avLst/>
              <a:gdLst>
                <a:gd name="T0" fmla="*/ 0 w 118"/>
                <a:gd name="T1" fmla="*/ 5 h 17"/>
                <a:gd name="T2" fmla="*/ 19 w 118"/>
                <a:gd name="T3" fmla="*/ 11 h 17"/>
                <a:gd name="T4" fmla="*/ 47 w 118"/>
                <a:gd name="T5" fmla="*/ 15 h 17"/>
                <a:gd name="T6" fmla="*/ 52 w 118"/>
                <a:gd name="T7" fmla="*/ 15 h 17"/>
                <a:gd name="T8" fmla="*/ 83 w 118"/>
                <a:gd name="T9" fmla="*/ 8 h 17"/>
                <a:gd name="T10" fmla="*/ 114 w 118"/>
                <a:gd name="T11" fmla="*/ 9 h 17"/>
                <a:gd name="T12" fmla="*/ 118 w 118"/>
                <a:gd name="T13" fmla="*/ 4 h 17"/>
                <a:gd name="T14" fmla="*/ 108 w 118"/>
                <a:gd name="T15" fmla="*/ 2 h 17"/>
                <a:gd name="T16" fmla="*/ 85 w 118"/>
                <a:gd name="T17" fmla="*/ 6 h 17"/>
                <a:gd name="T18" fmla="*/ 74 w 118"/>
                <a:gd name="T19" fmla="*/ 7 h 17"/>
                <a:gd name="T20" fmla="*/ 58 w 118"/>
                <a:gd name="T21" fmla="*/ 10 h 17"/>
                <a:gd name="T22" fmla="*/ 24 w 118"/>
                <a:gd name="T23" fmla="*/ 8 h 17"/>
                <a:gd name="T24" fmla="*/ 0 w 118"/>
                <a:gd name="T25"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7">
                  <a:moveTo>
                    <a:pt x="0" y="5"/>
                  </a:moveTo>
                  <a:cubicBezTo>
                    <a:pt x="0" y="5"/>
                    <a:pt x="8" y="10"/>
                    <a:pt x="19" y="11"/>
                  </a:cubicBezTo>
                  <a:cubicBezTo>
                    <a:pt x="31" y="12"/>
                    <a:pt x="47" y="15"/>
                    <a:pt x="47" y="15"/>
                  </a:cubicBezTo>
                  <a:cubicBezTo>
                    <a:pt x="47" y="15"/>
                    <a:pt x="48" y="17"/>
                    <a:pt x="52" y="15"/>
                  </a:cubicBezTo>
                  <a:cubicBezTo>
                    <a:pt x="56" y="12"/>
                    <a:pt x="75" y="8"/>
                    <a:pt x="83" y="8"/>
                  </a:cubicBezTo>
                  <a:cubicBezTo>
                    <a:pt x="90" y="8"/>
                    <a:pt x="114" y="5"/>
                    <a:pt x="114" y="9"/>
                  </a:cubicBezTo>
                  <a:cubicBezTo>
                    <a:pt x="118" y="4"/>
                    <a:pt x="118" y="4"/>
                    <a:pt x="118" y="4"/>
                  </a:cubicBezTo>
                  <a:cubicBezTo>
                    <a:pt x="118" y="4"/>
                    <a:pt x="118" y="0"/>
                    <a:pt x="108" y="2"/>
                  </a:cubicBezTo>
                  <a:cubicBezTo>
                    <a:pt x="99" y="4"/>
                    <a:pt x="97" y="5"/>
                    <a:pt x="85" y="6"/>
                  </a:cubicBezTo>
                  <a:cubicBezTo>
                    <a:pt x="74" y="7"/>
                    <a:pt x="74" y="7"/>
                    <a:pt x="74" y="7"/>
                  </a:cubicBezTo>
                  <a:cubicBezTo>
                    <a:pt x="74" y="7"/>
                    <a:pt x="65" y="10"/>
                    <a:pt x="58" y="10"/>
                  </a:cubicBezTo>
                  <a:cubicBezTo>
                    <a:pt x="50" y="10"/>
                    <a:pt x="34" y="12"/>
                    <a:pt x="24" y="8"/>
                  </a:cubicBezTo>
                  <a:cubicBezTo>
                    <a:pt x="14" y="5"/>
                    <a:pt x="4"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1" name="Freeform 76"/>
            <p:cNvSpPr>
              <a:spLocks/>
            </p:cNvSpPr>
            <p:nvPr/>
          </p:nvSpPr>
          <p:spPr bwMode="auto">
            <a:xfrm>
              <a:off x="1317625" y="1122363"/>
              <a:ext cx="52388" cy="90488"/>
            </a:xfrm>
            <a:custGeom>
              <a:avLst/>
              <a:gdLst>
                <a:gd name="T0" fmla="*/ 12 w 32"/>
                <a:gd name="T1" fmla="*/ 0 h 57"/>
                <a:gd name="T2" fmla="*/ 25 w 32"/>
                <a:gd name="T3" fmla="*/ 5 h 57"/>
                <a:gd name="T4" fmla="*/ 28 w 32"/>
                <a:gd name="T5" fmla="*/ 13 h 57"/>
                <a:gd name="T6" fmla="*/ 8 w 32"/>
                <a:gd name="T7" fmla="*/ 56 h 57"/>
                <a:gd name="T8" fmla="*/ 7 w 32"/>
                <a:gd name="T9" fmla="*/ 41 h 57"/>
                <a:gd name="T10" fmla="*/ 19 w 32"/>
                <a:gd name="T11" fmla="*/ 11 h 57"/>
                <a:gd name="T12" fmla="*/ 12 w 32"/>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32" h="57">
                  <a:moveTo>
                    <a:pt x="12" y="0"/>
                  </a:moveTo>
                  <a:cubicBezTo>
                    <a:pt x="12" y="0"/>
                    <a:pt x="23" y="6"/>
                    <a:pt x="25" y="5"/>
                  </a:cubicBezTo>
                  <a:cubicBezTo>
                    <a:pt x="27" y="3"/>
                    <a:pt x="28" y="6"/>
                    <a:pt x="28" y="13"/>
                  </a:cubicBezTo>
                  <a:cubicBezTo>
                    <a:pt x="27" y="19"/>
                    <a:pt x="32" y="57"/>
                    <a:pt x="8" y="56"/>
                  </a:cubicBezTo>
                  <a:cubicBezTo>
                    <a:pt x="8" y="56"/>
                    <a:pt x="0" y="54"/>
                    <a:pt x="7" y="41"/>
                  </a:cubicBezTo>
                  <a:cubicBezTo>
                    <a:pt x="15" y="27"/>
                    <a:pt x="24" y="22"/>
                    <a:pt x="19" y="11"/>
                  </a:cubicBezTo>
                  <a:cubicBezTo>
                    <a:pt x="15" y="0"/>
                    <a:pt x="10" y="5"/>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2" name="Freeform 77"/>
            <p:cNvSpPr>
              <a:spLocks/>
            </p:cNvSpPr>
            <p:nvPr/>
          </p:nvSpPr>
          <p:spPr bwMode="auto">
            <a:xfrm>
              <a:off x="1273175" y="1042988"/>
              <a:ext cx="82550" cy="42863"/>
            </a:xfrm>
            <a:custGeom>
              <a:avLst/>
              <a:gdLst>
                <a:gd name="T0" fmla="*/ 51 w 51"/>
                <a:gd name="T1" fmla="*/ 27 h 27"/>
                <a:gd name="T2" fmla="*/ 0 w 51"/>
                <a:gd name="T3" fmla="*/ 3 h 27"/>
                <a:gd name="T4" fmla="*/ 51 w 51"/>
                <a:gd name="T5" fmla="*/ 27 h 27"/>
              </a:gdLst>
              <a:ahLst/>
              <a:cxnLst>
                <a:cxn ang="0">
                  <a:pos x="T0" y="T1"/>
                </a:cxn>
                <a:cxn ang="0">
                  <a:pos x="T2" y="T3"/>
                </a:cxn>
                <a:cxn ang="0">
                  <a:pos x="T4" y="T5"/>
                </a:cxn>
              </a:cxnLst>
              <a:rect l="0" t="0" r="r" b="b"/>
              <a:pathLst>
                <a:path w="51" h="27">
                  <a:moveTo>
                    <a:pt x="51" y="27"/>
                  </a:moveTo>
                  <a:cubicBezTo>
                    <a:pt x="51" y="27"/>
                    <a:pt x="40" y="5"/>
                    <a:pt x="0" y="3"/>
                  </a:cubicBezTo>
                  <a:cubicBezTo>
                    <a:pt x="0" y="3"/>
                    <a:pt x="41" y="0"/>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3" name="Freeform 78"/>
            <p:cNvSpPr>
              <a:spLocks/>
            </p:cNvSpPr>
            <p:nvPr/>
          </p:nvSpPr>
          <p:spPr bwMode="auto">
            <a:xfrm>
              <a:off x="1354138" y="1077913"/>
              <a:ext cx="28575" cy="55563"/>
            </a:xfrm>
            <a:custGeom>
              <a:avLst/>
              <a:gdLst>
                <a:gd name="T0" fmla="*/ 16 w 18"/>
                <a:gd name="T1" fmla="*/ 4 h 34"/>
                <a:gd name="T2" fmla="*/ 18 w 18"/>
                <a:gd name="T3" fmla="*/ 28 h 34"/>
                <a:gd name="T4" fmla="*/ 9 w 18"/>
                <a:gd name="T5" fmla="*/ 34 h 34"/>
                <a:gd name="T6" fmla="*/ 3 w 18"/>
                <a:gd name="T7" fmla="*/ 32 h 34"/>
                <a:gd name="T8" fmla="*/ 5 w 18"/>
                <a:gd name="T9" fmla="*/ 24 h 34"/>
                <a:gd name="T10" fmla="*/ 5 w 18"/>
                <a:gd name="T11" fmla="*/ 8 h 34"/>
                <a:gd name="T12" fmla="*/ 16 w 18"/>
                <a:gd name="T13" fmla="*/ 4 h 34"/>
              </a:gdLst>
              <a:ahLst/>
              <a:cxnLst>
                <a:cxn ang="0">
                  <a:pos x="T0" y="T1"/>
                </a:cxn>
                <a:cxn ang="0">
                  <a:pos x="T2" y="T3"/>
                </a:cxn>
                <a:cxn ang="0">
                  <a:pos x="T4" y="T5"/>
                </a:cxn>
                <a:cxn ang="0">
                  <a:pos x="T6" y="T7"/>
                </a:cxn>
                <a:cxn ang="0">
                  <a:pos x="T8" y="T9"/>
                </a:cxn>
                <a:cxn ang="0">
                  <a:pos x="T10" y="T11"/>
                </a:cxn>
                <a:cxn ang="0">
                  <a:pos x="T12" y="T13"/>
                </a:cxn>
              </a:cxnLst>
              <a:rect l="0" t="0" r="r" b="b"/>
              <a:pathLst>
                <a:path w="18" h="34">
                  <a:moveTo>
                    <a:pt x="16" y="4"/>
                  </a:moveTo>
                  <a:cubicBezTo>
                    <a:pt x="18" y="28"/>
                    <a:pt x="18" y="28"/>
                    <a:pt x="18" y="28"/>
                  </a:cubicBezTo>
                  <a:cubicBezTo>
                    <a:pt x="18" y="28"/>
                    <a:pt x="10" y="14"/>
                    <a:pt x="9" y="34"/>
                  </a:cubicBezTo>
                  <a:cubicBezTo>
                    <a:pt x="9" y="34"/>
                    <a:pt x="6" y="31"/>
                    <a:pt x="3" y="32"/>
                  </a:cubicBezTo>
                  <a:cubicBezTo>
                    <a:pt x="0" y="33"/>
                    <a:pt x="5" y="31"/>
                    <a:pt x="5" y="24"/>
                  </a:cubicBezTo>
                  <a:cubicBezTo>
                    <a:pt x="5" y="16"/>
                    <a:pt x="6" y="14"/>
                    <a:pt x="5" y="8"/>
                  </a:cubicBezTo>
                  <a:cubicBezTo>
                    <a:pt x="4" y="2"/>
                    <a:pt x="8" y="0"/>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4" name="Freeform 79"/>
            <p:cNvSpPr>
              <a:spLocks/>
            </p:cNvSpPr>
            <p:nvPr/>
          </p:nvSpPr>
          <p:spPr bwMode="auto">
            <a:xfrm>
              <a:off x="1377950" y="1054100"/>
              <a:ext cx="215900" cy="120650"/>
            </a:xfrm>
            <a:custGeom>
              <a:avLst/>
              <a:gdLst>
                <a:gd name="T0" fmla="*/ 7 w 134"/>
                <a:gd name="T1" fmla="*/ 25 h 75"/>
                <a:gd name="T2" fmla="*/ 5 w 134"/>
                <a:gd name="T3" fmla="*/ 75 h 75"/>
                <a:gd name="T4" fmla="*/ 2 w 134"/>
                <a:gd name="T5" fmla="*/ 21 h 75"/>
                <a:gd name="T6" fmla="*/ 7 w 134"/>
                <a:gd name="T7" fmla="*/ 19 h 75"/>
                <a:gd name="T8" fmla="*/ 114 w 134"/>
                <a:gd name="T9" fmla="*/ 3 h 75"/>
                <a:gd name="T10" fmla="*/ 130 w 134"/>
                <a:gd name="T11" fmla="*/ 8 h 75"/>
                <a:gd name="T12" fmla="*/ 113 w 134"/>
                <a:gd name="T13" fmla="*/ 7 h 75"/>
                <a:gd name="T14" fmla="*/ 15 w 134"/>
                <a:gd name="T15" fmla="*/ 21 h 75"/>
                <a:gd name="T16" fmla="*/ 7 w 134"/>
                <a:gd name="T17" fmla="*/ 2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75">
                  <a:moveTo>
                    <a:pt x="7" y="25"/>
                  </a:moveTo>
                  <a:cubicBezTo>
                    <a:pt x="7" y="25"/>
                    <a:pt x="11" y="60"/>
                    <a:pt x="5" y="75"/>
                  </a:cubicBezTo>
                  <a:cubicBezTo>
                    <a:pt x="5" y="75"/>
                    <a:pt x="8" y="48"/>
                    <a:pt x="2" y="21"/>
                  </a:cubicBezTo>
                  <a:cubicBezTo>
                    <a:pt x="2" y="21"/>
                    <a:pt x="0" y="20"/>
                    <a:pt x="7" y="19"/>
                  </a:cubicBezTo>
                  <a:cubicBezTo>
                    <a:pt x="14" y="18"/>
                    <a:pt x="114" y="3"/>
                    <a:pt x="114" y="3"/>
                  </a:cubicBezTo>
                  <a:cubicBezTo>
                    <a:pt x="114" y="3"/>
                    <a:pt x="126" y="0"/>
                    <a:pt x="130" y="8"/>
                  </a:cubicBezTo>
                  <a:cubicBezTo>
                    <a:pt x="134" y="15"/>
                    <a:pt x="126" y="5"/>
                    <a:pt x="113" y="7"/>
                  </a:cubicBezTo>
                  <a:cubicBezTo>
                    <a:pt x="100" y="8"/>
                    <a:pt x="15" y="21"/>
                    <a:pt x="15" y="21"/>
                  </a:cubicBezTo>
                  <a:cubicBezTo>
                    <a:pt x="15" y="21"/>
                    <a:pt x="7" y="22"/>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5" name="Freeform 80"/>
            <p:cNvSpPr>
              <a:spLocks/>
            </p:cNvSpPr>
            <p:nvPr/>
          </p:nvSpPr>
          <p:spPr bwMode="auto">
            <a:xfrm>
              <a:off x="1393825" y="1095375"/>
              <a:ext cx="190500" cy="42863"/>
            </a:xfrm>
            <a:custGeom>
              <a:avLst/>
              <a:gdLst>
                <a:gd name="T0" fmla="*/ 4 w 118"/>
                <a:gd name="T1" fmla="*/ 10 h 26"/>
                <a:gd name="T2" fmla="*/ 1 w 118"/>
                <a:gd name="T3" fmla="*/ 15 h 26"/>
                <a:gd name="T4" fmla="*/ 5 w 118"/>
                <a:gd name="T5" fmla="*/ 26 h 26"/>
                <a:gd name="T6" fmla="*/ 97 w 118"/>
                <a:gd name="T7" fmla="*/ 22 h 26"/>
                <a:gd name="T8" fmla="*/ 115 w 118"/>
                <a:gd name="T9" fmla="*/ 15 h 26"/>
                <a:gd name="T10" fmla="*/ 104 w 118"/>
                <a:gd name="T11" fmla="*/ 0 h 26"/>
                <a:gd name="T12" fmla="*/ 4 w 118"/>
                <a:gd name="T13" fmla="*/ 10 h 26"/>
              </a:gdLst>
              <a:ahLst/>
              <a:cxnLst>
                <a:cxn ang="0">
                  <a:pos x="T0" y="T1"/>
                </a:cxn>
                <a:cxn ang="0">
                  <a:pos x="T2" y="T3"/>
                </a:cxn>
                <a:cxn ang="0">
                  <a:pos x="T4" y="T5"/>
                </a:cxn>
                <a:cxn ang="0">
                  <a:pos x="T6" y="T7"/>
                </a:cxn>
                <a:cxn ang="0">
                  <a:pos x="T8" y="T9"/>
                </a:cxn>
                <a:cxn ang="0">
                  <a:pos x="T10" y="T11"/>
                </a:cxn>
                <a:cxn ang="0">
                  <a:pos x="T12" y="T13"/>
                </a:cxn>
              </a:cxnLst>
              <a:rect l="0" t="0" r="r" b="b"/>
              <a:pathLst>
                <a:path w="118" h="26">
                  <a:moveTo>
                    <a:pt x="4" y="10"/>
                  </a:moveTo>
                  <a:cubicBezTo>
                    <a:pt x="4" y="10"/>
                    <a:pt x="1" y="8"/>
                    <a:pt x="1" y="15"/>
                  </a:cubicBezTo>
                  <a:cubicBezTo>
                    <a:pt x="0" y="22"/>
                    <a:pt x="0" y="26"/>
                    <a:pt x="5" y="26"/>
                  </a:cubicBezTo>
                  <a:cubicBezTo>
                    <a:pt x="11" y="26"/>
                    <a:pt x="86" y="22"/>
                    <a:pt x="97" y="22"/>
                  </a:cubicBezTo>
                  <a:cubicBezTo>
                    <a:pt x="107" y="22"/>
                    <a:pt x="115" y="22"/>
                    <a:pt x="115" y="15"/>
                  </a:cubicBezTo>
                  <a:cubicBezTo>
                    <a:pt x="115" y="7"/>
                    <a:pt x="118" y="0"/>
                    <a:pt x="104" y="0"/>
                  </a:cubicBezTo>
                  <a:cubicBezTo>
                    <a:pt x="90" y="1"/>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6" name="Freeform 81"/>
            <p:cNvSpPr>
              <a:spLocks/>
            </p:cNvSpPr>
            <p:nvPr/>
          </p:nvSpPr>
          <p:spPr bwMode="auto">
            <a:xfrm>
              <a:off x="1384300" y="1135063"/>
              <a:ext cx="214313" cy="58738"/>
            </a:xfrm>
            <a:custGeom>
              <a:avLst/>
              <a:gdLst>
                <a:gd name="T0" fmla="*/ 0 w 133"/>
                <a:gd name="T1" fmla="*/ 30 h 37"/>
                <a:gd name="T2" fmla="*/ 32 w 133"/>
                <a:gd name="T3" fmla="*/ 14 h 37"/>
                <a:gd name="T4" fmla="*/ 117 w 133"/>
                <a:gd name="T5" fmla="*/ 10 h 37"/>
                <a:gd name="T6" fmla="*/ 121 w 133"/>
                <a:gd name="T7" fmla="*/ 35 h 37"/>
                <a:gd name="T8" fmla="*/ 0 w 133"/>
                <a:gd name="T9" fmla="*/ 30 h 37"/>
              </a:gdLst>
              <a:ahLst/>
              <a:cxnLst>
                <a:cxn ang="0">
                  <a:pos x="T0" y="T1"/>
                </a:cxn>
                <a:cxn ang="0">
                  <a:pos x="T2" y="T3"/>
                </a:cxn>
                <a:cxn ang="0">
                  <a:pos x="T4" y="T5"/>
                </a:cxn>
                <a:cxn ang="0">
                  <a:pos x="T6" y="T7"/>
                </a:cxn>
                <a:cxn ang="0">
                  <a:pos x="T8" y="T9"/>
                </a:cxn>
              </a:cxnLst>
              <a:rect l="0" t="0" r="r" b="b"/>
              <a:pathLst>
                <a:path w="133" h="37">
                  <a:moveTo>
                    <a:pt x="0" y="30"/>
                  </a:moveTo>
                  <a:cubicBezTo>
                    <a:pt x="0" y="30"/>
                    <a:pt x="14" y="21"/>
                    <a:pt x="32" y="14"/>
                  </a:cubicBezTo>
                  <a:cubicBezTo>
                    <a:pt x="51" y="6"/>
                    <a:pt x="101" y="0"/>
                    <a:pt x="117" y="10"/>
                  </a:cubicBezTo>
                  <a:cubicBezTo>
                    <a:pt x="133" y="20"/>
                    <a:pt x="131" y="33"/>
                    <a:pt x="121" y="35"/>
                  </a:cubicBezTo>
                  <a:cubicBezTo>
                    <a:pt x="112" y="37"/>
                    <a:pt x="0" y="30"/>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7" name="Freeform 82"/>
            <p:cNvSpPr>
              <a:spLocks/>
            </p:cNvSpPr>
            <p:nvPr/>
          </p:nvSpPr>
          <p:spPr bwMode="auto">
            <a:xfrm>
              <a:off x="1177925" y="1404938"/>
              <a:ext cx="185738" cy="34925"/>
            </a:xfrm>
            <a:custGeom>
              <a:avLst/>
              <a:gdLst>
                <a:gd name="T0" fmla="*/ 11 w 115"/>
                <a:gd name="T1" fmla="*/ 4 h 22"/>
                <a:gd name="T2" fmla="*/ 115 w 115"/>
                <a:gd name="T3" fmla="*/ 5 h 22"/>
                <a:gd name="T4" fmla="*/ 15 w 115"/>
                <a:gd name="T5" fmla="*/ 7 h 22"/>
                <a:gd name="T6" fmla="*/ 35 w 115"/>
                <a:gd name="T7" fmla="*/ 15 h 22"/>
                <a:gd name="T8" fmla="*/ 5 w 115"/>
                <a:gd name="T9" fmla="*/ 8 h 22"/>
                <a:gd name="T10" fmla="*/ 11 w 115"/>
                <a:gd name="T11" fmla="*/ 4 h 22"/>
              </a:gdLst>
              <a:ahLst/>
              <a:cxnLst>
                <a:cxn ang="0">
                  <a:pos x="T0" y="T1"/>
                </a:cxn>
                <a:cxn ang="0">
                  <a:pos x="T2" y="T3"/>
                </a:cxn>
                <a:cxn ang="0">
                  <a:pos x="T4" y="T5"/>
                </a:cxn>
                <a:cxn ang="0">
                  <a:pos x="T6" y="T7"/>
                </a:cxn>
                <a:cxn ang="0">
                  <a:pos x="T8" y="T9"/>
                </a:cxn>
                <a:cxn ang="0">
                  <a:pos x="T10" y="T11"/>
                </a:cxn>
              </a:cxnLst>
              <a:rect l="0" t="0" r="r" b="b"/>
              <a:pathLst>
                <a:path w="115" h="22">
                  <a:moveTo>
                    <a:pt x="11" y="4"/>
                  </a:moveTo>
                  <a:cubicBezTo>
                    <a:pt x="11" y="4"/>
                    <a:pt x="41" y="20"/>
                    <a:pt x="115" y="5"/>
                  </a:cubicBezTo>
                  <a:cubicBezTo>
                    <a:pt x="115" y="5"/>
                    <a:pt x="62" y="22"/>
                    <a:pt x="15" y="7"/>
                  </a:cubicBezTo>
                  <a:cubicBezTo>
                    <a:pt x="15" y="7"/>
                    <a:pt x="11" y="13"/>
                    <a:pt x="35" y="15"/>
                  </a:cubicBezTo>
                  <a:cubicBezTo>
                    <a:pt x="35" y="15"/>
                    <a:pt x="9" y="16"/>
                    <a:pt x="5" y="8"/>
                  </a:cubicBezTo>
                  <a:cubicBezTo>
                    <a:pt x="0" y="0"/>
                    <a:pt x="11" y="2"/>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8" name="Freeform 83"/>
            <p:cNvSpPr>
              <a:spLocks/>
            </p:cNvSpPr>
            <p:nvPr/>
          </p:nvSpPr>
          <p:spPr bwMode="auto">
            <a:xfrm>
              <a:off x="1358900" y="1403350"/>
              <a:ext cx="49213" cy="26988"/>
            </a:xfrm>
            <a:custGeom>
              <a:avLst/>
              <a:gdLst>
                <a:gd name="T0" fmla="*/ 10 w 31"/>
                <a:gd name="T1" fmla="*/ 0 h 17"/>
                <a:gd name="T2" fmla="*/ 0 w 31"/>
                <a:gd name="T3" fmla="*/ 17 h 17"/>
                <a:gd name="T4" fmla="*/ 24 w 31"/>
                <a:gd name="T5" fmla="*/ 7 h 17"/>
                <a:gd name="T6" fmla="*/ 10 w 31"/>
                <a:gd name="T7" fmla="*/ 0 h 17"/>
              </a:gdLst>
              <a:ahLst/>
              <a:cxnLst>
                <a:cxn ang="0">
                  <a:pos x="T0" y="T1"/>
                </a:cxn>
                <a:cxn ang="0">
                  <a:pos x="T2" y="T3"/>
                </a:cxn>
                <a:cxn ang="0">
                  <a:pos x="T4" y="T5"/>
                </a:cxn>
                <a:cxn ang="0">
                  <a:pos x="T6" y="T7"/>
                </a:cxn>
              </a:cxnLst>
              <a:rect l="0" t="0" r="r" b="b"/>
              <a:pathLst>
                <a:path w="31" h="17">
                  <a:moveTo>
                    <a:pt x="10" y="0"/>
                  </a:moveTo>
                  <a:cubicBezTo>
                    <a:pt x="10" y="0"/>
                    <a:pt x="31" y="10"/>
                    <a:pt x="0" y="17"/>
                  </a:cubicBezTo>
                  <a:cubicBezTo>
                    <a:pt x="0" y="17"/>
                    <a:pt x="23" y="13"/>
                    <a:pt x="24" y="7"/>
                  </a:cubicBezTo>
                  <a:cubicBezTo>
                    <a:pt x="25" y="1"/>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9" name="Freeform 84"/>
            <p:cNvSpPr>
              <a:spLocks/>
            </p:cNvSpPr>
            <p:nvPr/>
          </p:nvSpPr>
          <p:spPr bwMode="auto">
            <a:xfrm>
              <a:off x="1169988" y="1398588"/>
              <a:ext cx="38100" cy="31750"/>
            </a:xfrm>
            <a:custGeom>
              <a:avLst/>
              <a:gdLst>
                <a:gd name="T0" fmla="*/ 4 w 24"/>
                <a:gd name="T1" fmla="*/ 7 h 20"/>
                <a:gd name="T2" fmla="*/ 24 w 24"/>
                <a:gd name="T3" fmla="*/ 20 h 20"/>
                <a:gd name="T4" fmla="*/ 9 w 24"/>
                <a:gd name="T5" fmla="*/ 7 h 20"/>
                <a:gd name="T6" fmla="*/ 20 w 24"/>
                <a:gd name="T7" fmla="*/ 4 h 20"/>
                <a:gd name="T8" fmla="*/ 20 w 24"/>
                <a:gd name="T9" fmla="*/ 0 h 20"/>
                <a:gd name="T10" fmla="*/ 4 w 24"/>
                <a:gd name="T11" fmla="*/ 7 h 20"/>
              </a:gdLst>
              <a:ahLst/>
              <a:cxnLst>
                <a:cxn ang="0">
                  <a:pos x="T0" y="T1"/>
                </a:cxn>
                <a:cxn ang="0">
                  <a:pos x="T2" y="T3"/>
                </a:cxn>
                <a:cxn ang="0">
                  <a:pos x="T4" y="T5"/>
                </a:cxn>
                <a:cxn ang="0">
                  <a:pos x="T6" y="T7"/>
                </a:cxn>
                <a:cxn ang="0">
                  <a:pos x="T8" y="T9"/>
                </a:cxn>
                <a:cxn ang="0">
                  <a:pos x="T10" y="T11"/>
                </a:cxn>
              </a:cxnLst>
              <a:rect l="0" t="0" r="r" b="b"/>
              <a:pathLst>
                <a:path w="24" h="20">
                  <a:moveTo>
                    <a:pt x="4" y="7"/>
                  </a:moveTo>
                  <a:cubicBezTo>
                    <a:pt x="4" y="7"/>
                    <a:pt x="0" y="17"/>
                    <a:pt x="24" y="20"/>
                  </a:cubicBezTo>
                  <a:cubicBezTo>
                    <a:pt x="24" y="20"/>
                    <a:pt x="8" y="17"/>
                    <a:pt x="9" y="7"/>
                  </a:cubicBezTo>
                  <a:cubicBezTo>
                    <a:pt x="9" y="7"/>
                    <a:pt x="16" y="3"/>
                    <a:pt x="20" y="4"/>
                  </a:cubicBezTo>
                  <a:cubicBezTo>
                    <a:pt x="20" y="0"/>
                    <a:pt x="20" y="0"/>
                    <a:pt x="20" y="0"/>
                  </a:cubicBezTo>
                  <a:cubicBezTo>
                    <a:pt x="20" y="0"/>
                    <a:pt x="12" y="1"/>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0" name="Freeform 85"/>
            <p:cNvSpPr>
              <a:spLocks/>
            </p:cNvSpPr>
            <p:nvPr/>
          </p:nvSpPr>
          <p:spPr bwMode="auto">
            <a:xfrm>
              <a:off x="1171575" y="1417638"/>
              <a:ext cx="96838" cy="155575"/>
            </a:xfrm>
            <a:custGeom>
              <a:avLst/>
              <a:gdLst>
                <a:gd name="T0" fmla="*/ 5 w 60"/>
                <a:gd name="T1" fmla="*/ 3 h 96"/>
                <a:gd name="T2" fmla="*/ 2 w 60"/>
                <a:gd name="T3" fmla="*/ 3 h 96"/>
                <a:gd name="T4" fmla="*/ 3 w 60"/>
                <a:gd name="T5" fmla="*/ 35 h 96"/>
                <a:gd name="T6" fmla="*/ 3 w 60"/>
                <a:gd name="T7" fmla="*/ 85 h 96"/>
                <a:gd name="T8" fmla="*/ 33 w 60"/>
                <a:gd name="T9" fmla="*/ 89 h 96"/>
                <a:gd name="T10" fmla="*/ 40 w 60"/>
                <a:gd name="T11" fmla="*/ 63 h 96"/>
                <a:gd name="T12" fmla="*/ 45 w 60"/>
                <a:gd name="T13" fmla="*/ 43 h 96"/>
                <a:gd name="T14" fmla="*/ 52 w 60"/>
                <a:gd name="T15" fmla="*/ 23 h 96"/>
                <a:gd name="T16" fmla="*/ 51 w 60"/>
                <a:gd name="T17" fmla="*/ 15 h 96"/>
                <a:gd name="T18" fmla="*/ 5 w 60"/>
                <a:gd name="T19"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96">
                  <a:moveTo>
                    <a:pt x="5" y="3"/>
                  </a:moveTo>
                  <a:cubicBezTo>
                    <a:pt x="5" y="3"/>
                    <a:pt x="2" y="0"/>
                    <a:pt x="2" y="3"/>
                  </a:cubicBezTo>
                  <a:cubicBezTo>
                    <a:pt x="2" y="7"/>
                    <a:pt x="5" y="12"/>
                    <a:pt x="3" y="35"/>
                  </a:cubicBezTo>
                  <a:cubicBezTo>
                    <a:pt x="2" y="58"/>
                    <a:pt x="0" y="82"/>
                    <a:pt x="3" y="85"/>
                  </a:cubicBezTo>
                  <a:cubicBezTo>
                    <a:pt x="6" y="89"/>
                    <a:pt x="29" y="96"/>
                    <a:pt x="33" y="89"/>
                  </a:cubicBezTo>
                  <a:cubicBezTo>
                    <a:pt x="37" y="82"/>
                    <a:pt x="34" y="74"/>
                    <a:pt x="40" y="63"/>
                  </a:cubicBezTo>
                  <a:cubicBezTo>
                    <a:pt x="45" y="51"/>
                    <a:pt x="30" y="57"/>
                    <a:pt x="45" y="43"/>
                  </a:cubicBezTo>
                  <a:cubicBezTo>
                    <a:pt x="60" y="29"/>
                    <a:pt x="44" y="36"/>
                    <a:pt x="52" y="23"/>
                  </a:cubicBezTo>
                  <a:cubicBezTo>
                    <a:pt x="60" y="10"/>
                    <a:pt x="57" y="15"/>
                    <a:pt x="51" y="15"/>
                  </a:cubicBezTo>
                  <a:cubicBezTo>
                    <a:pt x="44" y="15"/>
                    <a:pt x="22" y="14"/>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1" name="Freeform 86"/>
            <p:cNvSpPr>
              <a:spLocks/>
            </p:cNvSpPr>
            <p:nvPr/>
          </p:nvSpPr>
          <p:spPr bwMode="auto">
            <a:xfrm>
              <a:off x="1301750" y="1420813"/>
              <a:ext cx="98425" cy="127000"/>
            </a:xfrm>
            <a:custGeom>
              <a:avLst/>
              <a:gdLst>
                <a:gd name="T0" fmla="*/ 7 w 61"/>
                <a:gd name="T1" fmla="*/ 13 h 79"/>
                <a:gd name="T2" fmla="*/ 60 w 61"/>
                <a:gd name="T3" fmla="*/ 0 h 79"/>
                <a:gd name="T4" fmla="*/ 61 w 61"/>
                <a:gd name="T5" fmla="*/ 78 h 79"/>
                <a:gd name="T6" fmla="*/ 47 w 61"/>
                <a:gd name="T7" fmla="*/ 61 h 79"/>
                <a:gd name="T8" fmla="*/ 27 w 61"/>
                <a:gd name="T9" fmla="*/ 31 h 79"/>
                <a:gd name="T10" fmla="*/ 7 w 61"/>
                <a:gd name="T11" fmla="*/ 13 h 79"/>
              </a:gdLst>
              <a:ahLst/>
              <a:cxnLst>
                <a:cxn ang="0">
                  <a:pos x="T0" y="T1"/>
                </a:cxn>
                <a:cxn ang="0">
                  <a:pos x="T2" y="T3"/>
                </a:cxn>
                <a:cxn ang="0">
                  <a:pos x="T4" y="T5"/>
                </a:cxn>
                <a:cxn ang="0">
                  <a:pos x="T6" y="T7"/>
                </a:cxn>
                <a:cxn ang="0">
                  <a:pos x="T8" y="T9"/>
                </a:cxn>
                <a:cxn ang="0">
                  <a:pos x="T10" y="T11"/>
                </a:cxn>
              </a:cxnLst>
              <a:rect l="0" t="0" r="r" b="b"/>
              <a:pathLst>
                <a:path w="61" h="79">
                  <a:moveTo>
                    <a:pt x="7" y="13"/>
                  </a:moveTo>
                  <a:cubicBezTo>
                    <a:pt x="7" y="13"/>
                    <a:pt x="49" y="15"/>
                    <a:pt x="60" y="0"/>
                  </a:cubicBezTo>
                  <a:cubicBezTo>
                    <a:pt x="61" y="78"/>
                    <a:pt x="61" y="78"/>
                    <a:pt x="61" y="78"/>
                  </a:cubicBezTo>
                  <a:cubicBezTo>
                    <a:pt x="61" y="78"/>
                    <a:pt x="52" y="79"/>
                    <a:pt x="47" y="61"/>
                  </a:cubicBezTo>
                  <a:cubicBezTo>
                    <a:pt x="42" y="44"/>
                    <a:pt x="41" y="33"/>
                    <a:pt x="27" y="31"/>
                  </a:cubicBezTo>
                  <a:cubicBezTo>
                    <a:pt x="13" y="29"/>
                    <a:pt x="0" y="19"/>
                    <a:pt x="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2" name="Freeform 87"/>
            <p:cNvSpPr>
              <a:spLocks/>
            </p:cNvSpPr>
            <p:nvPr/>
          </p:nvSpPr>
          <p:spPr bwMode="auto">
            <a:xfrm>
              <a:off x="1373188" y="1719263"/>
              <a:ext cx="133350" cy="374650"/>
            </a:xfrm>
            <a:custGeom>
              <a:avLst/>
              <a:gdLst>
                <a:gd name="T0" fmla="*/ 69 w 83"/>
                <a:gd name="T1" fmla="*/ 0 h 233"/>
                <a:gd name="T2" fmla="*/ 42 w 83"/>
                <a:gd name="T3" fmla="*/ 15 h 233"/>
                <a:gd name="T4" fmla="*/ 12 w 83"/>
                <a:gd name="T5" fmla="*/ 64 h 233"/>
                <a:gd name="T6" fmla="*/ 38 w 83"/>
                <a:gd name="T7" fmla="*/ 122 h 233"/>
                <a:gd name="T8" fmla="*/ 34 w 83"/>
                <a:gd name="T9" fmla="*/ 197 h 233"/>
                <a:gd name="T10" fmla="*/ 81 w 83"/>
                <a:gd name="T11" fmla="*/ 69 h 233"/>
                <a:gd name="T12" fmla="*/ 69 w 83"/>
                <a:gd name="T13" fmla="*/ 0 h 233"/>
              </a:gdLst>
              <a:ahLst/>
              <a:cxnLst>
                <a:cxn ang="0">
                  <a:pos x="T0" y="T1"/>
                </a:cxn>
                <a:cxn ang="0">
                  <a:pos x="T2" y="T3"/>
                </a:cxn>
                <a:cxn ang="0">
                  <a:pos x="T4" y="T5"/>
                </a:cxn>
                <a:cxn ang="0">
                  <a:pos x="T6" y="T7"/>
                </a:cxn>
                <a:cxn ang="0">
                  <a:pos x="T8" y="T9"/>
                </a:cxn>
                <a:cxn ang="0">
                  <a:pos x="T10" y="T11"/>
                </a:cxn>
                <a:cxn ang="0">
                  <a:pos x="T12" y="T13"/>
                </a:cxn>
              </a:cxnLst>
              <a:rect l="0" t="0" r="r" b="b"/>
              <a:pathLst>
                <a:path w="83" h="233">
                  <a:moveTo>
                    <a:pt x="69" y="0"/>
                  </a:moveTo>
                  <a:cubicBezTo>
                    <a:pt x="69" y="0"/>
                    <a:pt x="70" y="11"/>
                    <a:pt x="42" y="15"/>
                  </a:cubicBezTo>
                  <a:cubicBezTo>
                    <a:pt x="13" y="19"/>
                    <a:pt x="11" y="36"/>
                    <a:pt x="12" y="64"/>
                  </a:cubicBezTo>
                  <a:cubicBezTo>
                    <a:pt x="14" y="93"/>
                    <a:pt x="43" y="88"/>
                    <a:pt x="38" y="122"/>
                  </a:cubicBezTo>
                  <a:cubicBezTo>
                    <a:pt x="33" y="157"/>
                    <a:pt x="0" y="160"/>
                    <a:pt x="34" y="197"/>
                  </a:cubicBezTo>
                  <a:cubicBezTo>
                    <a:pt x="68" y="233"/>
                    <a:pt x="78" y="69"/>
                    <a:pt x="81" y="69"/>
                  </a:cubicBezTo>
                  <a:cubicBezTo>
                    <a:pt x="83" y="69"/>
                    <a:pt x="75" y="83"/>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grpSp>
      <p:sp>
        <p:nvSpPr>
          <p:cNvPr id="43" name="Freeform 88"/>
          <p:cNvSpPr>
            <a:spLocks/>
          </p:cNvSpPr>
          <p:nvPr/>
        </p:nvSpPr>
        <p:spPr bwMode="auto">
          <a:xfrm>
            <a:off x="2513981" y="3319686"/>
            <a:ext cx="1075456" cy="1453559"/>
          </a:xfrm>
          <a:custGeom>
            <a:avLst/>
            <a:gdLst>
              <a:gd name="T0" fmla="*/ 8 w 594"/>
              <a:gd name="T1" fmla="*/ 547 h 804"/>
              <a:gd name="T2" fmla="*/ 273 w 594"/>
              <a:gd name="T3" fmla="*/ 794 h 804"/>
              <a:gd name="T4" fmla="*/ 582 w 594"/>
              <a:gd name="T5" fmla="*/ 563 h 804"/>
              <a:gd name="T6" fmla="*/ 282 w 594"/>
              <a:gd name="T7" fmla="*/ 0 h 804"/>
              <a:gd name="T8" fmla="*/ 8 w 594"/>
              <a:gd name="T9" fmla="*/ 547 h 804"/>
            </a:gdLst>
            <a:ahLst/>
            <a:cxnLst>
              <a:cxn ang="0">
                <a:pos x="T0" y="T1"/>
              </a:cxn>
              <a:cxn ang="0">
                <a:pos x="T2" y="T3"/>
              </a:cxn>
              <a:cxn ang="0">
                <a:pos x="T4" y="T5"/>
              </a:cxn>
              <a:cxn ang="0">
                <a:pos x="T6" y="T7"/>
              </a:cxn>
              <a:cxn ang="0">
                <a:pos x="T8" y="T9"/>
              </a:cxn>
            </a:cxnLst>
            <a:rect l="0" t="0" r="r" b="b"/>
            <a:pathLst>
              <a:path w="594" h="804">
                <a:moveTo>
                  <a:pt x="8" y="547"/>
                </a:moveTo>
                <a:cubicBezTo>
                  <a:pt x="0" y="674"/>
                  <a:pt x="111" y="785"/>
                  <a:pt x="273" y="794"/>
                </a:cubicBezTo>
                <a:cubicBezTo>
                  <a:pt x="435" y="804"/>
                  <a:pt x="574" y="690"/>
                  <a:pt x="582" y="563"/>
                </a:cubicBezTo>
                <a:cubicBezTo>
                  <a:pt x="594" y="362"/>
                  <a:pt x="270" y="187"/>
                  <a:pt x="282" y="0"/>
                </a:cubicBezTo>
                <a:cubicBezTo>
                  <a:pt x="267" y="248"/>
                  <a:pt x="15" y="420"/>
                  <a:pt x="8" y="547"/>
                </a:cubicBez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4" name="Text Box 10"/>
          <p:cNvSpPr txBox="1">
            <a:spLocks noChangeArrowheads="1"/>
          </p:cNvSpPr>
          <p:nvPr/>
        </p:nvSpPr>
        <p:spPr bwMode="auto">
          <a:xfrm>
            <a:off x="1951356" y="2767432"/>
            <a:ext cx="944488" cy="230832"/>
          </a:xfrm>
          <a:prstGeom prst="rect">
            <a:avLst/>
          </a:prstGeom>
          <a:noFill/>
          <a:ln w="9525">
            <a:noFill/>
            <a:miter lim="800000"/>
            <a:headEnd/>
            <a:tailEnd/>
          </a:ln>
        </p:spPr>
        <p:txBody>
          <a:bodyPr wrap="square" lIns="45720" tIns="22860" rIns="45720" bIns="22860">
            <a:spAutoFit/>
          </a:bodyPr>
          <a:lstStyle/>
          <a:p>
            <a:pPr algn="ctr" defTabSz="1088232"/>
            <a:r>
              <a:rPr lang="zh-CN" altLang="en-US" sz="1200" dirty="0">
                <a:solidFill>
                  <a:prstClr val="white"/>
                </a:solidFill>
                <a:latin typeface="微软雅黑" panose="020B0503020204020204" pitchFamily="34" charset="-122"/>
                <a:ea typeface="微软雅黑" panose="020B0503020204020204" pitchFamily="34" charset="-122"/>
                <a:cs typeface="Open Sans Light" pitchFamily="34" charset="0"/>
              </a:rPr>
              <a:t>标题</a:t>
            </a:r>
            <a:r>
              <a:rPr lang="en-US" altLang="zh-CN" sz="1200" dirty="0">
                <a:solidFill>
                  <a:prstClr val="white"/>
                </a:solidFill>
                <a:latin typeface="微软雅黑" panose="020B0503020204020204" pitchFamily="34" charset="-122"/>
                <a:ea typeface="微软雅黑" panose="020B0503020204020204" pitchFamily="34" charset="-122"/>
                <a:cs typeface="Open Sans Light" pitchFamily="34" charset="0"/>
              </a:rPr>
              <a:t>I</a:t>
            </a:r>
            <a:endParaRPr lang="en-US" sz="1000" dirty="0">
              <a:solidFill>
                <a:prstClr val="white"/>
              </a:solidFill>
              <a:latin typeface="微软雅黑" panose="020B0503020204020204" pitchFamily="34" charset="-122"/>
              <a:ea typeface="微软雅黑" panose="020B0503020204020204" pitchFamily="34" charset="-122"/>
              <a:cs typeface="Open Sans Light" pitchFamily="34" charset="0"/>
            </a:endParaRPr>
          </a:p>
        </p:txBody>
      </p:sp>
      <p:sp>
        <p:nvSpPr>
          <p:cNvPr id="45" name="Text Box 10"/>
          <p:cNvSpPr txBox="1">
            <a:spLocks noChangeArrowheads="1"/>
          </p:cNvSpPr>
          <p:nvPr/>
        </p:nvSpPr>
        <p:spPr bwMode="auto">
          <a:xfrm>
            <a:off x="2676038" y="4164054"/>
            <a:ext cx="742182" cy="323165"/>
          </a:xfrm>
          <a:prstGeom prst="rect">
            <a:avLst/>
          </a:prstGeom>
          <a:noFill/>
          <a:ln w="9525">
            <a:noFill/>
            <a:miter lim="800000"/>
            <a:headEnd/>
            <a:tailEnd/>
          </a:ln>
        </p:spPr>
        <p:txBody>
          <a:bodyPr wrap="square" lIns="45720" tIns="22860" rIns="45720" bIns="22860">
            <a:spAutoFit/>
          </a:bodyPr>
          <a:lstStyle/>
          <a:p>
            <a:pPr algn="ctr" defTabSz="1088232"/>
            <a:r>
              <a:rPr lang="en-US">
                <a:solidFill>
                  <a:prstClr val="white"/>
                </a:solidFill>
                <a:latin typeface="微软雅黑" panose="020B0503020204020204" pitchFamily="34" charset="-122"/>
                <a:ea typeface="微软雅黑" panose="020B0503020204020204" pitchFamily="34" charset="-122"/>
                <a:cs typeface="Open Sans Light" pitchFamily="34" charset="0"/>
              </a:rPr>
              <a:t>90%</a:t>
            </a:r>
            <a:endParaRPr lang="en-US" sz="1200">
              <a:solidFill>
                <a:prstClr val="white"/>
              </a:solidFill>
              <a:latin typeface="微软雅黑" panose="020B0503020204020204" pitchFamily="34" charset="-122"/>
              <a:ea typeface="微软雅黑" panose="020B0503020204020204" pitchFamily="34" charset="-122"/>
              <a:cs typeface="Open Sans Light" pitchFamily="34" charset="0"/>
            </a:endParaRPr>
          </a:p>
        </p:txBody>
      </p:sp>
      <p:cxnSp>
        <p:nvCxnSpPr>
          <p:cNvPr id="46" name="Straight Connector 93"/>
          <p:cNvCxnSpPr/>
          <p:nvPr/>
        </p:nvCxnSpPr>
        <p:spPr>
          <a:xfrm>
            <a:off x="3826780" y="1787652"/>
            <a:ext cx="0" cy="41948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7" name="Group 95"/>
          <p:cNvGrpSpPr/>
          <p:nvPr/>
        </p:nvGrpSpPr>
        <p:grpSpPr>
          <a:xfrm>
            <a:off x="4094435" y="1873260"/>
            <a:ext cx="1537117" cy="1378652"/>
            <a:chOff x="523875" y="1042988"/>
            <a:chExt cx="1539875" cy="1381125"/>
          </a:xfrm>
          <a:solidFill>
            <a:srgbClr val="C00000"/>
          </a:solidFill>
        </p:grpSpPr>
        <p:sp>
          <p:nvSpPr>
            <p:cNvPr id="48" name="Freeform 96"/>
            <p:cNvSpPr>
              <a:spLocks/>
            </p:cNvSpPr>
            <p:nvPr/>
          </p:nvSpPr>
          <p:spPr bwMode="auto">
            <a:xfrm>
              <a:off x="523875" y="1046163"/>
              <a:ext cx="1539875" cy="1374775"/>
            </a:xfrm>
            <a:custGeom>
              <a:avLst/>
              <a:gdLst>
                <a:gd name="T0" fmla="*/ 7 w 956"/>
                <a:gd name="T1" fmla="*/ 734 h 854"/>
                <a:gd name="T2" fmla="*/ 76 w 956"/>
                <a:gd name="T3" fmla="*/ 705 h 854"/>
                <a:gd name="T4" fmla="*/ 353 w 956"/>
                <a:gd name="T5" fmla="*/ 716 h 854"/>
                <a:gd name="T6" fmla="*/ 797 w 956"/>
                <a:gd name="T7" fmla="*/ 766 h 854"/>
                <a:gd name="T8" fmla="*/ 956 w 956"/>
                <a:gd name="T9" fmla="*/ 821 h 854"/>
                <a:gd name="T10" fmla="*/ 883 w 956"/>
                <a:gd name="T11" fmla="*/ 583 h 854"/>
                <a:gd name="T12" fmla="*/ 668 w 956"/>
                <a:gd name="T13" fmla="*/ 516 h 854"/>
                <a:gd name="T14" fmla="*/ 597 w 956"/>
                <a:gd name="T15" fmla="*/ 410 h 854"/>
                <a:gd name="T16" fmla="*/ 559 w 956"/>
                <a:gd name="T17" fmla="*/ 339 h 854"/>
                <a:gd name="T18" fmla="*/ 544 w 956"/>
                <a:gd name="T19" fmla="*/ 311 h 854"/>
                <a:gd name="T20" fmla="*/ 526 w 956"/>
                <a:gd name="T21" fmla="*/ 216 h 854"/>
                <a:gd name="T22" fmla="*/ 536 w 956"/>
                <a:gd name="T23" fmla="*/ 196 h 854"/>
                <a:gd name="T24" fmla="*/ 510 w 956"/>
                <a:gd name="T25" fmla="*/ 166 h 854"/>
                <a:gd name="T26" fmla="*/ 517 w 956"/>
                <a:gd name="T27" fmla="*/ 94 h 854"/>
                <a:gd name="T28" fmla="*/ 533 w 956"/>
                <a:gd name="T29" fmla="*/ 88 h 854"/>
                <a:gd name="T30" fmla="*/ 664 w 956"/>
                <a:gd name="T31" fmla="*/ 86 h 854"/>
                <a:gd name="T32" fmla="*/ 642 w 956"/>
                <a:gd name="T33" fmla="*/ 8 h 854"/>
                <a:gd name="T34" fmla="*/ 525 w 956"/>
                <a:gd name="T35" fmla="*/ 19 h 854"/>
                <a:gd name="T36" fmla="*/ 471 w 956"/>
                <a:gd name="T37" fmla="*/ 1 h 854"/>
                <a:gd name="T38" fmla="*/ 415 w 956"/>
                <a:gd name="T39" fmla="*/ 22 h 854"/>
                <a:gd name="T40" fmla="*/ 293 w 956"/>
                <a:gd name="T41" fmla="*/ 19 h 854"/>
                <a:gd name="T42" fmla="*/ 279 w 956"/>
                <a:gd name="T43" fmla="*/ 96 h 854"/>
                <a:gd name="T44" fmla="*/ 414 w 956"/>
                <a:gd name="T45" fmla="*/ 92 h 854"/>
                <a:gd name="T46" fmla="*/ 431 w 956"/>
                <a:gd name="T47" fmla="*/ 98 h 854"/>
                <a:gd name="T48" fmla="*/ 435 w 956"/>
                <a:gd name="T49" fmla="*/ 169 h 854"/>
                <a:gd name="T50" fmla="*/ 411 w 956"/>
                <a:gd name="T51" fmla="*/ 196 h 854"/>
                <a:gd name="T52" fmla="*/ 421 w 956"/>
                <a:gd name="T53" fmla="*/ 205 h 854"/>
                <a:gd name="T54" fmla="*/ 402 w 956"/>
                <a:gd name="T55" fmla="*/ 234 h 854"/>
                <a:gd name="T56" fmla="*/ 395 w 956"/>
                <a:gd name="T57" fmla="*/ 320 h 854"/>
                <a:gd name="T58" fmla="*/ 391 w 956"/>
                <a:gd name="T59" fmla="*/ 340 h 854"/>
                <a:gd name="T60" fmla="*/ 335 w 956"/>
                <a:gd name="T61" fmla="*/ 395 h 854"/>
                <a:gd name="T62" fmla="*/ 346 w 956"/>
                <a:gd name="T63" fmla="*/ 468 h 854"/>
                <a:gd name="T64" fmla="*/ 288 w 956"/>
                <a:gd name="T65" fmla="*/ 515 h 854"/>
                <a:gd name="T66" fmla="*/ 46 w 956"/>
                <a:gd name="T67" fmla="*/ 503 h 854"/>
                <a:gd name="T68" fmla="*/ 10 w 956"/>
                <a:gd name="T69" fmla="*/ 48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6" h="854">
                  <a:moveTo>
                    <a:pt x="10" y="480"/>
                  </a:moveTo>
                  <a:cubicBezTo>
                    <a:pt x="10" y="480"/>
                    <a:pt x="0" y="672"/>
                    <a:pt x="7" y="734"/>
                  </a:cubicBezTo>
                  <a:cubicBezTo>
                    <a:pt x="7" y="734"/>
                    <a:pt x="21" y="743"/>
                    <a:pt x="33" y="736"/>
                  </a:cubicBezTo>
                  <a:cubicBezTo>
                    <a:pt x="45" y="728"/>
                    <a:pt x="36" y="708"/>
                    <a:pt x="76" y="705"/>
                  </a:cubicBezTo>
                  <a:cubicBezTo>
                    <a:pt x="115" y="702"/>
                    <a:pt x="265" y="701"/>
                    <a:pt x="265" y="701"/>
                  </a:cubicBezTo>
                  <a:cubicBezTo>
                    <a:pt x="265" y="701"/>
                    <a:pt x="313" y="699"/>
                    <a:pt x="353" y="716"/>
                  </a:cubicBezTo>
                  <a:cubicBezTo>
                    <a:pt x="392" y="733"/>
                    <a:pt x="468" y="772"/>
                    <a:pt x="595" y="722"/>
                  </a:cubicBezTo>
                  <a:cubicBezTo>
                    <a:pt x="723" y="672"/>
                    <a:pt x="789" y="699"/>
                    <a:pt x="797" y="766"/>
                  </a:cubicBezTo>
                  <a:cubicBezTo>
                    <a:pt x="804" y="833"/>
                    <a:pt x="798" y="821"/>
                    <a:pt x="824" y="828"/>
                  </a:cubicBezTo>
                  <a:cubicBezTo>
                    <a:pt x="850" y="836"/>
                    <a:pt x="908" y="854"/>
                    <a:pt x="956" y="821"/>
                  </a:cubicBezTo>
                  <a:cubicBezTo>
                    <a:pt x="955" y="739"/>
                    <a:pt x="955" y="739"/>
                    <a:pt x="955" y="739"/>
                  </a:cubicBezTo>
                  <a:cubicBezTo>
                    <a:pt x="955" y="739"/>
                    <a:pt x="953" y="642"/>
                    <a:pt x="883" y="583"/>
                  </a:cubicBezTo>
                  <a:cubicBezTo>
                    <a:pt x="814" y="523"/>
                    <a:pt x="753" y="522"/>
                    <a:pt x="736" y="520"/>
                  </a:cubicBezTo>
                  <a:cubicBezTo>
                    <a:pt x="720" y="519"/>
                    <a:pt x="668" y="516"/>
                    <a:pt x="668" y="516"/>
                  </a:cubicBezTo>
                  <a:cubicBezTo>
                    <a:pt x="668" y="516"/>
                    <a:pt x="604" y="513"/>
                    <a:pt x="601" y="466"/>
                  </a:cubicBezTo>
                  <a:cubicBezTo>
                    <a:pt x="598" y="419"/>
                    <a:pt x="597" y="410"/>
                    <a:pt x="597" y="410"/>
                  </a:cubicBezTo>
                  <a:cubicBezTo>
                    <a:pt x="597" y="410"/>
                    <a:pt x="614" y="404"/>
                    <a:pt x="614" y="389"/>
                  </a:cubicBezTo>
                  <a:cubicBezTo>
                    <a:pt x="614" y="373"/>
                    <a:pt x="618" y="346"/>
                    <a:pt x="559" y="339"/>
                  </a:cubicBezTo>
                  <a:cubicBezTo>
                    <a:pt x="557" y="325"/>
                    <a:pt x="557" y="325"/>
                    <a:pt x="557" y="325"/>
                  </a:cubicBezTo>
                  <a:cubicBezTo>
                    <a:pt x="544" y="311"/>
                    <a:pt x="544" y="311"/>
                    <a:pt x="544" y="311"/>
                  </a:cubicBezTo>
                  <a:cubicBezTo>
                    <a:pt x="544" y="228"/>
                    <a:pt x="544" y="228"/>
                    <a:pt x="544" y="228"/>
                  </a:cubicBezTo>
                  <a:cubicBezTo>
                    <a:pt x="544" y="228"/>
                    <a:pt x="541" y="220"/>
                    <a:pt x="526" y="216"/>
                  </a:cubicBezTo>
                  <a:cubicBezTo>
                    <a:pt x="526" y="205"/>
                    <a:pt x="526" y="205"/>
                    <a:pt x="526" y="205"/>
                  </a:cubicBezTo>
                  <a:cubicBezTo>
                    <a:pt x="526" y="205"/>
                    <a:pt x="536" y="205"/>
                    <a:pt x="536" y="196"/>
                  </a:cubicBezTo>
                  <a:cubicBezTo>
                    <a:pt x="536" y="187"/>
                    <a:pt x="535" y="178"/>
                    <a:pt x="535" y="178"/>
                  </a:cubicBezTo>
                  <a:cubicBezTo>
                    <a:pt x="535" y="178"/>
                    <a:pt x="524" y="170"/>
                    <a:pt x="510" y="166"/>
                  </a:cubicBezTo>
                  <a:cubicBezTo>
                    <a:pt x="511" y="101"/>
                    <a:pt x="511" y="101"/>
                    <a:pt x="511" y="101"/>
                  </a:cubicBezTo>
                  <a:cubicBezTo>
                    <a:pt x="511" y="101"/>
                    <a:pt x="514" y="98"/>
                    <a:pt x="517" y="94"/>
                  </a:cubicBezTo>
                  <a:cubicBezTo>
                    <a:pt x="529" y="94"/>
                    <a:pt x="529" y="94"/>
                    <a:pt x="529" y="94"/>
                  </a:cubicBezTo>
                  <a:cubicBezTo>
                    <a:pt x="529" y="94"/>
                    <a:pt x="532" y="92"/>
                    <a:pt x="533" y="88"/>
                  </a:cubicBezTo>
                  <a:cubicBezTo>
                    <a:pt x="649" y="97"/>
                    <a:pt x="649" y="97"/>
                    <a:pt x="649" y="97"/>
                  </a:cubicBezTo>
                  <a:cubicBezTo>
                    <a:pt x="649" y="97"/>
                    <a:pt x="660" y="99"/>
                    <a:pt x="664" y="86"/>
                  </a:cubicBezTo>
                  <a:cubicBezTo>
                    <a:pt x="668" y="74"/>
                    <a:pt x="670" y="39"/>
                    <a:pt x="661" y="14"/>
                  </a:cubicBezTo>
                  <a:cubicBezTo>
                    <a:pt x="661" y="14"/>
                    <a:pt x="660" y="5"/>
                    <a:pt x="642" y="8"/>
                  </a:cubicBezTo>
                  <a:cubicBezTo>
                    <a:pt x="625" y="10"/>
                    <a:pt x="531" y="24"/>
                    <a:pt x="531" y="24"/>
                  </a:cubicBezTo>
                  <a:cubicBezTo>
                    <a:pt x="531" y="24"/>
                    <a:pt x="530" y="19"/>
                    <a:pt x="525" y="19"/>
                  </a:cubicBezTo>
                  <a:cubicBezTo>
                    <a:pt x="519" y="19"/>
                    <a:pt x="514" y="19"/>
                    <a:pt x="514" y="19"/>
                  </a:cubicBezTo>
                  <a:cubicBezTo>
                    <a:pt x="514" y="19"/>
                    <a:pt x="502" y="2"/>
                    <a:pt x="471" y="1"/>
                  </a:cubicBezTo>
                  <a:cubicBezTo>
                    <a:pt x="439" y="0"/>
                    <a:pt x="430" y="21"/>
                    <a:pt x="430" y="21"/>
                  </a:cubicBezTo>
                  <a:cubicBezTo>
                    <a:pt x="415" y="22"/>
                    <a:pt x="415" y="22"/>
                    <a:pt x="415" y="22"/>
                  </a:cubicBezTo>
                  <a:cubicBezTo>
                    <a:pt x="415" y="22"/>
                    <a:pt x="412" y="25"/>
                    <a:pt x="412" y="28"/>
                  </a:cubicBezTo>
                  <a:cubicBezTo>
                    <a:pt x="293" y="19"/>
                    <a:pt x="293" y="19"/>
                    <a:pt x="293" y="19"/>
                  </a:cubicBezTo>
                  <a:cubicBezTo>
                    <a:pt x="293" y="19"/>
                    <a:pt x="281" y="17"/>
                    <a:pt x="278" y="29"/>
                  </a:cubicBezTo>
                  <a:cubicBezTo>
                    <a:pt x="275" y="41"/>
                    <a:pt x="274" y="77"/>
                    <a:pt x="279" y="96"/>
                  </a:cubicBezTo>
                  <a:cubicBezTo>
                    <a:pt x="284" y="116"/>
                    <a:pt x="301" y="110"/>
                    <a:pt x="310" y="108"/>
                  </a:cubicBezTo>
                  <a:cubicBezTo>
                    <a:pt x="320" y="105"/>
                    <a:pt x="414" y="92"/>
                    <a:pt x="414" y="92"/>
                  </a:cubicBezTo>
                  <a:cubicBezTo>
                    <a:pt x="414" y="92"/>
                    <a:pt x="413" y="98"/>
                    <a:pt x="419" y="98"/>
                  </a:cubicBezTo>
                  <a:cubicBezTo>
                    <a:pt x="426" y="98"/>
                    <a:pt x="431" y="98"/>
                    <a:pt x="431" y="98"/>
                  </a:cubicBezTo>
                  <a:cubicBezTo>
                    <a:pt x="431" y="98"/>
                    <a:pt x="433" y="103"/>
                    <a:pt x="435" y="103"/>
                  </a:cubicBezTo>
                  <a:cubicBezTo>
                    <a:pt x="435" y="169"/>
                    <a:pt x="435" y="169"/>
                    <a:pt x="435" y="169"/>
                  </a:cubicBezTo>
                  <a:cubicBezTo>
                    <a:pt x="435" y="169"/>
                    <a:pt x="412" y="169"/>
                    <a:pt x="411" y="179"/>
                  </a:cubicBezTo>
                  <a:cubicBezTo>
                    <a:pt x="411" y="189"/>
                    <a:pt x="411" y="196"/>
                    <a:pt x="411" y="196"/>
                  </a:cubicBezTo>
                  <a:cubicBezTo>
                    <a:pt x="411" y="196"/>
                    <a:pt x="409" y="200"/>
                    <a:pt x="415" y="202"/>
                  </a:cubicBezTo>
                  <a:cubicBezTo>
                    <a:pt x="420" y="204"/>
                    <a:pt x="421" y="205"/>
                    <a:pt x="421" y="205"/>
                  </a:cubicBezTo>
                  <a:cubicBezTo>
                    <a:pt x="421" y="219"/>
                    <a:pt x="421" y="219"/>
                    <a:pt x="421" y="219"/>
                  </a:cubicBezTo>
                  <a:cubicBezTo>
                    <a:pt x="421" y="219"/>
                    <a:pt x="402" y="221"/>
                    <a:pt x="402" y="234"/>
                  </a:cubicBezTo>
                  <a:cubicBezTo>
                    <a:pt x="402" y="247"/>
                    <a:pt x="402" y="317"/>
                    <a:pt x="402" y="317"/>
                  </a:cubicBezTo>
                  <a:cubicBezTo>
                    <a:pt x="395" y="320"/>
                    <a:pt x="395" y="320"/>
                    <a:pt x="395" y="320"/>
                  </a:cubicBezTo>
                  <a:cubicBezTo>
                    <a:pt x="392" y="324"/>
                    <a:pt x="392" y="324"/>
                    <a:pt x="392" y="324"/>
                  </a:cubicBezTo>
                  <a:cubicBezTo>
                    <a:pt x="391" y="340"/>
                    <a:pt x="391" y="340"/>
                    <a:pt x="391" y="340"/>
                  </a:cubicBezTo>
                  <a:cubicBezTo>
                    <a:pt x="391" y="340"/>
                    <a:pt x="335" y="347"/>
                    <a:pt x="335" y="364"/>
                  </a:cubicBezTo>
                  <a:cubicBezTo>
                    <a:pt x="335" y="382"/>
                    <a:pt x="335" y="395"/>
                    <a:pt x="335" y="395"/>
                  </a:cubicBezTo>
                  <a:cubicBezTo>
                    <a:pt x="335" y="395"/>
                    <a:pt x="334" y="402"/>
                    <a:pt x="345" y="407"/>
                  </a:cubicBezTo>
                  <a:cubicBezTo>
                    <a:pt x="346" y="468"/>
                    <a:pt x="346" y="468"/>
                    <a:pt x="346" y="468"/>
                  </a:cubicBezTo>
                  <a:cubicBezTo>
                    <a:pt x="346" y="468"/>
                    <a:pt x="347" y="491"/>
                    <a:pt x="336" y="499"/>
                  </a:cubicBezTo>
                  <a:cubicBezTo>
                    <a:pt x="324" y="508"/>
                    <a:pt x="306" y="515"/>
                    <a:pt x="288" y="515"/>
                  </a:cubicBezTo>
                  <a:cubicBezTo>
                    <a:pt x="270" y="515"/>
                    <a:pt x="73" y="517"/>
                    <a:pt x="73" y="517"/>
                  </a:cubicBezTo>
                  <a:cubicBezTo>
                    <a:pt x="73" y="517"/>
                    <a:pt x="51" y="515"/>
                    <a:pt x="46" y="503"/>
                  </a:cubicBezTo>
                  <a:cubicBezTo>
                    <a:pt x="42" y="491"/>
                    <a:pt x="33" y="483"/>
                    <a:pt x="33" y="483"/>
                  </a:cubicBezTo>
                  <a:cubicBezTo>
                    <a:pt x="10" y="480"/>
                    <a:pt x="10" y="480"/>
                    <a:pt x="10" y="4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9" name="Freeform 97"/>
            <p:cNvSpPr>
              <a:spLocks/>
            </p:cNvSpPr>
            <p:nvPr/>
          </p:nvSpPr>
          <p:spPr bwMode="auto">
            <a:xfrm>
              <a:off x="538163" y="1824038"/>
              <a:ext cx="42863" cy="98425"/>
            </a:xfrm>
            <a:custGeom>
              <a:avLst/>
              <a:gdLst>
                <a:gd name="T0" fmla="*/ 4 w 27"/>
                <a:gd name="T1" fmla="*/ 0 h 61"/>
                <a:gd name="T2" fmla="*/ 19 w 27"/>
                <a:gd name="T3" fmla="*/ 2 h 61"/>
                <a:gd name="T4" fmla="*/ 27 w 27"/>
                <a:gd name="T5" fmla="*/ 14 h 61"/>
                <a:gd name="T6" fmla="*/ 27 w 27"/>
                <a:gd name="T7" fmla="*/ 61 h 61"/>
                <a:gd name="T8" fmla="*/ 13 w 27"/>
                <a:gd name="T9" fmla="*/ 21 h 61"/>
                <a:gd name="T10" fmla="*/ 4 w 27"/>
                <a:gd name="T11" fmla="*/ 0 h 61"/>
              </a:gdLst>
              <a:ahLst/>
              <a:cxnLst>
                <a:cxn ang="0">
                  <a:pos x="T0" y="T1"/>
                </a:cxn>
                <a:cxn ang="0">
                  <a:pos x="T2" y="T3"/>
                </a:cxn>
                <a:cxn ang="0">
                  <a:pos x="T4" y="T5"/>
                </a:cxn>
                <a:cxn ang="0">
                  <a:pos x="T6" y="T7"/>
                </a:cxn>
                <a:cxn ang="0">
                  <a:pos x="T8" y="T9"/>
                </a:cxn>
                <a:cxn ang="0">
                  <a:pos x="T10" y="T11"/>
                </a:cxn>
              </a:cxnLst>
              <a:rect l="0" t="0" r="r" b="b"/>
              <a:pathLst>
                <a:path w="27" h="61">
                  <a:moveTo>
                    <a:pt x="4" y="0"/>
                  </a:moveTo>
                  <a:cubicBezTo>
                    <a:pt x="19" y="2"/>
                    <a:pt x="19" y="2"/>
                    <a:pt x="19" y="2"/>
                  </a:cubicBezTo>
                  <a:cubicBezTo>
                    <a:pt x="19" y="2"/>
                    <a:pt x="27" y="3"/>
                    <a:pt x="27" y="14"/>
                  </a:cubicBezTo>
                  <a:cubicBezTo>
                    <a:pt x="26" y="25"/>
                    <a:pt x="27" y="61"/>
                    <a:pt x="27" y="61"/>
                  </a:cubicBezTo>
                  <a:cubicBezTo>
                    <a:pt x="27" y="61"/>
                    <a:pt x="26" y="27"/>
                    <a:pt x="13" y="21"/>
                  </a:cubicBezTo>
                  <a:cubicBezTo>
                    <a:pt x="0" y="15"/>
                    <a:pt x="4"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0" name="Freeform 98"/>
            <p:cNvSpPr>
              <a:spLocks/>
            </p:cNvSpPr>
            <p:nvPr/>
          </p:nvSpPr>
          <p:spPr bwMode="auto">
            <a:xfrm>
              <a:off x="533400" y="1893888"/>
              <a:ext cx="52388" cy="173038"/>
            </a:xfrm>
            <a:custGeom>
              <a:avLst/>
              <a:gdLst>
                <a:gd name="T0" fmla="*/ 28 w 32"/>
                <a:gd name="T1" fmla="*/ 9 h 107"/>
                <a:gd name="T2" fmla="*/ 25 w 32"/>
                <a:gd name="T3" fmla="*/ 87 h 107"/>
                <a:gd name="T4" fmla="*/ 1 w 32"/>
                <a:gd name="T5" fmla="*/ 42 h 107"/>
                <a:gd name="T6" fmla="*/ 28 w 32"/>
                <a:gd name="T7" fmla="*/ 9 h 107"/>
              </a:gdLst>
              <a:ahLst/>
              <a:cxnLst>
                <a:cxn ang="0">
                  <a:pos x="T0" y="T1"/>
                </a:cxn>
                <a:cxn ang="0">
                  <a:pos x="T2" y="T3"/>
                </a:cxn>
                <a:cxn ang="0">
                  <a:pos x="T4" y="T5"/>
                </a:cxn>
                <a:cxn ang="0">
                  <a:pos x="T6" y="T7"/>
                </a:cxn>
              </a:cxnLst>
              <a:rect l="0" t="0" r="r" b="b"/>
              <a:pathLst>
                <a:path w="32" h="107">
                  <a:moveTo>
                    <a:pt x="28" y="9"/>
                  </a:moveTo>
                  <a:cubicBezTo>
                    <a:pt x="28" y="9"/>
                    <a:pt x="32" y="66"/>
                    <a:pt x="25" y="87"/>
                  </a:cubicBezTo>
                  <a:cubicBezTo>
                    <a:pt x="18" y="107"/>
                    <a:pt x="0" y="84"/>
                    <a:pt x="1" y="42"/>
                  </a:cubicBezTo>
                  <a:cubicBezTo>
                    <a:pt x="1" y="0"/>
                    <a:pt x="27" y="27"/>
                    <a:pt x="2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1" name="Freeform 99"/>
            <p:cNvSpPr>
              <a:spLocks/>
            </p:cNvSpPr>
            <p:nvPr/>
          </p:nvSpPr>
          <p:spPr bwMode="auto">
            <a:xfrm>
              <a:off x="598488" y="1876425"/>
              <a:ext cx="469900" cy="179388"/>
            </a:xfrm>
            <a:custGeom>
              <a:avLst/>
              <a:gdLst>
                <a:gd name="T0" fmla="*/ 259 w 292"/>
                <a:gd name="T1" fmla="*/ 0 h 111"/>
                <a:gd name="T2" fmla="*/ 257 w 292"/>
                <a:gd name="T3" fmla="*/ 0 h 111"/>
                <a:gd name="T4" fmla="*/ 26 w 292"/>
                <a:gd name="T5" fmla="*/ 3 h 111"/>
                <a:gd name="T6" fmla="*/ 14 w 292"/>
                <a:gd name="T7" fmla="*/ 1 h 111"/>
                <a:gd name="T8" fmla="*/ 3 w 292"/>
                <a:gd name="T9" fmla="*/ 6 h 111"/>
                <a:gd name="T10" fmla="*/ 11 w 292"/>
                <a:gd name="T11" fmla="*/ 111 h 111"/>
                <a:gd name="T12" fmla="*/ 12 w 292"/>
                <a:gd name="T13" fmla="*/ 111 h 111"/>
                <a:gd name="T14" fmla="*/ 26 w 292"/>
                <a:gd name="T15" fmla="*/ 97 h 111"/>
                <a:gd name="T16" fmla="*/ 52 w 292"/>
                <a:gd name="T17" fmla="*/ 84 h 111"/>
                <a:gd name="T18" fmla="*/ 57 w 292"/>
                <a:gd name="T19" fmla="*/ 85 h 111"/>
                <a:gd name="T20" fmla="*/ 156 w 292"/>
                <a:gd name="T21" fmla="*/ 93 h 111"/>
                <a:gd name="T22" fmla="*/ 183 w 292"/>
                <a:gd name="T23" fmla="*/ 92 h 111"/>
                <a:gd name="T24" fmla="*/ 274 w 292"/>
                <a:gd name="T25" fmla="*/ 74 h 111"/>
                <a:gd name="T26" fmla="*/ 256 w 292"/>
                <a:gd name="T27" fmla="*/ 41 h 111"/>
                <a:gd name="T28" fmla="*/ 255 w 292"/>
                <a:gd name="T29" fmla="*/ 41 h 111"/>
                <a:gd name="T30" fmla="*/ 254 w 292"/>
                <a:gd name="T31" fmla="*/ 41 h 111"/>
                <a:gd name="T32" fmla="*/ 231 w 292"/>
                <a:gd name="T33" fmla="*/ 38 h 111"/>
                <a:gd name="T34" fmla="*/ 203 w 292"/>
                <a:gd name="T35" fmla="*/ 35 h 111"/>
                <a:gd name="T36" fmla="*/ 167 w 292"/>
                <a:gd name="T37" fmla="*/ 39 h 111"/>
                <a:gd name="T38" fmla="*/ 116 w 292"/>
                <a:gd name="T39" fmla="*/ 44 h 111"/>
                <a:gd name="T40" fmla="*/ 65 w 292"/>
                <a:gd name="T41" fmla="*/ 40 h 111"/>
                <a:gd name="T42" fmla="*/ 55 w 292"/>
                <a:gd name="T43" fmla="*/ 24 h 111"/>
                <a:gd name="T44" fmla="*/ 57 w 292"/>
                <a:gd name="T45" fmla="*/ 24 h 111"/>
                <a:gd name="T46" fmla="*/ 108 w 292"/>
                <a:gd name="T47" fmla="*/ 30 h 111"/>
                <a:gd name="T48" fmla="*/ 146 w 292"/>
                <a:gd name="T49" fmla="*/ 27 h 111"/>
                <a:gd name="T50" fmla="*/ 182 w 292"/>
                <a:gd name="T51" fmla="*/ 24 h 111"/>
                <a:gd name="T52" fmla="*/ 217 w 292"/>
                <a:gd name="T53" fmla="*/ 26 h 111"/>
                <a:gd name="T54" fmla="*/ 245 w 292"/>
                <a:gd name="T55" fmla="*/ 27 h 111"/>
                <a:gd name="T56" fmla="*/ 262 w 292"/>
                <a:gd name="T57" fmla="*/ 25 h 111"/>
                <a:gd name="T58" fmla="*/ 259 w 292"/>
                <a:gd name="T5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2" h="111">
                  <a:moveTo>
                    <a:pt x="259" y="0"/>
                  </a:moveTo>
                  <a:cubicBezTo>
                    <a:pt x="258" y="0"/>
                    <a:pt x="257" y="0"/>
                    <a:pt x="257" y="0"/>
                  </a:cubicBezTo>
                  <a:cubicBezTo>
                    <a:pt x="220" y="1"/>
                    <a:pt x="26" y="3"/>
                    <a:pt x="26" y="3"/>
                  </a:cubicBezTo>
                  <a:cubicBezTo>
                    <a:pt x="26" y="3"/>
                    <a:pt x="20" y="1"/>
                    <a:pt x="14" y="1"/>
                  </a:cubicBezTo>
                  <a:cubicBezTo>
                    <a:pt x="9" y="1"/>
                    <a:pt x="4" y="2"/>
                    <a:pt x="3" y="6"/>
                  </a:cubicBezTo>
                  <a:cubicBezTo>
                    <a:pt x="1" y="14"/>
                    <a:pt x="0" y="110"/>
                    <a:pt x="11" y="111"/>
                  </a:cubicBezTo>
                  <a:cubicBezTo>
                    <a:pt x="11" y="111"/>
                    <a:pt x="11" y="111"/>
                    <a:pt x="12" y="111"/>
                  </a:cubicBezTo>
                  <a:cubicBezTo>
                    <a:pt x="17" y="111"/>
                    <a:pt x="20" y="104"/>
                    <a:pt x="26" y="97"/>
                  </a:cubicBezTo>
                  <a:cubicBezTo>
                    <a:pt x="31" y="91"/>
                    <a:pt x="39" y="84"/>
                    <a:pt x="52" y="84"/>
                  </a:cubicBezTo>
                  <a:cubicBezTo>
                    <a:pt x="53" y="84"/>
                    <a:pt x="55" y="84"/>
                    <a:pt x="57" y="85"/>
                  </a:cubicBezTo>
                  <a:cubicBezTo>
                    <a:pt x="81" y="87"/>
                    <a:pt x="118" y="93"/>
                    <a:pt x="156" y="93"/>
                  </a:cubicBezTo>
                  <a:cubicBezTo>
                    <a:pt x="165" y="93"/>
                    <a:pt x="174" y="92"/>
                    <a:pt x="183" y="92"/>
                  </a:cubicBezTo>
                  <a:cubicBezTo>
                    <a:pt x="230" y="88"/>
                    <a:pt x="271" y="92"/>
                    <a:pt x="274" y="74"/>
                  </a:cubicBezTo>
                  <a:cubicBezTo>
                    <a:pt x="277" y="56"/>
                    <a:pt x="278" y="41"/>
                    <a:pt x="256" y="41"/>
                  </a:cubicBezTo>
                  <a:cubicBezTo>
                    <a:pt x="256" y="41"/>
                    <a:pt x="255" y="41"/>
                    <a:pt x="255" y="41"/>
                  </a:cubicBezTo>
                  <a:cubicBezTo>
                    <a:pt x="255" y="41"/>
                    <a:pt x="254" y="41"/>
                    <a:pt x="254" y="41"/>
                  </a:cubicBezTo>
                  <a:cubicBezTo>
                    <a:pt x="246" y="41"/>
                    <a:pt x="239" y="39"/>
                    <a:pt x="231" y="38"/>
                  </a:cubicBezTo>
                  <a:cubicBezTo>
                    <a:pt x="223" y="37"/>
                    <a:pt x="214" y="35"/>
                    <a:pt x="203" y="35"/>
                  </a:cubicBezTo>
                  <a:cubicBezTo>
                    <a:pt x="193" y="35"/>
                    <a:pt x="181" y="36"/>
                    <a:pt x="167" y="39"/>
                  </a:cubicBezTo>
                  <a:cubicBezTo>
                    <a:pt x="148" y="43"/>
                    <a:pt x="131" y="44"/>
                    <a:pt x="116" y="44"/>
                  </a:cubicBezTo>
                  <a:cubicBezTo>
                    <a:pt x="94" y="44"/>
                    <a:pt x="77" y="41"/>
                    <a:pt x="65" y="40"/>
                  </a:cubicBezTo>
                  <a:cubicBezTo>
                    <a:pt x="45" y="37"/>
                    <a:pt x="43" y="24"/>
                    <a:pt x="55" y="24"/>
                  </a:cubicBezTo>
                  <a:cubicBezTo>
                    <a:pt x="56" y="24"/>
                    <a:pt x="56" y="24"/>
                    <a:pt x="57" y="24"/>
                  </a:cubicBezTo>
                  <a:cubicBezTo>
                    <a:pt x="67" y="25"/>
                    <a:pt x="83" y="30"/>
                    <a:pt x="108" y="30"/>
                  </a:cubicBezTo>
                  <a:cubicBezTo>
                    <a:pt x="119" y="30"/>
                    <a:pt x="131" y="29"/>
                    <a:pt x="146" y="27"/>
                  </a:cubicBezTo>
                  <a:cubicBezTo>
                    <a:pt x="158" y="25"/>
                    <a:pt x="170" y="24"/>
                    <a:pt x="182" y="24"/>
                  </a:cubicBezTo>
                  <a:cubicBezTo>
                    <a:pt x="194" y="24"/>
                    <a:pt x="206" y="25"/>
                    <a:pt x="217" y="26"/>
                  </a:cubicBezTo>
                  <a:cubicBezTo>
                    <a:pt x="228" y="26"/>
                    <a:pt x="238" y="27"/>
                    <a:pt x="245" y="27"/>
                  </a:cubicBezTo>
                  <a:cubicBezTo>
                    <a:pt x="252" y="27"/>
                    <a:pt x="258" y="27"/>
                    <a:pt x="262" y="25"/>
                  </a:cubicBezTo>
                  <a:cubicBezTo>
                    <a:pt x="277" y="18"/>
                    <a:pt x="292" y="0"/>
                    <a:pt x="2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2" name="Freeform 100"/>
            <p:cNvSpPr>
              <a:spLocks/>
            </p:cNvSpPr>
            <p:nvPr/>
          </p:nvSpPr>
          <p:spPr bwMode="auto">
            <a:xfrm>
              <a:off x="1016000" y="1631950"/>
              <a:ext cx="220663" cy="312738"/>
            </a:xfrm>
            <a:custGeom>
              <a:avLst/>
              <a:gdLst>
                <a:gd name="T0" fmla="*/ 12 w 137"/>
                <a:gd name="T1" fmla="*/ 147 h 194"/>
                <a:gd name="T2" fmla="*/ 26 w 137"/>
                <a:gd name="T3" fmla="*/ 161 h 194"/>
                <a:gd name="T4" fmla="*/ 0 w 137"/>
                <a:gd name="T5" fmla="*/ 186 h 194"/>
                <a:gd name="T6" fmla="*/ 36 w 137"/>
                <a:gd name="T7" fmla="*/ 184 h 194"/>
                <a:gd name="T8" fmla="*/ 81 w 137"/>
                <a:gd name="T9" fmla="*/ 172 h 194"/>
                <a:gd name="T10" fmla="*/ 125 w 137"/>
                <a:gd name="T11" fmla="*/ 121 h 194"/>
                <a:gd name="T12" fmla="*/ 84 w 137"/>
                <a:gd name="T13" fmla="*/ 74 h 194"/>
                <a:gd name="T14" fmla="*/ 61 w 137"/>
                <a:gd name="T15" fmla="*/ 59 h 194"/>
                <a:gd name="T16" fmla="*/ 50 w 137"/>
                <a:gd name="T17" fmla="*/ 49 h 194"/>
                <a:gd name="T18" fmla="*/ 123 w 137"/>
                <a:gd name="T19" fmla="*/ 61 h 194"/>
                <a:gd name="T20" fmla="*/ 95 w 137"/>
                <a:gd name="T21" fmla="*/ 51 h 194"/>
                <a:gd name="T22" fmla="*/ 114 w 137"/>
                <a:gd name="T23" fmla="*/ 32 h 194"/>
                <a:gd name="T24" fmla="*/ 112 w 137"/>
                <a:gd name="T25" fmla="*/ 30 h 194"/>
                <a:gd name="T26" fmla="*/ 30 w 137"/>
                <a:gd name="T27" fmla="*/ 0 h 194"/>
                <a:gd name="T28" fmla="*/ 30 w 137"/>
                <a:gd name="T29" fmla="*/ 31 h 194"/>
                <a:gd name="T30" fmla="*/ 40 w 137"/>
                <a:gd name="T31" fmla="*/ 43 h 194"/>
                <a:gd name="T32" fmla="*/ 41 w 137"/>
                <a:gd name="T33" fmla="*/ 108 h 194"/>
                <a:gd name="T34" fmla="*/ 12 w 137"/>
                <a:gd name="T35" fmla="*/ 14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94">
                  <a:moveTo>
                    <a:pt x="12" y="147"/>
                  </a:moveTo>
                  <a:cubicBezTo>
                    <a:pt x="12" y="147"/>
                    <a:pt x="35" y="148"/>
                    <a:pt x="26" y="161"/>
                  </a:cubicBezTo>
                  <a:cubicBezTo>
                    <a:pt x="16" y="174"/>
                    <a:pt x="0" y="186"/>
                    <a:pt x="0" y="186"/>
                  </a:cubicBezTo>
                  <a:cubicBezTo>
                    <a:pt x="0" y="186"/>
                    <a:pt x="13" y="194"/>
                    <a:pt x="36" y="184"/>
                  </a:cubicBezTo>
                  <a:cubicBezTo>
                    <a:pt x="59" y="173"/>
                    <a:pt x="50" y="175"/>
                    <a:pt x="81" y="172"/>
                  </a:cubicBezTo>
                  <a:cubicBezTo>
                    <a:pt x="111" y="170"/>
                    <a:pt x="137" y="148"/>
                    <a:pt x="125" y="121"/>
                  </a:cubicBezTo>
                  <a:cubicBezTo>
                    <a:pt x="112" y="93"/>
                    <a:pt x="92" y="99"/>
                    <a:pt x="84" y="74"/>
                  </a:cubicBezTo>
                  <a:cubicBezTo>
                    <a:pt x="75" y="50"/>
                    <a:pt x="74" y="63"/>
                    <a:pt x="61" y="59"/>
                  </a:cubicBezTo>
                  <a:cubicBezTo>
                    <a:pt x="48" y="55"/>
                    <a:pt x="43" y="46"/>
                    <a:pt x="50" y="49"/>
                  </a:cubicBezTo>
                  <a:cubicBezTo>
                    <a:pt x="57" y="51"/>
                    <a:pt x="77" y="61"/>
                    <a:pt x="123" y="61"/>
                  </a:cubicBezTo>
                  <a:cubicBezTo>
                    <a:pt x="123" y="61"/>
                    <a:pt x="95" y="58"/>
                    <a:pt x="95" y="51"/>
                  </a:cubicBezTo>
                  <a:cubicBezTo>
                    <a:pt x="95" y="45"/>
                    <a:pt x="95" y="33"/>
                    <a:pt x="114" y="32"/>
                  </a:cubicBezTo>
                  <a:cubicBezTo>
                    <a:pt x="114" y="32"/>
                    <a:pt x="116" y="30"/>
                    <a:pt x="112" y="30"/>
                  </a:cubicBezTo>
                  <a:cubicBezTo>
                    <a:pt x="108" y="30"/>
                    <a:pt x="38" y="26"/>
                    <a:pt x="30" y="0"/>
                  </a:cubicBezTo>
                  <a:cubicBezTo>
                    <a:pt x="30" y="31"/>
                    <a:pt x="30" y="31"/>
                    <a:pt x="30" y="31"/>
                  </a:cubicBezTo>
                  <a:cubicBezTo>
                    <a:pt x="30" y="31"/>
                    <a:pt x="29" y="39"/>
                    <a:pt x="40" y="43"/>
                  </a:cubicBezTo>
                  <a:cubicBezTo>
                    <a:pt x="41" y="108"/>
                    <a:pt x="41" y="108"/>
                    <a:pt x="41" y="108"/>
                  </a:cubicBezTo>
                  <a:cubicBezTo>
                    <a:pt x="41" y="108"/>
                    <a:pt x="45" y="137"/>
                    <a:pt x="12"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3" name="Freeform 101"/>
            <p:cNvSpPr>
              <a:spLocks/>
            </p:cNvSpPr>
            <p:nvPr/>
          </p:nvSpPr>
          <p:spPr bwMode="auto">
            <a:xfrm>
              <a:off x="1057275" y="1550988"/>
              <a:ext cx="460375" cy="134938"/>
            </a:xfrm>
            <a:custGeom>
              <a:avLst/>
              <a:gdLst>
                <a:gd name="T0" fmla="*/ 60 w 286"/>
                <a:gd name="T1" fmla="*/ 26 h 83"/>
                <a:gd name="T2" fmla="*/ 4 w 286"/>
                <a:gd name="T3" fmla="*/ 50 h 83"/>
                <a:gd name="T4" fmla="*/ 144 w 286"/>
                <a:gd name="T5" fmla="*/ 82 h 83"/>
                <a:gd name="T6" fmla="*/ 277 w 286"/>
                <a:gd name="T7" fmla="*/ 45 h 83"/>
                <a:gd name="T8" fmla="*/ 228 w 286"/>
                <a:gd name="T9" fmla="*/ 25 h 83"/>
                <a:gd name="T10" fmla="*/ 226 w 286"/>
                <a:gd name="T11" fmla="*/ 11 h 83"/>
                <a:gd name="T12" fmla="*/ 215 w 286"/>
                <a:gd name="T13" fmla="*/ 0 h 83"/>
                <a:gd name="T14" fmla="*/ 153 w 286"/>
                <a:gd name="T15" fmla="*/ 16 h 83"/>
                <a:gd name="T16" fmla="*/ 71 w 286"/>
                <a:gd name="T17" fmla="*/ 2 h 83"/>
                <a:gd name="T18" fmla="*/ 64 w 286"/>
                <a:gd name="T19" fmla="*/ 6 h 83"/>
                <a:gd name="T20" fmla="*/ 61 w 286"/>
                <a:gd name="T21" fmla="*/ 10 h 83"/>
                <a:gd name="T22" fmla="*/ 60 w 286"/>
                <a:gd name="T23" fmla="*/ 2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6" h="83">
                  <a:moveTo>
                    <a:pt x="60" y="26"/>
                  </a:moveTo>
                  <a:cubicBezTo>
                    <a:pt x="60" y="26"/>
                    <a:pt x="7" y="32"/>
                    <a:pt x="4" y="50"/>
                  </a:cubicBezTo>
                  <a:cubicBezTo>
                    <a:pt x="4" y="50"/>
                    <a:pt x="0" y="83"/>
                    <a:pt x="144" y="82"/>
                  </a:cubicBezTo>
                  <a:cubicBezTo>
                    <a:pt x="276" y="82"/>
                    <a:pt x="286" y="56"/>
                    <a:pt x="277" y="45"/>
                  </a:cubicBezTo>
                  <a:cubicBezTo>
                    <a:pt x="277" y="45"/>
                    <a:pt x="264" y="26"/>
                    <a:pt x="228" y="25"/>
                  </a:cubicBezTo>
                  <a:cubicBezTo>
                    <a:pt x="226" y="11"/>
                    <a:pt x="226" y="11"/>
                    <a:pt x="226" y="11"/>
                  </a:cubicBezTo>
                  <a:cubicBezTo>
                    <a:pt x="215" y="0"/>
                    <a:pt x="215" y="0"/>
                    <a:pt x="215" y="0"/>
                  </a:cubicBezTo>
                  <a:cubicBezTo>
                    <a:pt x="215" y="0"/>
                    <a:pt x="206" y="15"/>
                    <a:pt x="153" y="16"/>
                  </a:cubicBezTo>
                  <a:cubicBezTo>
                    <a:pt x="101" y="16"/>
                    <a:pt x="71" y="2"/>
                    <a:pt x="71" y="2"/>
                  </a:cubicBezTo>
                  <a:cubicBezTo>
                    <a:pt x="64" y="6"/>
                    <a:pt x="64" y="6"/>
                    <a:pt x="64" y="6"/>
                  </a:cubicBezTo>
                  <a:cubicBezTo>
                    <a:pt x="61" y="10"/>
                    <a:pt x="61" y="10"/>
                    <a:pt x="61" y="10"/>
                  </a:cubicBezTo>
                  <a:lnTo>
                    <a:pt x="6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4" name="Freeform 102"/>
            <p:cNvSpPr>
              <a:spLocks/>
            </p:cNvSpPr>
            <p:nvPr/>
          </p:nvSpPr>
          <p:spPr bwMode="auto">
            <a:xfrm>
              <a:off x="1150938" y="1593850"/>
              <a:ext cx="57150" cy="47625"/>
            </a:xfrm>
            <a:custGeom>
              <a:avLst/>
              <a:gdLst>
                <a:gd name="T0" fmla="*/ 2 w 36"/>
                <a:gd name="T1" fmla="*/ 0 h 30"/>
                <a:gd name="T2" fmla="*/ 0 w 36"/>
                <a:gd name="T3" fmla="*/ 30 h 30"/>
                <a:gd name="T4" fmla="*/ 5 w 36"/>
                <a:gd name="T5" fmla="*/ 14 h 30"/>
                <a:gd name="T6" fmla="*/ 24 w 36"/>
                <a:gd name="T7" fmla="*/ 20 h 30"/>
                <a:gd name="T8" fmla="*/ 19 w 36"/>
                <a:gd name="T9" fmla="*/ 13 h 30"/>
                <a:gd name="T10" fmla="*/ 5 w 36"/>
                <a:gd name="T11" fmla="*/ 10 h 30"/>
                <a:gd name="T12" fmla="*/ 3 w 36"/>
                <a:gd name="T13" fmla="*/ 5 h 30"/>
                <a:gd name="T14" fmla="*/ 26 w 36"/>
                <a:gd name="T15" fmla="*/ 11 h 30"/>
                <a:gd name="T16" fmla="*/ 36 w 36"/>
                <a:gd name="T17" fmla="*/ 7 h 30"/>
                <a:gd name="T18" fmla="*/ 2 w 36"/>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0">
                  <a:moveTo>
                    <a:pt x="2" y="0"/>
                  </a:moveTo>
                  <a:cubicBezTo>
                    <a:pt x="0" y="30"/>
                    <a:pt x="0" y="30"/>
                    <a:pt x="0" y="30"/>
                  </a:cubicBezTo>
                  <a:cubicBezTo>
                    <a:pt x="0" y="30"/>
                    <a:pt x="0" y="14"/>
                    <a:pt x="5" y="14"/>
                  </a:cubicBezTo>
                  <a:cubicBezTo>
                    <a:pt x="9" y="14"/>
                    <a:pt x="22" y="14"/>
                    <a:pt x="24" y="20"/>
                  </a:cubicBezTo>
                  <a:cubicBezTo>
                    <a:pt x="24" y="20"/>
                    <a:pt x="26" y="15"/>
                    <a:pt x="19" y="13"/>
                  </a:cubicBezTo>
                  <a:cubicBezTo>
                    <a:pt x="13" y="11"/>
                    <a:pt x="8" y="9"/>
                    <a:pt x="5" y="10"/>
                  </a:cubicBezTo>
                  <a:cubicBezTo>
                    <a:pt x="1" y="11"/>
                    <a:pt x="3" y="5"/>
                    <a:pt x="3" y="5"/>
                  </a:cubicBezTo>
                  <a:cubicBezTo>
                    <a:pt x="3" y="5"/>
                    <a:pt x="22" y="11"/>
                    <a:pt x="26" y="11"/>
                  </a:cubicBezTo>
                  <a:cubicBezTo>
                    <a:pt x="30" y="11"/>
                    <a:pt x="30" y="7"/>
                    <a:pt x="36" y="7"/>
                  </a:cubicBezTo>
                  <a:cubicBezTo>
                    <a:pt x="36" y="7"/>
                    <a:pt x="15" y="13"/>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5" name="Freeform 103"/>
            <p:cNvSpPr>
              <a:spLocks/>
            </p:cNvSpPr>
            <p:nvPr/>
          </p:nvSpPr>
          <p:spPr bwMode="auto">
            <a:xfrm>
              <a:off x="1190625" y="1603375"/>
              <a:ext cx="65088" cy="17463"/>
            </a:xfrm>
            <a:custGeom>
              <a:avLst/>
              <a:gdLst>
                <a:gd name="T0" fmla="*/ 2 w 40"/>
                <a:gd name="T1" fmla="*/ 11 h 11"/>
                <a:gd name="T2" fmla="*/ 40 w 40"/>
                <a:gd name="T3" fmla="*/ 0 h 11"/>
                <a:gd name="T4" fmla="*/ 2 w 40"/>
                <a:gd name="T5" fmla="*/ 11 h 11"/>
              </a:gdLst>
              <a:ahLst/>
              <a:cxnLst>
                <a:cxn ang="0">
                  <a:pos x="T0" y="T1"/>
                </a:cxn>
                <a:cxn ang="0">
                  <a:pos x="T2" y="T3"/>
                </a:cxn>
                <a:cxn ang="0">
                  <a:pos x="T4" y="T5"/>
                </a:cxn>
              </a:cxnLst>
              <a:rect l="0" t="0" r="r" b="b"/>
              <a:pathLst>
                <a:path w="40" h="11">
                  <a:moveTo>
                    <a:pt x="2" y="11"/>
                  </a:moveTo>
                  <a:cubicBezTo>
                    <a:pt x="2" y="11"/>
                    <a:pt x="0" y="3"/>
                    <a:pt x="40" y="0"/>
                  </a:cubicBezTo>
                  <a:cubicBezTo>
                    <a:pt x="40" y="0"/>
                    <a:pt x="11" y="4"/>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6" name="Freeform 104"/>
            <p:cNvSpPr>
              <a:spLocks/>
            </p:cNvSpPr>
            <p:nvPr/>
          </p:nvSpPr>
          <p:spPr bwMode="auto">
            <a:xfrm>
              <a:off x="1298575" y="1603375"/>
              <a:ext cx="112713" cy="42863"/>
            </a:xfrm>
            <a:custGeom>
              <a:avLst/>
              <a:gdLst>
                <a:gd name="T0" fmla="*/ 15 w 70"/>
                <a:gd name="T1" fmla="*/ 2 h 27"/>
                <a:gd name="T2" fmla="*/ 35 w 70"/>
                <a:gd name="T3" fmla="*/ 20 h 27"/>
                <a:gd name="T4" fmla="*/ 46 w 70"/>
                <a:gd name="T5" fmla="*/ 22 h 27"/>
                <a:gd name="T6" fmla="*/ 60 w 70"/>
                <a:gd name="T7" fmla="*/ 16 h 27"/>
                <a:gd name="T8" fmla="*/ 70 w 70"/>
                <a:gd name="T9" fmla="*/ 21 h 27"/>
                <a:gd name="T10" fmla="*/ 70 w 70"/>
                <a:gd name="T11" fmla="*/ 5 h 27"/>
                <a:gd name="T12" fmla="*/ 58 w 70"/>
                <a:gd name="T13" fmla="*/ 5 h 27"/>
                <a:gd name="T14" fmla="*/ 41 w 70"/>
                <a:gd name="T15" fmla="*/ 11 h 27"/>
                <a:gd name="T16" fmla="*/ 15 w 70"/>
                <a:gd name="T17" fmla="*/ 1 h 27"/>
                <a:gd name="T18" fmla="*/ 15 w 70"/>
                <a:gd name="T1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7">
                  <a:moveTo>
                    <a:pt x="15" y="2"/>
                  </a:moveTo>
                  <a:cubicBezTo>
                    <a:pt x="15" y="2"/>
                    <a:pt x="35" y="13"/>
                    <a:pt x="35" y="20"/>
                  </a:cubicBezTo>
                  <a:cubicBezTo>
                    <a:pt x="35" y="27"/>
                    <a:pt x="43" y="26"/>
                    <a:pt x="46" y="22"/>
                  </a:cubicBezTo>
                  <a:cubicBezTo>
                    <a:pt x="49" y="18"/>
                    <a:pt x="55" y="15"/>
                    <a:pt x="60" y="16"/>
                  </a:cubicBezTo>
                  <a:cubicBezTo>
                    <a:pt x="65" y="16"/>
                    <a:pt x="70" y="21"/>
                    <a:pt x="70" y="21"/>
                  </a:cubicBezTo>
                  <a:cubicBezTo>
                    <a:pt x="70" y="5"/>
                    <a:pt x="70" y="5"/>
                    <a:pt x="70" y="5"/>
                  </a:cubicBezTo>
                  <a:cubicBezTo>
                    <a:pt x="70" y="5"/>
                    <a:pt x="67" y="3"/>
                    <a:pt x="58" y="5"/>
                  </a:cubicBezTo>
                  <a:cubicBezTo>
                    <a:pt x="48" y="8"/>
                    <a:pt x="45" y="14"/>
                    <a:pt x="41" y="11"/>
                  </a:cubicBezTo>
                  <a:cubicBezTo>
                    <a:pt x="37" y="8"/>
                    <a:pt x="29" y="2"/>
                    <a:pt x="15" y="1"/>
                  </a:cubicBezTo>
                  <a:cubicBezTo>
                    <a:pt x="0" y="0"/>
                    <a:pt x="15" y="2"/>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7" name="Freeform 105"/>
            <p:cNvSpPr>
              <a:spLocks/>
            </p:cNvSpPr>
            <p:nvPr/>
          </p:nvSpPr>
          <p:spPr bwMode="auto">
            <a:xfrm>
              <a:off x="1306513" y="1571625"/>
              <a:ext cx="115888" cy="38100"/>
            </a:xfrm>
            <a:custGeom>
              <a:avLst/>
              <a:gdLst>
                <a:gd name="T0" fmla="*/ 0 w 72"/>
                <a:gd name="T1" fmla="*/ 16 h 24"/>
                <a:gd name="T2" fmla="*/ 32 w 72"/>
                <a:gd name="T3" fmla="*/ 22 h 24"/>
                <a:gd name="T4" fmla="*/ 50 w 72"/>
                <a:gd name="T5" fmla="*/ 21 h 24"/>
                <a:gd name="T6" fmla="*/ 65 w 72"/>
                <a:gd name="T7" fmla="*/ 14 h 24"/>
                <a:gd name="T8" fmla="*/ 52 w 72"/>
                <a:gd name="T9" fmla="*/ 5 h 24"/>
                <a:gd name="T10" fmla="*/ 0 w 72"/>
                <a:gd name="T11" fmla="*/ 16 h 24"/>
              </a:gdLst>
              <a:ahLst/>
              <a:cxnLst>
                <a:cxn ang="0">
                  <a:pos x="T0" y="T1"/>
                </a:cxn>
                <a:cxn ang="0">
                  <a:pos x="T2" y="T3"/>
                </a:cxn>
                <a:cxn ang="0">
                  <a:pos x="T4" y="T5"/>
                </a:cxn>
                <a:cxn ang="0">
                  <a:pos x="T6" y="T7"/>
                </a:cxn>
                <a:cxn ang="0">
                  <a:pos x="T8" y="T9"/>
                </a:cxn>
                <a:cxn ang="0">
                  <a:pos x="T10" y="T11"/>
                </a:cxn>
              </a:cxnLst>
              <a:rect l="0" t="0" r="r" b="b"/>
              <a:pathLst>
                <a:path w="72" h="24">
                  <a:moveTo>
                    <a:pt x="0" y="16"/>
                  </a:moveTo>
                  <a:cubicBezTo>
                    <a:pt x="0" y="16"/>
                    <a:pt x="25" y="20"/>
                    <a:pt x="32" y="22"/>
                  </a:cubicBezTo>
                  <a:cubicBezTo>
                    <a:pt x="39" y="24"/>
                    <a:pt x="41" y="23"/>
                    <a:pt x="50" y="21"/>
                  </a:cubicBezTo>
                  <a:cubicBezTo>
                    <a:pt x="59" y="18"/>
                    <a:pt x="64" y="18"/>
                    <a:pt x="65" y="14"/>
                  </a:cubicBezTo>
                  <a:cubicBezTo>
                    <a:pt x="67" y="9"/>
                    <a:pt x="72" y="0"/>
                    <a:pt x="52" y="5"/>
                  </a:cubicBezTo>
                  <a:cubicBezTo>
                    <a:pt x="31" y="10"/>
                    <a:pt x="16" y="1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8" name="Freeform 106"/>
            <p:cNvSpPr>
              <a:spLocks/>
            </p:cNvSpPr>
            <p:nvPr/>
          </p:nvSpPr>
          <p:spPr bwMode="auto">
            <a:xfrm>
              <a:off x="1155700" y="1649413"/>
              <a:ext cx="279400" cy="46038"/>
            </a:xfrm>
            <a:custGeom>
              <a:avLst/>
              <a:gdLst>
                <a:gd name="T0" fmla="*/ 0 w 173"/>
                <a:gd name="T1" fmla="*/ 10 h 28"/>
                <a:gd name="T2" fmla="*/ 158 w 173"/>
                <a:gd name="T3" fmla="*/ 12 h 28"/>
                <a:gd name="T4" fmla="*/ 173 w 173"/>
                <a:gd name="T5" fmla="*/ 0 h 28"/>
                <a:gd name="T6" fmla="*/ 83 w 173"/>
                <a:gd name="T7" fmla="*/ 8 h 28"/>
                <a:gd name="T8" fmla="*/ 0 w 173"/>
                <a:gd name="T9" fmla="*/ 10 h 28"/>
              </a:gdLst>
              <a:ahLst/>
              <a:cxnLst>
                <a:cxn ang="0">
                  <a:pos x="T0" y="T1"/>
                </a:cxn>
                <a:cxn ang="0">
                  <a:pos x="T2" y="T3"/>
                </a:cxn>
                <a:cxn ang="0">
                  <a:pos x="T4" y="T5"/>
                </a:cxn>
                <a:cxn ang="0">
                  <a:pos x="T6" y="T7"/>
                </a:cxn>
                <a:cxn ang="0">
                  <a:pos x="T8" y="T9"/>
                </a:cxn>
              </a:cxnLst>
              <a:rect l="0" t="0" r="r" b="b"/>
              <a:pathLst>
                <a:path w="173" h="28">
                  <a:moveTo>
                    <a:pt x="0" y="10"/>
                  </a:moveTo>
                  <a:cubicBezTo>
                    <a:pt x="0" y="10"/>
                    <a:pt x="72" y="28"/>
                    <a:pt x="158" y="12"/>
                  </a:cubicBezTo>
                  <a:cubicBezTo>
                    <a:pt x="158" y="12"/>
                    <a:pt x="154" y="6"/>
                    <a:pt x="173" y="0"/>
                  </a:cubicBezTo>
                  <a:cubicBezTo>
                    <a:pt x="173" y="0"/>
                    <a:pt x="146" y="9"/>
                    <a:pt x="83" y="8"/>
                  </a:cubicBezTo>
                  <a:cubicBezTo>
                    <a:pt x="21" y="8"/>
                    <a:pt x="64" y="14"/>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59" name="Freeform 107"/>
            <p:cNvSpPr>
              <a:spLocks/>
            </p:cNvSpPr>
            <p:nvPr/>
          </p:nvSpPr>
          <p:spPr bwMode="auto">
            <a:xfrm>
              <a:off x="1295400" y="1633538"/>
              <a:ext cx="233363" cy="104775"/>
            </a:xfrm>
            <a:custGeom>
              <a:avLst/>
              <a:gdLst>
                <a:gd name="T0" fmla="*/ 0 w 145"/>
                <a:gd name="T1" fmla="*/ 62 h 65"/>
                <a:gd name="T2" fmla="*/ 103 w 145"/>
                <a:gd name="T3" fmla="*/ 49 h 65"/>
                <a:gd name="T4" fmla="*/ 83 w 145"/>
                <a:gd name="T5" fmla="*/ 48 h 65"/>
                <a:gd name="T6" fmla="*/ 10 w 145"/>
                <a:gd name="T7" fmla="*/ 39 h 65"/>
                <a:gd name="T8" fmla="*/ 23 w 145"/>
                <a:gd name="T9" fmla="*/ 31 h 65"/>
                <a:gd name="T10" fmla="*/ 131 w 145"/>
                <a:gd name="T11" fmla="*/ 0 h 65"/>
                <a:gd name="T12" fmla="*/ 118 w 145"/>
                <a:gd name="T13" fmla="*/ 45 h 65"/>
                <a:gd name="T14" fmla="*/ 0 w 145"/>
                <a:gd name="T15" fmla="*/ 62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65">
                  <a:moveTo>
                    <a:pt x="0" y="62"/>
                  </a:moveTo>
                  <a:cubicBezTo>
                    <a:pt x="0" y="62"/>
                    <a:pt x="65" y="61"/>
                    <a:pt x="103" y="49"/>
                  </a:cubicBezTo>
                  <a:cubicBezTo>
                    <a:pt x="103" y="49"/>
                    <a:pt x="123" y="47"/>
                    <a:pt x="83" y="48"/>
                  </a:cubicBezTo>
                  <a:cubicBezTo>
                    <a:pt x="43" y="48"/>
                    <a:pt x="11" y="55"/>
                    <a:pt x="10" y="39"/>
                  </a:cubicBezTo>
                  <a:cubicBezTo>
                    <a:pt x="10" y="39"/>
                    <a:pt x="6" y="31"/>
                    <a:pt x="23" y="31"/>
                  </a:cubicBezTo>
                  <a:cubicBezTo>
                    <a:pt x="40" y="31"/>
                    <a:pt x="129" y="29"/>
                    <a:pt x="131" y="0"/>
                  </a:cubicBezTo>
                  <a:cubicBezTo>
                    <a:pt x="131" y="0"/>
                    <a:pt x="145" y="35"/>
                    <a:pt x="118" y="45"/>
                  </a:cubicBezTo>
                  <a:cubicBezTo>
                    <a:pt x="118" y="45"/>
                    <a:pt x="76"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0" name="Freeform 108"/>
            <p:cNvSpPr>
              <a:spLocks noEditPoints="1"/>
            </p:cNvSpPr>
            <p:nvPr/>
          </p:nvSpPr>
          <p:spPr bwMode="auto">
            <a:xfrm>
              <a:off x="1563688" y="1870075"/>
              <a:ext cx="382588" cy="114300"/>
            </a:xfrm>
            <a:custGeom>
              <a:avLst/>
              <a:gdLst>
                <a:gd name="T0" fmla="*/ 163 w 238"/>
                <a:gd name="T1" fmla="*/ 24 h 71"/>
                <a:gd name="T2" fmla="*/ 238 w 238"/>
                <a:gd name="T3" fmla="*/ 71 h 71"/>
                <a:gd name="T4" fmla="*/ 238 w 238"/>
                <a:gd name="T5" fmla="*/ 71 h 71"/>
                <a:gd name="T6" fmla="*/ 238 w 238"/>
                <a:gd name="T7" fmla="*/ 71 h 71"/>
                <a:gd name="T8" fmla="*/ 163 w 238"/>
                <a:gd name="T9" fmla="*/ 24 h 71"/>
                <a:gd name="T10" fmla="*/ 80 w 238"/>
                <a:gd name="T11" fmla="*/ 8 h 71"/>
                <a:gd name="T12" fmla="*/ 91 w 238"/>
                <a:gd name="T13" fmla="*/ 8 h 71"/>
                <a:gd name="T14" fmla="*/ 109 w 238"/>
                <a:gd name="T15" fmla="*/ 10 h 71"/>
                <a:gd name="T16" fmla="*/ 80 w 238"/>
                <a:gd name="T17" fmla="*/ 8 h 71"/>
                <a:gd name="T18" fmla="*/ 0 w 238"/>
                <a:gd name="T19" fmla="*/ 0 h 71"/>
                <a:gd name="T20" fmla="*/ 10 w 238"/>
                <a:gd name="T21" fmla="*/ 2 h 71"/>
                <a:gd name="T22" fmla="*/ 0 w 238"/>
                <a:gd name="T2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 h="71">
                  <a:moveTo>
                    <a:pt x="163" y="24"/>
                  </a:moveTo>
                  <a:cubicBezTo>
                    <a:pt x="185" y="33"/>
                    <a:pt x="211" y="47"/>
                    <a:pt x="238" y="71"/>
                  </a:cubicBezTo>
                  <a:cubicBezTo>
                    <a:pt x="238" y="71"/>
                    <a:pt x="238" y="71"/>
                    <a:pt x="238" y="71"/>
                  </a:cubicBezTo>
                  <a:cubicBezTo>
                    <a:pt x="238" y="71"/>
                    <a:pt x="238" y="71"/>
                    <a:pt x="238" y="71"/>
                  </a:cubicBezTo>
                  <a:cubicBezTo>
                    <a:pt x="221" y="54"/>
                    <a:pt x="195" y="36"/>
                    <a:pt x="163" y="24"/>
                  </a:cubicBezTo>
                  <a:moveTo>
                    <a:pt x="80" y="8"/>
                  </a:moveTo>
                  <a:cubicBezTo>
                    <a:pt x="84" y="8"/>
                    <a:pt x="88" y="8"/>
                    <a:pt x="91" y="8"/>
                  </a:cubicBezTo>
                  <a:cubicBezTo>
                    <a:pt x="95" y="9"/>
                    <a:pt x="101" y="9"/>
                    <a:pt x="109" y="10"/>
                  </a:cubicBezTo>
                  <a:cubicBezTo>
                    <a:pt x="100" y="9"/>
                    <a:pt x="90" y="8"/>
                    <a:pt x="80" y="8"/>
                  </a:cubicBezTo>
                  <a:moveTo>
                    <a:pt x="0" y="0"/>
                  </a:moveTo>
                  <a:cubicBezTo>
                    <a:pt x="3" y="1"/>
                    <a:pt x="7" y="2"/>
                    <a:pt x="10" y="2"/>
                  </a:cubicBezTo>
                  <a:cubicBezTo>
                    <a:pt x="6" y="1"/>
                    <a:pt x="3"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1" name="Freeform 109"/>
            <p:cNvSpPr>
              <a:spLocks/>
            </p:cNvSpPr>
            <p:nvPr/>
          </p:nvSpPr>
          <p:spPr bwMode="auto">
            <a:xfrm>
              <a:off x="1439863" y="1830388"/>
              <a:ext cx="592138" cy="336550"/>
            </a:xfrm>
            <a:custGeom>
              <a:avLst/>
              <a:gdLst>
                <a:gd name="T0" fmla="*/ 36 w 368"/>
                <a:gd name="T1" fmla="*/ 0 h 209"/>
                <a:gd name="T2" fmla="*/ 25 w 368"/>
                <a:gd name="T3" fmla="*/ 20 h 209"/>
                <a:gd name="T4" fmla="*/ 16 w 368"/>
                <a:gd name="T5" fmla="*/ 88 h 209"/>
                <a:gd name="T6" fmla="*/ 41 w 368"/>
                <a:gd name="T7" fmla="*/ 136 h 209"/>
                <a:gd name="T8" fmla="*/ 53 w 368"/>
                <a:gd name="T9" fmla="*/ 135 h 209"/>
                <a:gd name="T10" fmla="*/ 157 w 368"/>
                <a:gd name="T11" fmla="*/ 125 h 209"/>
                <a:gd name="T12" fmla="*/ 262 w 368"/>
                <a:gd name="T13" fmla="*/ 150 h 209"/>
                <a:gd name="T14" fmla="*/ 327 w 368"/>
                <a:gd name="T15" fmla="*/ 209 h 209"/>
                <a:gd name="T16" fmla="*/ 330 w 368"/>
                <a:gd name="T17" fmla="*/ 204 h 209"/>
                <a:gd name="T18" fmla="*/ 311 w 368"/>
                <a:gd name="T19" fmla="*/ 146 h 209"/>
                <a:gd name="T20" fmla="*/ 314 w 368"/>
                <a:gd name="T21" fmla="*/ 145 h 209"/>
                <a:gd name="T22" fmla="*/ 363 w 368"/>
                <a:gd name="T23" fmla="*/ 207 h 209"/>
                <a:gd name="T24" fmla="*/ 364 w 368"/>
                <a:gd name="T25" fmla="*/ 207 h 209"/>
                <a:gd name="T26" fmla="*/ 361 w 368"/>
                <a:gd name="T27" fmla="*/ 180 h 209"/>
                <a:gd name="T28" fmla="*/ 352 w 368"/>
                <a:gd name="T29" fmla="*/ 150 h 209"/>
                <a:gd name="T30" fmla="*/ 315 w 368"/>
                <a:gd name="T31" fmla="*/ 96 h 209"/>
                <a:gd name="T32" fmla="*/ 315 w 368"/>
                <a:gd name="T33" fmla="*/ 96 h 209"/>
                <a:gd name="T34" fmla="*/ 240 w 368"/>
                <a:gd name="T35" fmla="*/ 49 h 209"/>
                <a:gd name="T36" fmla="*/ 186 w 368"/>
                <a:gd name="T37" fmla="*/ 35 h 209"/>
                <a:gd name="T38" fmla="*/ 168 w 368"/>
                <a:gd name="T39" fmla="*/ 33 h 209"/>
                <a:gd name="T40" fmla="*/ 157 w 368"/>
                <a:gd name="T41" fmla="*/ 33 h 209"/>
                <a:gd name="T42" fmla="*/ 150 w 368"/>
                <a:gd name="T43" fmla="*/ 32 h 209"/>
                <a:gd name="T44" fmla="*/ 87 w 368"/>
                <a:gd name="T45" fmla="*/ 27 h 209"/>
                <a:gd name="T46" fmla="*/ 77 w 368"/>
                <a:gd name="T47" fmla="*/ 25 h 209"/>
                <a:gd name="T48" fmla="*/ 40 w 368"/>
                <a:gd name="T49" fmla="*/ 0 h 209"/>
                <a:gd name="T50" fmla="*/ 36 w 368"/>
                <a:gd name="T5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8" h="209">
                  <a:moveTo>
                    <a:pt x="36" y="0"/>
                  </a:moveTo>
                  <a:cubicBezTo>
                    <a:pt x="33" y="0"/>
                    <a:pt x="27" y="3"/>
                    <a:pt x="25" y="20"/>
                  </a:cubicBezTo>
                  <a:cubicBezTo>
                    <a:pt x="21" y="47"/>
                    <a:pt x="35" y="51"/>
                    <a:pt x="16" y="88"/>
                  </a:cubicBezTo>
                  <a:cubicBezTo>
                    <a:pt x="0" y="119"/>
                    <a:pt x="18" y="136"/>
                    <a:pt x="41" y="136"/>
                  </a:cubicBezTo>
                  <a:cubicBezTo>
                    <a:pt x="45" y="136"/>
                    <a:pt x="49" y="135"/>
                    <a:pt x="53" y="135"/>
                  </a:cubicBezTo>
                  <a:cubicBezTo>
                    <a:pt x="67" y="131"/>
                    <a:pt x="112" y="125"/>
                    <a:pt x="157" y="125"/>
                  </a:cubicBezTo>
                  <a:cubicBezTo>
                    <a:pt x="199" y="125"/>
                    <a:pt x="243" y="131"/>
                    <a:pt x="262" y="150"/>
                  </a:cubicBezTo>
                  <a:cubicBezTo>
                    <a:pt x="294" y="182"/>
                    <a:pt x="318" y="209"/>
                    <a:pt x="327" y="209"/>
                  </a:cubicBezTo>
                  <a:cubicBezTo>
                    <a:pt x="329" y="209"/>
                    <a:pt x="330" y="207"/>
                    <a:pt x="330" y="204"/>
                  </a:cubicBezTo>
                  <a:cubicBezTo>
                    <a:pt x="330" y="186"/>
                    <a:pt x="294" y="153"/>
                    <a:pt x="311" y="146"/>
                  </a:cubicBezTo>
                  <a:cubicBezTo>
                    <a:pt x="312" y="145"/>
                    <a:pt x="313" y="145"/>
                    <a:pt x="314" y="145"/>
                  </a:cubicBezTo>
                  <a:cubicBezTo>
                    <a:pt x="332" y="145"/>
                    <a:pt x="363" y="207"/>
                    <a:pt x="363" y="207"/>
                  </a:cubicBezTo>
                  <a:cubicBezTo>
                    <a:pt x="363" y="207"/>
                    <a:pt x="364" y="207"/>
                    <a:pt x="364" y="207"/>
                  </a:cubicBezTo>
                  <a:cubicBezTo>
                    <a:pt x="365" y="207"/>
                    <a:pt x="368" y="205"/>
                    <a:pt x="361" y="180"/>
                  </a:cubicBezTo>
                  <a:cubicBezTo>
                    <a:pt x="352" y="150"/>
                    <a:pt x="352" y="150"/>
                    <a:pt x="352" y="150"/>
                  </a:cubicBezTo>
                  <a:cubicBezTo>
                    <a:pt x="352" y="150"/>
                    <a:pt x="347" y="127"/>
                    <a:pt x="315" y="96"/>
                  </a:cubicBezTo>
                  <a:cubicBezTo>
                    <a:pt x="315" y="96"/>
                    <a:pt x="315" y="96"/>
                    <a:pt x="315" y="96"/>
                  </a:cubicBezTo>
                  <a:cubicBezTo>
                    <a:pt x="288" y="72"/>
                    <a:pt x="262" y="58"/>
                    <a:pt x="240" y="49"/>
                  </a:cubicBezTo>
                  <a:cubicBezTo>
                    <a:pt x="223" y="43"/>
                    <a:pt x="205" y="38"/>
                    <a:pt x="186" y="35"/>
                  </a:cubicBezTo>
                  <a:cubicBezTo>
                    <a:pt x="178" y="34"/>
                    <a:pt x="172" y="34"/>
                    <a:pt x="168" y="33"/>
                  </a:cubicBezTo>
                  <a:cubicBezTo>
                    <a:pt x="165" y="33"/>
                    <a:pt x="161" y="33"/>
                    <a:pt x="157" y="33"/>
                  </a:cubicBezTo>
                  <a:cubicBezTo>
                    <a:pt x="154" y="32"/>
                    <a:pt x="152" y="32"/>
                    <a:pt x="150" y="32"/>
                  </a:cubicBezTo>
                  <a:cubicBezTo>
                    <a:pt x="123" y="32"/>
                    <a:pt x="103" y="30"/>
                    <a:pt x="87" y="27"/>
                  </a:cubicBezTo>
                  <a:cubicBezTo>
                    <a:pt x="84" y="27"/>
                    <a:pt x="80" y="26"/>
                    <a:pt x="77" y="25"/>
                  </a:cubicBezTo>
                  <a:cubicBezTo>
                    <a:pt x="56" y="19"/>
                    <a:pt x="45" y="10"/>
                    <a:pt x="40" y="0"/>
                  </a:cubicBezTo>
                  <a:cubicBezTo>
                    <a:pt x="40" y="0"/>
                    <a:pt x="38"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2" name="Freeform 110"/>
            <p:cNvSpPr>
              <a:spLocks/>
            </p:cNvSpPr>
            <p:nvPr/>
          </p:nvSpPr>
          <p:spPr bwMode="auto">
            <a:xfrm>
              <a:off x="635000" y="2006600"/>
              <a:ext cx="611188" cy="230188"/>
            </a:xfrm>
            <a:custGeom>
              <a:avLst/>
              <a:gdLst>
                <a:gd name="T0" fmla="*/ 33 w 379"/>
                <a:gd name="T1" fmla="*/ 12 h 142"/>
                <a:gd name="T2" fmla="*/ 3 w 379"/>
                <a:gd name="T3" fmla="*/ 44 h 142"/>
                <a:gd name="T4" fmla="*/ 55 w 379"/>
                <a:gd name="T5" fmla="*/ 100 h 142"/>
                <a:gd name="T6" fmla="*/ 250 w 379"/>
                <a:gd name="T7" fmla="*/ 96 h 142"/>
                <a:gd name="T8" fmla="*/ 366 w 379"/>
                <a:gd name="T9" fmla="*/ 128 h 142"/>
                <a:gd name="T10" fmla="*/ 297 w 379"/>
                <a:gd name="T11" fmla="*/ 52 h 142"/>
                <a:gd name="T12" fmla="*/ 230 w 379"/>
                <a:gd name="T13" fmla="*/ 11 h 142"/>
                <a:gd name="T14" fmla="*/ 131 w 379"/>
                <a:gd name="T15" fmla="*/ 23 h 142"/>
                <a:gd name="T16" fmla="*/ 33 w 379"/>
                <a:gd name="T17" fmla="*/ 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2">
                  <a:moveTo>
                    <a:pt x="33" y="12"/>
                  </a:moveTo>
                  <a:cubicBezTo>
                    <a:pt x="33" y="12"/>
                    <a:pt x="5" y="8"/>
                    <a:pt x="3" y="44"/>
                  </a:cubicBezTo>
                  <a:cubicBezTo>
                    <a:pt x="0" y="81"/>
                    <a:pt x="11" y="98"/>
                    <a:pt x="55" y="100"/>
                  </a:cubicBezTo>
                  <a:cubicBezTo>
                    <a:pt x="99" y="102"/>
                    <a:pt x="213" y="70"/>
                    <a:pt x="250" y="96"/>
                  </a:cubicBezTo>
                  <a:cubicBezTo>
                    <a:pt x="288" y="121"/>
                    <a:pt x="353" y="142"/>
                    <a:pt x="366" y="128"/>
                  </a:cubicBezTo>
                  <a:cubicBezTo>
                    <a:pt x="379" y="113"/>
                    <a:pt x="319" y="90"/>
                    <a:pt x="297" y="52"/>
                  </a:cubicBezTo>
                  <a:cubicBezTo>
                    <a:pt x="276" y="15"/>
                    <a:pt x="279" y="0"/>
                    <a:pt x="230" y="11"/>
                  </a:cubicBezTo>
                  <a:cubicBezTo>
                    <a:pt x="180" y="21"/>
                    <a:pt x="201" y="25"/>
                    <a:pt x="131" y="23"/>
                  </a:cubicBezTo>
                  <a:cubicBezTo>
                    <a:pt x="61" y="21"/>
                    <a:pt x="56" y="12"/>
                    <a:pt x="3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3" name="Freeform 111"/>
            <p:cNvSpPr>
              <a:spLocks/>
            </p:cNvSpPr>
            <p:nvPr/>
          </p:nvSpPr>
          <p:spPr bwMode="auto">
            <a:xfrm>
              <a:off x="1392238" y="2030413"/>
              <a:ext cx="547688" cy="279400"/>
            </a:xfrm>
            <a:custGeom>
              <a:avLst/>
              <a:gdLst>
                <a:gd name="T0" fmla="*/ 80 w 340"/>
                <a:gd name="T1" fmla="*/ 14 h 174"/>
                <a:gd name="T2" fmla="*/ 69 w 340"/>
                <a:gd name="T3" fmla="*/ 51 h 174"/>
                <a:gd name="T4" fmla="*/ 21 w 340"/>
                <a:gd name="T5" fmla="*/ 100 h 174"/>
                <a:gd name="T6" fmla="*/ 72 w 340"/>
                <a:gd name="T7" fmla="*/ 102 h 174"/>
                <a:gd name="T8" fmla="*/ 169 w 340"/>
                <a:gd name="T9" fmla="*/ 69 h 174"/>
                <a:gd name="T10" fmla="*/ 255 w 340"/>
                <a:gd name="T11" fmla="*/ 122 h 174"/>
                <a:gd name="T12" fmla="*/ 269 w 340"/>
                <a:gd name="T13" fmla="*/ 155 h 174"/>
                <a:gd name="T14" fmla="*/ 286 w 340"/>
                <a:gd name="T15" fmla="*/ 114 h 174"/>
                <a:gd name="T16" fmla="*/ 317 w 340"/>
                <a:gd name="T17" fmla="*/ 88 h 174"/>
                <a:gd name="T18" fmla="*/ 305 w 340"/>
                <a:gd name="T19" fmla="*/ 42 h 174"/>
                <a:gd name="T20" fmla="*/ 192 w 340"/>
                <a:gd name="T21" fmla="*/ 0 h 174"/>
                <a:gd name="T22" fmla="*/ 80 w 340"/>
                <a:gd name="T23" fmla="*/ 1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0" h="174">
                  <a:moveTo>
                    <a:pt x="80" y="14"/>
                  </a:moveTo>
                  <a:cubicBezTo>
                    <a:pt x="80" y="14"/>
                    <a:pt x="61" y="25"/>
                    <a:pt x="69" y="51"/>
                  </a:cubicBezTo>
                  <a:cubicBezTo>
                    <a:pt x="76" y="77"/>
                    <a:pt x="42" y="90"/>
                    <a:pt x="21" y="100"/>
                  </a:cubicBezTo>
                  <a:cubicBezTo>
                    <a:pt x="0" y="109"/>
                    <a:pt x="24" y="120"/>
                    <a:pt x="72" y="102"/>
                  </a:cubicBezTo>
                  <a:cubicBezTo>
                    <a:pt x="121" y="85"/>
                    <a:pt x="127" y="66"/>
                    <a:pt x="169" y="69"/>
                  </a:cubicBezTo>
                  <a:cubicBezTo>
                    <a:pt x="211" y="73"/>
                    <a:pt x="252" y="90"/>
                    <a:pt x="255" y="122"/>
                  </a:cubicBezTo>
                  <a:cubicBezTo>
                    <a:pt x="258" y="155"/>
                    <a:pt x="263" y="174"/>
                    <a:pt x="269" y="155"/>
                  </a:cubicBezTo>
                  <a:cubicBezTo>
                    <a:pt x="276" y="136"/>
                    <a:pt x="288" y="134"/>
                    <a:pt x="286" y="114"/>
                  </a:cubicBezTo>
                  <a:cubicBezTo>
                    <a:pt x="284" y="93"/>
                    <a:pt x="295" y="87"/>
                    <a:pt x="317" y="88"/>
                  </a:cubicBezTo>
                  <a:cubicBezTo>
                    <a:pt x="340" y="90"/>
                    <a:pt x="327" y="67"/>
                    <a:pt x="305" y="42"/>
                  </a:cubicBezTo>
                  <a:cubicBezTo>
                    <a:pt x="283" y="17"/>
                    <a:pt x="277" y="0"/>
                    <a:pt x="192" y="0"/>
                  </a:cubicBezTo>
                  <a:cubicBezTo>
                    <a:pt x="106" y="0"/>
                    <a:pt x="90" y="3"/>
                    <a:pt x="8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4" name="Freeform 112"/>
            <p:cNvSpPr>
              <a:spLocks/>
            </p:cNvSpPr>
            <p:nvPr/>
          </p:nvSpPr>
          <p:spPr bwMode="auto">
            <a:xfrm>
              <a:off x="1882775" y="2297113"/>
              <a:ext cx="180975" cy="127000"/>
            </a:xfrm>
            <a:custGeom>
              <a:avLst/>
              <a:gdLst>
                <a:gd name="T0" fmla="*/ 110 w 113"/>
                <a:gd name="T1" fmla="*/ 0 h 79"/>
                <a:gd name="T2" fmla="*/ 113 w 113"/>
                <a:gd name="T3" fmla="*/ 41 h 79"/>
                <a:gd name="T4" fmla="*/ 0 w 113"/>
                <a:gd name="T5" fmla="*/ 55 h 79"/>
                <a:gd name="T6" fmla="*/ 110 w 113"/>
                <a:gd name="T7" fmla="*/ 0 h 79"/>
              </a:gdLst>
              <a:ahLst/>
              <a:cxnLst>
                <a:cxn ang="0">
                  <a:pos x="T0" y="T1"/>
                </a:cxn>
                <a:cxn ang="0">
                  <a:pos x="T2" y="T3"/>
                </a:cxn>
                <a:cxn ang="0">
                  <a:pos x="T4" y="T5"/>
                </a:cxn>
                <a:cxn ang="0">
                  <a:pos x="T6" y="T7"/>
                </a:cxn>
              </a:cxnLst>
              <a:rect l="0" t="0" r="r" b="b"/>
              <a:pathLst>
                <a:path w="113" h="79">
                  <a:moveTo>
                    <a:pt x="110" y="0"/>
                  </a:moveTo>
                  <a:cubicBezTo>
                    <a:pt x="113" y="41"/>
                    <a:pt x="113" y="41"/>
                    <a:pt x="113" y="41"/>
                  </a:cubicBezTo>
                  <a:cubicBezTo>
                    <a:pt x="113" y="41"/>
                    <a:pt x="81" y="77"/>
                    <a:pt x="0" y="55"/>
                  </a:cubicBezTo>
                  <a:cubicBezTo>
                    <a:pt x="0" y="55"/>
                    <a:pt x="113" y="79"/>
                    <a:pt x="1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5" name="Freeform 113"/>
            <p:cNvSpPr>
              <a:spLocks/>
            </p:cNvSpPr>
            <p:nvPr/>
          </p:nvSpPr>
          <p:spPr bwMode="auto">
            <a:xfrm>
              <a:off x="966788" y="1071563"/>
              <a:ext cx="30163" cy="150813"/>
            </a:xfrm>
            <a:custGeom>
              <a:avLst/>
              <a:gdLst>
                <a:gd name="T0" fmla="*/ 16 w 19"/>
                <a:gd name="T1" fmla="*/ 4 h 93"/>
                <a:gd name="T2" fmla="*/ 12 w 19"/>
                <a:gd name="T3" fmla="*/ 7 h 93"/>
                <a:gd name="T4" fmla="*/ 17 w 19"/>
                <a:gd name="T5" fmla="*/ 17 h 93"/>
                <a:gd name="T6" fmla="*/ 14 w 19"/>
                <a:gd name="T7" fmla="*/ 92 h 93"/>
                <a:gd name="T8" fmla="*/ 11 w 19"/>
                <a:gd name="T9" fmla="*/ 79 h 93"/>
                <a:gd name="T10" fmla="*/ 10 w 19"/>
                <a:gd name="T11" fmla="*/ 31 h 93"/>
                <a:gd name="T12" fmla="*/ 1 w 19"/>
                <a:gd name="T13" fmla="*/ 37 h 93"/>
                <a:gd name="T14" fmla="*/ 16 w 19"/>
                <a:gd name="T15" fmla="*/ 4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93">
                  <a:moveTo>
                    <a:pt x="16" y="4"/>
                  </a:moveTo>
                  <a:cubicBezTo>
                    <a:pt x="16" y="4"/>
                    <a:pt x="12" y="3"/>
                    <a:pt x="12" y="7"/>
                  </a:cubicBezTo>
                  <a:cubicBezTo>
                    <a:pt x="12" y="11"/>
                    <a:pt x="17" y="11"/>
                    <a:pt x="17" y="17"/>
                  </a:cubicBezTo>
                  <a:cubicBezTo>
                    <a:pt x="17" y="23"/>
                    <a:pt x="19" y="92"/>
                    <a:pt x="14" y="92"/>
                  </a:cubicBezTo>
                  <a:cubicBezTo>
                    <a:pt x="9" y="92"/>
                    <a:pt x="10" y="93"/>
                    <a:pt x="11" y="79"/>
                  </a:cubicBezTo>
                  <a:cubicBezTo>
                    <a:pt x="13" y="65"/>
                    <a:pt x="12" y="41"/>
                    <a:pt x="10" y="31"/>
                  </a:cubicBezTo>
                  <a:cubicBezTo>
                    <a:pt x="8" y="21"/>
                    <a:pt x="2" y="55"/>
                    <a:pt x="1" y="37"/>
                  </a:cubicBezTo>
                  <a:cubicBezTo>
                    <a:pt x="0" y="18"/>
                    <a:pt x="2" y="0"/>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6" name="Freeform 114"/>
            <p:cNvSpPr>
              <a:spLocks/>
            </p:cNvSpPr>
            <p:nvPr/>
          </p:nvSpPr>
          <p:spPr bwMode="auto">
            <a:xfrm>
              <a:off x="985838" y="1076325"/>
              <a:ext cx="211138" cy="33338"/>
            </a:xfrm>
            <a:custGeom>
              <a:avLst/>
              <a:gdLst>
                <a:gd name="T0" fmla="*/ 0 w 131"/>
                <a:gd name="T1" fmla="*/ 4 h 20"/>
                <a:gd name="T2" fmla="*/ 15 w 131"/>
                <a:gd name="T3" fmla="*/ 9 h 20"/>
                <a:gd name="T4" fmla="*/ 116 w 131"/>
                <a:gd name="T5" fmla="*/ 13 h 20"/>
                <a:gd name="T6" fmla="*/ 128 w 131"/>
                <a:gd name="T7" fmla="*/ 16 h 20"/>
                <a:gd name="T8" fmla="*/ 131 w 131"/>
                <a:gd name="T9" fmla="*/ 16 h 20"/>
                <a:gd name="T10" fmla="*/ 125 w 131"/>
                <a:gd name="T11" fmla="*/ 9 h 20"/>
                <a:gd name="T12" fmla="*/ 0 w 131"/>
                <a:gd name="T13" fmla="*/ 4 h 20"/>
              </a:gdLst>
              <a:ahLst/>
              <a:cxnLst>
                <a:cxn ang="0">
                  <a:pos x="T0" y="T1"/>
                </a:cxn>
                <a:cxn ang="0">
                  <a:pos x="T2" y="T3"/>
                </a:cxn>
                <a:cxn ang="0">
                  <a:pos x="T4" y="T5"/>
                </a:cxn>
                <a:cxn ang="0">
                  <a:pos x="T6" y="T7"/>
                </a:cxn>
                <a:cxn ang="0">
                  <a:pos x="T8" y="T9"/>
                </a:cxn>
                <a:cxn ang="0">
                  <a:pos x="T10" y="T11"/>
                </a:cxn>
                <a:cxn ang="0">
                  <a:pos x="T12" y="T13"/>
                </a:cxn>
              </a:cxnLst>
              <a:rect l="0" t="0" r="r" b="b"/>
              <a:pathLst>
                <a:path w="131" h="20">
                  <a:moveTo>
                    <a:pt x="0" y="4"/>
                  </a:moveTo>
                  <a:cubicBezTo>
                    <a:pt x="0" y="8"/>
                    <a:pt x="1" y="10"/>
                    <a:pt x="15" y="9"/>
                  </a:cubicBezTo>
                  <a:cubicBezTo>
                    <a:pt x="29" y="9"/>
                    <a:pt x="110" y="13"/>
                    <a:pt x="116" y="13"/>
                  </a:cubicBezTo>
                  <a:cubicBezTo>
                    <a:pt x="121" y="13"/>
                    <a:pt x="126" y="13"/>
                    <a:pt x="128" y="16"/>
                  </a:cubicBezTo>
                  <a:cubicBezTo>
                    <a:pt x="131" y="19"/>
                    <a:pt x="131" y="20"/>
                    <a:pt x="131" y="16"/>
                  </a:cubicBezTo>
                  <a:cubicBezTo>
                    <a:pt x="130" y="12"/>
                    <a:pt x="130" y="9"/>
                    <a:pt x="125" y="9"/>
                  </a:cubicBezTo>
                  <a:cubicBezTo>
                    <a:pt x="120" y="8"/>
                    <a:pt x="0" y="0"/>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7" name="Freeform 115"/>
            <p:cNvSpPr>
              <a:spLocks/>
            </p:cNvSpPr>
            <p:nvPr/>
          </p:nvSpPr>
          <p:spPr bwMode="auto">
            <a:xfrm>
              <a:off x="1187450" y="1081088"/>
              <a:ext cx="20638" cy="106363"/>
            </a:xfrm>
            <a:custGeom>
              <a:avLst/>
              <a:gdLst>
                <a:gd name="T0" fmla="*/ 4 w 13"/>
                <a:gd name="T1" fmla="*/ 1 h 66"/>
                <a:gd name="T2" fmla="*/ 9 w 13"/>
                <a:gd name="T3" fmla="*/ 11 h 66"/>
                <a:gd name="T4" fmla="*/ 10 w 13"/>
                <a:gd name="T5" fmla="*/ 66 h 66"/>
                <a:gd name="T6" fmla="*/ 6 w 13"/>
                <a:gd name="T7" fmla="*/ 15 h 66"/>
                <a:gd name="T8" fmla="*/ 0 w 13"/>
                <a:gd name="T9" fmla="*/ 6 h 66"/>
                <a:gd name="T10" fmla="*/ 4 w 13"/>
                <a:gd name="T11" fmla="*/ 1 h 66"/>
              </a:gdLst>
              <a:ahLst/>
              <a:cxnLst>
                <a:cxn ang="0">
                  <a:pos x="T0" y="T1"/>
                </a:cxn>
                <a:cxn ang="0">
                  <a:pos x="T2" y="T3"/>
                </a:cxn>
                <a:cxn ang="0">
                  <a:pos x="T4" y="T5"/>
                </a:cxn>
                <a:cxn ang="0">
                  <a:pos x="T6" y="T7"/>
                </a:cxn>
                <a:cxn ang="0">
                  <a:pos x="T8" y="T9"/>
                </a:cxn>
                <a:cxn ang="0">
                  <a:pos x="T10" y="T11"/>
                </a:cxn>
              </a:cxnLst>
              <a:rect l="0" t="0" r="r" b="b"/>
              <a:pathLst>
                <a:path w="13" h="66">
                  <a:moveTo>
                    <a:pt x="4" y="1"/>
                  </a:moveTo>
                  <a:cubicBezTo>
                    <a:pt x="4" y="1"/>
                    <a:pt x="8" y="10"/>
                    <a:pt x="9" y="11"/>
                  </a:cubicBezTo>
                  <a:cubicBezTo>
                    <a:pt x="9" y="12"/>
                    <a:pt x="13" y="55"/>
                    <a:pt x="10" y="66"/>
                  </a:cubicBezTo>
                  <a:cubicBezTo>
                    <a:pt x="10" y="66"/>
                    <a:pt x="11" y="27"/>
                    <a:pt x="6" y="15"/>
                  </a:cubicBezTo>
                  <a:cubicBezTo>
                    <a:pt x="6" y="15"/>
                    <a:pt x="6" y="7"/>
                    <a:pt x="0" y="6"/>
                  </a:cubicBezTo>
                  <a:cubicBezTo>
                    <a:pt x="0" y="6"/>
                    <a:pt x="1"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8" name="Freeform 116"/>
            <p:cNvSpPr>
              <a:spLocks/>
            </p:cNvSpPr>
            <p:nvPr/>
          </p:nvSpPr>
          <p:spPr bwMode="auto">
            <a:xfrm>
              <a:off x="1193800" y="1079500"/>
              <a:ext cx="33338" cy="31750"/>
            </a:xfrm>
            <a:custGeom>
              <a:avLst/>
              <a:gdLst>
                <a:gd name="T0" fmla="*/ 0 w 20"/>
                <a:gd name="T1" fmla="*/ 1 h 19"/>
                <a:gd name="T2" fmla="*/ 2 w 20"/>
                <a:gd name="T3" fmla="*/ 7 h 19"/>
                <a:gd name="T4" fmla="*/ 15 w 20"/>
                <a:gd name="T5" fmla="*/ 7 h 19"/>
                <a:gd name="T6" fmla="*/ 18 w 20"/>
                <a:gd name="T7" fmla="*/ 19 h 19"/>
                <a:gd name="T8" fmla="*/ 14 w 20"/>
                <a:gd name="T9" fmla="*/ 0 h 19"/>
                <a:gd name="T10" fmla="*/ 0 w 20"/>
                <a:gd name="T11" fmla="*/ 1 h 19"/>
              </a:gdLst>
              <a:ahLst/>
              <a:cxnLst>
                <a:cxn ang="0">
                  <a:pos x="T0" y="T1"/>
                </a:cxn>
                <a:cxn ang="0">
                  <a:pos x="T2" y="T3"/>
                </a:cxn>
                <a:cxn ang="0">
                  <a:pos x="T4" y="T5"/>
                </a:cxn>
                <a:cxn ang="0">
                  <a:pos x="T6" y="T7"/>
                </a:cxn>
                <a:cxn ang="0">
                  <a:pos x="T8" y="T9"/>
                </a:cxn>
                <a:cxn ang="0">
                  <a:pos x="T10" y="T11"/>
                </a:cxn>
              </a:cxnLst>
              <a:rect l="0" t="0" r="r" b="b"/>
              <a:pathLst>
                <a:path w="20" h="19">
                  <a:moveTo>
                    <a:pt x="0" y="1"/>
                  </a:moveTo>
                  <a:cubicBezTo>
                    <a:pt x="0" y="1"/>
                    <a:pt x="1" y="5"/>
                    <a:pt x="2" y="7"/>
                  </a:cubicBezTo>
                  <a:cubicBezTo>
                    <a:pt x="4" y="9"/>
                    <a:pt x="13" y="2"/>
                    <a:pt x="15" y="7"/>
                  </a:cubicBezTo>
                  <a:cubicBezTo>
                    <a:pt x="16" y="12"/>
                    <a:pt x="18" y="9"/>
                    <a:pt x="18" y="19"/>
                  </a:cubicBezTo>
                  <a:cubicBezTo>
                    <a:pt x="18" y="19"/>
                    <a:pt x="20" y="4"/>
                    <a:pt x="14" y="0"/>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69" name="Freeform 117"/>
            <p:cNvSpPr>
              <a:spLocks/>
            </p:cNvSpPr>
            <p:nvPr/>
          </p:nvSpPr>
          <p:spPr bwMode="auto">
            <a:xfrm>
              <a:off x="1216025" y="1047750"/>
              <a:ext cx="117475" cy="176213"/>
            </a:xfrm>
            <a:custGeom>
              <a:avLst/>
              <a:gdLst>
                <a:gd name="T0" fmla="*/ 36 w 72"/>
                <a:gd name="T1" fmla="*/ 0 h 109"/>
                <a:gd name="T2" fmla="*/ 17 w 72"/>
                <a:gd name="T3" fmla="*/ 11 h 109"/>
                <a:gd name="T4" fmla="*/ 20 w 72"/>
                <a:gd name="T5" fmla="*/ 18 h 109"/>
                <a:gd name="T6" fmla="*/ 33 w 72"/>
                <a:gd name="T7" fmla="*/ 22 h 109"/>
                <a:gd name="T8" fmla="*/ 19 w 72"/>
                <a:gd name="T9" fmla="*/ 65 h 109"/>
                <a:gd name="T10" fmla="*/ 23 w 72"/>
                <a:gd name="T11" fmla="*/ 95 h 109"/>
                <a:gd name="T12" fmla="*/ 66 w 72"/>
                <a:gd name="T13" fmla="*/ 99 h 109"/>
                <a:gd name="T14" fmla="*/ 62 w 72"/>
                <a:gd name="T15" fmla="*/ 104 h 109"/>
                <a:gd name="T16" fmla="*/ 9 w 72"/>
                <a:gd name="T17" fmla="*/ 100 h 109"/>
                <a:gd name="T18" fmla="*/ 6 w 72"/>
                <a:gd name="T19" fmla="*/ 59 h 109"/>
                <a:gd name="T20" fmla="*/ 0 w 72"/>
                <a:gd name="T21" fmla="*/ 20 h 109"/>
                <a:gd name="T22" fmla="*/ 36 w 72"/>
                <a:gd name="T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9">
                  <a:moveTo>
                    <a:pt x="36" y="0"/>
                  </a:moveTo>
                  <a:cubicBezTo>
                    <a:pt x="36" y="0"/>
                    <a:pt x="22" y="4"/>
                    <a:pt x="17" y="11"/>
                  </a:cubicBezTo>
                  <a:cubicBezTo>
                    <a:pt x="12" y="18"/>
                    <a:pt x="11" y="21"/>
                    <a:pt x="20" y="18"/>
                  </a:cubicBezTo>
                  <a:cubicBezTo>
                    <a:pt x="30" y="15"/>
                    <a:pt x="39" y="10"/>
                    <a:pt x="33" y="22"/>
                  </a:cubicBezTo>
                  <a:cubicBezTo>
                    <a:pt x="26" y="35"/>
                    <a:pt x="12" y="47"/>
                    <a:pt x="19" y="65"/>
                  </a:cubicBezTo>
                  <a:cubicBezTo>
                    <a:pt x="25" y="82"/>
                    <a:pt x="6" y="88"/>
                    <a:pt x="23" y="95"/>
                  </a:cubicBezTo>
                  <a:cubicBezTo>
                    <a:pt x="39" y="102"/>
                    <a:pt x="66" y="99"/>
                    <a:pt x="66" y="99"/>
                  </a:cubicBezTo>
                  <a:cubicBezTo>
                    <a:pt x="66" y="99"/>
                    <a:pt x="72" y="104"/>
                    <a:pt x="62" y="104"/>
                  </a:cubicBezTo>
                  <a:cubicBezTo>
                    <a:pt x="53" y="104"/>
                    <a:pt x="14" y="109"/>
                    <a:pt x="9" y="100"/>
                  </a:cubicBezTo>
                  <a:cubicBezTo>
                    <a:pt x="4" y="92"/>
                    <a:pt x="7" y="77"/>
                    <a:pt x="6" y="59"/>
                  </a:cubicBezTo>
                  <a:cubicBezTo>
                    <a:pt x="5" y="40"/>
                    <a:pt x="6" y="25"/>
                    <a:pt x="0" y="20"/>
                  </a:cubicBezTo>
                  <a:cubicBezTo>
                    <a:pt x="0" y="20"/>
                    <a:pt x="8" y="1"/>
                    <a:pt x="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0" name="Freeform 118"/>
            <p:cNvSpPr>
              <a:spLocks/>
            </p:cNvSpPr>
            <p:nvPr/>
          </p:nvSpPr>
          <p:spPr bwMode="auto">
            <a:xfrm>
              <a:off x="1223963" y="1212850"/>
              <a:ext cx="47625" cy="106363"/>
            </a:xfrm>
            <a:custGeom>
              <a:avLst/>
              <a:gdLst>
                <a:gd name="T0" fmla="*/ 30 w 30"/>
                <a:gd name="T1" fmla="*/ 5 h 66"/>
                <a:gd name="T2" fmla="*/ 11 w 30"/>
                <a:gd name="T3" fmla="*/ 9 h 66"/>
                <a:gd name="T4" fmla="*/ 11 w 30"/>
                <a:gd name="T5" fmla="*/ 25 h 66"/>
                <a:gd name="T6" fmla="*/ 8 w 30"/>
                <a:gd name="T7" fmla="*/ 6 h 66"/>
                <a:gd name="T8" fmla="*/ 8 w 30"/>
                <a:gd name="T9" fmla="*/ 0 h 66"/>
                <a:gd name="T10" fmla="*/ 1 w 30"/>
                <a:gd name="T11" fmla="*/ 1 h 66"/>
                <a:gd name="T12" fmla="*/ 1 w 30"/>
                <a:gd name="T13" fmla="*/ 31 h 66"/>
                <a:gd name="T14" fmla="*/ 12 w 30"/>
                <a:gd name="T15" fmla="*/ 53 h 66"/>
                <a:gd name="T16" fmla="*/ 22 w 30"/>
                <a:gd name="T17" fmla="*/ 32 h 66"/>
                <a:gd name="T18" fmla="*/ 30 w 30"/>
                <a:gd name="T19" fmla="*/ 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30" y="5"/>
                  </a:moveTo>
                  <a:cubicBezTo>
                    <a:pt x="30" y="5"/>
                    <a:pt x="12" y="1"/>
                    <a:pt x="11" y="9"/>
                  </a:cubicBezTo>
                  <a:cubicBezTo>
                    <a:pt x="11" y="18"/>
                    <a:pt x="11" y="25"/>
                    <a:pt x="11" y="25"/>
                  </a:cubicBezTo>
                  <a:cubicBezTo>
                    <a:pt x="11" y="25"/>
                    <a:pt x="10" y="9"/>
                    <a:pt x="8" y="6"/>
                  </a:cubicBezTo>
                  <a:cubicBezTo>
                    <a:pt x="6" y="3"/>
                    <a:pt x="8" y="0"/>
                    <a:pt x="8" y="0"/>
                  </a:cubicBezTo>
                  <a:cubicBezTo>
                    <a:pt x="8" y="0"/>
                    <a:pt x="5" y="3"/>
                    <a:pt x="1" y="1"/>
                  </a:cubicBezTo>
                  <a:cubicBezTo>
                    <a:pt x="1" y="31"/>
                    <a:pt x="1" y="31"/>
                    <a:pt x="1" y="31"/>
                  </a:cubicBezTo>
                  <a:cubicBezTo>
                    <a:pt x="1" y="31"/>
                    <a:pt x="0" y="40"/>
                    <a:pt x="12" y="53"/>
                  </a:cubicBezTo>
                  <a:cubicBezTo>
                    <a:pt x="25" y="66"/>
                    <a:pt x="23" y="43"/>
                    <a:pt x="22" y="32"/>
                  </a:cubicBezTo>
                  <a:cubicBezTo>
                    <a:pt x="22" y="20"/>
                    <a:pt x="22" y="4"/>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1" name="Freeform 119"/>
            <p:cNvSpPr>
              <a:spLocks/>
            </p:cNvSpPr>
            <p:nvPr/>
          </p:nvSpPr>
          <p:spPr bwMode="auto">
            <a:xfrm>
              <a:off x="1292225" y="1211263"/>
              <a:ext cx="58738" cy="93663"/>
            </a:xfrm>
            <a:custGeom>
              <a:avLst/>
              <a:gdLst>
                <a:gd name="T0" fmla="*/ 10 w 36"/>
                <a:gd name="T1" fmla="*/ 3 h 58"/>
                <a:gd name="T2" fmla="*/ 32 w 36"/>
                <a:gd name="T3" fmla="*/ 6 h 58"/>
                <a:gd name="T4" fmla="*/ 27 w 36"/>
                <a:gd name="T5" fmla="*/ 53 h 58"/>
                <a:gd name="T6" fmla="*/ 18 w 36"/>
                <a:gd name="T7" fmla="*/ 20 h 58"/>
                <a:gd name="T8" fmla="*/ 10 w 36"/>
                <a:gd name="T9" fmla="*/ 3 h 58"/>
              </a:gdLst>
              <a:ahLst/>
              <a:cxnLst>
                <a:cxn ang="0">
                  <a:pos x="T0" y="T1"/>
                </a:cxn>
                <a:cxn ang="0">
                  <a:pos x="T2" y="T3"/>
                </a:cxn>
                <a:cxn ang="0">
                  <a:pos x="T4" y="T5"/>
                </a:cxn>
                <a:cxn ang="0">
                  <a:pos x="T6" y="T7"/>
                </a:cxn>
                <a:cxn ang="0">
                  <a:pos x="T8" y="T9"/>
                </a:cxn>
              </a:cxnLst>
              <a:rect l="0" t="0" r="r" b="b"/>
              <a:pathLst>
                <a:path w="36" h="58">
                  <a:moveTo>
                    <a:pt x="10" y="3"/>
                  </a:moveTo>
                  <a:cubicBezTo>
                    <a:pt x="10" y="3"/>
                    <a:pt x="31" y="0"/>
                    <a:pt x="32" y="6"/>
                  </a:cubicBezTo>
                  <a:cubicBezTo>
                    <a:pt x="33" y="11"/>
                    <a:pt x="36" y="47"/>
                    <a:pt x="27" y="53"/>
                  </a:cubicBezTo>
                  <a:cubicBezTo>
                    <a:pt x="18" y="58"/>
                    <a:pt x="23" y="34"/>
                    <a:pt x="18" y="20"/>
                  </a:cubicBezTo>
                  <a:cubicBezTo>
                    <a:pt x="13" y="5"/>
                    <a:pt x="0" y="7"/>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2" name="Freeform 120"/>
            <p:cNvSpPr>
              <a:spLocks/>
            </p:cNvSpPr>
            <p:nvPr/>
          </p:nvSpPr>
          <p:spPr bwMode="auto">
            <a:xfrm>
              <a:off x="1211263" y="1287463"/>
              <a:ext cx="57150" cy="49213"/>
            </a:xfrm>
            <a:custGeom>
              <a:avLst/>
              <a:gdLst>
                <a:gd name="T0" fmla="*/ 8 w 35"/>
                <a:gd name="T1" fmla="*/ 0 h 30"/>
                <a:gd name="T2" fmla="*/ 23 w 35"/>
                <a:gd name="T3" fmla="*/ 15 h 30"/>
                <a:gd name="T4" fmla="*/ 21 w 35"/>
                <a:gd name="T5" fmla="*/ 27 h 30"/>
                <a:gd name="T6" fmla="*/ 11 w 35"/>
                <a:gd name="T7" fmla="*/ 28 h 30"/>
                <a:gd name="T8" fmla="*/ 9 w 35"/>
                <a:gd name="T9" fmla="*/ 24 h 30"/>
                <a:gd name="T10" fmla="*/ 8 w 35"/>
                <a:gd name="T11" fmla="*/ 0 h 30"/>
              </a:gdLst>
              <a:ahLst/>
              <a:cxnLst>
                <a:cxn ang="0">
                  <a:pos x="T0" y="T1"/>
                </a:cxn>
                <a:cxn ang="0">
                  <a:pos x="T2" y="T3"/>
                </a:cxn>
                <a:cxn ang="0">
                  <a:pos x="T4" y="T5"/>
                </a:cxn>
                <a:cxn ang="0">
                  <a:pos x="T6" y="T7"/>
                </a:cxn>
                <a:cxn ang="0">
                  <a:pos x="T8" y="T9"/>
                </a:cxn>
                <a:cxn ang="0">
                  <a:pos x="T10" y="T11"/>
                </a:cxn>
              </a:cxnLst>
              <a:rect l="0" t="0" r="r" b="b"/>
              <a:pathLst>
                <a:path w="35" h="30">
                  <a:moveTo>
                    <a:pt x="8" y="0"/>
                  </a:moveTo>
                  <a:cubicBezTo>
                    <a:pt x="8" y="0"/>
                    <a:pt x="11" y="8"/>
                    <a:pt x="23" y="15"/>
                  </a:cubicBezTo>
                  <a:cubicBezTo>
                    <a:pt x="35" y="22"/>
                    <a:pt x="30" y="28"/>
                    <a:pt x="21" y="27"/>
                  </a:cubicBezTo>
                  <a:cubicBezTo>
                    <a:pt x="13" y="25"/>
                    <a:pt x="10" y="27"/>
                    <a:pt x="11" y="28"/>
                  </a:cubicBezTo>
                  <a:cubicBezTo>
                    <a:pt x="13" y="30"/>
                    <a:pt x="0" y="27"/>
                    <a:pt x="9" y="24"/>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3" name="Freeform 121"/>
            <p:cNvSpPr>
              <a:spLocks/>
            </p:cNvSpPr>
            <p:nvPr/>
          </p:nvSpPr>
          <p:spPr bwMode="auto">
            <a:xfrm>
              <a:off x="1339850" y="1322388"/>
              <a:ext cx="23813" cy="15875"/>
            </a:xfrm>
            <a:custGeom>
              <a:avLst/>
              <a:gdLst>
                <a:gd name="T0" fmla="*/ 6 w 15"/>
                <a:gd name="T1" fmla="*/ 0 h 9"/>
                <a:gd name="T2" fmla="*/ 0 w 15"/>
                <a:gd name="T3" fmla="*/ 9 h 9"/>
                <a:gd name="T4" fmla="*/ 6 w 15"/>
                <a:gd name="T5" fmla="*/ 0 h 9"/>
              </a:gdLst>
              <a:ahLst/>
              <a:cxnLst>
                <a:cxn ang="0">
                  <a:pos x="T0" y="T1"/>
                </a:cxn>
                <a:cxn ang="0">
                  <a:pos x="T2" y="T3"/>
                </a:cxn>
                <a:cxn ang="0">
                  <a:pos x="T4" y="T5"/>
                </a:cxn>
              </a:cxnLst>
              <a:rect l="0" t="0" r="r" b="b"/>
              <a:pathLst>
                <a:path w="15" h="9">
                  <a:moveTo>
                    <a:pt x="6" y="0"/>
                  </a:moveTo>
                  <a:cubicBezTo>
                    <a:pt x="6" y="0"/>
                    <a:pt x="9" y="7"/>
                    <a:pt x="0" y="9"/>
                  </a:cubicBezTo>
                  <a:cubicBezTo>
                    <a:pt x="0" y="9"/>
                    <a:pt x="15" y="5"/>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4" name="Freeform 122"/>
            <p:cNvSpPr>
              <a:spLocks/>
            </p:cNvSpPr>
            <p:nvPr/>
          </p:nvSpPr>
          <p:spPr bwMode="auto">
            <a:xfrm>
              <a:off x="1193800" y="1374775"/>
              <a:ext cx="176213" cy="14288"/>
            </a:xfrm>
            <a:custGeom>
              <a:avLst/>
              <a:gdLst>
                <a:gd name="T0" fmla="*/ 4 w 109"/>
                <a:gd name="T1" fmla="*/ 0 h 9"/>
                <a:gd name="T2" fmla="*/ 30 w 109"/>
                <a:gd name="T3" fmla="*/ 4 h 9"/>
                <a:gd name="T4" fmla="*/ 52 w 109"/>
                <a:gd name="T5" fmla="*/ 7 h 9"/>
                <a:gd name="T6" fmla="*/ 109 w 109"/>
                <a:gd name="T7" fmla="*/ 0 h 9"/>
                <a:gd name="T8" fmla="*/ 52 w 109"/>
                <a:gd name="T9" fmla="*/ 9 h 9"/>
                <a:gd name="T10" fmla="*/ 11 w 109"/>
                <a:gd name="T11" fmla="*/ 4 h 9"/>
                <a:gd name="T12" fmla="*/ 4 w 10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09" h="9">
                  <a:moveTo>
                    <a:pt x="4" y="0"/>
                  </a:moveTo>
                  <a:cubicBezTo>
                    <a:pt x="4" y="0"/>
                    <a:pt x="17" y="2"/>
                    <a:pt x="30" y="4"/>
                  </a:cubicBezTo>
                  <a:cubicBezTo>
                    <a:pt x="43" y="6"/>
                    <a:pt x="52" y="7"/>
                    <a:pt x="52" y="7"/>
                  </a:cubicBezTo>
                  <a:cubicBezTo>
                    <a:pt x="109" y="0"/>
                    <a:pt x="109" y="0"/>
                    <a:pt x="109" y="0"/>
                  </a:cubicBezTo>
                  <a:cubicBezTo>
                    <a:pt x="109" y="0"/>
                    <a:pt x="56" y="7"/>
                    <a:pt x="52" y="9"/>
                  </a:cubicBezTo>
                  <a:cubicBezTo>
                    <a:pt x="52" y="9"/>
                    <a:pt x="22" y="5"/>
                    <a:pt x="11" y="4"/>
                  </a:cubicBezTo>
                  <a:cubicBezTo>
                    <a:pt x="0" y="4"/>
                    <a:pt x="4" y="5"/>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5" name="Freeform 123"/>
            <p:cNvSpPr>
              <a:spLocks/>
            </p:cNvSpPr>
            <p:nvPr/>
          </p:nvSpPr>
          <p:spPr bwMode="auto">
            <a:xfrm>
              <a:off x="1193800" y="1330325"/>
              <a:ext cx="190500" cy="28575"/>
            </a:xfrm>
            <a:custGeom>
              <a:avLst/>
              <a:gdLst>
                <a:gd name="T0" fmla="*/ 0 w 118"/>
                <a:gd name="T1" fmla="*/ 5 h 17"/>
                <a:gd name="T2" fmla="*/ 19 w 118"/>
                <a:gd name="T3" fmla="*/ 11 h 17"/>
                <a:gd name="T4" fmla="*/ 47 w 118"/>
                <a:gd name="T5" fmla="*/ 15 h 17"/>
                <a:gd name="T6" fmla="*/ 52 w 118"/>
                <a:gd name="T7" fmla="*/ 15 h 17"/>
                <a:gd name="T8" fmla="*/ 83 w 118"/>
                <a:gd name="T9" fmla="*/ 8 h 17"/>
                <a:gd name="T10" fmla="*/ 114 w 118"/>
                <a:gd name="T11" fmla="*/ 9 h 17"/>
                <a:gd name="T12" fmla="*/ 118 w 118"/>
                <a:gd name="T13" fmla="*/ 4 h 17"/>
                <a:gd name="T14" fmla="*/ 108 w 118"/>
                <a:gd name="T15" fmla="*/ 2 h 17"/>
                <a:gd name="T16" fmla="*/ 85 w 118"/>
                <a:gd name="T17" fmla="*/ 6 h 17"/>
                <a:gd name="T18" fmla="*/ 74 w 118"/>
                <a:gd name="T19" fmla="*/ 7 h 17"/>
                <a:gd name="T20" fmla="*/ 58 w 118"/>
                <a:gd name="T21" fmla="*/ 10 h 17"/>
                <a:gd name="T22" fmla="*/ 24 w 118"/>
                <a:gd name="T23" fmla="*/ 8 h 17"/>
                <a:gd name="T24" fmla="*/ 0 w 118"/>
                <a:gd name="T25"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7">
                  <a:moveTo>
                    <a:pt x="0" y="5"/>
                  </a:moveTo>
                  <a:cubicBezTo>
                    <a:pt x="0" y="5"/>
                    <a:pt x="8" y="10"/>
                    <a:pt x="19" y="11"/>
                  </a:cubicBezTo>
                  <a:cubicBezTo>
                    <a:pt x="31" y="12"/>
                    <a:pt x="47" y="15"/>
                    <a:pt x="47" y="15"/>
                  </a:cubicBezTo>
                  <a:cubicBezTo>
                    <a:pt x="47" y="15"/>
                    <a:pt x="48" y="17"/>
                    <a:pt x="52" y="15"/>
                  </a:cubicBezTo>
                  <a:cubicBezTo>
                    <a:pt x="56" y="12"/>
                    <a:pt x="75" y="8"/>
                    <a:pt x="83" y="8"/>
                  </a:cubicBezTo>
                  <a:cubicBezTo>
                    <a:pt x="90" y="8"/>
                    <a:pt x="114" y="5"/>
                    <a:pt x="114" y="9"/>
                  </a:cubicBezTo>
                  <a:cubicBezTo>
                    <a:pt x="118" y="4"/>
                    <a:pt x="118" y="4"/>
                    <a:pt x="118" y="4"/>
                  </a:cubicBezTo>
                  <a:cubicBezTo>
                    <a:pt x="118" y="4"/>
                    <a:pt x="118" y="0"/>
                    <a:pt x="108" y="2"/>
                  </a:cubicBezTo>
                  <a:cubicBezTo>
                    <a:pt x="99" y="4"/>
                    <a:pt x="97" y="5"/>
                    <a:pt x="85" y="6"/>
                  </a:cubicBezTo>
                  <a:cubicBezTo>
                    <a:pt x="74" y="7"/>
                    <a:pt x="74" y="7"/>
                    <a:pt x="74" y="7"/>
                  </a:cubicBezTo>
                  <a:cubicBezTo>
                    <a:pt x="74" y="7"/>
                    <a:pt x="65" y="10"/>
                    <a:pt x="58" y="10"/>
                  </a:cubicBezTo>
                  <a:cubicBezTo>
                    <a:pt x="50" y="10"/>
                    <a:pt x="34" y="12"/>
                    <a:pt x="24" y="8"/>
                  </a:cubicBezTo>
                  <a:cubicBezTo>
                    <a:pt x="14" y="5"/>
                    <a:pt x="4"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6" name="Freeform 124"/>
            <p:cNvSpPr>
              <a:spLocks/>
            </p:cNvSpPr>
            <p:nvPr/>
          </p:nvSpPr>
          <p:spPr bwMode="auto">
            <a:xfrm>
              <a:off x="1317625" y="1122363"/>
              <a:ext cx="52388" cy="90488"/>
            </a:xfrm>
            <a:custGeom>
              <a:avLst/>
              <a:gdLst>
                <a:gd name="T0" fmla="*/ 12 w 32"/>
                <a:gd name="T1" fmla="*/ 0 h 57"/>
                <a:gd name="T2" fmla="*/ 25 w 32"/>
                <a:gd name="T3" fmla="*/ 5 h 57"/>
                <a:gd name="T4" fmla="*/ 28 w 32"/>
                <a:gd name="T5" fmla="*/ 13 h 57"/>
                <a:gd name="T6" fmla="*/ 8 w 32"/>
                <a:gd name="T7" fmla="*/ 56 h 57"/>
                <a:gd name="T8" fmla="*/ 7 w 32"/>
                <a:gd name="T9" fmla="*/ 41 h 57"/>
                <a:gd name="T10" fmla="*/ 19 w 32"/>
                <a:gd name="T11" fmla="*/ 11 h 57"/>
                <a:gd name="T12" fmla="*/ 12 w 32"/>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32" h="57">
                  <a:moveTo>
                    <a:pt x="12" y="0"/>
                  </a:moveTo>
                  <a:cubicBezTo>
                    <a:pt x="12" y="0"/>
                    <a:pt x="23" y="6"/>
                    <a:pt x="25" y="5"/>
                  </a:cubicBezTo>
                  <a:cubicBezTo>
                    <a:pt x="27" y="3"/>
                    <a:pt x="28" y="6"/>
                    <a:pt x="28" y="13"/>
                  </a:cubicBezTo>
                  <a:cubicBezTo>
                    <a:pt x="27" y="19"/>
                    <a:pt x="32" y="57"/>
                    <a:pt x="8" y="56"/>
                  </a:cubicBezTo>
                  <a:cubicBezTo>
                    <a:pt x="8" y="56"/>
                    <a:pt x="0" y="54"/>
                    <a:pt x="7" y="41"/>
                  </a:cubicBezTo>
                  <a:cubicBezTo>
                    <a:pt x="15" y="27"/>
                    <a:pt x="24" y="22"/>
                    <a:pt x="19" y="11"/>
                  </a:cubicBezTo>
                  <a:cubicBezTo>
                    <a:pt x="15" y="0"/>
                    <a:pt x="10" y="5"/>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7" name="Freeform 125"/>
            <p:cNvSpPr>
              <a:spLocks/>
            </p:cNvSpPr>
            <p:nvPr/>
          </p:nvSpPr>
          <p:spPr bwMode="auto">
            <a:xfrm>
              <a:off x="1273175" y="1042988"/>
              <a:ext cx="82550" cy="42863"/>
            </a:xfrm>
            <a:custGeom>
              <a:avLst/>
              <a:gdLst>
                <a:gd name="T0" fmla="*/ 51 w 51"/>
                <a:gd name="T1" fmla="*/ 27 h 27"/>
                <a:gd name="T2" fmla="*/ 0 w 51"/>
                <a:gd name="T3" fmla="*/ 3 h 27"/>
                <a:gd name="T4" fmla="*/ 51 w 51"/>
                <a:gd name="T5" fmla="*/ 27 h 27"/>
              </a:gdLst>
              <a:ahLst/>
              <a:cxnLst>
                <a:cxn ang="0">
                  <a:pos x="T0" y="T1"/>
                </a:cxn>
                <a:cxn ang="0">
                  <a:pos x="T2" y="T3"/>
                </a:cxn>
                <a:cxn ang="0">
                  <a:pos x="T4" y="T5"/>
                </a:cxn>
              </a:cxnLst>
              <a:rect l="0" t="0" r="r" b="b"/>
              <a:pathLst>
                <a:path w="51" h="27">
                  <a:moveTo>
                    <a:pt x="51" y="27"/>
                  </a:moveTo>
                  <a:cubicBezTo>
                    <a:pt x="51" y="27"/>
                    <a:pt x="40" y="5"/>
                    <a:pt x="0" y="3"/>
                  </a:cubicBezTo>
                  <a:cubicBezTo>
                    <a:pt x="0" y="3"/>
                    <a:pt x="41" y="0"/>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8" name="Freeform 126"/>
            <p:cNvSpPr>
              <a:spLocks/>
            </p:cNvSpPr>
            <p:nvPr/>
          </p:nvSpPr>
          <p:spPr bwMode="auto">
            <a:xfrm>
              <a:off x="1354138" y="1077913"/>
              <a:ext cx="28575" cy="55563"/>
            </a:xfrm>
            <a:custGeom>
              <a:avLst/>
              <a:gdLst>
                <a:gd name="T0" fmla="*/ 16 w 18"/>
                <a:gd name="T1" fmla="*/ 4 h 34"/>
                <a:gd name="T2" fmla="*/ 18 w 18"/>
                <a:gd name="T3" fmla="*/ 28 h 34"/>
                <a:gd name="T4" fmla="*/ 9 w 18"/>
                <a:gd name="T5" fmla="*/ 34 h 34"/>
                <a:gd name="T6" fmla="*/ 3 w 18"/>
                <a:gd name="T7" fmla="*/ 32 h 34"/>
                <a:gd name="T8" fmla="*/ 5 w 18"/>
                <a:gd name="T9" fmla="*/ 24 h 34"/>
                <a:gd name="T10" fmla="*/ 5 w 18"/>
                <a:gd name="T11" fmla="*/ 8 h 34"/>
                <a:gd name="T12" fmla="*/ 16 w 18"/>
                <a:gd name="T13" fmla="*/ 4 h 34"/>
              </a:gdLst>
              <a:ahLst/>
              <a:cxnLst>
                <a:cxn ang="0">
                  <a:pos x="T0" y="T1"/>
                </a:cxn>
                <a:cxn ang="0">
                  <a:pos x="T2" y="T3"/>
                </a:cxn>
                <a:cxn ang="0">
                  <a:pos x="T4" y="T5"/>
                </a:cxn>
                <a:cxn ang="0">
                  <a:pos x="T6" y="T7"/>
                </a:cxn>
                <a:cxn ang="0">
                  <a:pos x="T8" y="T9"/>
                </a:cxn>
                <a:cxn ang="0">
                  <a:pos x="T10" y="T11"/>
                </a:cxn>
                <a:cxn ang="0">
                  <a:pos x="T12" y="T13"/>
                </a:cxn>
              </a:cxnLst>
              <a:rect l="0" t="0" r="r" b="b"/>
              <a:pathLst>
                <a:path w="18" h="34">
                  <a:moveTo>
                    <a:pt x="16" y="4"/>
                  </a:moveTo>
                  <a:cubicBezTo>
                    <a:pt x="18" y="28"/>
                    <a:pt x="18" y="28"/>
                    <a:pt x="18" y="28"/>
                  </a:cubicBezTo>
                  <a:cubicBezTo>
                    <a:pt x="18" y="28"/>
                    <a:pt x="10" y="14"/>
                    <a:pt x="9" y="34"/>
                  </a:cubicBezTo>
                  <a:cubicBezTo>
                    <a:pt x="9" y="34"/>
                    <a:pt x="6" y="31"/>
                    <a:pt x="3" y="32"/>
                  </a:cubicBezTo>
                  <a:cubicBezTo>
                    <a:pt x="0" y="33"/>
                    <a:pt x="5" y="31"/>
                    <a:pt x="5" y="24"/>
                  </a:cubicBezTo>
                  <a:cubicBezTo>
                    <a:pt x="5" y="16"/>
                    <a:pt x="6" y="14"/>
                    <a:pt x="5" y="8"/>
                  </a:cubicBezTo>
                  <a:cubicBezTo>
                    <a:pt x="4" y="2"/>
                    <a:pt x="8" y="0"/>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79" name="Freeform 127"/>
            <p:cNvSpPr>
              <a:spLocks/>
            </p:cNvSpPr>
            <p:nvPr/>
          </p:nvSpPr>
          <p:spPr bwMode="auto">
            <a:xfrm>
              <a:off x="1377950" y="1054100"/>
              <a:ext cx="215900" cy="120650"/>
            </a:xfrm>
            <a:custGeom>
              <a:avLst/>
              <a:gdLst>
                <a:gd name="T0" fmla="*/ 7 w 134"/>
                <a:gd name="T1" fmla="*/ 25 h 75"/>
                <a:gd name="T2" fmla="*/ 5 w 134"/>
                <a:gd name="T3" fmla="*/ 75 h 75"/>
                <a:gd name="T4" fmla="*/ 2 w 134"/>
                <a:gd name="T5" fmla="*/ 21 h 75"/>
                <a:gd name="T6" fmla="*/ 7 w 134"/>
                <a:gd name="T7" fmla="*/ 19 h 75"/>
                <a:gd name="T8" fmla="*/ 114 w 134"/>
                <a:gd name="T9" fmla="*/ 3 h 75"/>
                <a:gd name="T10" fmla="*/ 130 w 134"/>
                <a:gd name="T11" fmla="*/ 8 h 75"/>
                <a:gd name="T12" fmla="*/ 113 w 134"/>
                <a:gd name="T13" fmla="*/ 7 h 75"/>
                <a:gd name="T14" fmla="*/ 15 w 134"/>
                <a:gd name="T15" fmla="*/ 21 h 75"/>
                <a:gd name="T16" fmla="*/ 7 w 134"/>
                <a:gd name="T17" fmla="*/ 2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75">
                  <a:moveTo>
                    <a:pt x="7" y="25"/>
                  </a:moveTo>
                  <a:cubicBezTo>
                    <a:pt x="7" y="25"/>
                    <a:pt x="11" y="60"/>
                    <a:pt x="5" y="75"/>
                  </a:cubicBezTo>
                  <a:cubicBezTo>
                    <a:pt x="5" y="75"/>
                    <a:pt x="8" y="48"/>
                    <a:pt x="2" y="21"/>
                  </a:cubicBezTo>
                  <a:cubicBezTo>
                    <a:pt x="2" y="21"/>
                    <a:pt x="0" y="20"/>
                    <a:pt x="7" y="19"/>
                  </a:cubicBezTo>
                  <a:cubicBezTo>
                    <a:pt x="14" y="18"/>
                    <a:pt x="114" y="3"/>
                    <a:pt x="114" y="3"/>
                  </a:cubicBezTo>
                  <a:cubicBezTo>
                    <a:pt x="114" y="3"/>
                    <a:pt x="126" y="0"/>
                    <a:pt x="130" y="8"/>
                  </a:cubicBezTo>
                  <a:cubicBezTo>
                    <a:pt x="134" y="15"/>
                    <a:pt x="126" y="5"/>
                    <a:pt x="113" y="7"/>
                  </a:cubicBezTo>
                  <a:cubicBezTo>
                    <a:pt x="100" y="8"/>
                    <a:pt x="15" y="21"/>
                    <a:pt x="15" y="21"/>
                  </a:cubicBezTo>
                  <a:cubicBezTo>
                    <a:pt x="15" y="21"/>
                    <a:pt x="7" y="22"/>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0" name="Freeform 128"/>
            <p:cNvSpPr>
              <a:spLocks/>
            </p:cNvSpPr>
            <p:nvPr/>
          </p:nvSpPr>
          <p:spPr bwMode="auto">
            <a:xfrm>
              <a:off x="1393825" y="1095375"/>
              <a:ext cx="190500" cy="42863"/>
            </a:xfrm>
            <a:custGeom>
              <a:avLst/>
              <a:gdLst>
                <a:gd name="T0" fmla="*/ 4 w 118"/>
                <a:gd name="T1" fmla="*/ 10 h 26"/>
                <a:gd name="T2" fmla="*/ 1 w 118"/>
                <a:gd name="T3" fmla="*/ 15 h 26"/>
                <a:gd name="T4" fmla="*/ 5 w 118"/>
                <a:gd name="T5" fmla="*/ 26 h 26"/>
                <a:gd name="T6" fmla="*/ 97 w 118"/>
                <a:gd name="T7" fmla="*/ 22 h 26"/>
                <a:gd name="T8" fmla="*/ 115 w 118"/>
                <a:gd name="T9" fmla="*/ 15 h 26"/>
                <a:gd name="T10" fmla="*/ 104 w 118"/>
                <a:gd name="T11" fmla="*/ 0 h 26"/>
                <a:gd name="T12" fmla="*/ 4 w 118"/>
                <a:gd name="T13" fmla="*/ 10 h 26"/>
              </a:gdLst>
              <a:ahLst/>
              <a:cxnLst>
                <a:cxn ang="0">
                  <a:pos x="T0" y="T1"/>
                </a:cxn>
                <a:cxn ang="0">
                  <a:pos x="T2" y="T3"/>
                </a:cxn>
                <a:cxn ang="0">
                  <a:pos x="T4" y="T5"/>
                </a:cxn>
                <a:cxn ang="0">
                  <a:pos x="T6" y="T7"/>
                </a:cxn>
                <a:cxn ang="0">
                  <a:pos x="T8" y="T9"/>
                </a:cxn>
                <a:cxn ang="0">
                  <a:pos x="T10" y="T11"/>
                </a:cxn>
                <a:cxn ang="0">
                  <a:pos x="T12" y="T13"/>
                </a:cxn>
              </a:cxnLst>
              <a:rect l="0" t="0" r="r" b="b"/>
              <a:pathLst>
                <a:path w="118" h="26">
                  <a:moveTo>
                    <a:pt x="4" y="10"/>
                  </a:moveTo>
                  <a:cubicBezTo>
                    <a:pt x="4" y="10"/>
                    <a:pt x="1" y="8"/>
                    <a:pt x="1" y="15"/>
                  </a:cubicBezTo>
                  <a:cubicBezTo>
                    <a:pt x="0" y="22"/>
                    <a:pt x="0" y="26"/>
                    <a:pt x="5" y="26"/>
                  </a:cubicBezTo>
                  <a:cubicBezTo>
                    <a:pt x="11" y="26"/>
                    <a:pt x="86" y="22"/>
                    <a:pt x="97" y="22"/>
                  </a:cubicBezTo>
                  <a:cubicBezTo>
                    <a:pt x="107" y="22"/>
                    <a:pt x="115" y="22"/>
                    <a:pt x="115" y="15"/>
                  </a:cubicBezTo>
                  <a:cubicBezTo>
                    <a:pt x="115" y="7"/>
                    <a:pt x="118" y="0"/>
                    <a:pt x="104" y="0"/>
                  </a:cubicBezTo>
                  <a:cubicBezTo>
                    <a:pt x="90" y="1"/>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1" name="Freeform 129"/>
            <p:cNvSpPr>
              <a:spLocks/>
            </p:cNvSpPr>
            <p:nvPr/>
          </p:nvSpPr>
          <p:spPr bwMode="auto">
            <a:xfrm>
              <a:off x="1384300" y="1135063"/>
              <a:ext cx="214313" cy="58738"/>
            </a:xfrm>
            <a:custGeom>
              <a:avLst/>
              <a:gdLst>
                <a:gd name="T0" fmla="*/ 0 w 133"/>
                <a:gd name="T1" fmla="*/ 30 h 37"/>
                <a:gd name="T2" fmla="*/ 32 w 133"/>
                <a:gd name="T3" fmla="*/ 14 h 37"/>
                <a:gd name="T4" fmla="*/ 117 w 133"/>
                <a:gd name="T5" fmla="*/ 10 h 37"/>
                <a:gd name="T6" fmla="*/ 121 w 133"/>
                <a:gd name="T7" fmla="*/ 35 h 37"/>
                <a:gd name="T8" fmla="*/ 0 w 133"/>
                <a:gd name="T9" fmla="*/ 30 h 37"/>
              </a:gdLst>
              <a:ahLst/>
              <a:cxnLst>
                <a:cxn ang="0">
                  <a:pos x="T0" y="T1"/>
                </a:cxn>
                <a:cxn ang="0">
                  <a:pos x="T2" y="T3"/>
                </a:cxn>
                <a:cxn ang="0">
                  <a:pos x="T4" y="T5"/>
                </a:cxn>
                <a:cxn ang="0">
                  <a:pos x="T6" y="T7"/>
                </a:cxn>
                <a:cxn ang="0">
                  <a:pos x="T8" y="T9"/>
                </a:cxn>
              </a:cxnLst>
              <a:rect l="0" t="0" r="r" b="b"/>
              <a:pathLst>
                <a:path w="133" h="37">
                  <a:moveTo>
                    <a:pt x="0" y="30"/>
                  </a:moveTo>
                  <a:cubicBezTo>
                    <a:pt x="0" y="30"/>
                    <a:pt x="14" y="21"/>
                    <a:pt x="32" y="14"/>
                  </a:cubicBezTo>
                  <a:cubicBezTo>
                    <a:pt x="51" y="6"/>
                    <a:pt x="101" y="0"/>
                    <a:pt x="117" y="10"/>
                  </a:cubicBezTo>
                  <a:cubicBezTo>
                    <a:pt x="133" y="20"/>
                    <a:pt x="131" y="33"/>
                    <a:pt x="121" y="35"/>
                  </a:cubicBezTo>
                  <a:cubicBezTo>
                    <a:pt x="112" y="37"/>
                    <a:pt x="0" y="30"/>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2" name="Freeform 130"/>
            <p:cNvSpPr>
              <a:spLocks/>
            </p:cNvSpPr>
            <p:nvPr/>
          </p:nvSpPr>
          <p:spPr bwMode="auto">
            <a:xfrm>
              <a:off x="1177925" y="1404938"/>
              <a:ext cx="185738" cy="34925"/>
            </a:xfrm>
            <a:custGeom>
              <a:avLst/>
              <a:gdLst>
                <a:gd name="T0" fmla="*/ 11 w 115"/>
                <a:gd name="T1" fmla="*/ 4 h 22"/>
                <a:gd name="T2" fmla="*/ 115 w 115"/>
                <a:gd name="T3" fmla="*/ 5 h 22"/>
                <a:gd name="T4" fmla="*/ 15 w 115"/>
                <a:gd name="T5" fmla="*/ 7 h 22"/>
                <a:gd name="T6" fmla="*/ 35 w 115"/>
                <a:gd name="T7" fmla="*/ 15 h 22"/>
                <a:gd name="T8" fmla="*/ 5 w 115"/>
                <a:gd name="T9" fmla="*/ 8 h 22"/>
                <a:gd name="T10" fmla="*/ 11 w 115"/>
                <a:gd name="T11" fmla="*/ 4 h 22"/>
              </a:gdLst>
              <a:ahLst/>
              <a:cxnLst>
                <a:cxn ang="0">
                  <a:pos x="T0" y="T1"/>
                </a:cxn>
                <a:cxn ang="0">
                  <a:pos x="T2" y="T3"/>
                </a:cxn>
                <a:cxn ang="0">
                  <a:pos x="T4" y="T5"/>
                </a:cxn>
                <a:cxn ang="0">
                  <a:pos x="T6" y="T7"/>
                </a:cxn>
                <a:cxn ang="0">
                  <a:pos x="T8" y="T9"/>
                </a:cxn>
                <a:cxn ang="0">
                  <a:pos x="T10" y="T11"/>
                </a:cxn>
              </a:cxnLst>
              <a:rect l="0" t="0" r="r" b="b"/>
              <a:pathLst>
                <a:path w="115" h="22">
                  <a:moveTo>
                    <a:pt x="11" y="4"/>
                  </a:moveTo>
                  <a:cubicBezTo>
                    <a:pt x="11" y="4"/>
                    <a:pt x="41" y="20"/>
                    <a:pt x="115" y="5"/>
                  </a:cubicBezTo>
                  <a:cubicBezTo>
                    <a:pt x="115" y="5"/>
                    <a:pt x="62" y="22"/>
                    <a:pt x="15" y="7"/>
                  </a:cubicBezTo>
                  <a:cubicBezTo>
                    <a:pt x="15" y="7"/>
                    <a:pt x="11" y="13"/>
                    <a:pt x="35" y="15"/>
                  </a:cubicBezTo>
                  <a:cubicBezTo>
                    <a:pt x="35" y="15"/>
                    <a:pt x="9" y="16"/>
                    <a:pt x="5" y="8"/>
                  </a:cubicBezTo>
                  <a:cubicBezTo>
                    <a:pt x="0" y="0"/>
                    <a:pt x="11" y="2"/>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3" name="Freeform 131"/>
            <p:cNvSpPr>
              <a:spLocks/>
            </p:cNvSpPr>
            <p:nvPr/>
          </p:nvSpPr>
          <p:spPr bwMode="auto">
            <a:xfrm>
              <a:off x="1358900" y="1403350"/>
              <a:ext cx="49213" cy="26988"/>
            </a:xfrm>
            <a:custGeom>
              <a:avLst/>
              <a:gdLst>
                <a:gd name="T0" fmla="*/ 10 w 31"/>
                <a:gd name="T1" fmla="*/ 0 h 17"/>
                <a:gd name="T2" fmla="*/ 0 w 31"/>
                <a:gd name="T3" fmla="*/ 17 h 17"/>
                <a:gd name="T4" fmla="*/ 24 w 31"/>
                <a:gd name="T5" fmla="*/ 7 h 17"/>
                <a:gd name="T6" fmla="*/ 10 w 31"/>
                <a:gd name="T7" fmla="*/ 0 h 17"/>
              </a:gdLst>
              <a:ahLst/>
              <a:cxnLst>
                <a:cxn ang="0">
                  <a:pos x="T0" y="T1"/>
                </a:cxn>
                <a:cxn ang="0">
                  <a:pos x="T2" y="T3"/>
                </a:cxn>
                <a:cxn ang="0">
                  <a:pos x="T4" y="T5"/>
                </a:cxn>
                <a:cxn ang="0">
                  <a:pos x="T6" y="T7"/>
                </a:cxn>
              </a:cxnLst>
              <a:rect l="0" t="0" r="r" b="b"/>
              <a:pathLst>
                <a:path w="31" h="17">
                  <a:moveTo>
                    <a:pt x="10" y="0"/>
                  </a:moveTo>
                  <a:cubicBezTo>
                    <a:pt x="10" y="0"/>
                    <a:pt x="31" y="10"/>
                    <a:pt x="0" y="17"/>
                  </a:cubicBezTo>
                  <a:cubicBezTo>
                    <a:pt x="0" y="17"/>
                    <a:pt x="23" y="13"/>
                    <a:pt x="24" y="7"/>
                  </a:cubicBezTo>
                  <a:cubicBezTo>
                    <a:pt x="25" y="1"/>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4" name="Freeform 132"/>
            <p:cNvSpPr>
              <a:spLocks/>
            </p:cNvSpPr>
            <p:nvPr/>
          </p:nvSpPr>
          <p:spPr bwMode="auto">
            <a:xfrm>
              <a:off x="1169988" y="1398588"/>
              <a:ext cx="38100" cy="31750"/>
            </a:xfrm>
            <a:custGeom>
              <a:avLst/>
              <a:gdLst>
                <a:gd name="T0" fmla="*/ 4 w 24"/>
                <a:gd name="T1" fmla="*/ 7 h 20"/>
                <a:gd name="T2" fmla="*/ 24 w 24"/>
                <a:gd name="T3" fmla="*/ 20 h 20"/>
                <a:gd name="T4" fmla="*/ 9 w 24"/>
                <a:gd name="T5" fmla="*/ 7 h 20"/>
                <a:gd name="T6" fmla="*/ 20 w 24"/>
                <a:gd name="T7" fmla="*/ 4 h 20"/>
                <a:gd name="T8" fmla="*/ 20 w 24"/>
                <a:gd name="T9" fmla="*/ 0 h 20"/>
                <a:gd name="T10" fmla="*/ 4 w 24"/>
                <a:gd name="T11" fmla="*/ 7 h 20"/>
              </a:gdLst>
              <a:ahLst/>
              <a:cxnLst>
                <a:cxn ang="0">
                  <a:pos x="T0" y="T1"/>
                </a:cxn>
                <a:cxn ang="0">
                  <a:pos x="T2" y="T3"/>
                </a:cxn>
                <a:cxn ang="0">
                  <a:pos x="T4" y="T5"/>
                </a:cxn>
                <a:cxn ang="0">
                  <a:pos x="T6" y="T7"/>
                </a:cxn>
                <a:cxn ang="0">
                  <a:pos x="T8" y="T9"/>
                </a:cxn>
                <a:cxn ang="0">
                  <a:pos x="T10" y="T11"/>
                </a:cxn>
              </a:cxnLst>
              <a:rect l="0" t="0" r="r" b="b"/>
              <a:pathLst>
                <a:path w="24" h="20">
                  <a:moveTo>
                    <a:pt x="4" y="7"/>
                  </a:moveTo>
                  <a:cubicBezTo>
                    <a:pt x="4" y="7"/>
                    <a:pt x="0" y="17"/>
                    <a:pt x="24" y="20"/>
                  </a:cubicBezTo>
                  <a:cubicBezTo>
                    <a:pt x="24" y="20"/>
                    <a:pt x="8" y="17"/>
                    <a:pt x="9" y="7"/>
                  </a:cubicBezTo>
                  <a:cubicBezTo>
                    <a:pt x="9" y="7"/>
                    <a:pt x="16" y="3"/>
                    <a:pt x="20" y="4"/>
                  </a:cubicBezTo>
                  <a:cubicBezTo>
                    <a:pt x="20" y="0"/>
                    <a:pt x="20" y="0"/>
                    <a:pt x="20" y="0"/>
                  </a:cubicBezTo>
                  <a:cubicBezTo>
                    <a:pt x="20" y="0"/>
                    <a:pt x="12" y="1"/>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5" name="Freeform 133"/>
            <p:cNvSpPr>
              <a:spLocks/>
            </p:cNvSpPr>
            <p:nvPr/>
          </p:nvSpPr>
          <p:spPr bwMode="auto">
            <a:xfrm>
              <a:off x="1171575" y="1417638"/>
              <a:ext cx="96838" cy="155575"/>
            </a:xfrm>
            <a:custGeom>
              <a:avLst/>
              <a:gdLst>
                <a:gd name="T0" fmla="*/ 5 w 60"/>
                <a:gd name="T1" fmla="*/ 3 h 96"/>
                <a:gd name="T2" fmla="*/ 2 w 60"/>
                <a:gd name="T3" fmla="*/ 3 h 96"/>
                <a:gd name="T4" fmla="*/ 3 w 60"/>
                <a:gd name="T5" fmla="*/ 35 h 96"/>
                <a:gd name="T6" fmla="*/ 3 w 60"/>
                <a:gd name="T7" fmla="*/ 85 h 96"/>
                <a:gd name="T8" fmla="*/ 33 w 60"/>
                <a:gd name="T9" fmla="*/ 89 h 96"/>
                <a:gd name="T10" fmla="*/ 40 w 60"/>
                <a:gd name="T11" fmla="*/ 63 h 96"/>
                <a:gd name="T12" fmla="*/ 45 w 60"/>
                <a:gd name="T13" fmla="*/ 43 h 96"/>
                <a:gd name="T14" fmla="*/ 52 w 60"/>
                <a:gd name="T15" fmla="*/ 23 h 96"/>
                <a:gd name="T16" fmla="*/ 51 w 60"/>
                <a:gd name="T17" fmla="*/ 15 h 96"/>
                <a:gd name="T18" fmla="*/ 5 w 60"/>
                <a:gd name="T19"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96">
                  <a:moveTo>
                    <a:pt x="5" y="3"/>
                  </a:moveTo>
                  <a:cubicBezTo>
                    <a:pt x="5" y="3"/>
                    <a:pt x="2" y="0"/>
                    <a:pt x="2" y="3"/>
                  </a:cubicBezTo>
                  <a:cubicBezTo>
                    <a:pt x="2" y="7"/>
                    <a:pt x="5" y="12"/>
                    <a:pt x="3" y="35"/>
                  </a:cubicBezTo>
                  <a:cubicBezTo>
                    <a:pt x="2" y="58"/>
                    <a:pt x="0" y="82"/>
                    <a:pt x="3" y="85"/>
                  </a:cubicBezTo>
                  <a:cubicBezTo>
                    <a:pt x="6" y="89"/>
                    <a:pt x="29" y="96"/>
                    <a:pt x="33" y="89"/>
                  </a:cubicBezTo>
                  <a:cubicBezTo>
                    <a:pt x="37" y="82"/>
                    <a:pt x="34" y="74"/>
                    <a:pt x="40" y="63"/>
                  </a:cubicBezTo>
                  <a:cubicBezTo>
                    <a:pt x="45" y="51"/>
                    <a:pt x="30" y="57"/>
                    <a:pt x="45" y="43"/>
                  </a:cubicBezTo>
                  <a:cubicBezTo>
                    <a:pt x="60" y="29"/>
                    <a:pt x="44" y="36"/>
                    <a:pt x="52" y="23"/>
                  </a:cubicBezTo>
                  <a:cubicBezTo>
                    <a:pt x="60" y="10"/>
                    <a:pt x="57" y="15"/>
                    <a:pt x="51" y="15"/>
                  </a:cubicBezTo>
                  <a:cubicBezTo>
                    <a:pt x="44" y="15"/>
                    <a:pt x="22" y="14"/>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6" name="Freeform 134"/>
            <p:cNvSpPr>
              <a:spLocks/>
            </p:cNvSpPr>
            <p:nvPr/>
          </p:nvSpPr>
          <p:spPr bwMode="auto">
            <a:xfrm>
              <a:off x="1301750" y="1420813"/>
              <a:ext cx="98425" cy="127000"/>
            </a:xfrm>
            <a:custGeom>
              <a:avLst/>
              <a:gdLst>
                <a:gd name="T0" fmla="*/ 7 w 61"/>
                <a:gd name="T1" fmla="*/ 13 h 79"/>
                <a:gd name="T2" fmla="*/ 60 w 61"/>
                <a:gd name="T3" fmla="*/ 0 h 79"/>
                <a:gd name="T4" fmla="*/ 61 w 61"/>
                <a:gd name="T5" fmla="*/ 78 h 79"/>
                <a:gd name="T6" fmla="*/ 47 w 61"/>
                <a:gd name="T7" fmla="*/ 61 h 79"/>
                <a:gd name="T8" fmla="*/ 27 w 61"/>
                <a:gd name="T9" fmla="*/ 31 h 79"/>
                <a:gd name="T10" fmla="*/ 7 w 61"/>
                <a:gd name="T11" fmla="*/ 13 h 79"/>
              </a:gdLst>
              <a:ahLst/>
              <a:cxnLst>
                <a:cxn ang="0">
                  <a:pos x="T0" y="T1"/>
                </a:cxn>
                <a:cxn ang="0">
                  <a:pos x="T2" y="T3"/>
                </a:cxn>
                <a:cxn ang="0">
                  <a:pos x="T4" y="T5"/>
                </a:cxn>
                <a:cxn ang="0">
                  <a:pos x="T6" y="T7"/>
                </a:cxn>
                <a:cxn ang="0">
                  <a:pos x="T8" y="T9"/>
                </a:cxn>
                <a:cxn ang="0">
                  <a:pos x="T10" y="T11"/>
                </a:cxn>
              </a:cxnLst>
              <a:rect l="0" t="0" r="r" b="b"/>
              <a:pathLst>
                <a:path w="61" h="79">
                  <a:moveTo>
                    <a:pt x="7" y="13"/>
                  </a:moveTo>
                  <a:cubicBezTo>
                    <a:pt x="7" y="13"/>
                    <a:pt x="49" y="15"/>
                    <a:pt x="60" y="0"/>
                  </a:cubicBezTo>
                  <a:cubicBezTo>
                    <a:pt x="61" y="78"/>
                    <a:pt x="61" y="78"/>
                    <a:pt x="61" y="78"/>
                  </a:cubicBezTo>
                  <a:cubicBezTo>
                    <a:pt x="61" y="78"/>
                    <a:pt x="52" y="79"/>
                    <a:pt x="47" y="61"/>
                  </a:cubicBezTo>
                  <a:cubicBezTo>
                    <a:pt x="42" y="44"/>
                    <a:pt x="41" y="33"/>
                    <a:pt x="27" y="31"/>
                  </a:cubicBezTo>
                  <a:cubicBezTo>
                    <a:pt x="13" y="29"/>
                    <a:pt x="0" y="19"/>
                    <a:pt x="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7" name="Freeform 135"/>
            <p:cNvSpPr>
              <a:spLocks/>
            </p:cNvSpPr>
            <p:nvPr/>
          </p:nvSpPr>
          <p:spPr bwMode="auto">
            <a:xfrm>
              <a:off x="1373188" y="1719263"/>
              <a:ext cx="133350" cy="374650"/>
            </a:xfrm>
            <a:custGeom>
              <a:avLst/>
              <a:gdLst>
                <a:gd name="T0" fmla="*/ 69 w 83"/>
                <a:gd name="T1" fmla="*/ 0 h 233"/>
                <a:gd name="T2" fmla="*/ 42 w 83"/>
                <a:gd name="T3" fmla="*/ 15 h 233"/>
                <a:gd name="T4" fmla="*/ 12 w 83"/>
                <a:gd name="T5" fmla="*/ 64 h 233"/>
                <a:gd name="T6" fmla="*/ 38 w 83"/>
                <a:gd name="T7" fmla="*/ 122 h 233"/>
                <a:gd name="T8" fmla="*/ 34 w 83"/>
                <a:gd name="T9" fmla="*/ 197 h 233"/>
                <a:gd name="T10" fmla="*/ 81 w 83"/>
                <a:gd name="T11" fmla="*/ 69 h 233"/>
                <a:gd name="T12" fmla="*/ 69 w 83"/>
                <a:gd name="T13" fmla="*/ 0 h 233"/>
              </a:gdLst>
              <a:ahLst/>
              <a:cxnLst>
                <a:cxn ang="0">
                  <a:pos x="T0" y="T1"/>
                </a:cxn>
                <a:cxn ang="0">
                  <a:pos x="T2" y="T3"/>
                </a:cxn>
                <a:cxn ang="0">
                  <a:pos x="T4" y="T5"/>
                </a:cxn>
                <a:cxn ang="0">
                  <a:pos x="T6" y="T7"/>
                </a:cxn>
                <a:cxn ang="0">
                  <a:pos x="T8" y="T9"/>
                </a:cxn>
                <a:cxn ang="0">
                  <a:pos x="T10" y="T11"/>
                </a:cxn>
                <a:cxn ang="0">
                  <a:pos x="T12" y="T13"/>
                </a:cxn>
              </a:cxnLst>
              <a:rect l="0" t="0" r="r" b="b"/>
              <a:pathLst>
                <a:path w="83" h="233">
                  <a:moveTo>
                    <a:pt x="69" y="0"/>
                  </a:moveTo>
                  <a:cubicBezTo>
                    <a:pt x="69" y="0"/>
                    <a:pt x="70" y="11"/>
                    <a:pt x="42" y="15"/>
                  </a:cubicBezTo>
                  <a:cubicBezTo>
                    <a:pt x="13" y="19"/>
                    <a:pt x="11" y="36"/>
                    <a:pt x="12" y="64"/>
                  </a:cubicBezTo>
                  <a:cubicBezTo>
                    <a:pt x="14" y="93"/>
                    <a:pt x="43" y="88"/>
                    <a:pt x="38" y="122"/>
                  </a:cubicBezTo>
                  <a:cubicBezTo>
                    <a:pt x="33" y="157"/>
                    <a:pt x="0" y="160"/>
                    <a:pt x="34" y="197"/>
                  </a:cubicBezTo>
                  <a:cubicBezTo>
                    <a:pt x="68" y="233"/>
                    <a:pt x="78" y="69"/>
                    <a:pt x="81" y="69"/>
                  </a:cubicBezTo>
                  <a:cubicBezTo>
                    <a:pt x="83" y="69"/>
                    <a:pt x="75" y="83"/>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grpSp>
      <p:sp>
        <p:nvSpPr>
          <p:cNvPr id="88" name="Freeform 136"/>
          <p:cNvSpPr>
            <a:spLocks/>
          </p:cNvSpPr>
          <p:nvPr/>
        </p:nvSpPr>
        <p:spPr bwMode="auto">
          <a:xfrm>
            <a:off x="5073635" y="3319686"/>
            <a:ext cx="893354" cy="1207434"/>
          </a:xfrm>
          <a:custGeom>
            <a:avLst/>
            <a:gdLst>
              <a:gd name="T0" fmla="*/ 8 w 594"/>
              <a:gd name="T1" fmla="*/ 547 h 804"/>
              <a:gd name="T2" fmla="*/ 273 w 594"/>
              <a:gd name="T3" fmla="*/ 794 h 804"/>
              <a:gd name="T4" fmla="*/ 582 w 594"/>
              <a:gd name="T5" fmla="*/ 563 h 804"/>
              <a:gd name="T6" fmla="*/ 282 w 594"/>
              <a:gd name="T7" fmla="*/ 0 h 804"/>
              <a:gd name="T8" fmla="*/ 8 w 594"/>
              <a:gd name="T9" fmla="*/ 547 h 804"/>
            </a:gdLst>
            <a:ahLst/>
            <a:cxnLst>
              <a:cxn ang="0">
                <a:pos x="T0" y="T1"/>
              </a:cxn>
              <a:cxn ang="0">
                <a:pos x="T2" y="T3"/>
              </a:cxn>
              <a:cxn ang="0">
                <a:pos x="T4" y="T5"/>
              </a:cxn>
              <a:cxn ang="0">
                <a:pos x="T6" y="T7"/>
              </a:cxn>
              <a:cxn ang="0">
                <a:pos x="T8" y="T9"/>
              </a:cxn>
            </a:cxnLst>
            <a:rect l="0" t="0" r="r" b="b"/>
            <a:pathLst>
              <a:path w="594" h="804">
                <a:moveTo>
                  <a:pt x="8" y="547"/>
                </a:moveTo>
                <a:cubicBezTo>
                  <a:pt x="0" y="674"/>
                  <a:pt x="111" y="785"/>
                  <a:pt x="273" y="794"/>
                </a:cubicBezTo>
                <a:cubicBezTo>
                  <a:pt x="435" y="804"/>
                  <a:pt x="574" y="690"/>
                  <a:pt x="582" y="563"/>
                </a:cubicBezTo>
                <a:cubicBezTo>
                  <a:pt x="594" y="362"/>
                  <a:pt x="270" y="187"/>
                  <a:pt x="282" y="0"/>
                </a:cubicBezTo>
                <a:cubicBezTo>
                  <a:pt x="267" y="248"/>
                  <a:pt x="15" y="420"/>
                  <a:pt x="8" y="547"/>
                </a:cubicBez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89" name="Text Box 10"/>
          <p:cNvSpPr txBox="1">
            <a:spLocks noChangeArrowheads="1"/>
          </p:cNvSpPr>
          <p:nvPr/>
        </p:nvSpPr>
        <p:spPr bwMode="auto">
          <a:xfrm>
            <a:off x="5149221" y="3982520"/>
            <a:ext cx="742182" cy="323165"/>
          </a:xfrm>
          <a:prstGeom prst="rect">
            <a:avLst/>
          </a:prstGeom>
          <a:noFill/>
          <a:ln w="9525">
            <a:noFill/>
            <a:miter lim="800000"/>
            <a:headEnd/>
            <a:tailEnd/>
          </a:ln>
        </p:spPr>
        <p:txBody>
          <a:bodyPr wrap="square" lIns="45720" tIns="22860" rIns="45720" bIns="22860">
            <a:spAutoFit/>
          </a:bodyPr>
          <a:lstStyle/>
          <a:p>
            <a:pPr algn="ctr" defTabSz="1088232"/>
            <a:r>
              <a:rPr lang="en-US" dirty="0">
                <a:solidFill>
                  <a:prstClr val="white"/>
                </a:solidFill>
                <a:latin typeface="微软雅黑" panose="020B0503020204020204" pitchFamily="34" charset="-122"/>
                <a:ea typeface="微软雅黑" panose="020B0503020204020204" pitchFamily="34" charset="-122"/>
                <a:cs typeface="Open Sans Light" pitchFamily="34" charset="0"/>
              </a:rPr>
              <a:t>60%</a:t>
            </a:r>
            <a:endParaRPr lang="en-US" sz="1200" dirty="0">
              <a:solidFill>
                <a:prstClr val="white"/>
              </a:solidFill>
              <a:latin typeface="微软雅黑" panose="020B0503020204020204" pitchFamily="34" charset="-122"/>
              <a:ea typeface="微软雅黑" panose="020B0503020204020204" pitchFamily="34" charset="-122"/>
              <a:cs typeface="Open Sans Light" pitchFamily="34" charset="0"/>
            </a:endParaRPr>
          </a:p>
        </p:txBody>
      </p:sp>
      <p:cxnSp>
        <p:nvCxnSpPr>
          <p:cNvPr id="90" name="Straight Connector 141"/>
          <p:cNvCxnSpPr/>
          <p:nvPr/>
        </p:nvCxnSpPr>
        <p:spPr>
          <a:xfrm>
            <a:off x="6223814" y="1787652"/>
            <a:ext cx="0" cy="41948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1" name="Group 143"/>
          <p:cNvGrpSpPr/>
          <p:nvPr/>
        </p:nvGrpSpPr>
        <p:grpSpPr>
          <a:xfrm>
            <a:off x="6491469" y="1873260"/>
            <a:ext cx="1537117" cy="1378652"/>
            <a:chOff x="523875" y="1042988"/>
            <a:chExt cx="1539875" cy="1381125"/>
          </a:xfrm>
          <a:solidFill>
            <a:srgbClr val="C00000"/>
          </a:solidFill>
        </p:grpSpPr>
        <p:sp>
          <p:nvSpPr>
            <p:cNvPr id="92" name="Freeform 148"/>
            <p:cNvSpPr>
              <a:spLocks/>
            </p:cNvSpPr>
            <p:nvPr/>
          </p:nvSpPr>
          <p:spPr bwMode="auto">
            <a:xfrm>
              <a:off x="523875" y="1046163"/>
              <a:ext cx="1539875" cy="1374775"/>
            </a:xfrm>
            <a:custGeom>
              <a:avLst/>
              <a:gdLst>
                <a:gd name="T0" fmla="*/ 7 w 956"/>
                <a:gd name="T1" fmla="*/ 734 h 854"/>
                <a:gd name="T2" fmla="*/ 76 w 956"/>
                <a:gd name="T3" fmla="*/ 705 h 854"/>
                <a:gd name="T4" fmla="*/ 353 w 956"/>
                <a:gd name="T5" fmla="*/ 716 h 854"/>
                <a:gd name="T6" fmla="*/ 797 w 956"/>
                <a:gd name="T7" fmla="*/ 766 h 854"/>
                <a:gd name="T8" fmla="*/ 956 w 956"/>
                <a:gd name="T9" fmla="*/ 821 h 854"/>
                <a:gd name="T10" fmla="*/ 883 w 956"/>
                <a:gd name="T11" fmla="*/ 583 h 854"/>
                <a:gd name="T12" fmla="*/ 668 w 956"/>
                <a:gd name="T13" fmla="*/ 516 h 854"/>
                <a:gd name="T14" fmla="*/ 597 w 956"/>
                <a:gd name="T15" fmla="*/ 410 h 854"/>
                <a:gd name="T16" fmla="*/ 559 w 956"/>
                <a:gd name="T17" fmla="*/ 339 h 854"/>
                <a:gd name="T18" fmla="*/ 544 w 956"/>
                <a:gd name="T19" fmla="*/ 311 h 854"/>
                <a:gd name="T20" fmla="*/ 526 w 956"/>
                <a:gd name="T21" fmla="*/ 216 h 854"/>
                <a:gd name="T22" fmla="*/ 536 w 956"/>
                <a:gd name="T23" fmla="*/ 196 h 854"/>
                <a:gd name="T24" fmla="*/ 510 w 956"/>
                <a:gd name="T25" fmla="*/ 166 h 854"/>
                <a:gd name="T26" fmla="*/ 517 w 956"/>
                <a:gd name="T27" fmla="*/ 94 h 854"/>
                <a:gd name="T28" fmla="*/ 533 w 956"/>
                <a:gd name="T29" fmla="*/ 88 h 854"/>
                <a:gd name="T30" fmla="*/ 664 w 956"/>
                <a:gd name="T31" fmla="*/ 86 h 854"/>
                <a:gd name="T32" fmla="*/ 642 w 956"/>
                <a:gd name="T33" fmla="*/ 8 h 854"/>
                <a:gd name="T34" fmla="*/ 525 w 956"/>
                <a:gd name="T35" fmla="*/ 19 h 854"/>
                <a:gd name="T36" fmla="*/ 471 w 956"/>
                <a:gd name="T37" fmla="*/ 1 h 854"/>
                <a:gd name="T38" fmla="*/ 415 w 956"/>
                <a:gd name="T39" fmla="*/ 22 h 854"/>
                <a:gd name="T40" fmla="*/ 293 w 956"/>
                <a:gd name="T41" fmla="*/ 19 h 854"/>
                <a:gd name="T42" fmla="*/ 279 w 956"/>
                <a:gd name="T43" fmla="*/ 96 h 854"/>
                <a:gd name="T44" fmla="*/ 414 w 956"/>
                <a:gd name="T45" fmla="*/ 92 h 854"/>
                <a:gd name="T46" fmla="*/ 431 w 956"/>
                <a:gd name="T47" fmla="*/ 98 h 854"/>
                <a:gd name="T48" fmla="*/ 435 w 956"/>
                <a:gd name="T49" fmla="*/ 169 h 854"/>
                <a:gd name="T50" fmla="*/ 411 w 956"/>
                <a:gd name="T51" fmla="*/ 196 h 854"/>
                <a:gd name="T52" fmla="*/ 421 w 956"/>
                <a:gd name="T53" fmla="*/ 205 h 854"/>
                <a:gd name="T54" fmla="*/ 402 w 956"/>
                <a:gd name="T55" fmla="*/ 234 h 854"/>
                <a:gd name="T56" fmla="*/ 395 w 956"/>
                <a:gd name="T57" fmla="*/ 320 h 854"/>
                <a:gd name="T58" fmla="*/ 391 w 956"/>
                <a:gd name="T59" fmla="*/ 340 h 854"/>
                <a:gd name="T60" fmla="*/ 335 w 956"/>
                <a:gd name="T61" fmla="*/ 395 h 854"/>
                <a:gd name="T62" fmla="*/ 346 w 956"/>
                <a:gd name="T63" fmla="*/ 468 h 854"/>
                <a:gd name="T64" fmla="*/ 288 w 956"/>
                <a:gd name="T65" fmla="*/ 515 h 854"/>
                <a:gd name="T66" fmla="*/ 46 w 956"/>
                <a:gd name="T67" fmla="*/ 503 h 854"/>
                <a:gd name="T68" fmla="*/ 10 w 956"/>
                <a:gd name="T69" fmla="*/ 48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6" h="854">
                  <a:moveTo>
                    <a:pt x="10" y="480"/>
                  </a:moveTo>
                  <a:cubicBezTo>
                    <a:pt x="10" y="480"/>
                    <a:pt x="0" y="672"/>
                    <a:pt x="7" y="734"/>
                  </a:cubicBezTo>
                  <a:cubicBezTo>
                    <a:pt x="7" y="734"/>
                    <a:pt x="21" y="743"/>
                    <a:pt x="33" y="736"/>
                  </a:cubicBezTo>
                  <a:cubicBezTo>
                    <a:pt x="45" y="728"/>
                    <a:pt x="36" y="708"/>
                    <a:pt x="76" y="705"/>
                  </a:cubicBezTo>
                  <a:cubicBezTo>
                    <a:pt x="115" y="702"/>
                    <a:pt x="265" y="701"/>
                    <a:pt x="265" y="701"/>
                  </a:cubicBezTo>
                  <a:cubicBezTo>
                    <a:pt x="265" y="701"/>
                    <a:pt x="313" y="699"/>
                    <a:pt x="353" y="716"/>
                  </a:cubicBezTo>
                  <a:cubicBezTo>
                    <a:pt x="392" y="733"/>
                    <a:pt x="468" y="772"/>
                    <a:pt x="595" y="722"/>
                  </a:cubicBezTo>
                  <a:cubicBezTo>
                    <a:pt x="723" y="672"/>
                    <a:pt x="789" y="699"/>
                    <a:pt x="797" y="766"/>
                  </a:cubicBezTo>
                  <a:cubicBezTo>
                    <a:pt x="804" y="833"/>
                    <a:pt x="798" y="821"/>
                    <a:pt x="824" y="828"/>
                  </a:cubicBezTo>
                  <a:cubicBezTo>
                    <a:pt x="850" y="836"/>
                    <a:pt x="908" y="854"/>
                    <a:pt x="956" y="821"/>
                  </a:cubicBezTo>
                  <a:cubicBezTo>
                    <a:pt x="955" y="739"/>
                    <a:pt x="955" y="739"/>
                    <a:pt x="955" y="739"/>
                  </a:cubicBezTo>
                  <a:cubicBezTo>
                    <a:pt x="955" y="739"/>
                    <a:pt x="953" y="642"/>
                    <a:pt x="883" y="583"/>
                  </a:cubicBezTo>
                  <a:cubicBezTo>
                    <a:pt x="814" y="523"/>
                    <a:pt x="753" y="522"/>
                    <a:pt x="736" y="520"/>
                  </a:cubicBezTo>
                  <a:cubicBezTo>
                    <a:pt x="720" y="519"/>
                    <a:pt x="668" y="516"/>
                    <a:pt x="668" y="516"/>
                  </a:cubicBezTo>
                  <a:cubicBezTo>
                    <a:pt x="668" y="516"/>
                    <a:pt x="604" y="513"/>
                    <a:pt x="601" y="466"/>
                  </a:cubicBezTo>
                  <a:cubicBezTo>
                    <a:pt x="598" y="419"/>
                    <a:pt x="597" y="410"/>
                    <a:pt x="597" y="410"/>
                  </a:cubicBezTo>
                  <a:cubicBezTo>
                    <a:pt x="597" y="410"/>
                    <a:pt x="614" y="404"/>
                    <a:pt x="614" y="389"/>
                  </a:cubicBezTo>
                  <a:cubicBezTo>
                    <a:pt x="614" y="373"/>
                    <a:pt x="618" y="346"/>
                    <a:pt x="559" y="339"/>
                  </a:cubicBezTo>
                  <a:cubicBezTo>
                    <a:pt x="557" y="325"/>
                    <a:pt x="557" y="325"/>
                    <a:pt x="557" y="325"/>
                  </a:cubicBezTo>
                  <a:cubicBezTo>
                    <a:pt x="544" y="311"/>
                    <a:pt x="544" y="311"/>
                    <a:pt x="544" y="311"/>
                  </a:cubicBezTo>
                  <a:cubicBezTo>
                    <a:pt x="544" y="228"/>
                    <a:pt x="544" y="228"/>
                    <a:pt x="544" y="228"/>
                  </a:cubicBezTo>
                  <a:cubicBezTo>
                    <a:pt x="544" y="228"/>
                    <a:pt x="541" y="220"/>
                    <a:pt x="526" y="216"/>
                  </a:cubicBezTo>
                  <a:cubicBezTo>
                    <a:pt x="526" y="205"/>
                    <a:pt x="526" y="205"/>
                    <a:pt x="526" y="205"/>
                  </a:cubicBezTo>
                  <a:cubicBezTo>
                    <a:pt x="526" y="205"/>
                    <a:pt x="536" y="205"/>
                    <a:pt x="536" y="196"/>
                  </a:cubicBezTo>
                  <a:cubicBezTo>
                    <a:pt x="536" y="187"/>
                    <a:pt x="535" y="178"/>
                    <a:pt x="535" y="178"/>
                  </a:cubicBezTo>
                  <a:cubicBezTo>
                    <a:pt x="535" y="178"/>
                    <a:pt x="524" y="170"/>
                    <a:pt x="510" y="166"/>
                  </a:cubicBezTo>
                  <a:cubicBezTo>
                    <a:pt x="511" y="101"/>
                    <a:pt x="511" y="101"/>
                    <a:pt x="511" y="101"/>
                  </a:cubicBezTo>
                  <a:cubicBezTo>
                    <a:pt x="511" y="101"/>
                    <a:pt x="514" y="98"/>
                    <a:pt x="517" y="94"/>
                  </a:cubicBezTo>
                  <a:cubicBezTo>
                    <a:pt x="529" y="94"/>
                    <a:pt x="529" y="94"/>
                    <a:pt x="529" y="94"/>
                  </a:cubicBezTo>
                  <a:cubicBezTo>
                    <a:pt x="529" y="94"/>
                    <a:pt x="532" y="92"/>
                    <a:pt x="533" y="88"/>
                  </a:cubicBezTo>
                  <a:cubicBezTo>
                    <a:pt x="649" y="97"/>
                    <a:pt x="649" y="97"/>
                    <a:pt x="649" y="97"/>
                  </a:cubicBezTo>
                  <a:cubicBezTo>
                    <a:pt x="649" y="97"/>
                    <a:pt x="660" y="99"/>
                    <a:pt x="664" y="86"/>
                  </a:cubicBezTo>
                  <a:cubicBezTo>
                    <a:pt x="668" y="74"/>
                    <a:pt x="670" y="39"/>
                    <a:pt x="661" y="14"/>
                  </a:cubicBezTo>
                  <a:cubicBezTo>
                    <a:pt x="661" y="14"/>
                    <a:pt x="660" y="5"/>
                    <a:pt x="642" y="8"/>
                  </a:cubicBezTo>
                  <a:cubicBezTo>
                    <a:pt x="625" y="10"/>
                    <a:pt x="531" y="24"/>
                    <a:pt x="531" y="24"/>
                  </a:cubicBezTo>
                  <a:cubicBezTo>
                    <a:pt x="531" y="24"/>
                    <a:pt x="530" y="19"/>
                    <a:pt x="525" y="19"/>
                  </a:cubicBezTo>
                  <a:cubicBezTo>
                    <a:pt x="519" y="19"/>
                    <a:pt x="514" y="19"/>
                    <a:pt x="514" y="19"/>
                  </a:cubicBezTo>
                  <a:cubicBezTo>
                    <a:pt x="514" y="19"/>
                    <a:pt x="502" y="2"/>
                    <a:pt x="471" y="1"/>
                  </a:cubicBezTo>
                  <a:cubicBezTo>
                    <a:pt x="439" y="0"/>
                    <a:pt x="430" y="21"/>
                    <a:pt x="430" y="21"/>
                  </a:cubicBezTo>
                  <a:cubicBezTo>
                    <a:pt x="415" y="22"/>
                    <a:pt x="415" y="22"/>
                    <a:pt x="415" y="22"/>
                  </a:cubicBezTo>
                  <a:cubicBezTo>
                    <a:pt x="415" y="22"/>
                    <a:pt x="412" y="25"/>
                    <a:pt x="412" y="28"/>
                  </a:cubicBezTo>
                  <a:cubicBezTo>
                    <a:pt x="293" y="19"/>
                    <a:pt x="293" y="19"/>
                    <a:pt x="293" y="19"/>
                  </a:cubicBezTo>
                  <a:cubicBezTo>
                    <a:pt x="293" y="19"/>
                    <a:pt x="281" y="17"/>
                    <a:pt x="278" y="29"/>
                  </a:cubicBezTo>
                  <a:cubicBezTo>
                    <a:pt x="275" y="41"/>
                    <a:pt x="274" y="77"/>
                    <a:pt x="279" y="96"/>
                  </a:cubicBezTo>
                  <a:cubicBezTo>
                    <a:pt x="284" y="116"/>
                    <a:pt x="301" y="110"/>
                    <a:pt x="310" y="108"/>
                  </a:cubicBezTo>
                  <a:cubicBezTo>
                    <a:pt x="320" y="105"/>
                    <a:pt x="414" y="92"/>
                    <a:pt x="414" y="92"/>
                  </a:cubicBezTo>
                  <a:cubicBezTo>
                    <a:pt x="414" y="92"/>
                    <a:pt x="413" y="98"/>
                    <a:pt x="419" y="98"/>
                  </a:cubicBezTo>
                  <a:cubicBezTo>
                    <a:pt x="426" y="98"/>
                    <a:pt x="431" y="98"/>
                    <a:pt x="431" y="98"/>
                  </a:cubicBezTo>
                  <a:cubicBezTo>
                    <a:pt x="431" y="98"/>
                    <a:pt x="433" y="103"/>
                    <a:pt x="435" y="103"/>
                  </a:cubicBezTo>
                  <a:cubicBezTo>
                    <a:pt x="435" y="169"/>
                    <a:pt x="435" y="169"/>
                    <a:pt x="435" y="169"/>
                  </a:cubicBezTo>
                  <a:cubicBezTo>
                    <a:pt x="435" y="169"/>
                    <a:pt x="412" y="169"/>
                    <a:pt x="411" y="179"/>
                  </a:cubicBezTo>
                  <a:cubicBezTo>
                    <a:pt x="411" y="189"/>
                    <a:pt x="411" y="196"/>
                    <a:pt x="411" y="196"/>
                  </a:cubicBezTo>
                  <a:cubicBezTo>
                    <a:pt x="411" y="196"/>
                    <a:pt x="409" y="200"/>
                    <a:pt x="415" y="202"/>
                  </a:cubicBezTo>
                  <a:cubicBezTo>
                    <a:pt x="420" y="204"/>
                    <a:pt x="421" y="205"/>
                    <a:pt x="421" y="205"/>
                  </a:cubicBezTo>
                  <a:cubicBezTo>
                    <a:pt x="421" y="219"/>
                    <a:pt x="421" y="219"/>
                    <a:pt x="421" y="219"/>
                  </a:cubicBezTo>
                  <a:cubicBezTo>
                    <a:pt x="421" y="219"/>
                    <a:pt x="402" y="221"/>
                    <a:pt x="402" y="234"/>
                  </a:cubicBezTo>
                  <a:cubicBezTo>
                    <a:pt x="402" y="247"/>
                    <a:pt x="402" y="317"/>
                    <a:pt x="402" y="317"/>
                  </a:cubicBezTo>
                  <a:cubicBezTo>
                    <a:pt x="395" y="320"/>
                    <a:pt x="395" y="320"/>
                    <a:pt x="395" y="320"/>
                  </a:cubicBezTo>
                  <a:cubicBezTo>
                    <a:pt x="392" y="324"/>
                    <a:pt x="392" y="324"/>
                    <a:pt x="392" y="324"/>
                  </a:cubicBezTo>
                  <a:cubicBezTo>
                    <a:pt x="391" y="340"/>
                    <a:pt x="391" y="340"/>
                    <a:pt x="391" y="340"/>
                  </a:cubicBezTo>
                  <a:cubicBezTo>
                    <a:pt x="391" y="340"/>
                    <a:pt x="335" y="347"/>
                    <a:pt x="335" y="364"/>
                  </a:cubicBezTo>
                  <a:cubicBezTo>
                    <a:pt x="335" y="382"/>
                    <a:pt x="335" y="395"/>
                    <a:pt x="335" y="395"/>
                  </a:cubicBezTo>
                  <a:cubicBezTo>
                    <a:pt x="335" y="395"/>
                    <a:pt x="334" y="402"/>
                    <a:pt x="345" y="407"/>
                  </a:cubicBezTo>
                  <a:cubicBezTo>
                    <a:pt x="346" y="468"/>
                    <a:pt x="346" y="468"/>
                    <a:pt x="346" y="468"/>
                  </a:cubicBezTo>
                  <a:cubicBezTo>
                    <a:pt x="346" y="468"/>
                    <a:pt x="347" y="491"/>
                    <a:pt x="336" y="499"/>
                  </a:cubicBezTo>
                  <a:cubicBezTo>
                    <a:pt x="324" y="508"/>
                    <a:pt x="306" y="515"/>
                    <a:pt x="288" y="515"/>
                  </a:cubicBezTo>
                  <a:cubicBezTo>
                    <a:pt x="270" y="515"/>
                    <a:pt x="73" y="517"/>
                    <a:pt x="73" y="517"/>
                  </a:cubicBezTo>
                  <a:cubicBezTo>
                    <a:pt x="73" y="517"/>
                    <a:pt x="51" y="515"/>
                    <a:pt x="46" y="503"/>
                  </a:cubicBezTo>
                  <a:cubicBezTo>
                    <a:pt x="42" y="491"/>
                    <a:pt x="33" y="483"/>
                    <a:pt x="33" y="483"/>
                  </a:cubicBezTo>
                  <a:cubicBezTo>
                    <a:pt x="10" y="480"/>
                    <a:pt x="10" y="480"/>
                    <a:pt x="10" y="4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3" name="Freeform 149"/>
            <p:cNvSpPr>
              <a:spLocks/>
            </p:cNvSpPr>
            <p:nvPr/>
          </p:nvSpPr>
          <p:spPr bwMode="auto">
            <a:xfrm>
              <a:off x="538163" y="1824038"/>
              <a:ext cx="42863" cy="98425"/>
            </a:xfrm>
            <a:custGeom>
              <a:avLst/>
              <a:gdLst>
                <a:gd name="T0" fmla="*/ 4 w 27"/>
                <a:gd name="T1" fmla="*/ 0 h 61"/>
                <a:gd name="T2" fmla="*/ 19 w 27"/>
                <a:gd name="T3" fmla="*/ 2 h 61"/>
                <a:gd name="T4" fmla="*/ 27 w 27"/>
                <a:gd name="T5" fmla="*/ 14 h 61"/>
                <a:gd name="T6" fmla="*/ 27 w 27"/>
                <a:gd name="T7" fmla="*/ 61 h 61"/>
                <a:gd name="T8" fmla="*/ 13 w 27"/>
                <a:gd name="T9" fmla="*/ 21 h 61"/>
                <a:gd name="T10" fmla="*/ 4 w 27"/>
                <a:gd name="T11" fmla="*/ 0 h 61"/>
              </a:gdLst>
              <a:ahLst/>
              <a:cxnLst>
                <a:cxn ang="0">
                  <a:pos x="T0" y="T1"/>
                </a:cxn>
                <a:cxn ang="0">
                  <a:pos x="T2" y="T3"/>
                </a:cxn>
                <a:cxn ang="0">
                  <a:pos x="T4" y="T5"/>
                </a:cxn>
                <a:cxn ang="0">
                  <a:pos x="T6" y="T7"/>
                </a:cxn>
                <a:cxn ang="0">
                  <a:pos x="T8" y="T9"/>
                </a:cxn>
                <a:cxn ang="0">
                  <a:pos x="T10" y="T11"/>
                </a:cxn>
              </a:cxnLst>
              <a:rect l="0" t="0" r="r" b="b"/>
              <a:pathLst>
                <a:path w="27" h="61">
                  <a:moveTo>
                    <a:pt x="4" y="0"/>
                  </a:moveTo>
                  <a:cubicBezTo>
                    <a:pt x="19" y="2"/>
                    <a:pt x="19" y="2"/>
                    <a:pt x="19" y="2"/>
                  </a:cubicBezTo>
                  <a:cubicBezTo>
                    <a:pt x="19" y="2"/>
                    <a:pt x="27" y="3"/>
                    <a:pt x="27" y="14"/>
                  </a:cubicBezTo>
                  <a:cubicBezTo>
                    <a:pt x="26" y="25"/>
                    <a:pt x="27" y="61"/>
                    <a:pt x="27" y="61"/>
                  </a:cubicBezTo>
                  <a:cubicBezTo>
                    <a:pt x="27" y="61"/>
                    <a:pt x="26" y="27"/>
                    <a:pt x="13" y="21"/>
                  </a:cubicBezTo>
                  <a:cubicBezTo>
                    <a:pt x="0" y="15"/>
                    <a:pt x="4"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4" name="Freeform 150"/>
            <p:cNvSpPr>
              <a:spLocks/>
            </p:cNvSpPr>
            <p:nvPr/>
          </p:nvSpPr>
          <p:spPr bwMode="auto">
            <a:xfrm>
              <a:off x="533400" y="1893888"/>
              <a:ext cx="52388" cy="173038"/>
            </a:xfrm>
            <a:custGeom>
              <a:avLst/>
              <a:gdLst>
                <a:gd name="T0" fmla="*/ 28 w 32"/>
                <a:gd name="T1" fmla="*/ 9 h 107"/>
                <a:gd name="T2" fmla="*/ 25 w 32"/>
                <a:gd name="T3" fmla="*/ 87 h 107"/>
                <a:gd name="T4" fmla="*/ 1 w 32"/>
                <a:gd name="T5" fmla="*/ 42 h 107"/>
                <a:gd name="T6" fmla="*/ 28 w 32"/>
                <a:gd name="T7" fmla="*/ 9 h 107"/>
              </a:gdLst>
              <a:ahLst/>
              <a:cxnLst>
                <a:cxn ang="0">
                  <a:pos x="T0" y="T1"/>
                </a:cxn>
                <a:cxn ang="0">
                  <a:pos x="T2" y="T3"/>
                </a:cxn>
                <a:cxn ang="0">
                  <a:pos x="T4" y="T5"/>
                </a:cxn>
                <a:cxn ang="0">
                  <a:pos x="T6" y="T7"/>
                </a:cxn>
              </a:cxnLst>
              <a:rect l="0" t="0" r="r" b="b"/>
              <a:pathLst>
                <a:path w="32" h="107">
                  <a:moveTo>
                    <a:pt x="28" y="9"/>
                  </a:moveTo>
                  <a:cubicBezTo>
                    <a:pt x="28" y="9"/>
                    <a:pt x="32" y="66"/>
                    <a:pt x="25" y="87"/>
                  </a:cubicBezTo>
                  <a:cubicBezTo>
                    <a:pt x="18" y="107"/>
                    <a:pt x="0" y="84"/>
                    <a:pt x="1" y="42"/>
                  </a:cubicBezTo>
                  <a:cubicBezTo>
                    <a:pt x="1" y="0"/>
                    <a:pt x="27" y="27"/>
                    <a:pt x="2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5" name="Freeform 151"/>
            <p:cNvSpPr>
              <a:spLocks/>
            </p:cNvSpPr>
            <p:nvPr/>
          </p:nvSpPr>
          <p:spPr bwMode="auto">
            <a:xfrm>
              <a:off x="598488" y="1876425"/>
              <a:ext cx="469900" cy="179388"/>
            </a:xfrm>
            <a:custGeom>
              <a:avLst/>
              <a:gdLst>
                <a:gd name="T0" fmla="*/ 259 w 292"/>
                <a:gd name="T1" fmla="*/ 0 h 111"/>
                <a:gd name="T2" fmla="*/ 257 w 292"/>
                <a:gd name="T3" fmla="*/ 0 h 111"/>
                <a:gd name="T4" fmla="*/ 26 w 292"/>
                <a:gd name="T5" fmla="*/ 3 h 111"/>
                <a:gd name="T6" fmla="*/ 14 w 292"/>
                <a:gd name="T7" fmla="*/ 1 h 111"/>
                <a:gd name="T8" fmla="*/ 3 w 292"/>
                <a:gd name="T9" fmla="*/ 6 h 111"/>
                <a:gd name="T10" fmla="*/ 11 w 292"/>
                <a:gd name="T11" fmla="*/ 111 h 111"/>
                <a:gd name="T12" fmla="*/ 12 w 292"/>
                <a:gd name="T13" fmla="*/ 111 h 111"/>
                <a:gd name="T14" fmla="*/ 26 w 292"/>
                <a:gd name="T15" fmla="*/ 97 h 111"/>
                <a:gd name="T16" fmla="*/ 52 w 292"/>
                <a:gd name="T17" fmla="*/ 84 h 111"/>
                <a:gd name="T18" fmla="*/ 57 w 292"/>
                <a:gd name="T19" fmla="*/ 85 h 111"/>
                <a:gd name="T20" fmla="*/ 156 w 292"/>
                <a:gd name="T21" fmla="*/ 93 h 111"/>
                <a:gd name="T22" fmla="*/ 183 w 292"/>
                <a:gd name="T23" fmla="*/ 92 h 111"/>
                <a:gd name="T24" fmla="*/ 274 w 292"/>
                <a:gd name="T25" fmla="*/ 74 h 111"/>
                <a:gd name="T26" fmla="*/ 256 w 292"/>
                <a:gd name="T27" fmla="*/ 41 h 111"/>
                <a:gd name="T28" fmla="*/ 255 w 292"/>
                <a:gd name="T29" fmla="*/ 41 h 111"/>
                <a:gd name="T30" fmla="*/ 254 w 292"/>
                <a:gd name="T31" fmla="*/ 41 h 111"/>
                <a:gd name="T32" fmla="*/ 231 w 292"/>
                <a:gd name="T33" fmla="*/ 38 h 111"/>
                <a:gd name="T34" fmla="*/ 203 w 292"/>
                <a:gd name="T35" fmla="*/ 35 h 111"/>
                <a:gd name="T36" fmla="*/ 167 w 292"/>
                <a:gd name="T37" fmla="*/ 39 h 111"/>
                <a:gd name="T38" fmla="*/ 116 w 292"/>
                <a:gd name="T39" fmla="*/ 44 h 111"/>
                <a:gd name="T40" fmla="*/ 65 w 292"/>
                <a:gd name="T41" fmla="*/ 40 h 111"/>
                <a:gd name="T42" fmla="*/ 55 w 292"/>
                <a:gd name="T43" fmla="*/ 24 h 111"/>
                <a:gd name="T44" fmla="*/ 57 w 292"/>
                <a:gd name="T45" fmla="*/ 24 h 111"/>
                <a:gd name="T46" fmla="*/ 108 w 292"/>
                <a:gd name="T47" fmla="*/ 30 h 111"/>
                <a:gd name="T48" fmla="*/ 146 w 292"/>
                <a:gd name="T49" fmla="*/ 27 h 111"/>
                <a:gd name="T50" fmla="*/ 182 w 292"/>
                <a:gd name="T51" fmla="*/ 24 h 111"/>
                <a:gd name="T52" fmla="*/ 217 w 292"/>
                <a:gd name="T53" fmla="*/ 26 h 111"/>
                <a:gd name="T54" fmla="*/ 245 w 292"/>
                <a:gd name="T55" fmla="*/ 27 h 111"/>
                <a:gd name="T56" fmla="*/ 262 w 292"/>
                <a:gd name="T57" fmla="*/ 25 h 111"/>
                <a:gd name="T58" fmla="*/ 259 w 292"/>
                <a:gd name="T5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2" h="111">
                  <a:moveTo>
                    <a:pt x="259" y="0"/>
                  </a:moveTo>
                  <a:cubicBezTo>
                    <a:pt x="258" y="0"/>
                    <a:pt x="257" y="0"/>
                    <a:pt x="257" y="0"/>
                  </a:cubicBezTo>
                  <a:cubicBezTo>
                    <a:pt x="220" y="1"/>
                    <a:pt x="26" y="3"/>
                    <a:pt x="26" y="3"/>
                  </a:cubicBezTo>
                  <a:cubicBezTo>
                    <a:pt x="26" y="3"/>
                    <a:pt x="20" y="1"/>
                    <a:pt x="14" y="1"/>
                  </a:cubicBezTo>
                  <a:cubicBezTo>
                    <a:pt x="9" y="1"/>
                    <a:pt x="4" y="2"/>
                    <a:pt x="3" y="6"/>
                  </a:cubicBezTo>
                  <a:cubicBezTo>
                    <a:pt x="1" y="14"/>
                    <a:pt x="0" y="110"/>
                    <a:pt x="11" y="111"/>
                  </a:cubicBezTo>
                  <a:cubicBezTo>
                    <a:pt x="11" y="111"/>
                    <a:pt x="11" y="111"/>
                    <a:pt x="12" y="111"/>
                  </a:cubicBezTo>
                  <a:cubicBezTo>
                    <a:pt x="17" y="111"/>
                    <a:pt x="20" y="104"/>
                    <a:pt x="26" y="97"/>
                  </a:cubicBezTo>
                  <a:cubicBezTo>
                    <a:pt x="31" y="91"/>
                    <a:pt x="39" y="84"/>
                    <a:pt x="52" y="84"/>
                  </a:cubicBezTo>
                  <a:cubicBezTo>
                    <a:pt x="53" y="84"/>
                    <a:pt x="55" y="84"/>
                    <a:pt x="57" y="85"/>
                  </a:cubicBezTo>
                  <a:cubicBezTo>
                    <a:pt x="81" y="87"/>
                    <a:pt x="118" y="93"/>
                    <a:pt x="156" y="93"/>
                  </a:cubicBezTo>
                  <a:cubicBezTo>
                    <a:pt x="165" y="93"/>
                    <a:pt x="174" y="92"/>
                    <a:pt x="183" y="92"/>
                  </a:cubicBezTo>
                  <a:cubicBezTo>
                    <a:pt x="230" y="88"/>
                    <a:pt x="271" y="92"/>
                    <a:pt x="274" y="74"/>
                  </a:cubicBezTo>
                  <a:cubicBezTo>
                    <a:pt x="277" y="56"/>
                    <a:pt x="278" y="41"/>
                    <a:pt x="256" y="41"/>
                  </a:cubicBezTo>
                  <a:cubicBezTo>
                    <a:pt x="256" y="41"/>
                    <a:pt x="255" y="41"/>
                    <a:pt x="255" y="41"/>
                  </a:cubicBezTo>
                  <a:cubicBezTo>
                    <a:pt x="255" y="41"/>
                    <a:pt x="254" y="41"/>
                    <a:pt x="254" y="41"/>
                  </a:cubicBezTo>
                  <a:cubicBezTo>
                    <a:pt x="246" y="41"/>
                    <a:pt x="239" y="39"/>
                    <a:pt x="231" y="38"/>
                  </a:cubicBezTo>
                  <a:cubicBezTo>
                    <a:pt x="223" y="37"/>
                    <a:pt x="214" y="35"/>
                    <a:pt x="203" y="35"/>
                  </a:cubicBezTo>
                  <a:cubicBezTo>
                    <a:pt x="193" y="35"/>
                    <a:pt x="181" y="36"/>
                    <a:pt x="167" y="39"/>
                  </a:cubicBezTo>
                  <a:cubicBezTo>
                    <a:pt x="148" y="43"/>
                    <a:pt x="131" y="44"/>
                    <a:pt x="116" y="44"/>
                  </a:cubicBezTo>
                  <a:cubicBezTo>
                    <a:pt x="94" y="44"/>
                    <a:pt x="77" y="41"/>
                    <a:pt x="65" y="40"/>
                  </a:cubicBezTo>
                  <a:cubicBezTo>
                    <a:pt x="45" y="37"/>
                    <a:pt x="43" y="24"/>
                    <a:pt x="55" y="24"/>
                  </a:cubicBezTo>
                  <a:cubicBezTo>
                    <a:pt x="56" y="24"/>
                    <a:pt x="56" y="24"/>
                    <a:pt x="57" y="24"/>
                  </a:cubicBezTo>
                  <a:cubicBezTo>
                    <a:pt x="67" y="25"/>
                    <a:pt x="83" y="30"/>
                    <a:pt x="108" y="30"/>
                  </a:cubicBezTo>
                  <a:cubicBezTo>
                    <a:pt x="119" y="30"/>
                    <a:pt x="131" y="29"/>
                    <a:pt x="146" y="27"/>
                  </a:cubicBezTo>
                  <a:cubicBezTo>
                    <a:pt x="158" y="25"/>
                    <a:pt x="170" y="24"/>
                    <a:pt x="182" y="24"/>
                  </a:cubicBezTo>
                  <a:cubicBezTo>
                    <a:pt x="194" y="24"/>
                    <a:pt x="206" y="25"/>
                    <a:pt x="217" y="26"/>
                  </a:cubicBezTo>
                  <a:cubicBezTo>
                    <a:pt x="228" y="26"/>
                    <a:pt x="238" y="27"/>
                    <a:pt x="245" y="27"/>
                  </a:cubicBezTo>
                  <a:cubicBezTo>
                    <a:pt x="252" y="27"/>
                    <a:pt x="258" y="27"/>
                    <a:pt x="262" y="25"/>
                  </a:cubicBezTo>
                  <a:cubicBezTo>
                    <a:pt x="277" y="18"/>
                    <a:pt x="292" y="0"/>
                    <a:pt x="2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6" name="Freeform 152"/>
            <p:cNvSpPr>
              <a:spLocks/>
            </p:cNvSpPr>
            <p:nvPr/>
          </p:nvSpPr>
          <p:spPr bwMode="auto">
            <a:xfrm>
              <a:off x="1016000" y="1631950"/>
              <a:ext cx="220663" cy="312738"/>
            </a:xfrm>
            <a:custGeom>
              <a:avLst/>
              <a:gdLst>
                <a:gd name="T0" fmla="*/ 12 w 137"/>
                <a:gd name="T1" fmla="*/ 147 h 194"/>
                <a:gd name="T2" fmla="*/ 26 w 137"/>
                <a:gd name="T3" fmla="*/ 161 h 194"/>
                <a:gd name="T4" fmla="*/ 0 w 137"/>
                <a:gd name="T5" fmla="*/ 186 h 194"/>
                <a:gd name="T6" fmla="*/ 36 w 137"/>
                <a:gd name="T7" fmla="*/ 184 h 194"/>
                <a:gd name="T8" fmla="*/ 81 w 137"/>
                <a:gd name="T9" fmla="*/ 172 h 194"/>
                <a:gd name="T10" fmla="*/ 125 w 137"/>
                <a:gd name="T11" fmla="*/ 121 h 194"/>
                <a:gd name="T12" fmla="*/ 84 w 137"/>
                <a:gd name="T13" fmla="*/ 74 h 194"/>
                <a:gd name="T14" fmla="*/ 61 w 137"/>
                <a:gd name="T15" fmla="*/ 59 h 194"/>
                <a:gd name="T16" fmla="*/ 50 w 137"/>
                <a:gd name="T17" fmla="*/ 49 h 194"/>
                <a:gd name="T18" fmla="*/ 123 w 137"/>
                <a:gd name="T19" fmla="*/ 61 h 194"/>
                <a:gd name="T20" fmla="*/ 95 w 137"/>
                <a:gd name="T21" fmla="*/ 51 h 194"/>
                <a:gd name="T22" fmla="*/ 114 w 137"/>
                <a:gd name="T23" fmla="*/ 32 h 194"/>
                <a:gd name="T24" fmla="*/ 112 w 137"/>
                <a:gd name="T25" fmla="*/ 30 h 194"/>
                <a:gd name="T26" fmla="*/ 30 w 137"/>
                <a:gd name="T27" fmla="*/ 0 h 194"/>
                <a:gd name="T28" fmla="*/ 30 w 137"/>
                <a:gd name="T29" fmla="*/ 31 h 194"/>
                <a:gd name="T30" fmla="*/ 40 w 137"/>
                <a:gd name="T31" fmla="*/ 43 h 194"/>
                <a:gd name="T32" fmla="*/ 41 w 137"/>
                <a:gd name="T33" fmla="*/ 108 h 194"/>
                <a:gd name="T34" fmla="*/ 12 w 137"/>
                <a:gd name="T35" fmla="*/ 14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94">
                  <a:moveTo>
                    <a:pt x="12" y="147"/>
                  </a:moveTo>
                  <a:cubicBezTo>
                    <a:pt x="12" y="147"/>
                    <a:pt x="35" y="148"/>
                    <a:pt x="26" y="161"/>
                  </a:cubicBezTo>
                  <a:cubicBezTo>
                    <a:pt x="16" y="174"/>
                    <a:pt x="0" y="186"/>
                    <a:pt x="0" y="186"/>
                  </a:cubicBezTo>
                  <a:cubicBezTo>
                    <a:pt x="0" y="186"/>
                    <a:pt x="13" y="194"/>
                    <a:pt x="36" y="184"/>
                  </a:cubicBezTo>
                  <a:cubicBezTo>
                    <a:pt x="59" y="173"/>
                    <a:pt x="50" y="175"/>
                    <a:pt x="81" y="172"/>
                  </a:cubicBezTo>
                  <a:cubicBezTo>
                    <a:pt x="111" y="170"/>
                    <a:pt x="137" y="148"/>
                    <a:pt x="125" y="121"/>
                  </a:cubicBezTo>
                  <a:cubicBezTo>
                    <a:pt x="112" y="93"/>
                    <a:pt x="92" y="99"/>
                    <a:pt x="84" y="74"/>
                  </a:cubicBezTo>
                  <a:cubicBezTo>
                    <a:pt x="75" y="50"/>
                    <a:pt x="74" y="63"/>
                    <a:pt x="61" y="59"/>
                  </a:cubicBezTo>
                  <a:cubicBezTo>
                    <a:pt x="48" y="55"/>
                    <a:pt x="43" y="46"/>
                    <a:pt x="50" y="49"/>
                  </a:cubicBezTo>
                  <a:cubicBezTo>
                    <a:pt x="57" y="51"/>
                    <a:pt x="77" y="61"/>
                    <a:pt x="123" y="61"/>
                  </a:cubicBezTo>
                  <a:cubicBezTo>
                    <a:pt x="123" y="61"/>
                    <a:pt x="95" y="58"/>
                    <a:pt x="95" y="51"/>
                  </a:cubicBezTo>
                  <a:cubicBezTo>
                    <a:pt x="95" y="45"/>
                    <a:pt x="95" y="33"/>
                    <a:pt x="114" y="32"/>
                  </a:cubicBezTo>
                  <a:cubicBezTo>
                    <a:pt x="114" y="32"/>
                    <a:pt x="116" y="30"/>
                    <a:pt x="112" y="30"/>
                  </a:cubicBezTo>
                  <a:cubicBezTo>
                    <a:pt x="108" y="30"/>
                    <a:pt x="38" y="26"/>
                    <a:pt x="30" y="0"/>
                  </a:cubicBezTo>
                  <a:cubicBezTo>
                    <a:pt x="30" y="31"/>
                    <a:pt x="30" y="31"/>
                    <a:pt x="30" y="31"/>
                  </a:cubicBezTo>
                  <a:cubicBezTo>
                    <a:pt x="30" y="31"/>
                    <a:pt x="29" y="39"/>
                    <a:pt x="40" y="43"/>
                  </a:cubicBezTo>
                  <a:cubicBezTo>
                    <a:pt x="41" y="108"/>
                    <a:pt x="41" y="108"/>
                    <a:pt x="41" y="108"/>
                  </a:cubicBezTo>
                  <a:cubicBezTo>
                    <a:pt x="41" y="108"/>
                    <a:pt x="45" y="137"/>
                    <a:pt x="12"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7" name="Freeform 153"/>
            <p:cNvSpPr>
              <a:spLocks/>
            </p:cNvSpPr>
            <p:nvPr/>
          </p:nvSpPr>
          <p:spPr bwMode="auto">
            <a:xfrm>
              <a:off x="1057275" y="1550988"/>
              <a:ext cx="460375" cy="134938"/>
            </a:xfrm>
            <a:custGeom>
              <a:avLst/>
              <a:gdLst>
                <a:gd name="T0" fmla="*/ 60 w 286"/>
                <a:gd name="T1" fmla="*/ 26 h 83"/>
                <a:gd name="T2" fmla="*/ 4 w 286"/>
                <a:gd name="T3" fmla="*/ 50 h 83"/>
                <a:gd name="T4" fmla="*/ 144 w 286"/>
                <a:gd name="T5" fmla="*/ 82 h 83"/>
                <a:gd name="T6" fmla="*/ 277 w 286"/>
                <a:gd name="T7" fmla="*/ 45 h 83"/>
                <a:gd name="T8" fmla="*/ 228 w 286"/>
                <a:gd name="T9" fmla="*/ 25 h 83"/>
                <a:gd name="T10" fmla="*/ 226 w 286"/>
                <a:gd name="T11" fmla="*/ 11 h 83"/>
                <a:gd name="T12" fmla="*/ 215 w 286"/>
                <a:gd name="T13" fmla="*/ 0 h 83"/>
                <a:gd name="T14" fmla="*/ 153 w 286"/>
                <a:gd name="T15" fmla="*/ 16 h 83"/>
                <a:gd name="T16" fmla="*/ 71 w 286"/>
                <a:gd name="T17" fmla="*/ 2 h 83"/>
                <a:gd name="T18" fmla="*/ 64 w 286"/>
                <a:gd name="T19" fmla="*/ 6 h 83"/>
                <a:gd name="T20" fmla="*/ 61 w 286"/>
                <a:gd name="T21" fmla="*/ 10 h 83"/>
                <a:gd name="T22" fmla="*/ 60 w 286"/>
                <a:gd name="T23" fmla="*/ 2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6" h="83">
                  <a:moveTo>
                    <a:pt x="60" y="26"/>
                  </a:moveTo>
                  <a:cubicBezTo>
                    <a:pt x="60" y="26"/>
                    <a:pt x="7" y="32"/>
                    <a:pt x="4" y="50"/>
                  </a:cubicBezTo>
                  <a:cubicBezTo>
                    <a:pt x="4" y="50"/>
                    <a:pt x="0" y="83"/>
                    <a:pt x="144" y="82"/>
                  </a:cubicBezTo>
                  <a:cubicBezTo>
                    <a:pt x="276" y="82"/>
                    <a:pt x="286" y="56"/>
                    <a:pt x="277" y="45"/>
                  </a:cubicBezTo>
                  <a:cubicBezTo>
                    <a:pt x="277" y="45"/>
                    <a:pt x="264" y="26"/>
                    <a:pt x="228" y="25"/>
                  </a:cubicBezTo>
                  <a:cubicBezTo>
                    <a:pt x="226" y="11"/>
                    <a:pt x="226" y="11"/>
                    <a:pt x="226" y="11"/>
                  </a:cubicBezTo>
                  <a:cubicBezTo>
                    <a:pt x="215" y="0"/>
                    <a:pt x="215" y="0"/>
                    <a:pt x="215" y="0"/>
                  </a:cubicBezTo>
                  <a:cubicBezTo>
                    <a:pt x="215" y="0"/>
                    <a:pt x="206" y="15"/>
                    <a:pt x="153" y="16"/>
                  </a:cubicBezTo>
                  <a:cubicBezTo>
                    <a:pt x="101" y="16"/>
                    <a:pt x="71" y="2"/>
                    <a:pt x="71" y="2"/>
                  </a:cubicBezTo>
                  <a:cubicBezTo>
                    <a:pt x="64" y="6"/>
                    <a:pt x="64" y="6"/>
                    <a:pt x="64" y="6"/>
                  </a:cubicBezTo>
                  <a:cubicBezTo>
                    <a:pt x="61" y="10"/>
                    <a:pt x="61" y="10"/>
                    <a:pt x="61" y="10"/>
                  </a:cubicBezTo>
                  <a:lnTo>
                    <a:pt x="6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8" name="Freeform 154"/>
            <p:cNvSpPr>
              <a:spLocks/>
            </p:cNvSpPr>
            <p:nvPr/>
          </p:nvSpPr>
          <p:spPr bwMode="auto">
            <a:xfrm>
              <a:off x="1150938" y="1593850"/>
              <a:ext cx="57150" cy="47625"/>
            </a:xfrm>
            <a:custGeom>
              <a:avLst/>
              <a:gdLst>
                <a:gd name="T0" fmla="*/ 2 w 36"/>
                <a:gd name="T1" fmla="*/ 0 h 30"/>
                <a:gd name="T2" fmla="*/ 0 w 36"/>
                <a:gd name="T3" fmla="*/ 30 h 30"/>
                <a:gd name="T4" fmla="*/ 5 w 36"/>
                <a:gd name="T5" fmla="*/ 14 h 30"/>
                <a:gd name="T6" fmla="*/ 24 w 36"/>
                <a:gd name="T7" fmla="*/ 20 h 30"/>
                <a:gd name="T8" fmla="*/ 19 w 36"/>
                <a:gd name="T9" fmla="*/ 13 h 30"/>
                <a:gd name="T10" fmla="*/ 5 w 36"/>
                <a:gd name="T11" fmla="*/ 10 h 30"/>
                <a:gd name="T12" fmla="*/ 3 w 36"/>
                <a:gd name="T13" fmla="*/ 5 h 30"/>
                <a:gd name="T14" fmla="*/ 26 w 36"/>
                <a:gd name="T15" fmla="*/ 11 h 30"/>
                <a:gd name="T16" fmla="*/ 36 w 36"/>
                <a:gd name="T17" fmla="*/ 7 h 30"/>
                <a:gd name="T18" fmla="*/ 2 w 36"/>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0">
                  <a:moveTo>
                    <a:pt x="2" y="0"/>
                  </a:moveTo>
                  <a:cubicBezTo>
                    <a:pt x="0" y="30"/>
                    <a:pt x="0" y="30"/>
                    <a:pt x="0" y="30"/>
                  </a:cubicBezTo>
                  <a:cubicBezTo>
                    <a:pt x="0" y="30"/>
                    <a:pt x="0" y="14"/>
                    <a:pt x="5" y="14"/>
                  </a:cubicBezTo>
                  <a:cubicBezTo>
                    <a:pt x="9" y="14"/>
                    <a:pt x="22" y="14"/>
                    <a:pt x="24" y="20"/>
                  </a:cubicBezTo>
                  <a:cubicBezTo>
                    <a:pt x="24" y="20"/>
                    <a:pt x="26" y="15"/>
                    <a:pt x="19" y="13"/>
                  </a:cubicBezTo>
                  <a:cubicBezTo>
                    <a:pt x="13" y="11"/>
                    <a:pt x="8" y="9"/>
                    <a:pt x="5" y="10"/>
                  </a:cubicBezTo>
                  <a:cubicBezTo>
                    <a:pt x="1" y="11"/>
                    <a:pt x="3" y="5"/>
                    <a:pt x="3" y="5"/>
                  </a:cubicBezTo>
                  <a:cubicBezTo>
                    <a:pt x="3" y="5"/>
                    <a:pt x="22" y="11"/>
                    <a:pt x="26" y="11"/>
                  </a:cubicBezTo>
                  <a:cubicBezTo>
                    <a:pt x="30" y="11"/>
                    <a:pt x="30" y="7"/>
                    <a:pt x="36" y="7"/>
                  </a:cubicBezTo>
                  <a:cubicBezTo>
                    <a:pt x="36" y="7"/>
                    <a:pt x="15" y="13"/>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9" name="Freeform 155"/>
            <p:cNvSpPr>
              <a:spLocks/>
            </p:cNvSpPr>
            <p:nvPr/>
          </p:nvSpPr>
          <p:spPr bwMode="auto">
            <a:xfrm>
              <a:off x="1190625" y="1603375"/>
              <a:ext cx="65088" cy="17463"/>
            </a:xfrm>
            <a:custGeom>
              <a:avLst/>
              <a:gdLst>
                <a:gd name="T0" fmla="*/ 2 w 40"/>
                <a:gd name="T1" fmla="*/ 11 h 11"/>
                <a:gd name="T2" fmla="*/ 40 w 40"/>
                <a:gd name="T3" fmla="*/ 0 h 11"/>
                <a:gd name="T4" fmla="*/ 2 w 40"/>
                <a:gd name="T5" fmla="*/ 11 h 11"/>
              </a:gdLst>
              <a:ahLst/>
              <a:cxnLst>
                <a:cxn ang="0">
                  <a:pos x="T0" y="T1"/>
                </a:cxn>
                <a:cxn ang="0">
                  <a:pos x="T2" y="T3"/>
                </a:cxn>
                <a:cxn ang="0">
                  <a:pos x="T4" y="T5"/>
                </a:cxn>
              </a:cxnLst>
              <a:rect l="0" t="0" r="r" b="b"/>
              <a:pathLst>
                <a:path w="40" h="11">
                  <a:moveTo>
                    <a:pt x="2" y="11"/>
                  </a:moveTo>
                  <a:cubicBezTo>
                    <a:pt x="2" y="11"/>
                    <a:pt x="0" y="3"/>
                    <a:pt x="40" y="0"/>
                  </a:cubicBezTo>
                  <a:cubicBezTo>
                    <a:pt x="40" y="0"/>
                    <a:pt x="11" y="4"/>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0" name="Freeform 156"/>
            <p:cNvSpPr>
              <a:spLocks/>
            </p:cNvSpPr>
            <p:nvPr/>
          </p:nvSpPr>
          <p:spPr bwMode="auto">
            <a:xfrm>
              <a:off x="1298575" y="1603375"/>
              <a:ext cx="112713" cy="42863"/>
            </a:xfrm>
            <a:custGeom>
              <a:avLst/>
              <a:gdLst>
                <a:gd name="T0" fmla="*/ 15 w 70"/>
                <a:gd name="T1" fmla="*/ 2 h 27"/>
                <a:gd name="T2" fmla="*/ 35 w 70"/>
                <a:gd name="T3" fmla="*/ 20 h 27"/>
                <a:gd name="T4" fmla="*/ 46 w 70"/>
                <a:gd name="T5" fmla="*/ 22 h 27"/>
                <a:gd name="T6" fmla="*/ 60 w 70"/>
                <a:gd name="T7" fmla="*/ 16 h 27"/>
                <a:gd name="T8" fmla="*/ 70 w 70"/>
                <a:gd name="T9" fmla="*/ 21 h 27"/>
                <a:gd name="T10" fmla="*/ 70 w 70"/>
                <a:gd name="T11" fmla="*/ 5 h 27"/>
                <a:gd name="T12" fmla="*/ 58 w 70"/>
                <a:gd name="T13" fmla="*/ 5 h 27"/>
                <a:gd name="T14" fmla="*/ 41 w 70"/>
                <a:gd name="T15" fmla="*/ 11 h 27"/>
                <a:gd name="T16" fmla="*/ 15 w 70"/>
                <a:gd name="T17" fmla="*/ 1 h 27"/>
                <a:gd name="T18" fmla="*/ 15 w 70"/>
                <a:gd name="T1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7">
                  <a:moveTo>
                    <a:pt x="15" y="2"/>
                  </a:moveTo>
                  <a:cubicBezTo>
                    <a:pt x="15" y="2"/>
                    <a:pt x="35" y="13"/>
                    <a:pt x="35" y="20"/>
                  </a:cubicBezTo>
                  <a:cubicBezTo>
                    <a:pt x="35" y="27"/>
                    <a:pt x="43" y="26"/>
                    <a:pt x="46" y="22"/>
                  </a:cubicBezTo>
                  <a:cubicBezTo>
                    <a:pt x="49" y="18"/>
                    <a:pt x="55" y="15"/>
                    <a:pt x="60" y="16"/>
                  </a:cubicBezTo>
                  <a:cubicBezTo>
                    <a:pt x="65" y="16"/>
                    <a:pt x="70" y="21"/>
                    <a:pt x="70" y="21"/>
                  </a:cubicBezTo>
                  <a:cubicBezTo>
                    <a:pt x="70" y="5"/>
                    <a:pt x="70" y="5"/>
                    <a:pt x="70" y="5"/>
                  </a:cubicBezTo>
                  <a:cubicBezTo>
                    <a:pt x="70" y="5"/>
                    <a:pt x="67" y="3"/>
                    <a:pt x="58" y="5"/>
                  </a:cubicBezTo>
                  <a:cubicBezTo>
                    <a:pt x="48" y="8"/>
                    <a:pt x="45" y="14"/>
                    <a:pt x="41" y="11"/>
                  </a:cubicBezTo>
                  <a:cubicBezTo>
                    <a:pt x="37" y="8"/>
                    <a:pt x="29" y="2"/>
                    <a:pt x="15" y="1"/>
                  </a:cubicBezTo>
                  <a:cubicBezTo>
                    <a:pt x="0" y="0"/>
                    <a:pt x="15" y="2"/>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1" name="Freeform 157"/>
            <p:cNvSpPr>
              <a:spLocks/>
            </p:cNvSpPr>
            <p:nvPr/>
          </p:nvSpPr>
          <p:spPr bwMode="auto">
            <a:xfrm>
              <a:off x="1306513" y="1571625"/>
              <a:ext cx="115888" cy="38100"/>
            </a:xfrm>
            <a:custGeom>
              <a:avLst/>
              <a:gdLst>
                <a:gd name="T0" fmla="*/ 0 w 72"/>
                <a:gd name="T1" fmla="*/ 16 h 24"/>
                <a:gd name="T2" fmla="*/ 32 w 72"/>
                <a:gd name="T3" fmla="*/ 22 h 24"/>
                <a:gd name="T4" fmla="*/ 50 w 72"/>
                <a:gd name="T5" fmla="*/ 21 h 24"/>
                <a:gd name="T6" fmla="*/ 65 w 72"/>
                <a:gd name="T7" fmla="*/ 14 h 24"/>
                <a:gd name="T8" fmla="*/ 52 w 72"/>
                <a:gd name="T9" fmla="*/ 5 h 24"/>
                <a:gd name="T10" fmla="*/ 0 w 72"/>
                <a:gd name="T11" fmla="*/ 16 h 24"/>
              </a:gdLst>
              <a:ahLst/>
              <a:cxnLst>
                <a:cxn ang="0">
                  <a:pos x="T0" y="T1"/>
                </a:cxn>
                <a:cxn ang="0">
                  <a:pos x="T2" y="T3"/>
                </a:cxn>
                <a:cxn ang="0">
                  <a:pos x="T4" y="T5"/>
                </a:cxn>
                <a:cxn ang="0">
                  <a:pos x="T6" y="T7"/>
                </a:cxn>
                <a:cxn ang="0">
                  <a:pos x="T8" y="T9"/>
                </a:cxn>
                <a:cxn ang="0">
                  <a:pos x="T10" y="T11"/>
                </a:cxn>
              </a:cxnLst>
              <a:rect l="0" t="0" r="r" b="b"/>
              <a:pathLst>
                <a:path w="72" h="24">
                  <a:moveTo>
                    <a:pt x="0" y="16"/>
                  </a:moveTo>
                  <a:cubicBezTo>
                    <a:pt x="0" y="16"/>
                    <a:pt x="25" y="20"/>
                    <a:pt x="32" y="22"/>
                  </a:cubicBezTo>
                  <a:cubicBezTo>
                    <a:pt x="39" y="24"/>
                    <a:pt x="41" y="23"/>
                    <a:pt x="50" y="21"/>
                  </a:cubicBezTo>
                  <a:cubicBezTo>
                    <a:pt x="59" y="18"/>
                    <a:pt x="64" y="18"/>
                    <a:pt x="65" y="14"/>
                  </a:cubicBezTo>
                  <a:cubicBezTo>
                    <a:pt x="67" y="9"/>
                    <a:pt x="72" y="0"/>
                    <a:pt x="52" y="5"/>
                  </a:cubicBezTo>
                  <a:cubicBezTo>
                    <a:pt x="31" y="10"/>
                    <a:pt x="16" y="1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2" name="Freeform 158"/>
            <p:cNvSpPr>
              <a:spLocks/>
            </p:cNvSpPr>
            <p:nvPr/>
          </p:nvSpPr>
          <p:spPr bwMode="auto">
            <a:xfrm>
              <a:off x="1155700" y="1649413"/>
              <a:ext cx="279400" cy="46038"/>
            </a:xfrm>
            <a:custGeom>
              <a:avLst/>
              <a:gdLst>
                <a:gd name="T0" fmla="*/ 0 w 173"/>
                <a:gd name="T1" fmla="*/ 10 h 28"/>
                <a:gd name="T2" fmla="*/ 158 w 173"/>
                <a:gd name="T3" fmla="*/ 12 h 28"/>
                <a:gd name="T4" fmla="*/ 173 w 173"/>
                <a:gd name="T5" fmla="*/ 0 h 28"/>
                <a:gd name="T6" fmla="*/ 83 w 173"/>
                <a:gd name="T7" fmla="*/ 8 h 28"/>
                <a:gd name="T8" fmla="*/ 0 w 173"/>
                <a:gd name="T9" fmla="*/ 10 h 28"/>
              </a:gdLst>
              <a:ahLst/>
              <a:cxnLst>
                <a:cxn ang="0">
                  <a:pos x="T0" y="T1"/>
                </a:cxn>
                <a:cxn ang="0">
                  <a:pos x="T2" y="T3"/>
                </a:cxn>
                <a:cxn ang="0">
                  <a:pos x="T4" y="T5"/>
                </a:cxn>
                <a:cxn ang="0">
                  <a:pos x="T6" y="T7"/>
                </a:cxn>
                <a:cxn ang="0">
                  <a:pos x="T8" y="T9"/>
                </a:cxn>
              </a:cxnLst>
              <a:rect l="0" t="0" r="r" b="b"/>
              <a:pathLst>
                <a:path w="173" h="28">
                  <a:moveTo>
                    <a:pt x="0" y="10"/>
                  </a:moveTo>
                  <a:cubicBezTo>
                    <a:pt x="0" y="10"/>
                    <a:pt x="72" y="28"/>
                    <a:pt x="158" y="12"/>
                  </a:cubicBezTo>
                  <a:cubicBezTo>
                    <a:pt x="158" y="12"/>
                    <a:pt x="154" y="6"/>
                    <a:pt x="173" y="0"/>
                  </a:cubicBezTo>
                  <a:cubicBezTo>
                    <a:pt x="173" y="0"/>
                    <a:pt x="146" y="9"/>
                    <a:pt x="83" y="8"/>
                  </a:cubicBezTo>
                  <a:cubicBezTo>
                    <a:pt x="21" y="8"/>
                    <a:pt x="64" y="14"/>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3" name="Freeform 159"/>
            <p:cNvSpPr>
              <a:spLocks/>
            </p:cNvSpPr>
            <p:nvPr/>
          </p:nvSpPr>
          <p:spPr bwMode="auto">
            <a:xfrm>
              <a:off x="1295400" y="1633538"/>
              <a:ext cx="233363" cy="104775"/>
            </a:xfrm>
            <a:custGeom>
              <a:avLst/>
              <a:gdLst>
                <a:gd name="T0" fmla="*/ 0 w 145"/>
                <a:gd name="T1" fmla="*/ 62 h 65"/>
                <a:gd name="T2" fmla="*/ 103 w 145"/>
                <a:gd name="T3" fmla="*/ 49 h 65"/>
                <a:gd name="T4" fmla="*/ 83 w 145"/>
                <a:gd name="T5" fmla="*/ 48 h 65"/>
                <a:gd name="T6" fmla="*/ 10 w 145"/>
                <a:gd name="T7" fmla="*/ 39 h 65"/>
                <a:gd name="T8" fmla="*/ 23 w 145"/>
                <a:gd name="T9" fmla="*/ 31 h 65"/>
                <a:gd name="T10" fmla="*/ 131 w 145"/>
                <a:gd name="T11" fmla="*/ 0 h 65"/>
                <a:gd name="T12" fmla="*/ 118 w 145"/>
                <a:gd name="T13" fmla="*/ 45 h 65"/>
                <a:gd name="T14" fmla="*/ 0 w 145"/>
                <a:gd name="T15" fmla="*/ 62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65">
                  <a:moveTo>
                    <a:pt x="0" y="62"/>
                  </a:moveTo>
                  <a:cubicBezTo>
                    <a:pt x="0" y="62"/>
                    <a:pt x="65" y="61"/>
                    <a:pt x="103" y="49"/>
                  </a:cubicBezTo>
                  <a:cubicBezTo>
                    <a:pt x="103" y="49"/>
                    <a:pt x="123" y="47"/>
                    <a:pt x="83" y="48"/>
                  </a:cubicBezTo>
                  <a:cubicBezTo>
                    <a:pt x="43" y="48"/>
                    <a:pt x="11" y="55"/>
                    <a:pt x="10" y="39"/>
                  </a:cubicBezTo>
                  <a:cubicBezTo>
                    <a:pt x="10" y="39"/>
                    <a:pt x="6" y="31"/>
                    <a:pt x="23" y="31"/>
                  </a:cubicBezTo>
                  <a:cubicBezTo>
                    <a:pt x="40" y="31"/>
                    <a:pt x="129" y="29"/>
                    <a:pt x="131" y="0"/>
                  </a:cubicBezTo>
                  <a:cubicBezTo>
                    <a:pt x="131" y="0"/>
                    <a:pt x="145" y="35"/>
                    <a:pt x="118" y="45"/>
                  </a:cubicBezTo>
                  <a:cubicBezTo>
                    <a:pt x="118" y="45"/>
                    <a:pt x="76"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4" name="Freeform 160"/>
            <p:cNvSpPr>
              <a:spLocks noEditPoints="1"/>
            </p:cNvSpPr>
            <p:nvPr/>
          </p:nvSpPr>
          <p:spPr bwMode="auto">
            <a:xfrm>
              <a:off x="1563688" y="1870075"/>
              <a:ext cx="382588" cy="114300"/>
            </a:xfrm>
            <a:custGeom>
              <a:avLst/>
              <a:gdLst>
                <a:gd name="T0" fmla="*/ 163 w 238"/>
                <a:gd name="T1" fmla="*/ 24 h 71"/>
                <a:gd name="T2" fmla="*/ 238 w 238"/>
                <a:gd name="T3" fmla="*/ 71 h 71"/>
                <a:gd name="T4" fmla="*/ 238 w 238"/>
                <a:gd name="T5" fmla="*/ 71 h 71"/>
                <a:gd name="T6" fmla="*/ 238 w 238"/>
                <a:gd name="T7" fmla="*/ 71 h 71"/>
                <a:gd name="T8" fmla="*/ 163 w 238"/>
                <a:gd name="T9" fmla="*/ 24 h 71"/>
                <a:gd name="T10" fmla="*/ 80 w 238"/>
                <a:gd name="T11" fmla="*/ 8 h 71"/>
                <a:gd name="T12" fmla="*/ 91 w 238"/>
                <a:gd name="T13" fmla="*/ 8 h 71"/>
                <a:gd name="T14" fmla="*/ 109 w 238"/>
                <a:gd name="T15" fmla="*/ 10 h 71"/>
                <a:gd name="T16" fmla="*/ 80 w 238"/>
                <a:gd name="T17" fmla="*/ 8 h 71"/>
                <a:gd name="T18" fmla="*/ 0 w 238"/>
                <a:gd name="T19" fmla="*/ 0 h 71"/>
                <a:gd name="T20" fmla="*/ 10 w 238"/>
                <a:gd name="T21" fmla="*/ 2 h 71"/>
                <a:gd name="T22" fmla="*/ 0 w 238"/>
                <a:gd name="T2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 h="71">
                  <a:moveTo>
                    <a:pt x="163" y="24"/>
                  </a:moveTo>
                  <a:cubicBezTo>
                    <a:pt x="185" y="33"/>
                    <a:pt x="211" y="47"/>
                    <a:pt x="238" y="71"/>
                  </a:cubicBezTo>
                  <a:cubicBezTo>
                    <a:pt x="238" y="71"/>
                    <a:pt x="238" y="71"/>
                    <a:pt x="238" y="71"/>
                  </a:cubicBezTo>
                  <a:cubicBezTo>
                    <a:pt x="238" y="71"/>
                    <a:pt x="238" y="71"/>
                    <a:pt x="238" y="71"/>
                  </a:cubicBezTo>
                  <a:cubicBezTo>
                    <a:pt x="221" y="54"/>
                    <a:pt x="195" y="36"/>
                    <a:pt x="163" y="24"/>
                  </a:cubicBezTo>
                  <a:moveTo>
                    <a:pt x="80" y="8"/>
                  </a:moveTo>
                  <a:cubicBezTo>
                    <a:pt x="84" y="8"/>
                    <a:pt x="88" y="8"/>
                    <a:pt x="91" y="8"/>
                  </a:cubicBezTo>
                  <a:cubicBezTo>
                    <a:pt x="95" y="9"/>
                    <a:pt x="101" y="9"/>
                    <a:pt x="109" y="10"/>
                  </a:cubicBezTo>
                  <a:cubicBezTo>
                    <a:pt x="100" y="9"/>
                    <a:pt x="90" y="8"/>
                    <a:pt x="80" y="8"/>
                  </a:cubicBezTo>
                  <a:moveTo>
                    <a:pt x="0" y="0"/>
                  </a:moveTo>
                  <a:cubicBezTo>
                    <a:pt x="3" y="1"/>
                    <a:pt x="7" y="2"/>
                    <a:pt x="10" y="2"/>
                  </a:cubicBezTo>
                  <a:cubicBezTo>
                    <a:pt x="6" y="1"/>
                    <a:pt x="3"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5" name="Freeform 161"/>
            <p:cNvSpPr>
              <a:spLocks/>
            </p:cNvSpPr>
            <p:nvPr/>
          </p:nvSpPr>
          <p:spPr bwMode="auto">
            <a:xfrm>
              <a:off x="1439863" y="1830388"/>
              <a:ext cx="592138" cy="336550"/>
            </a:xfrm>
            <a:custGeom>
              <a:avLst/>
              <a:gdLst>
                <a:gd name="T0" fmla="*/ 36 w 368"/>
                <a:gd name="T1" fmla="*/ 0 h 209"/>
                <a:gd name="T2" fmla="*/ 25 w 368"/>
                <a:gd name="T3" fmla="*/ 20 h 209"/>
                <a:gd name="T4" fmla="*/ 16 w 368"/>
                <a:gd name="T5" fmla="*/ 88 h 209"/>
                <a:gd name="T6" fmla="*/ 41 w 368"/>
                <a:gd name="T7" fmla="*/ 136 h 209"/>
                <a:gd name="T8" fmla="*/ 53 w 368"/>
                <a:gd name="T9" fmla="*/ 135 h 209"/>
                <a:gd name="T10" fmla="*/ 157 w 368"/>
                <a:gd name="T11" fmla="*/ 125 h 209"/>
                <a:gd name="T12" fmla="*/ 262 w 368"/>
                <a:gd name="T13" fmla="*/ 150 h 209"/>
                <a:gd name="T14" fmla="*/ 327 w 368"/>
                <a:gd name="T15" fmla="*/ 209 h 209"/>
                <a:gd name="T16" fmla="*/ 330 w 368"/>
                <a:gd name="T17" fmla="*/ 204 h 209"/>
                <a:gd name="T18" fmla="*/ 311 w 368"/>
                <a:gd name="T19" fmla="*/ 146 h 209"/>
                <a:gd name="T20" fmla="*/ 314 w 368"/>
                <a:gd name="T21" fmla="*/ 145 h 209"/>
                <a:gd name="T22" fmla="*/ 363 w 368"/>
                <a:gd name="T23" fmla="*/ 207 h 209"/>
                <a:gd name="T24" fmla="*/ 364 w 368"/>
                <a:gd name="T25" fmla="*/ 207 h 209"/>
                <a:gd name="T26" fmla="*/ 361 w 368"/>
                <a:gd name="T27" fmla="*/ 180 h 209"/>
                <a:gd name="T28" fmla="*/ 352 w 368"/>
                <a:gd name="T29" fmla="*/ 150 h 209"/>
                <a:gd name="T30" fmla="*/ 315 w 368"/>
                <a:gd name="T31" fmla="*/ 96 h 209"/>
                <a:gd name="T32" fmla="*/ 315 w 368"/>
                <a:gd name="T33" fmla="*/ 96 h 209"/>
                <a:gd name="T34" fmla="*/ 240 w 368"/>
                <a:gd name="T35" fmla="*/ 49 h 209"/>
                <a:gd name="T36" fmla="*/ 186 w 368"/>
                <a:gd name="T37" fmla="*/ 35 h 209"/>
                <a:gd name="T38" fmla="*/ 168 w 368"/>
                <a:gd name="T39" fmla="*/ 33 h 209"/>
                <a:gd name="T40" fmla="*/ 157 w 368"/>
                <a:gd name="T41" fmla="*/ 33 h 209"/>
                <a:gd name="T42" fmla="*/ 150 w 368"/>
                <a:gd name="T43" fmla="*/ 32 h 209"/>
                <a:gd name="T44" fmla="*/ 87 w 368"/>
                <a:gd name="T45" fmla="*/ 27 h 209"/>
                <a:gd name="T46" fmla="*/ 77 w 368"/>
                <a:gd name="T47" fmla="*/ 25 h 209"/>
                <a:gd name="T48" fmla="*/ 40 w 368"/>
                <a:gd name="T49" fmla="*/ 0 h 209"/>
                <a:gd name="T50" fmla="*/ 36 w 368"/>
                <a:gd name="T5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8" h="209">
                  <a:moveTo>
                    <a:pt x="36" y="0"/>
                  </a:moveTo>
                  <a:cubicBezTo>
                    <a:pt x="33" y="0"/>
                    <a:pt x="27" y="3"/>
                    <a:pt x="25" y="20"/>
                  </a:cubicBezTo>
                  <a:cubicBezTo>
                    <a:pt x="21" y="47"/>
                    <a:pt x="35" y="51"/>
                    <a:pt x="16" y="88"/>
                  </a:cubicBezTo>
                  <a:cubicBezTo>
                    <a:pt x="0" y="119"/>
                    <a:pt x="18" y="136"/>
                    <a:pt x="41" y="136"/>
                  </a:cubicBezTo>
                  <a:cubicBezTo>
                    <a:pt x="45" y="136"/>
                    <a:pt x="49" y="135"/>
                    <a:pt x="53" y="135"/>
                  </a:cubicBezTo>
                  <a:cubicBezTo>
                    <a:pt x="67" y="131"/>
                    <a:pt x="112" y="125"/>
                    <a:pt x="157" y="125"/>
                  </a:cubicBezTo>
                  <a:cubicBezTo>
                    <a:pt x="199" y="125"/>
                    <a:pt x="243" y="131"/>
                    <a:pt x="262" y="150"/>
                  </a:cubicBezTo>
                  <a:cubicBezTo>
                    <a:pt x="294" y="182"/>
                    <a:pt x="318" y="209"/>
                    <a:pt x="327" y="209"/>
                  </a:cubicBezTo>
                  <a:cubicBezTo>
                    <a:pt x="329" y="209"/>
                    <a:pt x="330" y="207"/>
                    <a:pt x="330" y="204"/>
                  </a:cubicBezTo>
                  <a:cubicBezTo>
                    <a:pt x="330" y="186"/>
                    <a:pt x="294" y="153"/>
                    <a:pt x="311" y="146"/>
                  </a:cubicBezTo>
                  <a:cubicBezTo>
                    <a:pt x="312" y="145"/>
                    <a:pt x="313" y="145"/>
                    <a:pt x="314" y="145"/>
                  </a:cubicBezTo>
                  <a:cubicBezTo>
                    <a:pt x="332" y="145"/>
                    <a:pt x="363" y="207"/>
                    <a:pt x="363" y="207"/>
                  </a:cubicBezTo>
                  <a:cubicBezTo>
                    <a:pt x="363" y="207"/>
                    <a:pt x="364" y="207"/>
                    <a:pt x="364" y="207"/>
                  </a:cubicBezTo>
                  <a:cubicBezTo>
                    <a:pt x="365" y="207"/>
                    <a:pt x="368" y="205"/>
                    <a:pt x="361" y="180"/>
                  </a:cubicBezTo>
                  <a:cubicBezTo>
                    <a:pt x="352" y="150"/>
                    <a:pt x="352" y="150"/>
                    <a:pt x="352" y="150"/>
                  </a:cubicBezTo>
                  <a:cubicBezTo>
                    <a:pt x="352" y="150"/>
                    <a:pt x="347" y="127"/>
                    <a:pt x="315" y="96"/>
                  </a:cubicBezTo>
                  <a:cubicBezTo>
                    <a:pt x="315" y="96"/>
                    <a:pt x="315" y="96"/>
                    <a:pt x="315" y="96"/>
                  </a:cubicBezTo>
                  <a:cubicBezTo>
                    <a:pt x="288" y="72"/>
                    <a:pt x="262" y="58"/>
                    <a:pt x="240" y="49"/>
                  </a:cubicBezTo>
                  <a:cubicBezTo>
                    <a:pt x="223" y="43"/>
                    <a:pt x="205" y="38"/>
                    <a:pt x="186" y="35"/>
                  </a:cubicBezTo>
                  <a:cubicBezTo>
                    <a:pt x="178" y="34"/>
                    <a:pt x="172" y="34"/>
                    <a:pt x="168" y="33"/>
                  </a:cubicBezTo>
                  <a:cubicBezTo>
                    <a:pt x="165" y="33"/>
                    <a:pt x="161" y="33"/>
                    <a:pt x="157" y="33"/>
                  </a:cubicBezTo>
                  <a:cubicBezTo>
                    <a:pt x="154" y="32"/>
                    <a:pt x="152" y="32"/>
                    <a:pt x="150" y="32"/>
                  </a:cubicBezTo>
                  <a:cubicBezTo>
                    <a:pt x="123" y="32"/>
                    <a:pt x="103" y="30"/>
                    <a:pt x="87" y="27"/>
                  </a:cubicBezTo>
                  <a:cubicBezTo>
                    <a:pt x="84" y="27"/>
                    <a:pt x="80" y="26"/>
                    <a:pt x="77" y="25"/>
                  </a:cubicBezTo>
                  <a:cubicBezTo>
                    <a:pt x="56" y="19"/>
                    <a:pt x="45" y="10"/>
                    <a:pt x="40" y="0"/>
                  </a:cubicBezTo>
                  <a:cubicBezTo>
                    <a:pt x="40" y="0"/>
                    <a:pt x="38"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6" name="Freeform 162"/>
            <p:cNvSpPr>
              <a:spLocks/>
            </p:cNvSpPr>
            <p:nvPr/>
          </p:nvSpPr>
          <p:spPr bwMode="auto">
            <a:xfrm>
              <a:off x="635000" y="2006600"/>
              <a:ext cx="611188" cy="230188"/>
            </a:xfrm>
            <a:custGeom>
              <a:avLst/>
              <a:gdLst>
                <a:gd name="T0" fmla="*/ 33 w 379"/>
                <a:gd name="T1" fmla="*/ 12 h 142"/>
                <a:gd name="T2" fmla="*/ 3 w 379"/>
                <a:gd name="T3" fmla="*/ 44 h 142"/>
                <a:gd name="T4" fmla="*/ 55 w 379"/>
                <a:gd name="T5" fmla="*/ 100 h 142"/>
                <a:gd name="T6" fmla="*/ 250 w 379"/>
                <a:gd name="T7" fmla="*/ 96 h 142"/>
                <a:gd name="T8" fmla="*/ 366 w 379"/>
                <a:gd name="T9" fmla="*/ 128 h 142"/>
                <a:gd name="T10" fmla="*/ 297 w 379"/>
                <a:gd name="T11" fmla="*/ 52 h 142"/>
                <a:gd name="T12" fmla="*/ 230 w 379"/>
                <a:gd name="T13" fmla="*/ 11 h 142"/>
                <a:gd name="T14" fmla="*/ 131 w 379"/>
                <a:gd name="T15" fmla="*/ 23 h 142"/>
                <a:gd name="T16" fmla="*/ 33 w 379"/>
                <a:gd name="T17" fmla="*/ 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2">
                  <a:moveTo>
                    <a:pt x="33" y="12"/>
                  </a:moveTo>
                  <a:cubicBezTo>
                    <a:pt x="33" y="12"/>
                    <a:pt x="5" y="8"/>
                    <a:pt x="3" y="44"/>
                  </a:cubicBezTo>
                  <a:cubicBezTo>
                    <a:pt x="0" y="81"/>
                    <a:pt x="11" y="98"/>
                    <a:pt x="55" y="100"/>
                  </a:cubicBezTo>
                  <a:cubicBezTo>
                    <a:pt x="99" y="102"/>
                    <a:pt x="213" y="70"/>
                    <a:pt x="250" y="96"/>
                  </a:cubicBezTo>
                  <a:cubicBezTo>
                    <a:pt x="288" y="121"/>
                    <a:pt x="353" y="142"/>
                    <a:pt x="366" y="128"/>
                  </a:cubicBezTo>
                  <a:cubicBezTo>
                    <a:pt x="379" y="113"/>
                    <a:pt x="319" y="90"/>
                    <a:pt x="297" y="52"/>
                  </a:cubicBezTo>
                  <a:cubicBezTo>
                    <a:pt x="276" y="15"/>
                    <a:pt x="279" y="0"/>
                    <a:pt x="230" y="11"/>
                  </a:cubicBezTo>
                  <a:cubicBezTo>
                    <a:pt x="180" y="21"/>
                    <a:pt x="201" y="25"/>
                    <a:pt x="131" y="23"/>
                  </a:cubicBezTo>
                  <a:cubicBezTo>
                    <a:pt x="61" y="21"/>
                    <a:pt x="56" y="12"/>
                    <a:pt x="3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7" name="Freeform 163"/>
            <p:cNvSpPr>
              <a:spLocks/>
            </p:cNvSpPr>
            <p:nvPr/>
          </p:nvSpPr>
          <p:spPr bwMode="auto">
            <a:xfrm>
              <a:off x="1392238" y="2030413"/>
              <a:ext cx="547688" cy="279400"/>
            </a:xfrm>
            <a:custGeom>
              <a:avLst/>
              <a:gdLst>
                <a:gd name="T0" fmla="*/ 80 w 340"/>
                <a:gd name="T1" fmla="*/ 14 h 174"/>
                <a:gd name="T2" fmla="*/ 69 w 340"/>
                <a:gd name="T3" fmla="*/ 51 h 174"/>
                <a:gd name="T4" fmla="*/ 21 w 340"/>
                <a:gd name="T5" fmla="*/ 100 h 174"/>
                <a:gd name="T6" fmla="*/ 72 w 340"/>
                <a:gd name="T7" fmla="*/ 102 h 174"/>
                <a:gd name="T8" fmla="*/ 169 w 340"/>
                <a:gd name="T9" fmla="*/ 69 h 174"/>
                <a:gd name="T10" fmla="*/ 255 w 340"/>
                <a:gd name="T11" fmla="*/ 122 h 174"/>
                <a:gd name="T12" fmla="*/ 269 w 340"/>
                <a:gd name="T13" fmla="*/ 155 h 174"/>
                <a:gd name="T14" fmla="*/ 286 w 340"/>
                <a:gd name="T15" fmla="*/ 114 h 174"/>
                <a:gd name="T16" fmla="*/ 317 w 340"/>
                <a:gd name="T17" fmla="*/ 88 h 174"/>
                <a:gd name="T18" fmla="*/ 305 w 340"/>
                <a:gd name="T19" fmla="*/ 42 h 174"/>
                <a:gd name="T20" fmla="*/ 192 w 340"/>
                <a:gd name="T21" fmla="*/ 0 h 174"/>
                <a:gd name="T22" fmla="*/ 80 w 340"/>
                <a:gd name="T23" fmla="*/ 1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0" h="174">
                  <a:moveTo>
                    <a:pt x="80" y="14"/>
                  </a:moveTo>
                  <a:cubicBezTo>
                    <a:pt x="80" y="14"/>
                    <a:pt x="61" y="25"/>
                    <a:pt x="69" y="51"/>
                  </a:cubicBezTo>
                  <a:cubicBezTo>
                    <a:pt x="76" y="77"/>
                    <a:pt x="42" y="90"/>
                    <a:pt x="21" y="100"/>
                  </a:cubicBezTo>
                  <a:cubicBezTo>
                    <a:pt x="0" y="109"/>
                    <a:pt x="24" y="120"/>
                    <a:pt x="72" y="102"/>
                  </a:cubicBezTo>
                  <a:cubicBezTo>
                    <a:pt x="121" y="85"/>
                    <a:pt x="127" y="66"/>
                    <a:pt x="169" y="69"/>
                  </a:cubicBezTo>
                  <a:cubicBezTo>
                    <a:pt x="211" y="73"/>
                    <a:pt x="252" y="90"/>
                    <a:pt x="255" y="122"/>
                  </a:cubicBezTo>
                  <a:cubicBezTo>
                    <a:pt x="258" y="155"/>
                    <a:pt x="263" y="174"/>
                    <a:pt x="269" y="155"/>
                  </a:cubicBezTo>
                  <a:cubicBezTo>
                    <a:pt x="276" y="136"/>
                    <a:pt x="288" y="134"/>
                    <a:pt x="286" y="114"/>
                  </a:cubicBezTo>
                  <a:cubicBezTo>
                    <a:pt x="284" y="93"/>
                    <a:pt x="295" y="87"/>
                    <a:pt x="317" y="88"/>
                  </a:cubicBezTo>
                  <a:cubicBezTo>
                    <a:pt x="340" y="90"/>
                    <a:pt x="327" y="67"/>
                    <a:pt x="305" y="42"/>
                  </a:cubicBezTo>
                  <a:cubicBezTo>
                    <a:pt x="283" y="17"/>
                    <a:pt x="277" y="0"/>
                    <a:pt x="192" y="0"/>
                  </a:cubicBezTo>
                  <a:cubicBezTo>
                    <a:pt x="106" y="0"/>
                    <a:pt x="90" y="3"/>
                    <a:pt x="8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8" name="Freeform 164"/>
            <p:cNvSpPr>
              <a:spLocks/>
            </p:cNvSpPr>
            <p:nvPr/>
          </p:nvSpPr>
          <p:spPr bwMode="auto">
            <a:xfrm>
              <a:off x="1882775" y="2297113"/>
              <a:ext cx="180975" cy="127000"/>
            </a:xfrm>
            <a:custGeom>
              <a:avLst/>
              <a:gdLst>
                <a:gd name="T0" fmla="*/ 110 w 113"/>
                <a:gd name="T1" fmla="*/ 0 h 79"/>
                <a:gd name="T2" fmla="*/ 113 w 113"/>
                <a:gd name="T3" fmla="*/ 41 h 79"/>
                <a:gd name="T4" fmla="*/ 0 w 113"/>
                <a:gd name="T5" fmla="*/ 55 h 79"/>
                <a:gd name="T6" fmla="*/ 110 w 113"/>
                <a:gd name="T7" fmla="*/ 0 h 79"/>
              </a:gdLst>
              <a:ahLst/>
              <a:cxnLst>
                <a:cxn ang="0">
                  <a:pos x="T0" y="T1"/>
                </a:cxn>
                <a:cxn ang="0">
                  <a:pos x="T2" y="T3"/>
                </a:cxn>
                <a:cxn ang="0">
                  <a:pos x="T4" y="T5"/>
                </a:cxn>
                <a:cxn ang="0">
                  <a:pos x="T6" y="T7"/>
                </a:cxn>
              </a:cxnLst>
              <a:rect l="0" t="0" r="r" b="b"/>
              <a:pathLst>
                <a:path w="113" h="79">
                  <a:moveTo>
                    <a:pt x="110" y="0"/>
                  </a:moveTo>
                  <a:cubicBezTo>
                    <a:pt x="113" y="41"/>
                    <a:pt x="113" y="41"/>
                    <a:pt x="113" y="41"/>
                  </a:cubicBezTo>
                  <a:cubicBezTo>
                    <a:pt x="113" y="41"/>
                    <a:pt x="81" y="77"/>
                    <a:pt x="0" y="55"/>
                  </a:cubicBezTo>
                  <a:cubicBezTo>
                    <a:pt x="0" y="55"/>
                    <a:pt x="113" y="79"/>
                    <a:pt x="1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09" name="Freeform 165"/>
            <p:cNvSpPr>
              <a:spLocks/>
            </p:cNvSpPr>
            <p:nvPr/>
          </p:nvSpPr>
          <p:spPr bwMode="auto">
            <a:xfrm>
              <a:off x="966788" y="1071563"/>
              <a:ext cx="30163" cy="150813"/>
            </a:xfrm>
            <a:custGeom>
              <a:avLst/>
              <a:gdLst>
                <a:gd name="T0" fmla="*/ 16 w 19"/>
                <a:gd name="T1" fmla="*/ 4 h 93"/>
                <a:gd name="T2" fmla="*/ 12 w 19"/>
                <a:gd name="T3" fmla="*/ 7 h 93"/>
                <a:gd name="T4" fmla="*/ 17 w 19"/>
                <a:gd name="T5" fmla="*/ 17 h 93"/>
                <a:gd name="T6" fmla="*/ 14 w 19"/>
                <a:gd name="T7" fmla="*/ 92 h 93"/>
                <a:gd name="T8" fmla="*/ 11 w 19"/>
                <a:gd name="T9" fmla="*/ 79 h 93"/>
                <a:gd name="T10" fmla="*/ 10 w 19"/>
                <a:gd name="T11" fmla="*/ 31 h 93"/>
                <a:gd name="T12" fmla="*/ 1 w 19"/>
                <a:gd name="T13" fmla="*/ 37 h 93"/>
                <a:gd name="T14" fmla="*/ 16 w 19"/>
                <a:gd name="T15" fmla="*/ 4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93">
                  <a:moveTo>
                    <a:pt x="16" y="4"/>
                  </a:moveTo>
                  <a:cubicBezTo>
                    <a:pt x="16" y="4"/>
                    <a:pt x="12" y="3"/>
                    <a:pt x="12" y="7"/>
                  </a:cubicBezTo>
                  <a:cubicBezTo>
                    <a:pt x="12" y="11"/>
                    <a:pt x="17" y="11"/>
                    <a:pt x="17" y="17"/>
                  </a:cubicBezTo>
                  <a:cubicBezTo>
                    <a:pt x="17" y="23"/>
                    <a:pt x="19" y="92"/>
                    <a:pt x="14" y="92"/>
                  </a:cubicBezTo>
                  <a:cubicBezTo>
                    <a:pt x="9" y="92"/>
                    <a:pt x="10" y="93"/>
                    <a:pt x="11" y="79"/>
                  </a:cubicBezTo>
                  <a:cubicBezTo>
                    <a:pt x="13" y="65"/>
                    <a:pt x="12" y="41"/>
                    <a:pt x="10" y="31"/>
                  </a:cubicBezTo>
                  <a:cubicBezTo>
                    <a:pt x="8" y="21"/>
                    <a:pt x="2" y="55"/>
                    <a:pt x="1" y="37"/>
                  </a:cubicBezTo>
                  <a:cubicBezTo>
                    <a:pt x="0" y="18"/>
                    <a:pt x="2" y="0"/>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0" name="Freeform 166"/>
            <p:cNvSpPr>
              <a:spLocks/>
            </p:cNvSpPr>
            <p:nvPr/>
          </p:nvSpPr>
          <p:spPr bwMode="auto">
            <a:xfrm>
              <a:off x="985838" y="1076325"/>
              <a:ext cx="211138" cy="33338"/>
            </a:xfrm>
            <a:custGeom>
              <a:avLst/>
              <a:gdLst>
                <a:gd name="T0" fmla="*/ 0 w 131"/>
                <a:gd name="T1" fmla="*/ 4 h 20"/>
                <a:gd name="T2" fmla="*/ 15 w 131"/>
                <a:gd name="T3" fmla="*/ 9 h 20"/>
                <a:gd name="T4" fmla="*/ 116 w 131"/>
                <a:gd name="T5" fmla="*/ 13 h 20"/>
                <a:gd name="T6" fmla="*/ 128 w 131"/>
                <a:gd name="T7" fmla="*/ 16 h 20"/>
                <a:gd name="T8" fmla="*/ 131 w 131"/>
                <a:gd name="T9" fmla="*/ 16 h 20"/>
                <a:gd name="T10" fmla="*/ 125 w 131"/>
                <a:gd name="T11" fmla="*/ 9 h 20"/>
                <a:gd name="T12" fmla="*/ 0 w 131"/>
                <a:gd name="T13" fmla="*/ 4 h 20"/>
              </a:gdLst>
              <a:ahLst/>
              <a:cxnLst>
                <a:cxn ang="0">
                  <a:pos x="T0" y="T1"/>
                </a:cxn>
                <a:cxn ang="0">
                  <a:pos x="T2" y="T3"/>
                </a:cxn>
                <a:cxn ang="0">
                  <a:pos x="T4" y="T5"/>
                </a:cxn>
                <a:cxn ang="0">
                  <a:pos x="T6" y="T7"/>
                </a:cxn>
                <a:cxn ang="0">
                  <a:pos x="T8" y="T9"/>
                </a:cxn>
                <a:cxn ang="0">
                  <a:pos x="T10" y="T11"/>
                </a:cxn>
                <a:cxn ang="0">
                  <a:pos x="T12" y="T13"/>
                </a:cxn>
              </a:cxnLst>
              <a:rect l="0" t="0" r="r" b="b"/>
              <a:pathLst>
                <a:path w="131" h="20">
                  <a:moveTo>
                    <a:pt x="0" y="4"/>
                  </a:moveTo>
                  <a:cubicBezTo>
                    <a:pt x="0" y="8"/>
                    <a:pt x="1" y="10"/>
                    <a:pt x="15" y="9"/>
                  </a:cubicBezTo>
                  <a:cubicBezTo>
                    <a:pt x="29" y="9"/>
                    <a:pt x="110" y="13"/>
                    <a:pt x="116" y="13"/>
                  </a:cubicBezTo>
                  <a:cubicBezTo>
                    <a:pt x="121" y="13"/>
                    <a:pt x="126" y="13"/>
                    <a:pt x="128" y="16"/>
                  </a:cubicBezTo>
                  <a:cubicBezTo>
                    <a:pt x="131" y="19"/>
                    <a:pt x="131" y="20"/>
                    <a:pt x="131" y="16"/>
                  </a:cubicBezTo>
                  <a:cubicBezTo>
                    <a:pt x="130" y="12"/>
                    <a:pt x="130" y="9"/>
                    <a:pt x="125" y="9"/>
                  </a:cubicBezTo>
                  <a:cubicBezTo>
                    <a:pt x="120" y="8"/>
                    <a:pt x="0" y="0"/>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1" name="Freeform 167"/>
            <p:cNvSpPr>
              <a:spLocks/>
            </p:cNvSpPr>
            <p:nvPr/>
          </p:nvSpPr>
          <p:spPr bwMode="auto">
            <a:xfrm>
              <a:off x="1187450" y="1081088"/>
              <a:ext cx="20638" cy="106363"/>
            </a:xfrm>
            <a:custGeom>
              <a:avLst/>
              <a:gdLst>
                <a:gd name="T0" fmla="*/ 4 w 13"/>
                <a:gd name="T1" fmla="*/ 1 h 66"/>
                <a:gd name="T2" fmla="*/ 9 w 13"/>
                <a:gd name="T3" fmla="*/ 11 h 66"/>
                <a:gd name="T4" fmla="*/ 10 w 13"/>
                <a:gd name="T5" fmla="*/ 66 h 66"/>
                <a:gd name="T6" fmla="*/ 6 w 13"/>
                <a:gd name="T7" fmla="*/ 15 h 66"/>
                <a:gd name="T8" fmla="*/ 0 w 13"/>
                <a:gd name="T9" fmla="*/ 6 h 66"/>
                <a:gd name="T10" fmla="*/ 4 w 13"/>
                <a:gd name="T11" fmla="*/ 1 h 66"/>
              </a:gdLst>
              <a:ahLst/>
              <a:cxnLst>
                <a:cxn ang="0">
                  <a:pos x="T0" y="T1"/>
                </a:cxn>
                <a:cxn ang="0">
                  <a:pos x="T2" y="T3"/>
                </a:cxn>
                <a:cxn ang="0">
                  <a:pos x="T4" y="T5"/>
                </a:cxn>
                <a:cxn ang="0">
                  <a:pos x="T6" y="T7"/>
                </a:cxn>
                <a:cxn ang="0">
                  <a:pos x="T8" y="T9"/>
                </a:cxn>
                <a:cxn ang="0">
                  <a:pos x="T10" y="T11"/>
                </a:cxn>
              </a:cxnLst>
              <a:rect l="0" t="0" r="r" b="b"/>
              <a:pathLst>
                <a:path w="13" h="66">
                  <a:moveTo>
                    <a:pt x="4" y="1"/>
                  </a:moveTo>
                  <a:cubicBezTo>
                    <a:pt x="4" y="1"/>
                    <a:pt x="8" y="10"/>
                    <a:pt x="9" y="11"/>
                  </a:cubicBezTo>
                  <a:cubicBezTo>
                    <a:pt x="9" y="12"/>
                    <a:pt x="13" y="55"/>
                    <a:pt x="10" y="66"/>
                  </a:cubicBezTo>
                  <a:cubicBezTo>
                    <a:pt x="10" y="66"/>
                    <a:pt x="11" y="27"/>
                    <a:pt x="6" y="15"/>
                  </a:cubicBezTo>
                  <a:cubicBezTo>
                    <a:pt x="6" y="15"/>
                    <a:pt x="6" y="7"/>
                    <a:pt x="0" y="6"/>
                  </a:cubicBezTo>
                  <a:cubicBezTo>
                    <a:pt x="0" y="6"/>
                    <a:pt x="1"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2" name="Freeform 168"/>
            <p:cNvSpPr>
              <a:spLocks/>
            </p:cNvSpPr>
            <p:nvPr/>
          </p:nvSpPr>
          <p:spPr bwMode="auto">
            <a:xfrm>
              <a:off x="1193800" y="1079500"/>
              <a:ext cx="33338" cy="31750"/>
            </a:xfrm>
            <a:custGeom>
              <a:avLst/>
              <a:gdLst>
                <a:gd name="T0" fmla="*/ 0 w 20"/>
                <a:gd name="T1" fmla="*/ 1 h 19"/>
                <a:gd name="T2" fmla="*/ 2 w 20"/>
                <a:gd name="T3" fmla="*/ 7 h 19"/>
                <a:gd name="T4" fmla="*/ 15 w 20"/>
                <a:gd name="T5" fmla="*/ 7 h 19"/>
                <a:gd name="T6" fmla="*/ 18 w 20"/>
                <a:gd name="T7" fmla="*/ 19 h 19"/>
                <a:gd name="T8" fmla="*/ 14 w 20"/>
                <a:gd name="T9" fmla="*/ 0 h 19"/>
                <a:gd name="T10" fmla="*/ 0 w 20"/>
                <a:gd name="T11" fmla="*/ 1 h 19"/>
              </a:gdLst>
              <a:ahLst/>
              <a:cxnLst>
                <a:cxn ang="0">
                  <a:pos x="T0" y="T1"/>
                </a:cxn>
                <a:cxn ang="0">
                  <a:pos x="T2" y="T3"/>
                </a:cxn>
                <a:cxn ang="0">
                  <a:pos x="T4" y="T5"/>
                </a:cxn>
                <a:cxn ang="0">
                  <a:pos x="T6" y="T7"/>
                </a:cxn>
                <a:cxn ang="0">
                  <a:pos x="T8" y="T9"/>
                </a:cxn>
                <a:cxn ang="0">
                  <a:pos x="T10" y="T11"/>
                </a:cxn>
              </a:cxnLst>
              <a:rect l="0" t="0" r="r" b="b"/>
              <a:pathLst>
                <a:path w="20" h="19">
                  <a:moveTo>
                    <a:pt x="0" y="1"/>
                  </a:moveTo>
                  <a:cubicBezTo>
                    <a:pt x="0" y="1"/>
                    <a:pt x="1" y="5"/>
                    <a:pt x="2" y="7"/>
                  </a:cubicBezTo>
                  <a:cubicBezTo>
                    <a:pt x="4" y="9"/>
                    <a:pt x="13" y="2"/>
                    <a:pt x="15" y="7"/>
                  </a:cubicBezTo>
                  <a:cubicBezTo>
                    <a:pt x="16" y="12"/>
                    <a:pt x="18" y="9"/>
                    <a:pt x="18" y="19"/>
                  </a:cubicBezTo>
                  <a:cubicBezTo>
                    <a:pt x="18" y="19"/>
                    <a:pt x="20" y="4"/>
                    <a:pt x="14" y="0"/>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3" name="Freeform 169"/>
            <p:cNvSpPr>
              <a:spLocks/>
            </p:cNvSpPr>
            <p:nvPr/>
          </p:nvSpPr>
          <p:spPr bwMode="auto">
            <a:xfrm>
              <a:off x="1216025" y="1047750"/>
              <a:ext cx="117475" cy="176213"/>
            </a:xfrm>
            <a:custGeom>
              <a:avLst/>
              <a:gdLst>
                <a:gd name="T0" fmla="*/ 36 w 72"/>
                <a:gd name="T1" fmla="*/ 0 h 109"/>
                <a:gd name="T2" fmla="*/ 17 w 72"/>
                <a:gd name="T3" fmla="*/ 11 h 109"/>
                <a:gd name="T4" fmla="*/ 20 w 72"/>
                <a:gd name="T5" fmla="*/ 18 h 109"/>
                <a:gd name="T6" fmla="*/ 33 w 72"/>
                <a:gd name="T7" fmla="*/ 22 h 109"/>
                <a:gd name="T8" fmla="*/ 19 w 72"/>
                <a:gd name="T9" fmla="*/ 65 h 109"/>
                <a:gd name="T10" fmla="*/ 23 w 72"/>
                <a:gd name="T11" fmla="*/ 95 h 109"/>
                <a:gd name="T12" fmla="*/ 66 w 72"/>
                <a:gd name="T13" fmla="*/ 99 h 109"/>
                <a:gd name="T14" fmla="*/ 62 w 72"/>
                <a:gd name="T15" fmla="*/ 104 h 109"/>
                <a:gd name="T16" fmla="*/ 9 w 72"/>
                <a:gd name="T17" fmla="*/ 100 h 109"/>
                <a:gd name="T18" fmla="*/ 6 w 72"/>
                <a:gd name="T19" fmla="*/ 59 h 109"/>
                <a:gd name="T20" fmla="*/ 0 w 72"/>
                <a:gd name="T21" fmla="*/ 20 h 109"/>
                <a:gd name="T22" fmla="*/ 36 w 72"/>
                <a:gd name="T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9">
                  <a:moveTo>
                    <a:pt x="36" y="0"/>
                  </a:moveTo>
                  <a:cubicBezTo>
                    <a:pt x="36" y="0"/>
                    <a:pt x="22" y="4"/>
                    <a:pt x="17" y="11"/>
                  </a:cubicBezTo>
                  <a:cubicBezTo>
                    <a:pt x="12" y="18"/>
                    <a:pt x="11" y="21"/>
                    <a:pt x="20" y="18"/>
                  </a:cubicBezTo>
                  <a:cubicBezTo>
                    <a:pt x="30" y="15"/>
                    <a:pt x="39" y="10"/>
                    <a:pt x="33" y="22"/>
                  </a:cubicBezTo>
                  <a:cubicBezTo>
                    <a:pt x="26" y="35"/>
                    <a:pt x="12" y="47"/>
                    <a:pt x="19" y="65"/>
                  </a:cubicBezTo>
                  <a:cubicBezTo>
                    <a:pt x="25" y="82"/>
                    <a:pt x="6" y="88"/>
                    <a:pt x="23" y="95"/>
                  </a:cubicBezTo>
                  <a:cubicBezTo>
                    <a:pt x="39" y="102"/>
                    <a:pt x="66" y="99"/>
                    <a:pt x="66" y="99"/>
                  </a:cubicBezTo>
                  <a:cubicBezTo>
                    <a:pt x="66" y="99"/>
                    <a:pt x="72" y="104"/>
                    <a:pt x="62" y="104"/>
                  </a:cubicBezTo>
                  <a:cubicBezTo>
                    <a:pt x="53" y="104"/>
                    <a:pt x="14" y="109"/>
                    <a:pt x="9" y="100"/>
                  </a:cubicBezTo>
                  <a:cubicBezTo>
                    <a:pt x="4" y="92"/>
                    <a:pt x="7" y="77"/>
                    <a:pt x="6" y="59"/>
                  </a:cubicBezTo>
                  <a:cubicBezTo>
                    <a:pt x="5" y="40"/>
                    <a:pt x="6" y="25"/>
                    <a:pt x="0" y="20"/>
                  </a:cubicBezTo>
                  <a:cubicBezTo>
                    <a:pt x="0" y="20"/>
                    <a:pt x="8" y="1"/>
                    <a:pt x="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4" name="Freeform 170"/>
            <p:cNvSpPr>
              <a:spLocks/>
            </p:cNvSpPr>
            <p:nvPr/>
          </p:nvSpPr>
          <p:spPr bwMode="auto">
            <a:xfrm>
              <a:off x="1223963" y="1212850"/>
              <a:ext cx="47625" cy="106363"/>
            </a:xfrm>
            <a:custGeom>
              <a:avLst/>
              <a:gdLst>
                <a:gd name="T0" fmla="*/ 30 w 30"/>
                <a:gd name="T1" fmla="*/ 5 h 66"/>
                <a:gd name="T2" fmla="*/ 11 w 30"/>
                <a:gd name="T3" fmla="*/ 9 h 66"/>
                <a:gd name="T4" fmla="*/ 11 w 30"/>
                <a:gd name="T5" fmla="*/ 25 h 66"/>
                <a:gd name="T6" fmla="*/ 8 w 30"/>
                <a:gd name="T7" fmla="*/ 6 h 66"/>
                <a:gd name="T8" fmla="*/ 8 w 30"/>
                <a:gd name="T9" fmla="*/ 0 h 66"/>
                <a:gd name="T10" fmla="*/ 1 w 30"/>
                <a:gd name="T11" fmla="*/ 1 h 66"/>
                <a:gd name="T12" fmla="*/ 1 w 30"/>
                <a:gd name="T13" fmla="*/ 31 h 66"/>
                <a:gd name="T14" fmla="*/ 12 w 30"/>
                <a:gd name="T15" fmla="*/ 53 h 66"/>
                <a:gd name="T16" fmla="*/ 22 w 30"/>
                <a:gd name="T17" fmla="*/ 32 h 66"/>
                <a:gd name="T18" fmla="*/ 30 w 30"/>
                <a:gd name="T19" fmla="*/ 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30" y="5"/>
                  </a:moveTo>
                  <a:cubicBezTo>
                    <a:pt x="30" y="5"/>
                    <a:pt x="12" y="1"/>
                    <a:pt x="11" y="9"/>
                  </a:cubicBezTo>
                  <a:cubicBezTo>
                    <a:pt x="11" y="18"/>
                    <a:pt x="11" y="25"/>
                    <a:pt x="11" y="25"/>
                  </a:cubicBezTo>
                  <a:cubicBezTo>
                    <a:pt x="11" y="25"/>
                    <a:pt x="10" y="9"/>
                    <a:pt x="8" y="6"/>
                  </a:cubicBezTo>
                  <a:cubicBezTo>
                    <a:pt x="6" y="3"/>
                    <a:pt x="8" y="0"/>
                    <a:pt x="8" y="0"/>
                  </a:cubicBezTo>
                  <a:cubicBezTo>
                    <a:pt x="8" y="0"/>
                    <a:pt x="5" y="3"/>
                    <a:pt x="1" y="1"/>
                  </a:cubicBezTo>
                  <a:cubicBezTo>
                    <a:pt x="1" y="31"/>
                    <a:pt x="1" y="31"/>
                    <a:pt x="1" y="31"/>
                  </a:cubicBezTo>
                  <a:cubicBezTo>
                    <a:pt x="1" y="31"/>
                    <a:pt x="0" y="40"/>
                    <a:pt x="12" y="53"/>
                  </a:cubicBezTo>
                  <a:cubicBezTo>
                    <a:pt x="25" y="66"/>
                    <a:pt x="23" y="43"/>
                    <a:pt x="22" y="32"/>
                  </a:cubicBezTo>
                  <a:cubicBezTo>
                    <a:pt x="22" y="20"/>
                    <a:pt x="22" y="4"/>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5" name="Freeform 171"/>
            <p:cNvSpPr>
              <a:spLocks/>
            </p:cNvSpPr>
            <p:nvPr/>
          </p:nvSpPr>
          <p:spPr bwMode="auto">
            <a:xfrm>
              <a:off x="1292225" y="1211263"/>
              <a:ext cx="58738" cy="93663"/>
            </a:xfrm>
            <a:custGeom>
              <a:avLst/>
              <a:gdLst>
                <a:gd name="T0" fmla="*/ 10 w 36"/>
                <a:gd name="T1" fmla="*/ 3 h 58"/>
                <a:gd name="T2" fmla="*/ 32 w 36"/>
                <a:gd name="T3" fmla="*/ 6 h 58"/>
                <a:gd name="T4" fmla="*/ 27 w 36"/>
                <a:gd name="T5" fmla="*/ 53 h 58"/>
                <a:gd name="T6" fmla="*/ 18 w 36"/>
                <a:gd name="T7" fmla="*/ 20 h 58"/>
                <a:gd name="T8" fmla="*/ 10 w 36"/>
                <a:gd name="T9" fmla="*/ 3 h 58"/>
              </a:gdLst>
              <a:ahLst/>
              <a:cxnLst>
                <a:cxn ang="0">
                  <a:pos x="T0" y="T1"/>
                </a:cxn>
                <a:cxn ang="0">
                  <a:pos x="T2" y="T3"/>
                </a:cxn>
                <a:cxn ang="0">
                  <a:pos x="T4" y="T5"/>
                </a:cxn>
                <a:cxn ang="0">
                  <a:pos x="T6" y="T7"/>
                </a:cxn>
                <a:cxn ang="0">
                  <a:pos x="T8" y="T9"/>
                </a:cxn>
              </a:cxnLst>
              <a:rect l="0" t="0" r="r" b="b"/>
              <a:pathLst>
                <a:path w="36" h="58">
                  <a:moveTo>
                    <a:pt x="10" y="3"/>
                  </a:moveTo>
                  <a:cubicBezTo>
                    <a:pt x="10" y="3"/>
                    <a:pt x="31" y="0"/>
                    <a:pt x="32" y="6"/>
                  </a:cubicBezTo>
                  <a:cubicBezTo>
                    <a:pt x="33" y="11"/>
                    <a:pt x="36" y="47"/>
                    <a:pt x="27" y="53"/>
                  </a:cubicBezTo>
                  <a:cubicBezTo>
                    <a:pt x="18" y="58"/>
                    <a:pt x="23" y="34"/>
                    <a:pt x="18" y="20"/>
                  </a:cubicBezTo>
                  <a:cubicBezTo>
                    <a:pt x="13" y="5"/>
                    <a:pt x="0" y="7"/>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6" name="Freeform 172"/>
            <p:cNvSpPr>
              <a:spLocks/>
            </p:cNvSpPr>
            <p:nvPr/>
          </p:nvSpPr>
          <p:spPr bwMode="auto">
            <a:xfrm>
              <a:off x="1211263" y="1287463"/>
              <a:ext cx="57150" cy="49213"/>
            </a:xfrm>
            <a:custGeom>
              <a:avLst/>
              <a:gdLst>
                <a:gd name="T0" fmla="*/ 8 w 35"/>
                <a:gd name="T1" fmla="*/ 0 h 30"/>
                <a:gd name="T2" fmla="*/ 23 w 35"/>
                <a:gd name="T3" fmla="*/ 15 h 30"/>
                <a:gd name="T4" fmla="*/ 21 w 35"/>
                <a:gd name="T5" fmla="*/ 27 h 30"/>
                <a:gd name="T6" fmla="*/ 11 w 35"/>
                <a:gd name="T7" fmla="*/ 28 h 30"/>
                <a:gd name="T8" fmla="*/ 9 w 35"/>
                <a:gd name="T9" fmla="*/ 24 h 30"/>
                <a:gd name="T10" fmla="*/ 8 w 35"/>
                <a:gd name="T11" fmla="*/ 0 h 30"/>
              </a:gdLst>
              <a:ahLst/>
              <a:cxnLst>
                <a:cxn ang="0">
                  <a:pos x="T0" y="T1"/>
                </a:cxn>
                <a:cxn ang="0">
                  <a:pos x="T2" y="T3"/>
                </a:cxn>
                <a:cxn ang="0">
                  <a:pos x="T4" y="T5"/>
                </a:cxn>
                <a:cxn ang="0">
                  <a:pos x="T6" y="T7"/>
                </a:cxn>
                <a:cxn ang="0">
                  <a:pos x="T8" y="T9"/>
                </a:cxn>
                <a:cxn ang="0">
                  <a:pos x="T10" y="T11"/>
                </a:cxn>
              </a:cxnLst>
              <a:rect l="0" t="0" r="r" b="b"/>
              <a:pathLst>
                <a:path w="35" h="30">
                  <a:moveTo>
                    <a:pt x="8" y="0"/>
                  </a:moveTo>
                  <a:cubicBezTo>
                    <a:pt x="8" y="0"/>
                    <a:pt x="11" y="8"/>
                    <a:pt x="23" y="15"/>
                  </a:cubicBezTo>
                  <a:cubicBezTo>
                    <a:pt x="35" y="22"/>
                    <a:pt x="30" y="28"/>
                    <a:pt x="21" y="27"/>
                  </a:cubicBezTo>
                  <a:cubicBezTo>
                    <a:pt x="13" y="25"/>
                    <a:pt x="10" y="27"/>
                    <a:pt x="11" y="28"/>
                  </a:cubicBezTo>
                  <a:cubicBezTo>
                    <a:pt x="13" y="30"/>
                    <a:pt x="0" y="27"/>
                    <a:pt x="9" y="24"/>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7" name="Freeform 173"/>
            <p:cNvSpPr>
              <a:spLocks/>
            </p:cNvSpPr>
            <p:nvPr/>
          </p:nvSpPr>
          <p:spPr bwMode="auto">
            <a:xfrm>
              <a:off x="1339850" y="1322388"/>
              <a:ext cx="23813" cy="15875"/>
            </a:xfrm>
            <a:custGeom>
              <a:avLst/>
              <a:gdLst>
                <a:gd name="T0" fmla="*/ 6 w 15"/>
                <a:gd name="T1" fmla="*/ 0 h 9"/>
                <a:gd name="T2" fmla="*/ 0 w 15"/>
                <a:gd name="T3" fmla="*/ 9 h 9"/>
                <a:gd name="T4" fmla="*/ 6 w 15"/>
                <a:gd name="T5" fmla="*/ 0 h 9"/>
              </a:gdLst>
              <a:ahLst/>
              <a:cxnLst>
                <a:cxn ang="0">
                  <a:pos x="T0" y="T1"/>
                </a:cxn>
                <a:cxn ang="0">
                  <a:pos x="T2" y="T3"/>
                </a:cxn>
                <a:cxn ang="0">
                  <a:pos x="T4" y="T5"/>
                </a:cxn>
              </a:cxnLst>
              <a:rect l="0" t="0" r="r" b="b"/>
              <a:pathLst>
                <a:path w="15" h="9">
                  <a:moveTo>
                    <a:pt x="6" y="0"/>
                  </a:moveTo>
                  <a:cubicBezTo>
                    <a:pt x="6" y="0"/>
                    <a:pt x="9" y="7"/>
                    <a:pt x="0" y="9"/>
                  </a:cubicBezTo>
                  <a:cubicBezTo>
                    <a:pt x="0" y="9"/>
                    <a:pt x="15" y="5"/>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8" name="Freeform 174"/>
            <p:cNvSpPr>
              <a:spLocks/>
            </p:cNvSpPr>
            <p:nvPr/>
          </p:nvSpPr>
          <p:spPr bwMode="auto">
            <a:xfrm>
              <a:off x="1193800" y="1374775"/>
              <a:ext cx="176213" cy="14288"/>
            </a:xfrm>
            <a:custGeom>
              <a:avLst/>
              <a:gdLst>
                <a:gd name="T0" fmla="*/ 4 w 109"/>
                <a:gd name="T1" fmla="*/ 0 h 9"/>
                <a:gd name="T2" fmla="*/ 30 w 109"/>
                <a:gd name="T3" fmla="*/ 4 h 9"/>
                <a:gd name="T4" fmla="*/ 52 w 109"/>
                <a:gd name="T5" fmla="*/ 7 h 9"/>
                <a:gd name="T6" fmla="*/ 109 w 109"/>
                <a:gd name="T7" fmla="*/ 0 h 9"/>
                <a:gd name="T8" fmla="*/ 52 w 109"/>
                <a:gd name="T9" fmla="*/ 9 h 9"/>
                <a:gd name="T10" fmla="*/ 11 w 109"/>
                <a:gd name="T11" fmla="*/ 4 h 9"/>
                <a:gd name="T12" fmla="*/ 4 w 10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09" h="9">
                  <a:moveTo>
                    <a:pt x="4" y="0"/>
                  </a:moveTo>
                  <a:cubicBezTo>
                    <a:pt x="4" y="0"/>
                    <a:pt x="17" y="2"/>
                    <a:pt x="30" y="4"/>
                  </a:cubicBezTo>
                  <a:cubicBezTo>
                    <a:pt x="43" y="6"/>
                    <a:pt x="52" y="7"/>
                    <a:pt x="52" y="7"/>
                  </a:cubicBezTo>
                  <a:cubicBezTo>
                    <a:pt x="109" y="0"/>
                    <a:pt x="109" y="0"/>
                    <a:pt x="109" y="0"/>
                  </a:cubicBezTo>
                  <a:cubicBezTo>
                    <a:pt x="109" y="0"/>
                    <a:pt x="56" y="7"/>
                    <a:pt x="52" y="9"/>
                  </a:cubicBezTo>
                  <a:cubicBezTo>
                    <a:pt x="52" y="9"/>
                    <a:pt x="22" y="5"/>
                    <a:pt x="11" y="4"/>
                  </a:cubicBezTo>
                  <a:cubicBezTo>
                    <a:pt x="0" y="4"/>
                    <a:pt x="4" y="5"/>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19" name="Freeform 175"/>
            <p:cNvSpPr>
              <a:spLocks/>
            </p:cNvSpPr>
            <p:nvPr/>
          </p:nvSpPr>
          <p:spPr bwMode="auto">
            <a:xfrm>
              <a:off x="1193800" y="1330325"/>
              <a:ext cx="190500" cy="28575"/>
            </a:xfrm>
            <a:custGeom>
              <a:avLst/>
              <a:gdLst>
                <a:gd name="T0" fmla="*/ 0 w 118"/>
                <a:gd name="T1" fmla="*/ 5 h 17"/>
                <a:gd name="T2" fmla="*/ 19 w 118"/>
                <a:gd name="T3" fmla="*/ 11 h 17"/>
                <a:gd name="T4" fmla="*/ 47 w 118"/>
                <a:gd name="T5" fmla="*/ 15 h 17"/>
                <a:gd name="T6" fmla="*/ 52 w 118"/>
                <a:gd name="T7" fmla="*/ 15 h 17"/>
                <a:gd name="T8" fmla="*/ 83 w 118"/>
                <a:gd name="T9" fmla="*/ 8 h 17"/>
                <a:gd name="T10" fmla="*/ 114 w 118"/>
                <a:gd name="T11" fmla="*/ 9 h 17"/>
                <a:gd name="T12" fmla="*/ 118 w 118"/>
                <a:gd name="T13" fmla="*/ 4 h 17"/>
                <a:gd name="T14" fmla="*/ 108 w 118"/>
                <a:gd name="T15" fmla="*/ 2 h 17"/>
                <a:gd name="T16" fmla="*/ 85 w 118"/>
                <a:gd name="T17" fmla="*/ 6 h 17"/>
                <a:gd name="T18" fmla="*/ 74 w 118"/>
                <a:gd name="T19" fmla="*/ 7 h 17"/>
                <a:gd name="T20" fmla="*/ 58 w 118"/>
                <a:gd name="T21" fmla="*/ 10 h 17"/>
                <a:gd name="T22" fmla="*/ 24 w 118"/>
                <a:gd name="T23" fmla="*/ 8 h 17"/>
                <a:gd name="T24" fmla="*/ 0 w 118"/>
                <a:gd name="T25"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7">
                  <a:moveTo>
                    <a:pt x="0" y="5"/>
                  </a:moveTo>
                  <a:cubicBezTo>
                    <a:pt x="0" y="5"/>
                    <a:pt x="8" y="10"/>
                    <a:pt x="19" y="11"/>
                  </a:cubicBezTo>
                  <a:cubicBezTo>
                    <a:pt x="31" y="12"/>
                    <a:pt x="47" y="15"/>
                    <a:pt x="47" y="15"/>
                  </a:cubicBezTo>
                  <a:cubicBezTo>
                    <a:pt x="47" y="15"/>
                    <a:pt x="48" y="17"/>
                    <a:pt x="52" y="15"/>
                  </a:cubicBezTo>
                  <a:cubicBezTo>
                    <a:pt x="56" y="12"/>
                    <a:pt x="75" y="8"/>
                    <a:pt x="83" y="8"/>
                  </a:cubicBezTo>
                  <a:cubicBezTo>
                    <a:pt x="90" y="8"/>
                    <a:pt x="114" y="5"/>
                    <a:pt x="114" y="9"/>
                  </a:cubicBezTo>
                  <a:cubicBezTo>
                    <a:pt x="118" y="4"/>
                    <a:pt x="118" y="4"/>
                    <a:pt x="118" y="4"/>
                  </a:cubicBezTo>
                  <a:cubicBezTo>
                    <a:pt x="118" y="4"/>
                    <a:pt x="118" y="0"/>
                    <a:pt x="108" y="2"/>
                  </a:cubicBezTo>
                  <a:cubicBezTo>
                    <a:pt x="99" y="4"/>
                    <a:pt x="97" y="5"/>
                    <a:pt x="85" y="6"/>
                  </a:cubicBezTo>
                  <a:cubicBezTo>
                    <a:pt x="74" y="7"/>
                    <a:pt x="74" y="7"/>
                    <a:pt x="74" y="7"/>
                  </a:cubicBezTo>
                  <a:cubicBezTo>
                    <a:pt x="74" y="7"/>
                    <a:pt x="65" y="10"/>
                    <a:pt x="58" y="10"/>
                  </a:cubicBezTo>
                  <a:cubicBezTo>
                    <a:pt x="50" y="10"/>
                    <a:pt x="34" y="12"/>
                    <a:pt x="24" y="8"/>
                  </a:cubicBezTo>
                  <a:cubicBezTo>
                    <a:pt x="14" y="5"/>
                    <a:pt x="4"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0" name="Freeform 176"/>
            <p:cNvSpPr>
              <a:spLocks/>
            </p:cNvSpPr>
            <p:nvPr/>
          </p:nvSpPr>
          <p:spPr bwMode="auto">
            <a:xfrm>
              <a:off x="1317625" y="1122363"/>
              <a:ext cx="52388" cy="90488"/>
            </a:xfrm>
            <a:custGeom>
              <a:avLst/>
              <a:gdLst>
                <a:gd name="T0" fmla="*/ 12 w 32"/>
                <a:gd name="T1" fmla="*/ 0 h 57"/>
                <a:gd name="T2" fmla="*/ 25 w 32"/>
                <a:gd name="T3" fmla="*/ 5 h 57"/>
                <a:gd name="T4" fmla="*/ 28 w 32"/>
                <a:gd name="T5" fmla="*/ 13 h 57"/>
                <a:gd name="T6" fmla="*/ 8 w 32"/>
                <a:gd name="T7" fmla="*/ 56 h 57"/>
                <a:gd name="T8" fmla="*/ 7 w 32"/>
                <a:gd name="T9" fmla="*/ 41 h 57"/>
                <a:gd name="T10" fmla="*/ 19 w 32"/>
                <a:gd name="T11" fmla="*/ 11 h 57"/>
                <a:gd name="T12" fmla="*/ 12 w 32"/>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32" h="57">
                  <a:moveTo>
                    <a:pt x="12" y="0"/>
                  </a:moveTo>
                  <a:cubicBezTo>
                    <a:pt x="12" y="0"/>
                    <a:pt x="23" y="6"/>
                    <a:pt x="25" y="5"/>
                  </a:cubicBezTo>
                  <a:cubicBezTo>
                    <a:pt x="27" y="3"/>
                    <a:pt x="28" y="6"/>
                    <a:pt x="28" y="13"/>
                  </a:cubicBezTo>
                  <a:cubicBezTo>
                    <a:pt x="27" y="19"/>
                    <a:pt x="32" y="57"/>
                    <a:pt x="8" y="56"/>
                  </a:cubicBezTo>
                  <a:cubicBezTo>
                    <a:pt x="8" y="56"/>
                    <a:pt x="0" y="54"/>
                    <a:pt x="7" y="41"/>
                  </a:cubicBezTo>
                  <a:cubicBezTo>
                    <a:pt x="15" y="27"/>
                    <a:pt x="24" y="22"/>
                    <a:pt x="19" y="11"/>
                  </a:cubicBezTo>
                  <a:cubicBezTo>
                    <a:pt x="15" y="0"/>
                    <a:pt x="10" y="5"/>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1" name="Freeform 177"/>
            <p:cNvSpPr>
              <a:spLocks/>
            </p:cNvSpPr>
            <p:nvPr/>
          </p:nvSpPr>
          <p:spPr bwMode="auto">
            <a:xfrm>
              <a:off x="1273175" y="1042988"/>
              <a:ext cx="82550" cy="42863"/>
            </a:xfrm>
            <a:custGeom>
              <a:avLst/>
              <a:gdLst>
                <a:gd name="T0" fmla="*/ 51 w 51"/>
                <a:gd name="T1" fmla="*/ 27 h 27"/>
                <a:gd name="T2" fmla="*/ 0 w 51"/>
                <a:gd name="T3" fmla="*/ 3 h 27"/>
                <a:gd name="T4" fmla="*/ 51 w 51"/>
                <a:gd name="T5" fmla="*/ 27 h 27"/>
              </a:gdLst>
              <a:ahLst/>
              <a:cxnLst>
                <a:cxn ang="0">
                  <a:pos x="T0" y="T1"/>
                </a:cxn>
                <a:cxn ang="0">
                  <a:pos x="T2" y="T3"/>
                </a:cxn>
                <a:cxn ang="0">
                  <a:pos x="T4" y="T5"/>
                </a:cxn>
              </a:cxnLst>
              <a:rect l="0" t="0" r="r" b="b"/>
              <a:pathLst>
                <a:path w="51" h="27">
                  <a:moveTo>
                    <a:pt x="51" y="27"/>
                  </a:moveTo>
                  <a:cubicBezTo>
                    <a:pt x="51" y="27"/>
                    <a:pt x="40" y="5"/>
                    <a:pt x="0" y="3"/>
                  </a:cubicBezTo>
                  <a:cubicBezTo>
                    <a:pt x="0" y="3"/>
                    <a:pt x="41" y="0"/>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2" name="Freeform 178"/>
            <p:cNvSpPr>
              <a:spLocks/>
            </p:cNvSpPr>
            <p:nvPr/>
          </p:nvSpPr>
          <p:spPr bwMode="auto">
            <a:xfrm>
              <a:off x="1354138" y="1077913"/>
              <a:ext cx="28575" cy="55563"/>
            </a:xfrm>
            <a:custGeom>
              <a:avLst/>
              <a:gdLst>
                <a:gd name="T0" fmla="*/ 16 w 18"/>
                <a:gd name="T1" fmla="*/ 4 h 34"/>
                <a:gd name="T2" fmla="*/ 18 w 18"/>
                <a:gd name="T3" fmla="*/ 28 h 34"/>
                <a:gd name="T4" fmla="*/ 9 w 18"/>
                <a:gd name="T5" fmla="*/ 34 h 34"/>
                <a:gd name="T6" fmla="*/ 3 w 18"/>
                <a:gd name="T7" fmla="*/ 32 h 34"/>
                <a:gd name="T8" fmla="*/ 5 w 18"/>
                <a:gd name="T9" fmla="*/ 24 h 34"/>
                <a:gd name="T10" fmla="*/ 5 w 18"/>
                <a:gd name="T11" fmla="*/ 8 h 34"/>
                <a:gd name="T12" fmla="*/ 16 w 18"/>
                <a:gd name="T13" fmla="*/ 4 h 34"/>
              </a:gdLst>
              <a:ahLst/>
              <a:cxnLst>
                <a:cxn ang="0">
                  <a:pos x="T0" y="T1"/>
                </a:cxn>
                <a:cxn ang="0">
                  <a:pos x="T2" y="T3"/>
                </a:cxn>
                <a:cxn ang="0">
                  <a:pos x="T4" y="T5"/>
                </a:cxn>
                <a:cxn ang="0">
                  <a:pos x="T6" y="T7"/>
                </a:cxn>
                <a:cxn ang="0">
                  <a:pos x="T8" y="T9"/>
                </a:cxn>
                <a:cxn ang="0">
                  <a:pos x="T10" y="T11"/>
                </a:cxn>
                <a:cxn ang="0">
                  <a:pos x="T12" y="T13"/>
                </a:cxn>
              </a:cxnLst>
              <a:rect l="0" t="0" r="r" b="b"/>
              <a:pathLst>
                <a:path w="18" h="34">
                  <a:moveTo>
                    <a:pt x="16" y="4"/>
                  </a:moveTo>
                  <a:cubicBezTo>
                    <a:pt x="18" y="28"/>
                    <a:pt x="18" y="28"/>
                    <a:pt x="18" y="28"/>
                  </a:cubicBezTo>
                  <a:cubicBezTo>
                    <a:pt x="18" y="28"/>
                    <a:pt x="10" y="14"/>
                    <a:pt x="9" y="34"/>
                  </a:cubicBezTo>
                  <a:cubicBezTo>
                    <a:pt x="9" y="34"/>
                    <a:pt x="6" y="31"/>
                    <a:pt x="3" y="32"/>
                  </a:cubicBezTo>
                  <a:cubicBezTo>
                    <a:pt x="0" y="33"/>
                    <a:pt x="5" y="31"/>
                    <a:pt x="5" y="24"/>
                  </a:cubicBezTo>
                  <a:cubicBezTo>
                    <a:pt x="5" y="16"/>
                    <a:pt x="6" y="14"/>
                    <a:pt x="5" y="8"/>
                  </a:cubicBezTo>
                  <a:cubicBezTo>
                    <a:pt x="4" y="2"/>
                    <a:pt x="8" y="0"/>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3" name="Freeform 179"/>
            <p:cNvSpPr>
              <a:spLocks/>
            </p:cNvSpPr>
            <p:nvPr/>
          </p:nvSpPr>
          <p:spPr bwMode="auto">
            <a:xfrm>
              <a:off x="1377950" y="1054100"/>
              <a:ext cx="215900" cy="120650"/>
            </a:xfrm>
            <a:custGeom>
              <a:avLst/>
              <a:gdLst>
                <a:gd name="T0" fmla="*/ 7 w 134"/>
                <a:gd name="T1" fmla="*/ 25 h 75"/>
                <a:gd name="T2" fmla="*/ 5 w 134"/>
                <a:gd name="T3" fmla="*/ 75 h 75"/>
                <a:gd name="T4" fmla="*/ 2 w 134"/>
                <a:gd name="T5" fmla="*/ 21 h 75"/>
                <a:gd name="T6" fmla="*/ 7 w 134"/>
                <a:gd name="T7" fmla="*/ 19 h 75"/>
                <a:gd name="T8" fmla="*/ 114 w 134"/>
                <a:gd name="T9" fmla="*/ 3 h 75"/>
                <a:gd name="T10" fmla="*/ 130 w 134"/>
                <a:gd name="T11" fmla="*/ 8 h 75"/>
                <a:gd name="T12" fmla="*/ 113 w 134"/>
                <a:gd name="T13" fmla="*/ 7 h 75"/>
                <a:gd name="T14" fmla="*/ 15 w 134"/>
                <a:gd name="T15" fmla="*/ 21 h 75"/>
                <a:gd name="T16" fmla="*/ 7 w 134"/>
                <a:gd name="T17" fmla="*/ 2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75">
                  <a:moveTo>
                    <a:pt x="7" y="25"/>
                  </a:moveTo>
                  <a:cubicBezTo>
                    <a:pt x="7" y="25"/>
                    <a:pt x="11" y="60"/>
                    <a:pt x="5" y="75"/>
                  </a:cubicBezTo>
                  <a:cubicBezTo>
                    <a:pt x="5" y="75"/>
                    <a:pt x="8" y="48"/>
                    <a:pt x="2" y="21"/>
                  </a:cubicBezTo>
                  <a:cubicBezTo>
                    <a:pt x="2" y="21"/>
                    <a:pt x="0" y="20"/>
                    <a:pt x="7" y="19"/>
                  </a:cubicBezTo>
                  <a:cubicBezTo>
                    <a:pt x="14" y="18"/>
                    <a:pt x="114" y="3"/>
                    <a:pt x="114" y="3"/>
                  </a:cubicBezTo>
                  <a:cubicBezTo>
                    <a:pt x="114" y="3"/>
                    <a:pt x="126" y="0"/>
                    <a:pt x="130" y="8"/>
                  </a:cubicBezTo>
                  <a:cubicBezTo>
                    <a:pt x="134" y="15"/>
                    <a:pt x="126" y="5"/>
                    <a:pt x="113" y="7"/>
                  </a:cubicBezTo>
                  <a:cubicBezTo>
                    <a:pt x="100" y="8"/>
                    <a:pt x="15" y="21"/>
                    <a:pt x="15" y="21"/>
                  </a:cubicBezTo>
                  <a:cubicBezTo>
                    <a:pt x="15" y="21"/>
                    <a:pt x="7" y="22"/>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4" name="Freeform 180"/>
            <p:cNvSpPr>
              <a:spLocks/>
            </p:cNvSpPr>
            <p:nvPr/>
          </p:nvSpPr>
          <p:spPr bwMode="auto">
            <a:xfrm>
              <a:off x="1393825" y="1095375"/>
              <a:ext cx="190500" cy="42863"/>
            </a:xfrm>
            <a:custGeom>
              <a:avLst/>
              <a:gdLst>
                <a:gd name="T0" fmla="*/ 4 w 118"/>
                <a:gd name="T1" fmla="*/ 10 h 26"/>
                <a:gd name="T2" fmla="*/ 1 w 118"/>
                <a:gd name="T3" fmla="*/ 15 h 26"/>
                <a:gd name="T4" fmla="*/ 5 w 118"/>
                <a:gd name="T5" fmla="*/ 26 h 26"/>
                <a:gd name="T6" fmla="*/ 97 w 118"/>
                <a:gd name="T7" fmla="*/ 22 h 26"/>
                <a:gd name="T8" fmla="*/ 115 w 118"/>
                <a:gd name="T9" fmla="*/ 15 h 26"/>
                <a:gd name="T10" fmla="*/ 104 w 118"/>
                <a:gd name="T11" fmla="*/ 0 h 26"/>
                <a:gd name="T12" fmla="*/ 4 w 118"/>
                <a:gd name="T13" fmla="*/ 10 h 26"/>
              </a:gdLst>
              <a:ahLst/>
              <a:cxnLst>
                <a:cxn ang="0">
                  <a:pos x="T0" y="T1"/>
                </a:cxn>
                <a:cxn ang="0">
                  <a:pos x="T2" y="T3"/>
                </a:cxn>
                <a:cxn ang="0">
                  <a:pos x="T4" y="T5"/>
                </a:cxn>
                <a:cxn ang="0">
                  <a:pos x="T6" y="T7"/>
                </a:cxn>
                <a:cxn ang="0">
                  <a:pos x="T8" y="T9"/>
                </a:cxn>
                <a:cxn ang="0">
                  <a:pos x="T10" y="T11"/>
                </a:cxn>
                <a:cxn ang="0">
                  <a:pos x="T12" y="T13"/>
                </a:cxn>
              </a:cxnLst>
              <a:rect l="0" t="0" r="r" b="b"/>
              <a:pathLst>
                <a:path w="118" h="26">
                  <a:moveTo>
                    <a:pt x="4" y="10"/>
                  </a:moveTo>
                  <a:cubicBezTo>
                    <a:pt x="4" y="10"/>
                    <a:pt x="1" y="8"/>
                    <a:pt x="1" y="15"/>
                  </a:cubicBezTo>
                  <a:cubicBezTo>
                    <a:pt x="0" y="22"/>
                    <a:pt x="0" y="26"/>
                    <a:pt x="5" y="26"/>
                  </a:cubicBezTo>
                  <a:cubicBezTo>
                    <a:pt x="11" y="26"/>
                    <a:pt x="86" y="22"/>
                    <a:pt x="97" y="22"/>
                  </a:cubicBezTo>
                  <a:cubicBezTo>
                    <a:pt x="107" y="22"/>
                    <a:pt x="115" y="22"/>
                    <a:pt x="115" y="15"/>
                  </a:cubicBezTo>
                  <a:cubicBezTo>
                    <a:pt x="115" y="7"/>
                    <a:pt x="118" y="0"/>
                    <a:pt x="104" y="0"/>
                  </a:cubicBezTo>
                  <a:cubicBezTo>
                    <a:pt x="90" y="1"/>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5" name="Freeform 181"/>
            <p:cNvSpPr>
              <a:spLocks/>
            </p:cNvSpPr>
            <p:nvPr/>
          </p:nvSpPr>
          <p:spPr bwMode="auto">
            <a:xfrm>
              <a:off x="1384300" y="1135063"/>
              <a:ext cx="214313" cy="58738"/>
            </a:xfrm>
            <a:custGeom>
              <a:avLst/>
              <a:gdLst>
                <a:gd name="T0" fmla="*/ 0 w 133"/>
                <a:gd name="T1" fmla="*/ 30 h 37"/>
                <a:gd name="T2" fmla="*/ 32 w 133"/>
                <a:gd name="T3" fmla="*/ 14 h 37"/>
                <a:gd name="T4" fmla="*/ 117 w 133"/>
                <a:gd name="T5" fmla="*/ 10 h 37"/>
                <a:gd name="T6" fmla="*/ 121 w 133"/>
                <a:gd name="T7" fmla="*/ 35 h 37"/>
                <a:gd name="T8" fmla="*/ 0 w 133"/>
                <a:gd name="T9" fmla="*/ 30 h 37"/>
              </a:gdLst>
              <a:ahLst/>
              <a:cxnLst>
                <a:cxn ang="0">
                  <a:pos x="T0" y="T1"/>
                </a:cxn>
                <a:cxn ang="0">
                  <a:pos x="T2" y="T3"/>
                </a:cxn>
                <a:cxn ang="0">
                  <a:pos x="T4" y="T5"/>
                </a:cxn>
                <a:cxn ang="0">
                  <a:pos x="T6" y="T7"/>
                </a:cxn>
                <a:cxn ang="0">
                  <a:pos x="T8" y="T9"/>
                </a:cxn>
              </a:cxnLst>
              <a:rect l="0" t="0" r="r" b="b"/>
              <a:pathLst>
                <a:path w="133" h="37">
                  <a:moveTo>
                    <a:pt x="0" y="30"/>
                  </a:moveTo>
                  <a:cubicBezTo>
                    <a:pt x="0" y="30"/>
                    <a:pt x="14" y="21"/>
                    <a:pt x="32" y="14"/>
                  </a:cubicBezTo>
                  <a:cubicBezTo>
                    <a:pt x="51" y="6"/>
                    <a:pt x="101" y="0"/>
                    <a:pt x="117" y="10"/>
                  </a:cubicBezTo>
                  <a:cubicBezTo>
                    <a:pt x="133" y="20"/>
                    <a:pt x="131" y="33"/>
                    <a:pt x="121" y="35"/>
                  </a:cubicBezTo>
                  <a:cubicBezTo>
                    <a:pt x="112" y="37"/>
                    <a:pt x="0" y="30"/>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6" name="Freeform 182"/>
            <p:cNvSpPr>
              <a:spLocks/>
            </p:cNvSpPr>
            <p:nvPr/>
          </p:nvSpPr>
          <p:spPr bwMode="auto">
            <a:xfrm>
              <a:off x="1177925" y="1404938"/>
              <a:ext cx="185738" cy="34925"/>
            </a:xfrm>
            <a:custGeom>
              <a:avLst/>
              <a:gdLst>
                <a:gd name="T0" fmla="*/ 11 w 115"/>
                <a:gd name="T1" fmla="*/ 4 h 22"/>
                <a:gd name="T2" fmla="*/ 115 w 115"/>
                <a:gd name="T3" fmla="*/ 5 h 22"/>
                <a:gd name="T4" fmla="*/ 15 w 115"/>
                <a:gd name="T5" fmla="*/ 7 h 22"/>
                <a:gd name="T6" fmla="*/ 35 w 115"/>
                <a:gd name="T7" fmla="*/ 15 h 22"/>
                <a:gd name="T8" fmla="*/ 5 w 115"/>
                <a:gd name="T9" fmla="*/ 8 h 22"/>
                <a:gd name="T10" fmla="*/ 11 w 115"/>
                <a:gd name="T11" fmla="*/ 4 h 22"/>
              </a:gdLst>
              <a:ahLst/>
              <a:cxnLst>
                <a:cxn ang="0">
                  <a:pos x="T0" y="T1"/>
                </a:cxn>
                <a:cxn ang="0">
                  <a:pos x="T2" y="T3"/>
                </a:cxn>
                <a:cxn ang="0">
                  <a:pos x="T4" y="T5"/>
                </a:cxn>
                <a:cxn ang="0">
                  <a:pos x="T6" y="T7"/>
                </a:cxn>
                <a:cxn ang="0">
                  <a:pos x="T8" y="T9"/>
                </a:cxn>
                <a:cxn ang="0">
                  <a:pos x="T10" y="T11"/>
                </a:cxn>
              </a:cxnLst>
              <a:rect l="0" t="0" r="r" b="b"/>
              <a:pathLst>
                <a:path w="115" h="22">
                  <a:moveTo>
                    <a:pt x="11" y="4"/>
                  </a:moveTo>
                  <a:cubicBezTo>
                    <a:pt x="11" y="4"/>
                    <a:pt x="41" y="20"/>
                    <a:pt x="115" y="5"/>
                  </a:cubicBezTo>
                  <a:cubicBezTo>
                    <a:pt x="115" y="5"/>
                    <a:pt x="62" y="22"/>
                    <a:pt x="15" y="7"/>
                  </a:cubicBezTo>
                  <a:cubicBezTo>
                    <a:pt x="15" y="7"/>
                    <a:pt x="11" y="13"/>
                    <a:pt x="35" y="15"/>
                  </a:cubicBezTo>
                  <a:cubicBezTo>
                    <a:pt x="35" y="15"/>
                    <a:pt x="9" y="16"/>
                    <a:pt x="5" y="8"/>
                  </a:cubicBezTo>
                  <a:cubicBezTo>
                    <a:pt x="0" y="0"/>
                    <a:pt x="11" y="2"/>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7" name="Freeform 183"/>
            <p:cNvSpPr>
              <a:spLocks/>
            </p:cNvSpPr>
            <p:nvPr/>
          </p:nvSpPr>
          <p:spPr bwMode="auto">
            <a:xfrm>
              <a:off x="1358900" y="1403350"/>
              <a:ext cx="49213" cy="26988"/>
            </a:xfrm>
            <a:custGeom>
              <a:avLst/>
              <a:gdLst>
                <a:gd name="T0" fmla="*/ 10 w 31"/>
                <a:gd name="T1" fmla="*/ 0 h 17"/>
                <a:gd name="T2" fmla="*/ 0 w 31"/>
                <a:gd name="T3" fmla="*/ 17 h 17"/>
                <a:gd name="T4" fmla="*/ 24 w 31"/>
                <a:gd name="T5" fmla="*/ 7 h 17"/>
                <a:gd name="T6" fmla="*/ 10 w 31"/>
                <a:gd name="T7" fmla="*/ 0 h 17"/>
              </a:gdLst>
              <a:ahLst/>
              <a:cxnLst>
                <a:cxn ang="0">
                  <a:pos x="T0" y="T1"/>
                </a:cxn>
                <a:cxn ang="0">
                  <a:pos x="T2" y="T3"/>
                </a:cxn>
                <a:cxn ang="0">
                  <a:pos x="T4" y="T5"/>
                </a:cxn>
                <a:cxn ang="0">
                  <a:pos x="T6" y="T7"/>
                </a:cxn>
              </a:cxnLst>
              <a:rect l="0" t="0" r="r" b="b"/>
              <a:pathLst>
                <a:path w="31" h="17">
                  <a:moveTo>
                    <a:pt x="10" y="0"/>
                  </a:moveTo>
                  <a:cubicBezTo>
                    <a:pt x="10" y="0"/>
                    <a:pt x="31" y="10"/>
                    <a:pt x="0" y="17"/>
                  </a:cubicBezTo>
                  <a:cubicBezTo>
                    <a:pt x="0" y="17"/>
                    <a:pt x="23" y="13"/>
                    <a:pt x="24" y="7"/>
                  </a:cubicBezTo>
                  <a:cubicBezTo>
                    <a:pt x="25" y="1"/>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8" name="Freeform 184"/>
            <p:cNvSpPr>
              <a:spLocks/>
            </p:cNvSpPr>
            <p:nvPr/>
          </p:nvSpPr>
          <p:spPr bwMode="auto">
            <a:xfrm>
              <a:off x="1169988" y="1398588"/>
              <a:ext cx="38100" cy="31750"/>
            </a:xfrm>
            <a:custGeom>
              <a:avLst/>
              <a:gdLst>
                <a:gd name="T0" fmla="*/ 4 w 24"/>
                <a:gd name="T1" fmla="*/ 7 h 20"/>
                <a:gd name="T2" fmla="*/ 24 w 24"/>
                <a:gd name="T3" fmla="*/ 20 h 20"/>
                <a:gd name="T4" fmla="*/ 9 w 24"/>
                <a:gd name="T5" fmla="*/ 7 h 20"/>
                <a:gd name="T6" fmla="*/ 20 w 24"/>
                <a:gd name="T7" fmla="*/ 4 h 20"/>
                <a:gd name="T8" fmla="*/ 20 w 24"/>
                <a:gd name="T9" fmla="*/ 0 h 20"/>
                <a:gd name="T10" fmla="*/ 4 w 24"/>
                <a:gd name="T11" fmla="*/ 7 h 20"/>
              </a:gdLst>
              <a:ahLst/>
              <a:cxnLst>
                <a:cxn ang="0">
                  <a:pos x="T0" y="T1"/>
                </a:cxn>
                <a:cxn ang="0">
                  <a:pos x="T2" y="T3"/>
                </a:cxn>
                <a:cxn ang="0">
                  <a:pos x="T4" y="T5"/>
                </a:cxn>
                <a:cxn ang="0">
                  <a:pos x="T6" y="T7"/>
                </a:cxn>
                <a:cxn ang="0">
                  <a:pos x="T8" y="T9"/>
                </a:cxn>
                <a:cxn ang="0">
                  <a:pos x="T10" y="T11"/>
                </a:cxn>
              </a:cxnLst>
              <a:rect l="0" t="0" r="r" b="b"/>
              <a:pathLst>
                <a:path w="24" h="20">
                  <a:moveTo>
                    <a:pt x="4" y="7"/>
                  </a:moveTo>
                  <a:cubicBezTo>
                    <a:pt x="4" y="7"/>
                    <a:pt x="0" y="17"/>
                    <a:pt x="24" y="20"/>
                  </a:cubicBezTo>
                  <a:cubicBezTo>
                    <a:pt x="24" y="20"/>
                    <a:pt x="8" y="17"/>
                    <a:pt x="9" y="7"/>
                  </a:cubicBezTo>
                  <a:cubicBezTo>
                    <a:pt x="9" y="7"/>
                    <a:pt x="16" y="3"/>
                    <a:pt x="20" y="4"/>
                  </a:cubicBezTo>
                  <a:cubicBezTo>
                    <a:pt x="20" y="0"/>
                    <a:pt x="20" y="0"/>
                    <a:pt x="20" y="0"/>
                  </a:cubicBezTo>
                  <a:cubicBezTo>
                    <a:pt x="20" y="0"/>
                    <a:pt x="12" y="1"/>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29" name="Freeform 185"/>
            <p:cNvSpPr>
              <a:spLocks/>
            </p:cNvSpPr>
            <p:nvPr/>
          </p:nvSpPr>
          <p:spPr bwMode="auto">
            <a:xfrm>
              <a:off x="1171575" y="1417638"/>
              <a:ext cx="96838" cy="155575"/>
            </a:xfrm>
            <a:custGeom>
              <a:avLst/>
              <a:gdLst>
                <a:gd name="T0" fmla="*/ 5 w 60"/>
                <a:gd name="T1" fmla="*/ 3 h 96"/>
                <a:gd name="T2" fmla="*/ 2 w 60"/>
                <a:gd name="T3" fmla="*/ 3 h 96"/>
                <a:gd name="T4" fmla="*/ 3 w 60"/>
                <a:gd name="T5" fmla="*/ 35 h 96"/>
                <a:gd name="T6" fmla="*/ 3 w 60"/>
                <a:gd name="T7" fmla="*/ 85 h 96"/>
                <a:gd name="T8" fmla="*/ 33 w 60"/>
                <a:gd name="T9" fmla="*/ 89 h 96"/>
                <a:gd name="T10" fmla="*/ 40 w 60"/>
                <a:gd name="T11" fmla="*/ 63 h 96"/>
                <a:gd name="T12" fmla="*/ 45 w 60"/>
                <a:gd name="T13" fmla="*/ 43 h 96"/>
                <a:gd name="T14" fmla="*/ 52 w 60"/>
                <a:gd name="T15" fmla="*/ 23 h 96"/>
                <a:gd name="T16" fmla="*/ 51 w 60"/>
                <a:gd name="T17" fmla="*/ 15 h 96"/>
                <a:gd name="T18" fmla="*/ 5 w 60"/>
                <a:gd name="T19"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96">
                  <a:moveTo>
                    <a:pt x="5" y="3"/>
                  </a:moveTo>
                  <a:cubicBezTo>
                    <a:pt x="5" y="3"/>
                    <a:pt x="2" y="0"/>
                    <a:pt x="2" y="3"/>
                  </a:cubicBezTo>
                  <a:cubicBezTo>
                    <a:pt x="2" y="7"/>
                    <a:pt x="5" y="12"/>
                    <a:pt x="3" y="35"/>
                  </a:cubicBezTo>
                  <a:cubicBezTo>
                    <a:pt x="2" y="58"/>
                    <a:pt x="0" y="82"/>
                    <a:pt x="3" y="85"/>
                  </a:cubicBezTo>
                  <a:cubicBezTo>
                    <a:pt x="6" y="89"/>
                    <a:pt x="29" y="96"/>
                    <a:pt x="33" y="89"/>
                  </a:cubicBezTo>
                  <a:cubicBezTo>
                    <a:pt x="37" y="82"/>
                    <a:pt x="34" y="74"/>
                    <a:pt x="40" y="63"/>
                  </a:cubicBezTo>
                  <a:cubicBezTo>
                    <a:pt x="45" y="51"/>
                    <a:pt x="30" y="57"/>
                    <a:pt x="45" y="43"/>
                  </a:cubicBezTo>
                  <a:cubicBezTo>
                    <a:pt x="60" y="29"/>
                    <a:pt x="44" y="36"/>
                    <a:pt x="52" y="23"/>
                  </a:cubicBezTo>
                  <a:cubicBezTo>
                    <a:pt x="60" y="10"/>
                    <a:pt x="57" y="15"/>
                    <a:pt x="51" y="15"/>
                  </a:cubicBezTo>
                  <a:cubicBezTo>
                    <a:pt x="44" y="15"/>
                    <a:pt x="22" y="14"/>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30" name="Freeform 186"/>
            <p:cNvSpPr>
              <a:spLocks/>
            </p:cNvSpPr>
            <p:nvPr/>
          </p:nvSpPr>
          <p:spPr bwMode="auto">
            <a:xfrm>
              <a:off x="1301750" y="1420813"/>
              <a:ext cx="98425" cy="127000"/>
            </a:xfrm>
            <a:custGeom>
              <a:avLst/>
              <a:gdLst>
                <a:gd name="T0" fmla="*/ 7 w 61"/>
                <a:gd name="T1" fmla="*/ 13 h 79"/>
                <a:gd name="T2" fmla="*/ 60 w 61"/>
                <a:gd name="T3" fmla="*/ 0 h 79"/>
                <a:gd name="T4" fmla="*/ 61 w 61"/>
                <a:gd name="T5" fmla="*/ 78 h 79"/>
                <a:gd name="T6" fmla="*/ 47 w 61"/>
                <a:gd name="T7" fmla="*/ 61 h 79"/>
                <a:gd name="T8" fmla="*/ 27 w 61"/>
                <a:gd name="T9" fmla="*/ 31 h 79"/>
                <a:gd name="T10" fmla="*/ 7 w 61"/>
                <a:gd name="T11" fmla="*/ 13 h 79"/>
              </a:gdLst>
              <a:ahLst/>
              <a:cxnLst>
                <a:cxn ang="0">
                  <a:pos x="T0" y="T1"/>
                </a:cxn>
                <a:cxn ang="0">
                  <a:pos x="T2" y="T3"/>
                </a:cxn>
                <a:cxn ang="0">
                  <a:pos x="T4" y="T5"/>
                </a:cxn>
                <a:cxn ang="0">
                  <a:pos x="T6" y="T7"/>
                </a:cxn>
                <a:cxn ang="0">
                  <a:pos x="T8" y="T9"/>
                </a:cxn>
                <a:cxn ang="0">
                  <a:pos x="T10" y="T11"/>
                </a:cxn>
              </a:cxnLst>
              <a:rect l="0" t="0" r="r" b="b"/>
              <a:pathLst>
                <a:path w="61" h="79">
                  <a:moveTo>
                    <a:pt x="7" y="13"/>
                  </a:moveTo>
                  <a:cubicBezTo>
                    <a:pt x="7" y="13"/>
                    <a:pt x="49" y="15"/>
                    <a:pt x="60" y="0"/>
                  </a:cubicBezTo>
                  <a:cubicBezTo>
                    <a:pt x="61" y="78"/>
                    <a:pt x="61" y="78"/>
                    <a:pt x="61" y="78"/>
                  </a:cubicBezTo>
                  <a:cubicBezTo>
                    <a:pt x="61" y="78"/>
                    <a:pt x="52" y="79"/>
                    <a:pt x="47" y="61"/>
                  </a:cubicBezTo>
                  <a:cubicBezTo>
                    <a:pt x="42" y="44"/>
                    <a:pt x="41" y="33"/>
                    <a:pt x="27" y="31"/>
                  </a:cubicBezTo>
                  <a:cubicBezTo>
                    <a:pt x="13" y="29"/>
                    <a:pt x="0" y="19"/>
                    <a:pt x="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31" name="Freeform 187"/>
            <p:cNvSpPr>
              <a:spLocks/>
            </p:cNvSpPr>
            <p:nvPr/>
          </p:nvSpPr>
          <p:spPr bwMode="auto">
            <a:xfrm>
              <a:off x="1373188" y="1719263"/>
              <a:ext cx="133350" cy="374650"/>
            </a:xfrm>
            <a:custGeom>
              <a:avLst/>
              <a:gdLst>
                <a:gd name="T0" fmla="*/ 69 w 83"/>
                <a:gd name="T1" fmla="*/ 0 h 233"/>
                <a:gd name="T2" fmla="*/ 42 w 83"/>
                <a:gd name="T3" fmla="*/ 15 h 233"/>
                <a:gd name="T4" fmla="*/ 12 w 83"/>
                <a:gd name="T5" fmla="*/ 64 h 233"/>
                <a:gd name="T6" fmla="*/ 38 w 83"/>
                <a:gd name="T7" fmla="*/ 122 h 233"/>
                <a:gd name="T8" fmla="*/ 34 w 83"/>
                <a:gd name="T9" fmla="*/ 197 h 233"/>
                <a:gd name="T10" fmla="*/ 81 w 83"/>
                <a:gd name="T11" fmla="*/ 69 h 233"/>
                <a:gd name="T12" fmla="*/ 69 w 83"/>
                <a:gd name="T13" fmla="*/ 0 h 233"/>
              </a:gdLst>
              <a:ahLst/>
              <a:cxnLst>
                <a:cxn ang="0">
                  <a:pos x="T0" y="T1"/>
                </a:cxn>
                <a:cxn ang="0">
                  <a:pos x="T2" y="T3"/>
                </a:cxn>
                <a:cxn ang="0">
                  <a:pos x="T4" y="T5"/>
                </a:cxn>
                <a:cxn ang="0">
                  <a:pos x="T6" y="T7"/>
                </a:cxn>
                <a:cxn ang="0">
                  <a:pos x="T8" y="T9"/>
                </a:cxn>
                <a:cxn ang="0">
                  <a:pos x="T10" y="T11"/>
                </a:cxn>
                <a:cxn ang="0">
                  <a:pos x="T12" y="T13"/>
                </a:cxn>
              </a:cxnLst>
              <a:rect l="0" t="0" r="r" b="b"/>
              <a:pathLst>
                <a:path w="83" h="233">
                  <a:moveTo>
                    <a:pt x="69" y="0"/>
                  </a:moveTo>
                  <a:cubicBezTo>
                    <a:pt x="69" y="0"/>
                    <a:pt x="70" y="11"/>
                    <a:pt x="42" y="15"/>
                  </a:cubicBezTo>
                  <a:cubicBezTo>
                    <a:pt x="13" y="19"/>
                    <a:pt x="11" y="36"/>
                    <a:pt x="12" y="64"/>
                  </a:cubicBezTo>
                  <a:cubicBezTo>
                    <a:pt x="14" y="93"/>
                    <a:pt x="43" y="88"/>
                    <a:pt x="38" y="122"/>
                  </a:cubicBezTo>
                  <a:cubicBezTo>
                    <a:pt x="33" y="157"/>
                    <a:pt x="0" y="160"/>
                    <a:pt x="34" y="197"/>
                  </a:cubicBezTo>
                  <a:cubicBezTo>
                    <a:pt x="68" y="233"/>
                    <a:pt x="78" y="69"/>
                    <a:pt x="81" y="69"/>
                  </a:cubicBezTo>
                  <a:cubicBezTo>
                    <a:pt x="83" y="69"/>
                    <a:pt x="75" y="83"/>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grpSp>
      <p:sp>
        <p:nvSpPr>
          <p:cNvPr id="132" name="Freeform 144"/>
          <p:cNvSpPr>
            <a:spLocks/>
          </p:cNvSpPr>
          <p:nvPr/>
        </p:nvSpPr>
        <p:spPr bwMode="auto">
          <a:xfrm>
            <a:off x="7672257" y="3308985"/>
            <a:ext cx="621177" cy="839568"/>
          </a:xfrm>
          <a:custGeom>
            <a:avLst/>
            <a:gdLst>
              <a:gd name="T0" fmla="*/ 8 w 594"/>
              <a:gd name="T1" fmla="*/ 547 h 804"/>
              <a:gd name="T2" fmla="*/ 273 w 594"/>
              <a:gd name="T3" fmla="*/ 794 h 804"/>
              <a:gd name="T4" fmla="*/ 582 w 594"/>
              <a:gd name="T5" fmla="*/ 563 h 804"/>
              <a:gd name="T6" fmla="*/ 282 w 594"/>
              <a:gd name="T7" fmla="*/ 0 h 804"/>
              <a:gd name="T8" fmla="*/ 8 w 594"/>
              <a:gd name="T9" fmla="*/ 547 h 804"/>
            </a:gdLst>
            <a:ahLst/>
            <a:cxnLst>
              <a:cxn ang="0">
                <a:pos x="T0" y="T1"/>
              </a:cxn>
              <a:cxn ang="0">
                <a:pos x="T2" y="T3"/>
              </a:cxn>
              <a:cxn ang="0">
                <a:pos x="T4" y="T5"/>
              </a:cxn>
              <a:cxn ang="0">
                <a:pos x="T6" y="T7"/>
              </a:cxn>
              <a:cxn ang="0">
                <a:pos x="T8" y="T9"/>
              </a:cxn>
            </a:cxnLst>
            <a:rect l="0" t="0" r="r" b="b"/>
            <a:pathLst>
              <a:path w="594" h="804">
                <a:moveTo>
                  <a:pt x="8" y="547"/>
                </a:moveTo>
                <a:cubicBezTo>
                  <a:pt x="0" y="674"/>
                  <a:pt x="111" y="785"/>
                  <a:pt x="273" y="794"/>
                </a:cubicBezTo>
                <a:cubicBezTo>
                  <a:pt x="435" y="804"/>
                  <a:pt x="574" y="690"/>
                  <a:pt x="582" y="563"/>
                </a:cubicBezTo>
                <a:cubicBezTo>
                  <a:pt x="594" y="362"/>
                  <a:pt x="270" y="187"/>
                  <a:pt x="282" y="0"/>
                </a:cubicBezTo>
                <a:cubicBezTo>
                  <a:pt x="267" y="248"/>
                  <a:pt x="15" y="420"/>
                  <a:pt x="8" y="547"/>
                </a:cubicBez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33" name="Text Box 10"/>
          <p:cNvSpPr txBox="1">
            <a:spLocks noChangeArrowheads="1"/>
          </p:cNvSpPr>
          <p:nvPr/>
        </p:nvSpPr>
        <p:spPr bwMode="auto">
          <a:xfrm>
            <a:off x="7611755" y="3736012"/>
            <a:ext cx="742182" cy="261610"/>
          </a:xfrm>
          <a:prstGeom prst="rect">
            <a:avLst/>
          </a:prstGeom>
          <a:noFill/>
          <a:ln w="9525">
            <a:noFill/>
            <a:miter lim="800000"/>
            <a:headEnd/>
            <a:tailEnd/>
          </a:ln>
        </p:spPr>
        <p:txBody>
          <a:bodyPr wrap="square" lIns="45720" tIns="22860" rIns="45720" bIns="22860">
            <a:spAutoFit/>
          </a:bodyPr>
          <a:lstStyle/>
          <a:p>
            <a:pPr algn="ctr" defTabSz="1088232"/>
            <a:r>
              <a:rPr lang="en-US" sz="1400">
                <a:solidFill>
                  <a:prstClr val="white"/>
                </a:solidFill>
                <a:latin typeface="微软雅黑" panose="020B0503020204020204" pitchFamily="34" charset="-122"/>
                <a:ea typeface="微软雅黑" panose="020B0503020204020204" pitchFamily="34" charset="-122"/>
                <a:cs typeface="Open Sans Light" pitchFamily="34" charset="0"/>
              </a:rPr>
              <a:t>20%</a:t>
            </a:r>
            <a:endParaRPr lang="en-US" sz="1050">
              <a:solidFill>
                <a:prstClr val="white"/>
              </a:solidFill>
              <a:latin typeface="微软雅黑" panose="020B0503020204020204" pitchFamily="34" charset="-122"/>
              <a:ea typeface="微软雅黑" panose="020B0503020204020204" pitchFamily="34" charset="-122"/>
              <a:cs typeface="Open Sans Light" pitchFamily="34" charset="0"/>
            </a:endParaRPr>
          </a:p>
        </p:txBody>
      </p:sp>
      <p:cxnSp>
        <p:nvCxnSpPr>
          <p:cNvPr id="134" name="Straight Connector 188"/>
          <p:cNvCxnSpPr/>
          <p:nvPr/>
        </p:nvCxnSpPr>
        <p:spPr>
          <a:xfrm>
            <a:off x="8620848" y="1787652"/>
            <a:ext cx="0" cy="41948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35" name="Group 190"/>
          <p:cNvGrpSpPr/>
          <p:nvPr/>
        </p:nvGrpSpPr>
        <p:grpSpPr>
          <a:xfrm>
            <a:off x="8800270" y="1873260"/>
            <a:ext cx="1537117" cy="1378652"/>
            <a:chOff x="523875" y="1042988"/>
            <a:chExt cx="1539875" cy="1381125"/>
          </a:xfrm>
          <a:solidFill>
            <a:srgbClr val="C00000"/>
          </a:solidFill>
        </p:grpSpPr>
        <p:sp>
          <p:nvSpPr>
            <p:cNvPr id="136" name="Freeform 195"/>
            <p:cNvSpPr>
              <a:spLocks/>
            </p:cNvSpPr>
            <p:nvPr/>
          </p:nvSpPr>
          <p:spPr bwMode="auto">
            <a:xfrm>
              <a:off x="523875" y="1046163"/>
              <a:ext cx="1539875" cy="1374775"/>
            </a:xfrm>
            <a:custGeom>
              <a:avLst/>
              <a:gdLst>
                <a:gd name="T0" fmla="*/ 7 w 956"/>
                <a:gd name="T1" fmla="*/ 734 h 854"/>
                <a:gd name="T2" fmla="*/ 76 w 956"/>
                <a:gd name="T3" fmla="*/ 705 h 854"/>
                <a:gd name="T4" fmla="*/ 353 w 956"/>
                <a:gd name="T5" fmla="*/ 716 h 854"/>
                <a:gd name="T6" fmla="*/ 797 w 956"/>
                <a:gd name="T7" fmla="*/ 766 h 854"/>
                <a:gd name="T8" fmla="*/ 956 w 956"/>
                <a:gd name="T9" fmla="*/ 821 h 854"/>
                <a:gd name="T10" fmla="*/ 883 w 956"/>
                <a:gd name="T11" fmla="*/ 583 h 854"/>
                <a:gd name="T12" fmla="*/ 668 w 956"/>
                <a:gd name="T13" fmla="*/ 516 h 854"/>
                <a:gd name="T14" fmla="*/ 597 w 956"/>
                <a:gd name="T15" fmla="*/ 410 h 854"/>
                <a:gd name="T16" fmla="*/ 559 w 956"/>
                <a:gd name="T17" fmla="*/ 339 h 854"/>
                <a:gd name="T18" fmla="*/ 544 w 956"/>
                <a:gd name="T19" fmla="*/ 311 h 854"/>
                <a:gd name="T20" fmla="*/ 526 w 956"/>
                <a:gd name="T21" fmla="*/ 216 h 854"/>
                <a:gd name="T22" fmla="*/ 536 w 956"/>
                <a:gd name="T23" fmla="*/ 196 h 854"/>
                <a:gd name="T24" fmla="*/ 510 w 956"/>
                <a:gd name="T25" fmla="*/ 166 h 854"/>
                <a:gd name="T26" fmla="*/ 517 w 956"/>
                <a:gd name="T27" fmla="*/ 94 h 854"/>
                <a:gd name="T28" fmla="*/ 533 w 956"/>
                <a:gd name="T29" fmla="*/ 88 h 854"/>
                <a:gd name="T30" fmla="*/ 664 w 956"/>
                <a:gd name="T31" fmla="*/ 86 h 854"/>
                <a:gd name="T32" fmla="*/ 642 w 956"/>
                <a:gd name="T33" fmla="*/ 8 h 854"/>
                <a:gd name="T34" fmla="*/ 525 w 956"/>
                <a:gd name="T35" fmla="*/ 19 h 854"/>
                <a:gd name="T36" fmla="*/ 471 w 956"/>
                <a:gd name="T37" fmla="*/ 1 h 854"/>
                <a:gd name="T38" fmla="*/ 415 w 956"/>
                <a:gd name="T39" fmla="*/ 22 h 854"/>
                <a:gd name="T40" fmla="*/ 293 w 956"/>
                <a:gd name="T41" fmla="*/ 19 h 854"/>
                <a:gd name="T42" fmla="*/ 279 w 956"/>
                <a:gd name="T43" fmla="*/ 96 h 854"/>
                <a:gd name="T44" fmla="*/ 414 w 956"/>
                <a:gd name="T45" fmla="*/ 92 h 854"/>
                <a:gd name="T46" fmla="*/ 431 w 956"/>
                <a:gd name="T47" fmla="*/ 98 h 854"/>
                <a:gd name="T48" fmla="*/ 435 w 956"/>
                <a:gd name="T49" fmla="*/ 169 h 854"/>
                <a:gd name="T50" fmla="*/ 411 w 956"/>
                <a:gd name="T51" fmla="*/ 196 h 854"/>
                <a:gd name="T52" fmla="*/ 421 w 956"/>
                <a:gd name="T53" fmla="*/ 205 h 854"/>
                <a:gd name="T54" fmla="*/ 402 w 956"/>
                <a:gd name="T55" fmla="*/ 234 h 854"/>
                <a:gd name="T56" fmla="*/ 395 w 956"/>
                <a:gd name="T57" fmla="*/ 320 h 854"/>
                <a:gd name="T58" fmla="*/ 391 w 956"/>
                <a:gd name="T59" fmla="*/ 340 h 854"/>
                <a:gd name="T60" fmla="*/ 335 w 956"/>
                <a:gd name="T61" fmla="*/ 395 h 854"/>
                <a:gd name="T62" fmla="*/ 346 w 956"/>
                <a:gd name="T63" fmla="*/ 468 h 854"/>
                <a:gd name="T64" fmla="*/ 288 w 956"/>
                <a:gd name="T65" fmla="*/ 515 h 854"/>
                <a:gd name="T66" fmla="*/ 46 w 956"/>
                <a:gd name="T67" fmla="*/ 503 h 854"/>
                <a:gd name="T68" fmla="*/ 10 w 956"/>
                <a:gd name="T69" fmla="*/ 48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6" h="854">
                  <a:moveTo>
                    <a:pt x="10" y="480"/>
                  </a:moveTo>
                  <a:cubicBezTo>
                    <a:pt x="10" y="480"/>
                    <a:pt x="0" y="672"/>
                    <a:pt x="7" y="734"/>
                  </a:cubicBezTo>
                  <a:cubicBezTo>
                    <a:pt x="7" y="734"/>
                    <a:pt x="21" y="743"/>
                    <a:pt x="33" y="736"/>
                  </a:cubicBezTo>
                  <a:cubicBezTo>
                    <a:pt x="45" y="728"/>
                    <a:pt x="36" y="708"/>
                    <a:pt x="76" y="705"/>
                  </a:cubicBezTo>
                  <a:cubicBezTo>
                    <a:pt x="115" y="702"/>
                    <a:pt x="265" y="701"/>
                    <a:pt x="265" y="701"/>
                  </a:cubicBezTo>
                  <a:cubicBezTo>
                    <a:pt x="265" y="701"/>
                    <a:pt x="313" y="699"/>
                    <a:pt x="353" y="716"/>
                  </a:cubicBezTo>
                  <a:cubicBezTo>
                    <a:pt x="392" y="733"/>
                    <a:pt x="468" y="772"/>
                    <a:pt x="595" y="722"/>
                  </a:cubicBezTo>
                  <a:cubicBezTo>
                    <a:pt x="723" y="672"/>
                    <a:pt x="789" y="699"/>
                    <a:pt x="797" y="766"/>
                  </a:cubicBezTo>
                  <a:cubicBezTo>
                    <a:pt x="804" y="833"/>
                    <a:pt x="798" y="821"/>
                    <a:pt x="824" y="828"/>
                  </a:cubicBezTo>
                  <a:cubicBezTo>
                    <a:pt x="850" y="836"/>
                    <a:pt x="908" y="854"/>
                    <a:pt x="956" y="821"/>
                  </a:cubicBezTo>
                  <a:cubicBezTo>
                    <a:pt x="955" y="739"/>
                    <a:pt x="955" y="739"/>
                    <a:pt x="955" y="739"/>
                  </a:cubicBezTo>
                  <a:cubicBezTo>
                    <a:pt x="955" y="739"/>
                    <a:pt x="953" y="642"/>
                    <a:pt x="883" y="583"/>
                  </a:cubicBezTo>
                  <a:cubicBezTo>
                    <a:pt x="814" y="523"/>
                    <a:pt x="753" y="522"/>
                    <a:pt x="736" y="520"/>
                  </a:cubicBezTo>
                  <a:cubicBezTo>
                    <a:pt x="720" y="519"/>
                    <a:pt x="668" y="516"/>
                    <a:pt x="668" y="516"/>
                  </a:cubicBezTo>
                  <a:cubicBezTo>
                    <a:pt x="668" y="516"/>
                    <a:pt x="604" y="513"/>
                    <a:pt x="601" y="466"/>
                  </a:cubicBezTo>
                  <a:cubicBezTo>
                    <a:pt x="598" y="419"/>
                    <a:pt x="597" y="410"/>
                    <a:pt x="597" y="410"/>
                  </a:cubicBezTo>
                  <a:cubicBezTo>
                    <a:pt x="597" y="410"/>
                    <a:pt x="614" y="404"/>
                    <a:pt x="614" y="389"/>
                  </a:cubicBezTo>
                  <a:cubicBezTo>
                    <a:pt x="614" y="373"/>
                    <a:pt x="618" y="346"/>
                    <a:pt x="559" y="339"/>
                  </a:cubicBezTo>
                  <a:cubicBezTo>
                    <a:pt x="557" y="325"/>
                    <a:pt x="557" y="325"/>
                    <a:pt x="557" y="325"/>
                  </a:cubicBezTo>
                  <a:cubicBezTo>
                    <a:pt x="544" y="311"/>
                    <a:pt x="544" y="311"/>
                    <a:pt x="544" y="311"/>
                  </a:cubicBezTo>
                  <a:cubicBezTo>
                    <a:pt x="544" y="228"/>
                    <a:pt x="544" y="228"/>
                    <a:pt x="544" y="228"/>
                  </a:cubicBezTo>
                  <a:cubicBezTo>
                    <a:pt x="544" y="228"/>
                    <a:pt x="541" y="220"/>
                    <a:pt x="526" y="216"/>
                  </a:cubicBezTo>
                  <a:cubicBezTo>
                    <a:pt x="526" y="205"/>
                    <a:pt x="526" y="205"/>
                    <a:pt x="526" y="205"/>
                  </a:cubicBezTo>
                  <a:cubicBezTo>
                    <a:pt x="526" y="205"/>
                    <a:pt x="536" y="205"/>
                    <a:pt x="536" y="196"/>
                  </a:cubicBezTo>
                  <a:cubicBezTo>
                    <a:pt x="536" y="187"/>
                    <a:pt x="535" y="178"/>
                    <a:pt x="535" y="178"/>
                  </a:cubicBezTo>
                  <a:cubicBezTo>
                    <a:pt x="535" y="178"/>
                    <a:pt x="524" y="170"/>
                    <a:pt x="510" y="166"/>
                  </a:cubicBezTo>
                  <a:cubicBezTo>
                    <a:pt x="511" y="101"/>
                    <a:pt x="511" y="101"/>
                    <a:pt x="511" y="101"/>
                  </a:cubicBezTo>
                  <a:cubicBezTo>
                    <a:pt x="511" y="101"/>
                    <a:pt x="514" y="98"/>
                    <a:pt x="517" y="94"/>
                  </a:cubicBezTo>
                  <a:cubicBezTo>
                    <a:pt x="529" y="94"/>
                    <a:pt x="529" y="94"/>
                    <a:pt x="529" y="94"/>
                  </a:cubicBezTo>
                  <a:cubicBezTo>
                    <a:pt x="529" y="94"/>
                    <a:pt x="532" y="92"/>
                    <a:pt x="533" y="88"/>
                  </a:cubicBezTo>
                  <a:cubicBezTo>
                    <a:pt x="649" y="97"/>
                    <a:pt x="649" y="97"/>
                    <a:pt x="649" y="97"/>
                  </a:cubicBezTo>
                  <a:cubicBezTo>
                    <a:pt x="649" y="97"/>
                    <a:pt x="660" y="99"/>
                    <a:pt x="664" y="86"/>
                  </a:cubicBezTo>
                  <a:cubicBezTo>
                    <a:pt x="668" y="74"/>
                    <a:pt x="670" y="39"/>
                    <a:pt x="661" y="14"/>
                  </a:cubicBezTo>
                  <a:cubicBezTo>
                    <a:pt x="661" y="14"/>
                    <a:pt x="660" y="5"/>
                    <a:pt x="642" y="8"/>
                  </a:cubicBezTo>
                  <a:cubicBezTo>
                    <a:pt x="625" y="10"/>
                    <a:pt x="531" y="24"/>
                    <a:pt x="531" y="24"/>
                  </a:cubicBezTo>
                  <a:cubicBezTo>
                    <a:pt x="531" y="24"/>
                    <a:pt x="530" y="19"/>
                    <a:pt x="525" y="19"/>
                  </a:cubicBezTo>
                  <a:cubicBezTo>
                    <a:pt x="519" y="19"/>
                    <a:pt x="514" y="19"/>
                    <a:pt x="514" y="19"/>
                  </a:cubicBezTo>
                  <a:cubicBezTo>
                    <a:pt x="514" y="19"/>
                    <a:pt x="502" y="2"/>
                    <a:pt x="471" y="1"/>
                  </a:cubicBezTo>
                  <a:cubicBezTo>
                    <a:pt x="439" y="0"/>
                    <a:pt x="430" y="21"/>
                    <a:pt x="430" y="21"/>
                  </a:cubicBezTo>
                  <a:cubicBezTo>
                    <a:pt x="415" y="22"/>
                    <a:pt x="415" y="22"/>
                    <a:pt x="415" y="22"/>
                  </a:cubicBezTo>
                  <a:cubicBezTo>
                    <a:pt x="415" y="22"/>
                    <a:pt x="412" y="25"/>
                    <a:pt x="412" y="28"/>
                  </a:cubicBezTo>
                  <a:cubicBezTo>
                    <a:pt x="293" y="19"/>
                    <a:pt x="293" y="19"/>
                    <a:pt x="293" y="19"/>
                  </a:cubicBezTo>
                  <a:cubicBezTo>
                    <a:pt x="293" y="19"/>
                    <a:pt x="281" y="17"/>
                    <a:pt x="278" y="29"/>
                  </a:cubicBezTo>
                  <a:cubicBezTo>
                    <a:pt x="275" y="41"/>
                    <a:pt x="274" y="77"/>
                    <a:pt x="279" y="96"/>
                  </a:cubicBezTo>
                  <a:cubicBezTo>
                    <a:pt x="284" y="116"/>
                    <a:pt x="301" y="110"/>
                    <a:pt x="310" y="108"/>
                  </a:cubicBezTo>
                  <a:cubicBezTo>
                    <a:pt x="320" y="105"/>
                    <a:pt x="414" y="92"/>
                    <a:pt x="414" y="92"/>
                  </a:cubicBezTo>
                  <a:cubicBezTo>
                    <a:pt x="414" y="92"/>
                    <a:pt x="413" y="98"/>
                    <a:pt x="419" y="98"/>
                  </a:cubicBezTo>
                  <a:cubicBezTo>
                    <a:pt x="426" y="98"/>
                    <a:pt x="431" y="98"/>
                    <a:pt x="431" y="98"/>
                  </a:cubicBezTo>
                  <a:cubicBezTo>
                    <a:pt x="431" y="98"/>
                    <a:pt x="433" y="103"/>
                    <a:pt x="435" y="103"/>
                  </a:cubicBezTo>
                  <a:cubicBezTo>
                    <a:pt x="435" y="169"/>
                    <a:pt x="435" y="169"/>
                    <a:pt x="435" y="169"/>
                  </a:cubicBezTo>
                  <a:cubicBezTo>
                    <a:pt x="435" y="169"/>
                    <a:pt x="412" y="169"/>
                    <a:pt x="411" y="179"/>
                  </a:cubicBezTo>
                  <a:cubicBezTo>
                    <a:pt x="411" y="189"/>
                    <a:pt x="411" y="196"/>
                    <a:pt x="411" y="196"/>
                  </a:cubicBezTo>
                  <a:cubicBezTo>
                    <a:pt x="411" y="196"/>
                    <a:pt x="409" y="200"/>
                    <a:pt x="415" y="202"/>
                  </a:cubicBezTo>
                  <a:cubicBezTo>
                    <a:pt x="420" y="204"/>
                    <a:pt x="421" y="205"/>
                    <a:pt x="421" y="205"/>
                  </a:cubicBezTo>
                  <a:cubicBezTo>
                    <a:pt x="421" y="219"/>
                    <a:pt x="421" y="219"/>
                    <a:pt x="421" y="219"/>
                  </a:cubicBezTo>
                  <a:cubicBezTo>
                    <a:pt x="421" y="219"/>
                    <a:pt x="402" y="221"/>
                    <a:pt x="402" y="234"/>
                  </a:cubicBezTo>
                  <a:cubicBezTo>
                    <a:pt x="402" y="247"/>
                    <a:pt x="402" y="317"/>
                    <a:pt x="402" y="317"/>
                  </a:cubicBezTo>
                  <a:cubicBezTo>
                    <a:pt x="395" y="320"/>
                    <a:pt x="395" y="320"/>
                    <a:pt x="395" y="320"/>
                  </a:cubicBezTo>
                  <a:cubicBezTo>
                    <a:pt x="392" y="324"/>
                    <a:pt x="392" y="324"/>
                    <a:pt x="392" y="324"/>
                  </a:cubicBezTo>
                  <a:cubicBezTo>
                    <a:pt x="391" y="340"/>
                    <a:pt x="391" y="340"/>
                    <a:pt x="391" y="340"/>
                  </a:cubicBezTo>
                  <a:cubicBezTo>
                    <a:pt x="391" y="340"/>
                    <a:pt x="335" y="347"/>
                    <a:pt x="335" y="364"/>
                  </a:cubicBezTo>
                  <a:cubicBezTo>
                    <a:pt x="335" y="382"/>
                    <a:pt x="335" y="395"/>
                    <a:pt x="335" y="395"/>
                  </a:cubicBezTo>
                  <a:cubicBezTo>
                    <a:pt x="335" y="395"/>
                    <a:pt x="334" y="402"/>
                    <a:pt x="345" y="407"/>
                  </a:cubicBezTo>
                  <a:cubicBezTo>
                    <a:pt x="346" y="468"/>
                    <a:pt x="346" y="468"/>
                    <a:pt x="346" y="468"/>
                  </a:cubicBezTo>
                  <a:cubicBezTo>
                    <a:pt x="346" y="468"/>
                    <a:pt x="347" y="491"/>
                    <a:pt x="336" y="499"/>
                  </a:cubicBezTo>
                  <a:cubicBezTo>
                    <a:pt x="324" y="508"/>
                    <a:pt x="306" y="515"/>
                    <a:pt x="288" y="515"/>
                  </a:cubicBezTo>
                  <a:cubicBezTo>
                    <a:pt x="270" y="515"/>
                    <a:pt x="73" y="517"/>
                    <a:pt x="73" y="517"/>
                  </a:cubicBezTo>
                  <a:cubicBezTo>
                    <a:pt x="73" y="517"/>
                    <a:pt x="51" y="515"/>
                    <a:pt x="46" y="503"/>
                  </a:cubicBezTo>
                  <a:cubicBezTo>
                    <a:pt x="42" y="491"/>
                    <a:pt x="33" y="483"/>
                    <a:pt x="33" y="483"/>
                  </a:cubicBezTo>
                  <a:cubicBezTo>
                    <a:pt x="10" y="480"/>
                    <a:pt x="10" y="480"/>
                    <a:pt x="10" y="4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37" name="Freeform 196"/>
            <p:cNvSpPr>
              <a:spLocks/>
            </p:cNvSpPr>
            <p:nvPr/>
          </p:nvSpPr>
          <p:spPr bwMode="auto">
            <a:xfrm>
              <a:off x="538163" y="1824038"/>
              <a:ext cx="42863" cy="98425"/>
            </a:xfrm>
            <a:custGeom>
              <a:avLst/>
              <a:gdLst>
                <a:gd name="T0" fmla="*/ 4 w 27"/>
                <a:gd name="T1" fmla="*/ 0 h 61"/>
                <a:gd name="T2" fmla="*/ 19 w 27"/>
                <a:gd name="T3" fmla="*/ 2 h 61"/>
                <a:gd name="T4" fmla="*/ 27 w 27"/>
                <a:gd name="T5" fmla="*/ 14 h 61"/>
                <a:gd name="T6" fmla="*/ 27 w 27"/>
                <a:gd name="T7" fmla="*/ 61 h 61"/>
                <a:gd name="T8" fmla="*/ 13 w 27"/>
                <a:gd name="T9" fmla="*/ 21 h 61"/>
                <a:gd name="T10" fmla="*/ 4 w 27"/>
                <a:gd name="T11" fmla="*/ 0 h 61"/>
              </a:gdLst>
              <a:ahLst/>
              <a:cxnLst>
                <a:cxn ang="0">
                  <a:pos x="T0" y="T1"/>
                </a:cxn>
                <a:cxn ang="0">
                  <a:pos x="T2" y="T3"/>
                </a:cxn>
                <a:cxn ang="0">
                  <a:pos x="T4" y="T5"/>
                </a:cxn>
                <a:cxn ang="0">
                  <a:pos x="T6" y="T7"/>
                </a:cxn>
                <a:cxn ang="0">
                  <a:pos x="T8" y="T9"/>
                </a:cxn>
                <a:cxn ang="0">
                  <a:pos x="T10" y="T11"/>
                </a:cxn>
              </a:cxnLst>
              <a:rect l="0" t="0" r="r" b="b"/>
              <a:pathLst>
                <a:path w="27" h="61">
                  <a:moveTo>
                    <a:pt x="4" y="0"/>
                  </a:moveTo>
                  <a:cubicBezTo>
                    <a:pt x="19" y="2"/>
                    <a:pt x="19" y="2"/>
                    <a:pt x="19" y="2"/>
                  </a:cubicBezTo>
                  <a:cubicBezTo>
                    <a:pt x="19" y="2"/>
                    <a:pt x="27" y="3"/>
                    <a:pt x="27" y="14"/>
                  </a:cubicBezTo>
                  <a:cubicBezTo>
                    <a:pt x="26" y="25"/>
                    <a:pt x="27" y="61"/>
                    <a:pt x="27" y="61"/>
                  </a:cubicBezTo>
                  <a:cubicBezTo>
                    <a:pt x="27" y="61"/>
                    <a:pt x="26" y="27"/>
                    <a:pt x="13" y="21"/>
                  </a:cubicBezTo>
                  <a:cubicBezTo>
                    <a:pt x="0" y="15"/>
                    <a:pt x="4"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38" name="Freeform 197"/>
            <p:cNvSpPr>
              <a:spLocks/>
            </p:cNvSpPr>
            <p:nvPr/>
          </p:nvSpPr>
          <p:spPr bwMode="auto">
            <a:xfrm>
              <a:off x="533400" y="1893888"/>
              <a:ext cx="52388" cy="173038"/>
            </a:xfrm>
            <a:custGeom>
              <a:avLst/>
              <a:gdLst>
                <a:gd name="T0" fmla="*/ 28 w 32"/>
                <a:gd name="T1" fmla="*/ 9 h 107"/>
                <a:gd name="T2" fmla="*/ 25 w 32"/>
                <a:gd name="T3" fmla="*/ 87 h 107"/>
                <a:gd name="T4" fmla="*/ 1 w 32"/>
                <a:gd name="T5" fmla="*/ 42 h 107"/>
                <a:gd name="T6" fmla="*/ 28 w 32"/>
                <a:gd name="T7" fmla="*/ 9 h 107"/>
              </a:gdLst>
              <a:ahLst/>
              <a:cxnLst>
                <a:cxn ang="0">
                  <a:pos x="T0" y="T1"/>
                </a:cxn>
                <a:cxn ang="0">
                  <a:pos x="T2" y="T3"/>
                </a:cxn>
                <a:cxn ang="0">
                  <a:pos x="T4" y="T5"/>
                </a:cxn>
                <a:cxn ang="0">
                  <a:pos x="T6" y="T7"/>
                </a:cxn>
              </a:cxnLst>
              <a:rect l="0" t="0" r="r" b="b"/>
              <a:pathLst>
                <a:path w="32" h="107">
                  <a:moveTo>
                    <a:pt x="28" y="9"/>
                  </a:moveTo>
                  <a:cubicBezTo>
                    <a:pt x="28" y="9"/>
                    <a:pt x="32" y="66"/>
                    <a:pt x="25" y="87"/>
                  </a:cubicBezTo>
                  <a:cubicBezTo>
                    <a:pt x="18" y="107"/>
                    <a:pt x="0" y="84"/>
                    <a:pt x="1" y="42"/>
                  </a:cubicBezTo>
                  <a:cubicBezTo>
                    <a:pt x="1" y="0"/>
                    <a:pt x="27" y="27"/>
                    <a:pt x="2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39" name="Freeform 198"/>
            <p:cNvSpPr>
              <a:spLocks/>
            </p:cNvSpPr>
            <p:nvPr/>
          </p:nvSpPr>
          <p:spPr bwMode="auto">
            <a:xfrm>
              <a:off x="598488" y="1876425"/>
              <a:ext cx="469900" cy="179388"/>
            </a:xfrm>
            <a:custGeom>
              <a:avLst/>
              <a:gdLst>
                <a:gd name="T0" fmla="*/ 259 w 292"/>
                <a:gd name="T1" fmla="*/ 0 h 111"/>
                <a:gd name="T2" fmla="*/ 257 w 292"/>
                <a:gd name="T3" fmla="*/ 0 h 111"/>
                <a:gd name="T4" fmla="*/ 26 w 292"/>
                <a:gd name="T5" fmla="*/ 3 h 111"/>
                <a:gd name="T6" fmla="*/ 14 w 292"/>
                <a:gd name="T7" fmla="*/ 1 h 111"/>
                <a:gd name="T8" fmla="*/ 3 w 292"/>
                <a:gd name="T9" fmla="*/ 6 h 111"/>
                <a:gd name="T10" fmla="*/ 11 w 292"/>
                <a:gd name="T11" fmla="*/ 111 h 111"/>
                <a:gd name="T12" fmla="*/ 12 w 292"/>
                <a:gd name="T13" fmla="*/ 111 h 111"/>
                <a:gd name="T14" fmla="*/ 26 w 292"/>
                <a:gd name="T15" fmla="*/ 97 h 111"/>
                <a:gd name="T16" fmla="*/ 52 w 292"/>
                <a:gd name="T17" fmla="*/ 84 h 111"/>
                <a:gd name="T18" fmla="*/ 57 w 292"/>
                <a:gd name="T19" fmla="*/ 85 h 111"/>
                <a:gd name="T20" fmla="*/ 156 w 292"/>
                <a:gd name="T21" fmla="*/ 93 h 111"/>
                <a:gd name="T22" fmla="*/ 183 w 292"/>
                <a:gd name="T23" fmla="*/ 92 h 111"/>
                <a:gd name="T24" fmla="*/ 274 w 292"/>
                <a:gd name="T25" fmla="*/ 74 h 111"/>
                <a:gd name="T26" fmla="*/ 256 w 292"/>
                <a:gd name="T27" fmla="*/ 41 h 111"/>
                <a:gd name="T28" fmla="*/ 255 w 292"/>
                <a:gd name="T29" fmla="*/ 41 h 111"/>
                <a:gd name="T30" fmla="*/ 254 w 292"/>
                <a:gd name="T31" fmla="*/ 41 h 111"/>
                <a:gd name="T32" fmla="*/ 231 w 292"/>
                <a:gd name="T33" fmla="*/ 38 h 111"/>
                <a:gd name="T34" fmla="*/ 203 w 292"/>
                <a:gd name="T35" fmla="*/ 35 h 111"/>
                <a:gd name="T36" fmla="*/ 167 w 292"/>
                <a:gd name="T37" fmla="*/ 39 h 111"/>
                <a:gd name="T38" fmla="*/ 116 w 292"/>
                <a:gd name="T39" fmla="*/ 44 h 111"/>
                <a:gd name="T40" fmla="*/ 65 w 292"/>
                <a:gd name="T41" fmla="*/ 40 h 111"/>
                <a:gd name="T42" fmla="*/ 55 w 292"/>
                <a:gd name="T43" fmla="*/ 24 h 111"/>
                <a:gd name="T44" fmla="*/ 57 w 292"/>
                <a:gd name="T45" fmla="*/ 24 h 111"/>
                <a:gd name="T46" fmla="*/ 108 w 292"/>
                <a:gd name="T47" fmla="*/ 30 h 111"/>
                <a:gd name="T48" fmla="*/ 146 w 292"/>
                <a:gd name="T49" fmla="*/ 27 h 111"/>
                <a:gd name="T50" fmla="*/ 182 w 292"/>
                <a:gd name="T51" fmla="*/ 24 h 111"/>
                <a:gd name="T52" fmla="*/ 217 w 292"/>
                <a:gd name="T53" fmla="*/ 26 h 111"/>
                <a:gd name="T54" fmla="*/ 245 w 292"/>
                <a:gd name="T55" fmla="*/ 27 h 111"/>
                <a:gd name="T56" fmla="*/ 262 w 292"/>
                <a:gd name="T57" fmla="*/ 25 h 111"/>
                <a:gd name="T58" fmla="*/ 259 w 292"/>
                <a:gd name="T5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2" h="111">
                  <a:moveTo>
                    <a:pt x="259" y="0"/>
                  </a:moveTo>
                  <a:cubicBezTo>
                    <a:pt x="258" y="0"/>
                    <a:pt x="257" y="0"/>
                    <a:pt x="257" y="0"/>
                  </a:cubicBezTo>
                  <a:cubicBezTo>
                    <a:pt x="220" y="1"/>
                    <a:pt x="26" y="3"/>
                    <a:pt x="26" y="3"/>
                  </a:cubicBezTo>
                  <a:cubicBezTo>
                    <a:pt x="26" y="3"/>
                    <a:pt x="20" y="1"/>
                    <a:pt x="14" y="1"/>
                  </a:cubicBezTo>
                  <a:cubicBezTo>
                    <a:pt x="9" y="1"/>
                    <a:pt x="4" y="2"/>
                    <a:pt x="3" y="6"/>
                  </a:cubicBezTo>
                  <a:cubicBezTo>
                    <a:pt x="1" y="14"/>
                    <a:pt x="0" y="110"/>
                    <a:pt x="11" y="111"/>
                  </a:cubicBezTo>
                  <a:cubicBezTo>
                    <a:pt x="11" y="111"/>
                    <a:pt x="11" y="111"/>
                    <a:pt x="12" y="111"/>
                  </a:cubicBezTo>
                  <a:cubicBezTo>
                    <a:pt x="17" y="111"/>
                    <a:pt x="20" y="104"/>
                    <a:pt x="26" y="97"/>
                  </a:cubicBezTo>
                  <a:cubicBezTo>
                    <a:pt x="31" y="91"/>
                    <a:pt x="39" y="84"/>
                    <a:pt x="52" y="84"/>
                  </a:cubicBezTo>
                  <a:cubicBezTo>
                    <a:pt x="53" y="84"/>
                    <a:pt x="55" y="84"/>
                    <a:pt x="57" y="85"/>
                  </a:cubicBezTo>
                  <a:cubicBezTo>
                    <a:pt x="81" y="87"/>
                    <a:pt x="118" y="93"/>
                    <a:pt x="156" y="93"/>
                  </a:cubicBezTo>
                  <a:cubicBezTo>
                    <a:pt x="165" y="93"/>
                    <a:pt x="174" y="92"/>
                    <a:pt x="183" y="92"/>
                  </a:cubicBezTo>
                  <a:cubicBezTo>
                    <a:pt x="230" y="88"/>
                    <a:pt x="271" y="92"/>
                    <a:pt x="274" y="74"/>
                  </a:cubicBezTo>
                  <a:cubicBezTo>
                    <a:pt x="277" y="56"/>
                    <a:pt x="278" y="41"/>
                    <a:pt x="256" y="41"/>
                  </a:cubicBezTo>
                  <a:cubicBezTo>
                    <a:pt x="256" y="41"/>
                    <a:pt x="255" y="41"/>
                    <a:pt x="255" y="41"/>
                  </a:cubicBezTo>
                  <a:cubicBezTo>
                    <a:pt x="255" y="41"/>
                    <a:pt x="254" y="41"/>
                    <a:pt x="254" y="41"/>
                  </a:cubicBezTo>
                  <a:cubicBezTo>
                    <a:pt x="246" y="41"/>
                    <a:pt x="239" y="39"/>
                    <a:pt x="231" y="38"/>
                  </a:cubicBezTo>
                  <a:cubicBezTo>
                    <a:pt x="223" y="37"/>
                    <a:pt x="214" y="35"/>
                    <a:pt x="203" y="35"/>
                  </a:cubicBezTo>
                  <a:cubicBezTo>
                    <a:pt x="193" y="35"/>
                    <a:pt x="181" y="36"/>
                    <a:pt x="167" y="39"/>
                  </a:cubicBezTo>
                  <a:cubicBezTo>
                    <a:pt x="148" y="43"/>
                    <a:pt x="131" y="44"/>
                    <a:pt x="116" y="44"/>
                  </a:cubicBezTo>
                  <a:cubicBezTo>
                    <a:pt x="94" y="44"/>
                    <a:pt x="77" y="41"/>
                    <a:pt x="65" y="40"/>
                  </a:cubicBezTo>
                  <a:cubicBezTo>
                    <a:pt x="45" y="37"/>
                    <a:pt x="43" y="24"/>
                    <a:pt x="55" y="24"/>
                  </a:cubicBezTo>
                  <a:cubicBezTo>
                    <a:pt x="56" y="24"/>
                    <a:pt x="56" y="24"/>
                    <a:pt x="57" y="24"/>
                  </a:cubicBezTo>
                  <a:cubicBezTo>
                    <a:pt x="67" y="25"/>
                    <a:pt x="83" y="30"/>
                    <a:pt x="108" y="30"/>
                  </a:cubicBezTo>
                  <a:cubicBezTo>
                    <a:pt x="119" y="30"/>
                    <a:pt x="131" y="29"/>
                    <a:pt x="146" y="27"/>
                  </a:cubicBezTo>
                  <a:cubicBezTo>
                    <a:pt x="158" y="25"/>
                    <a:pt x="170" y="24"/>
                    <a:pt x="182" y="24"/>
                  </a:cubicBezTo>
                  <a:cubicBezTo>
                    <a:pt x="194" y="24"/>
                    <a:pt x="206" y="25"/>
                    <a:pt x="217" y="26"/>
                  </a:cubicBezTo>
                  <a:cubicBezTo>
                    <a:pt x="228" y="26"/>
                    <a:pt x="238" y="27"/>
                    <a:pt x="245" y="27"/>
                  </a:cubicBezTo>
                  <a:cubicBezTo>
                    <a:pt x="252" y="27"/>
                    <a:pt x="258" y="27"/>
                    <a:pt x="262" y="25"/>
                  </a:cubicBezTo>
                  <a:cubicBezTo>
                    <a:pt x="277" y="18"/>
                    <a:pt x="292" y="0"/>
                    <a:pt x="2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0" name="Freeform 199"/>
            <p:cNvSpPr>
              <a:spLocks/>
            </p:cNvSpPr>
            <p:nvPr/>
          </p:nvSpPr>
          <p:spPr bwMode="auto">
            <a:xfrm>
              <a:off x="1016000" y="1631950"/>
              <a:ext cx="220663" cy="312738"/>
            </a:xfrm>
            <a:custGeom>
              <a:avLst/>
              <a:gdLst>
                <a:gd name="T0" fmla="*/ 12 w 137"/>
                <a:gd name="T1" fmla="*/ 147 h 194"/>
                <a:gd name="T2" fmla="*/ 26 w 137"/>
                <a:gd name="T3" fmla="*/ 161 h 194"/>
                <a:gd name="T4" fmla="*/ 0 w 137"/>
                <a:gd name="T5" fmla="*/ 186 h 194"/>
                <a:gd name="T6" fmla="*/ 36 w 137"/>
                <a:gd name="T7" fmla="*/ 184 h 194"/>
                <a:gd name="T8" fmla="*/ 81 w 137"/>
                <a:gd name="T9" fmla="*/ 172 h 194"/>
                <a:gd name="T10" fmla="*/ 125 w 137"/>
                <a:gd name="T11" fmla="*/ 121 h 194"/>
                <a:gd name="T12" fmla="*/ 84 w 137"/>
                <a:gd name="T13" fmla="*/ 74 h 194"/>
                <a:gd name="T14" fmla="*/ 61 w 137"/>
                <a:gd name="T15" fmla="*/ 59 h 194"/>
                <a:gd name="T16" fmla="*/ 50 w 137"/>
                <a:gd name="T17" fmla="*/ 49 h 194"/>
                <a:gd name="T18" fmla="*/ 123 w 137"/>
                <a:gd name="T19" fmla="*/ 61 h 194"/>
                <a:gd name="T20" fmla="*/ 95 w 137"/>
                <a:gd name="T21" fmla="*/ 51 h 194"/>
                <a:gd name="T22" fmla="*/ 114 w 137"/>
                <a:gd name="T23" fmla="*/ 32 h 194"/>
                <a:gd name="T24" fmla="*/ 112 w 137"/>
                <a:gd name="T25" fmla="*/ 30 h 194"/>
                <a:gd name="T26" fmla="*/ 30 w 137"/>
                <a:gd name="T27" fmla="*/ 0 h 194"/>
                <a:gd name="T28" fmla="*/ 30 w 137"/>
                <a:gd name="T29" fmla="*/ 31 h 194"/>
                <a:gd name="T30" fmla="*/ 40 w 137"/>
                <a:gd name="T31" fmla="*/ 43 h 194"/>
                <a:gd name="T32" fmla="*/ 41 w 137"/>
                <a:gd name="T33" fmla="*/ 108 h 194"/>
                <a:gd name="T34" fmla="*/ 12 w 137"/>
                <a:gd name="T35" fmla="*/ 14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94">
                  <a:moveTo>
                    <a:pt x="12" y="147"/>
                  </a:moveTo>
                  <a:cubicBezTo>
                    <a:pt x="12" y="147"/>
                    <a:pt x="35" y="148"/>
                    <a:pt x="26" y="161"/>
                  </a:cubicBezTo>
                  <a:cubicBezTo>
                    <a:pt x="16" y="174"/>
                    <a:pt x="0" y="186"/>
                    <a:pt x="0" y="186"/>
                  </a:cubicBezTo>
                  <a:cubicBezTo>
                    <a:pt x="0" y="186"/>
                    <a:pt x="13" y="194"/>
                    <a:pt x="36" y="184"/>
                  </a:cubicBezTo>
                  <a:cubicBezTo>
                    <a:pt x="59" y="173"/>
                    <a:pt x="50" y="175"/>
                    <a:pt x="81" y="172"/>
                  </a:cubicBezTo>
                  <a:cubicBezTo>
                    <a:pt x="111" y="170"/>
                    <a:pt x="137" y="148"/>
                    <a:pt x="125" y="121"/>
                  </a:cubicBezTo>
                  <a:cubicBezTo>
                    <a:pt x="112" y="93"/>
                    <a:pt x="92" y="99"/>
                    <a:pt x="84" y="74"/>
                  </a:cubicBezTo>
                  <a:cubicBezTo>
                    <a:pt x="75" y="50"/>
                    <a:pt x="74" y="63"/>
                    <a:pt x="61" y="59"/>
                  </a:cubicBezTo>
                  <a:cubicBezTo>
                    <a:pt x="48" y="55"/>
                    <a:pt x="43" y="46"/>
                    <a:pt x="50" y="49"/>
                  </a:cubicBezTo>
                  <a:cubicBezTo>
                    <a:pt x="57" y="51"/>
                    <a:pt x="77" y="61"/>
                    <a:pt x="123" y="61"/>
                  </a:cubicBezTo>
                  <a:cubicBezTo>
                    <a:pt x="123" y="61"/>
                    <a:pt x="95" y="58"/>
                    <a:pt x="95" y="51"/>
                  </a:cubicBezTo>
                  <a:cubicBezTo>
                    <a:pt x="95" y="45"/>
                    <a:pt x="95" y="33"/>
                    <a:pt x="114" y="32"/>
                  </a:cubicBezTo>
                  <a:cubicBezTo>
                    <a:pt x="114" y="32"/>
                    <a:pt x="116" y="30"/>
                    <a:pt x="112" y="30"/>
                  </a:cubicBezTo>
                  <a:cubicBezTo>
                    <a:pt x="108" y="30"/>
                    <a:pt x="38" y="26"/>
                    <a:pt x="30" y="0"/>
                  </a:cubicBezTo>
                  <a:cubicBezTo>
                    <a:pt x="30" y="31"/>
                    <a:pt x="30" y="31"/>
                    <a:pt x="30" y="31"/>
                  </a:cubicBezTo>
                  <a:cubicBezTo>
                    <a:pt x="30" y="31"/>
                    <a:pt x="29" y="39"/>
                    <a:pt x="40" y="43"/>
                  </a:cubicBezTo>
                  <a:cubicBezTo>
                    <a:pt x="41" y="108"/>
                    <a:pt x="41" y="108"/>
                    <a:pt x="41" y="108"/>
                  </a:cubicBezTo>
                  <a:cubicBezTo>
                    <a:pt x="41" y="108"/>
                    <a:pt x="45" y="137"/>
                    <a:pt x="12"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1" name="Freeform 200"/>
            <p:cNvSpPr>
              <a:spLocks/>
            </p:cNvSpPr>
            <p:nvPr/>
          </p:nvSpPr>
          <p:spPr bwMode="auto">
            <a:xfrm>
              <a:off x="1057275" y="1550988"/>
              <a:ext cx="460375" cy="134938"/>
            </a:xfrm>
            <a:custGeom>
              <a:avLst/>
              <a:gdLst>
                <a:gd name="T0" fmla="*/ 60 w 286"/>
                <a:gd name="T1" fmla="*/ 26 h 83"/>
                <a:gd name="T2" fmla="*/ 4 w 286"/>
                <a:gd name="T3" fmla="*/ 50 h 83"/>
                <a:gd name="T4" fmla="*/ 144 w 286"/>
                <a:gd name="T5" fmla="*/ 82 h 83"/>
                <a:gd name="T6" fmla="*/ 277 w 286"/>
                <a:gd name="T7" fmla="*/ 45 h 83"/>
                <a:gd name="T8" fmla="*/ 228 w 286"/>
                <a:gd name="T9" fmla="*/ 25 h 83"/>
                <a:gd name="T10" fmla="*/ 226 w 286"/>
                <a:gd name="T11" fmla="*/ 11 h 83"/>
                <a:gd name="T12" fmla="*/ 215 w 286"/>
                <a:gd name="T13" fmla="*/ 0 h 83"/>
                <a:gd name="T14" fmla="*/ 153 w 286"/>
                <a:gd name="T15" fmla="*/ 16 h 83"/>
                <a:gd name="T16" fmla="*/ 71 w 286"/>
                <a:gd name="T17" fmla="*/ 2 h 83"/>
                <a:gd name="T18" fmla="*/ 64 w 286"/>
                <a:gd name="T19" fmla="*/ 6 h 83"/>
                <a:gd name="T20" fmla="*/ 61 w 286"/>
                <a:gd name="T21" fmla="*/ 10 h 83"/>
                <a:gd name="T22" fmla="*/ 60 w 286"/>
                <a:gd name="T23" fmla="*/ 2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6" h="83">
                  <a:moveTo>
                    <a:pt x="60" y="26"/>
                  </a:moveTo>
                  <a:cubicBezTo>
                    <a:pt x="60" y="26"/>
                    <a:pt x="7" y="32"/>
                    <a:pt x="4" y="50"/>
                  </a:cubicBezTo>
                  <a:cubicBezTo>
                    <a:pt x="4" y="50"/>
                    <a:pt x="0" y="83"/>
                    <a:pt x="144" y="82"/>
                  </a:cubicBezTo>
                  <a:cubicBezTo>
                    <a:pt x="276" y="82"/>
                    <a:pt x="286" y="56"/>
                    <a:pt x="277" y="45"/>
                  </a:cubicBezTo>
                  <a:cubicBezTo>
                    <a:pt x="277" y="45"/>
                    <a:pt x="264" y="26"/>
                    <a:pt x="228" y="25"/>
                  </a:cubicBezTo>
                  <a:cubicBezTo>
                    <a:pt x="226" y="11"/>
                    <a:pt x="226" y="11"/>
                    <a:pt x="226" y="11"/>
                  </a:cubicBezTo>
                  <a:cubicBezTo>
                    <a:pt x="215" y="0"/>
                    <a:pt x="215" y="0"/>
                    <a:pt x="215" y="0"/>
                  </a:cubicBezTo>
                  <a:cubicBezTo>
                    <a:pt x="215" y="0"/>
                    <a:pt x="206" y="15"/>
                    <a:pt x="153" y="16"/>
                  </a:cubicBezTo>
                  <a:cubicBezTo>
                    <a:pt x="101" y="16"/>
                    <a:pt x="71" y="2"/>
                    <a:pt x="71" y="2"/>
                  </a:cubicBezTo>
                  <a:cubicBezTo>
                    <a:pt x="64" y="6"/>
                    <a:pt x="64" y="6"/>
                    <a:pt x="64" y="6"/>
                  </a:cubicBezTo>
                  <a:cubicBezTo>
                    <a:pt x="61" y="10"/>
                    <a:pt x="61" y="10"/>
                    <a:pt x="61" y="10"/>
                  </a:cubicBezTo>
                  <a:lnTo>
                    <a:pt x="6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2" name="Freeform 201"/>
            <p:cNvSpPr>
              <a:spLocks/>
            </p:cNvSpPr>
            <p:nvPr/>
          </p:nvSpPr>
          <p:spPr bwMode="auto">
            <a:xfrm>
              <a:off x="1150938" y="1593850"/>
              <a:ext cx="57150" cy="47625"/>
            </a:xfrm>
            <a:custGeom>
              <a:avLst/>
              <a:gdLst>
                <a:gd name="T0" fmla="*/ 2 w 36"/>
                <a:gd name="T1" fmla="*/ 0 h 30"/>
                <a:gd name="T2" fmla="*/ 0 w 36"/>
                <a:gd name="T3" fmla="*/ 30 h 30"/>
                <a:gd name="T4" fmla="*/ 5 w 36"/>
                <a:gd name="T5" fmla="*/ 14 h 30"/>
                <a:gd name="T6" fmla="*/ 24 w 36"/>
                <a:gd name="T7" fmla="*/ 20 h 30"/>
                <a:gd name="T8" fmla="*/ 19 w 36"/>
                <a:gd name="T9" fmla="*/ 13 h 30"/>
                <a:gd name="T10" fmla="*/ 5 w 36"/>
                <a:gd name="T11" fmla="*/ 10 h 30"/>
                <a:gd name="T12" fmla="*/ 3 w 36"/>
                <a:gd name="T13" fmla="*/ 5 h 30"/>
                <a:gd name="T14" fmla="*/ 26 w 36"/>
                <a:gd name="T15" fmla="*/ 11 h 30"/>
                <a:gd name="T16" fmla="*/ 36 w 36"/>
                <a:gd name="T17" fmla="*/ 7 h 30"/>
                <a:gd name="T18" fmla="*/ 2 w 36"/>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0">
                  <a:moveTo>
                    <a:pt x="2" y="0"/>
                  </a:moveTo>
                  <a:cubicBezTo>
                    <a:pt x="0" y="30"/>
                    <a:pt x="0" y="30"/>
                    <a:pt x="0" y="30"/>
                  </a:cubicBezTo>
                  <a:cubicBezTo>
                    <a:pt x="0" y="30"/>
                    <a:pt x="0" y="14"/>
                    <a:pt x="5" y="14"/>
                  </a:cubicBezTo>
                  <a:cubicBezTo>
                    <a:pt x="9" y="14"/>
                    <a:pt x="22" y="14"/>
                    <a:pt x="24" y="20"/>
                  </a:cubicBezTo>
                  <a:cubicBezTo>
                    <a:pt x="24" y="20"/>
                    <a:pt x="26" y="15"/>
                    <a:pt x="19" y="13"/>
                  </a:cubicBezTo>
                  <a:cubicBezTo>
                    <a:pt x="13" y="11"/>
                    <a:pt x="8" y="9"/>
                    <a:pt x="5" y="10"/>
                  </a:cubicBezTo>
                  <a:cubicBezTo>
                    <a:pt x="1" y="11"/>
                    <a:pt x="3" y="5"/>
                    <a:pt x="3" y="5"/>
                  </a:cubicBezTo>
                  <a:cubicBezTo>
                    <a:pt x="3" y="5"/>
                    <a:pt x="22" y="11"/>
                    <a:pt x="26" y="11"/>
                  </a:cubicBezTo>
                  <a:cubicBezTo>
                    <a:pt x="30" y="11"/>
                    <a:pt x="30" y="7"/>
                    <a:pt x="36" y="7"/>
                  </a:cubicBezTo>
                  <a:cubicBezTo>
                    <a:pt x="36" y="7"/>
                    <a:pt x="15" y="13"/>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3" name="Freeform 202"/>
            <p:cNvSpPr>
              <a:spLocks/>
            </p:cNvSpPr>
            <p:nvPr/>
          </p:nvSpPr>
          <p:spPr bwMode="auto">
            <a:xfrm>
              <a:off x="1190625" y="1603375"/>
              <a:ext cx="65088" cy="17463"/>
            </a:xfrm>
            <a:custGeom>
              <a:avLst/>
              <a:gdLst>
                <a:gd name="T0" fmla="*/ 2 w 40"/>
                <a:gd name="T1" fmla="*/ 11 h 11"/>
                <a:gd name="T2" fmla="*/ 40 w 40"/>
                <a:gd name="T3" fmla="*/ 0 h 11"/>
                <a:gd name="T4" fmla="*/ 2 w 40"/>
                <a:gd name="T5" fmla="*/ 11 h 11"/>
              </a:gdLst>
              <a:ahLst/>
              <a:cxnLst>
                <a:cxn ang="0">
                  <a:pos x="T0" y="T1"/>
                </a:cxn>
                <a:cxn ang="0">
                  <a:pos x="T2" y="T3"/>
                </a:cxn>
                <a:cxn ang="0">
                  <a:pos x="T4" y="T5"/>
                </a:cxn>
              </a:cxnLst>
              <a:rect l="0" t="0" r="r" b="b"/>
              <a:pathLst>
                <a:path w="40" h="11">
                  <a:moveTo>
                    <a:pt x="2" y="11"/>
                  </a:moveTo>
                  <a:cubicBezTo>
                    <a:pt x="2" y="11"/>
                    <a:pt x="0" y="3"/>
                    <a:pt x="40" y="0"/>
                  </a:cubicBezTo>
                  <a:cubicBezTo>
                    <a:pt x="40" y="0"/>
                    <a:pt x="11" y="4"/>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4" name="Freeform 203"/>
            <p:cNvSpPr>
              <a:spLocks/>
            </p:cNvSpPr>
            <p:nvPr/>
          </p:nvSpPr>
          <p:spPr bwMode="auto">
            <a:xfrm>
              <a:off x="1298575" y="1603375"/>
              <a:ext cx="112713" cy="42863"/>
            </a:xfrm>
            <a:custGeom>
              <a:avLst/>
              <a:gdLst>
                <a:gd name="T0" fmla="*/ 15 w 70"/>
                <a:gd name="T1" fmla="*/ 2 h 27"/>
                <a:gd name="T2" fmla="*/ 35 w 70"/>
                <a:gd name="T3" fmla="*/ 20 h 27"/>
                <a:gd name="T4" fmla="*/ 46 w 70"/>
                <a:gd name="T5" fmla="*/ 22 h 27"/>
                <a:gd name="T6" fmla="*/ 60 w 70"/>
                <a:gd name="T7" fmla="*/ 16 h 27"/>
                <a:gd name="T8" fmla="*/ 70 w 70"/>
                <a:gd name="T9" fmla="*/ 21 h 27"/>
                <a:gd name="T10" fmla="*/ 70 w 70"/>
                <a:gd name="T11" fmla="*/ 5 h 27"/>
                <a:gd name="T12" fmla="*/ 58 w 70"/>
                <a:gd name="T13" fmla="*/ 5 h 27"/>
                <a:gd name="T14" fmla="*/ 41 w 70"/>
                <a:gd name="T15" fmla="*/ 11 h 27"/>
                <a:gd name="T16" fmla="*/ 15 w 70"/>
                <a:gd name="T17" fmla="*/ 1 h 27"/>
                <a:gd name="T18" fmla="*/ 15 w 70"/>
                <a:gd name="T1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7">
                  <a:moveTo>
                    <a:pt x="15" y="2"/>
                  </a:moveTo>
                  <a:cubicBezTo>
                    <a:pt x="15" y="2"/>
                    <a:pt x="35" y="13"/>
                    <a:pt x="35" y="20"/>
                  </a:cubicBezTo>
                  <a:cubicBezTo>
                    <a:pt x="35" y="27"/>
                    <a:pt x="43" y="26"/>
                    <a:pt x="46" y="22"/>
                  </a:cubicBezTo>
                  <a:cubicBezTo>
                    <a:pt x="49" y="18"/>
                    <a:pt x="55" y="15"/>
                    <a:pt x="60" y="16"/>
                  </a:cubicBezTo>
                  <a:cubicBezTo>
                    <a:pt x="65" y="16"/>
                    <a:pt x="70" y="21"/>
                    <a:pt x="70" y="21"/>
                  </a:cubicBezTo>
                  <a:cubicBezTo>
                    <a:pt x="70" y="5"/>
                    <a:pt x="70" y="5"/>
                    <a:pt x="70" y="5"/>
                  </a:cubicBezTo>
                  <a:cubicBezTo>
                    <a:pt x="70" y="5"/>
                    <a:pt x="67" y="3"/>
                    <a:pt x="58" y="5"/>
                  </a:cubicBezTo>
                  <a:cubicBezTo>
                    <a:pt x="48" y="8"/>
                    <a:pt x="45" y="14"/>
                    <a:pt x="41" y="11"/>
                  </a:cubicBezTo>
                  <a:cubicBezTo>
                    <a:pt x="37" y="8"/>
                    <a:pt x="29" y="2"/>
                    <a:pt x="15" y="1"/>
                  </a:cubicBezTo>
                  <a:cubicBezTo>
                    <a:pt x="0" y="0"/>
                    <a:pt x="15" y="2"/>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5" name="Freeform 204"/>
            <p:cNvSpPr>
              <a:spLocks/>
            </p:cNvSpPr>
            <p:nvPr/>
          </p:nvSpPr>
          <p:spPr bwMode="auto">
            <a:xfrm>
              <a:off x="1306513" y="1571625"/>
              <a:ext cx="115888" cy="38100"/>
            </a:xfrm>
            <a:custGeom>
              <a:avLst/>
              <a:gdLst>
                <a:gd name="T0" fmla="*/ 0 w 72"/>
                <a:gd name="T1" fmla="*/ 16 h 24"/>
                <a:gd name="T2" fmla="*/ 32 w 72"/>
                <a:gd name="T3" fmla="*/ 22 h 24"/>
                <a:gd name="T4" fmla="*/ 50 w 72"/>
                <a:gd name="T5" fmla="*/ 21 h 24"/>
                <a:gd name="T6" fmla="*/ 65 w 72"/>
                <a:gd name="T7" fmla="*/ 14 h 24"/>
                <a:gd name="T8" fmla="*/ 52 w 72"/>
                <a:gd name="T9" fmla="*/ 5 h 24"/>
                <a:gd name="T10" fmla="*/ 0 w 72"/>
                <a:gd name="T11" fmla="*/ 16 h 24"/>
              </a:gdLst>
              <a:ahLst/>
              <a:cxnLst>
                <a:cxn ang="0">
                  <a:pos x="T0" y="T1"/>
                </a:cxn>
                <a:cxn ang="0">
                  <a:pos x="T2" y="T3"/>
                </a:cxn>
                <a:cxn ang="0">
                  <a:pos x="T4" y="T5"/>
                </a:cxn>
                <a:cxn ang="0">
                  <a:pos x="T6" y="T7"/>
                </a:cxn>
                <a:cxn ang="0">
                  <a:pos x="T8" y="T9"/>
                </a:cxn>
                <a:cxn ang="0">
                  <a:pos x="T10" y="T11"/>
                </a:cxn>
              </a:cxnLst>
              <a:rect l="0" t="0" r="r" b="b"/>
              <a:pathLst>
                <a:path w="72" h="24">
                  <a:moveTo>
                    <a:pt x="0" y="16"/>
                  </a:moveTo>
                  <a:cubicBezTo>
                    <a:pt x="0" y="16"/>
                    <a:pt x="25" y="20"/>
                    <a:pt x="32" y="22"/>
                  </a:cubicBezTo>
                  <a:cubicBezTo>
                    <a:pt x="39" y="24"/>
                    <a:pt x="41" y="23"/>
                    <a:pt x="50" y="21"/>
                  </a:cubicBezTo>
                  <a:cubicBezTo>
                    <a:pt x="59" y="18"/>
                    <a:pt x="64" y="18"/>
                    <a:pt x="65" y="14"/>
                  </a:cubicBezTo>
                  <a:cubicBezTo>
                    <a:pt x="67" y="9"/>
                    <a:pt x="72" y="0"/>
                    <a:pt x="52" y="5"/>
                  </a:cubicBezTo>
                  <a:cubicBezTo>
                    <a:pt x="31" y="10"/>
                    <a:pt x="16" y="1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6" name="Freeform 205"/>
            <p:cNvSpPr>
              <a:spLocks/>
            </p:cNvSpPr>
            <p:nvPr/>
          </p:nvSpPr>
          <p:spPr bwMode="auto">
            <a:xfrm>
              <a:off x="1155700" y="1649413"/>
              <a:ext cx="279400" cy="46038"/>
            </a:xfrm>
            <a:custGeom>
              <a:avLst/>
              <a:gdLst>
                <a:gd name="T0" fmla="*/ 0 w 173"/>
                <a:gd name="T1" fmla="*/ 10 h 28"/>
                <a:gd name="T2" fmla="*/ 158 w 173"/>
                <a:gd name="T3" fmla="*/ 12 h 28"/>
                <a:gd name="T4" fmla="*/ 173 w 173"/>
                <a:gd name="T5" fmla="*/ 0 h 28"/>
                <a:gd name="T6" fmla="*/ 83 w 173"/>
                <a:gd name="T7" fmla="*/ 8 h 28"/>
                <a:gd name="T8" fmla="*/ 0 w 173"/>
                <a:gd name="T9" fmla="*/ 10 h 28"/>
              </a:gdLst>
              <a:ahLst/>
              <a:cxnLst>
                <a:cxn ang="0">
                  <a:pos x="T0" y="T1"/>
                </a:cxn>
                <a:cxn ang="0">
                  <a:pos x="T2" y="T3"/>
                </a:cxn>
                <a:cxn ang="0">
                  <a:pos x="T4" y="T5"/>
                </a:cxn>
                <a:cxn ang="0">
                  <a:pos x="T6" y="T7"/>
                </a:cxn>
                <a:cxn ang="0">
                  <a:pos x="T8" y="T9"/>
                </a:cxn>
              </a:cxnLst>
              <a:rect l="0" t="0" r="r" b="b"/>
              <a:pathLst>
                <a:path w="173" h="28">
                  <a:moveTo>
                    <a:pt x="0" y="10"/>
                  </a:moveTo>
                  <a:cubicBezTo>
                    <a:pt x="0" y="10"/>
                    <a:pt x="72" y="28"/>
                    <a:pt x="158" y="12"/>
                  </a:cubicBezTo>
                  <a:cubicBezTo>
                    <a:pt x="158" y="12"/>
                    <a:pt x="154" y="6"/>
                    <a:pt x="173" y="0"/>
                  </a:cubicBezTo>
                  <a:cubicBezTo>
                    <a:pt x="173" y="0"/>
                    <a:pt x="146" y="9"/>
                    <a:pt x="83" y="8"/>
                  </a:cubicBezTo>
                  <a:cubicBezTo>
                    <a:pt x="21" y="8"/>
                    <a:pt x="64" y="14"/>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7" name="Freeform 206"/>
            <p:cNvSpPr>
              <a:spLocks/>
            </p:cNvSpPr>
            <p:nvPr/>
          </p:nvSpPr>
          <p:spPr bwMode="auto">
            <a:xfrm>
              <a:off x="1295400" y="1633538"/>
              <a:ext cx="233363" cy="104775"/>
            </a:xfrm>
            <a:custGeom>
              <a:avLst/>
              <a:gdLst>
                <a:gd name="T0" fmla="*/ 0 w 145"/>
                <a:gd name="T1" fmla="*/ 62 h 65"/>
                <a:gd name="T2" fmla="*/ 103 w 145"/>
                <a:gd name="T3" fmla="*/ 49 h 65"/>
                <a:gd name="T4" fmla="*/ 83 w 145"/>
                <a:gd name="T5" fmla="*/ 48 h 65"/>
                <a:gd name="T6" fmla="*/ 10 w 145"/>
                <a:gd name="T7" fmla="*/ 39 h 65"/>
                <a:gd name="T8" fmla="*/ 23 w 145"/>
                <a:gd name="T9" fmla="*/ 31 h 65"/>
                <a:gd name="T10" fmla="*/ 131 w 145"/>
                <a:gd name="T11" fmla="*/ 0 h 65"/>
                <a:gd name="T12" fmla="*/ 118 w 145"/>
                <a:gd name="T13" fmla="*/ 45 h 65"/>
                <a:gd name="T14" fmla="*/ 0 w 145"/>
                <a:gd name="T15" fmla="*/ 62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65">
                  <a:moveTo>
                    <a:pt x="0" y="62"/>
                  </a:moveTo>
                  <a:cubicBezTo>
                    <a:pt x="0" y="62"/>
                    <a:pt x="65" y="61"/>
                    <a:pt x="103" y="49"/>
                  </a:cubicBezTo>
                  <a:cubicBezTo>
                    <a:pt x="103" y="49"/>
                    <a:pt x="123" y="47"/>
                    <a:pt x="83" y="48"/>
                  </a:cubicBezTo>
                  <a:cubicBezTo>
                    <a:pt x="43" y="48"/>
                    <a:pt x="11" y="55"/>
                    <a:pt x="10" y="39"/>
                  </a:cubicBezTo>
                  <a:cubicBezTo>
                    <a:pt x="10" y="39"/>
                    <a:pt x="6" y="31"/>
                    <a:pt x="23" y="31"/>
                  </a:cubicBezTo>
                  <a:cubicBezTo>
                    <a:pt x="40" y="31"/>
                    <a:pt x="129" y="29"/>
                    <a:pt x="131" y="0"/>
                  </a:cubicBezTo>
                  <a:cubicBezTo>
                    <a:pt x="131" y="0"/>
                    <a:pt x="145" y="35"/>
                    <a:pt x="118" y="45"/>
                  </a:cubicBezTo>
                  <a:cubicBezTo>
                    <a:pt x="118" y="45"/>
                    <a:pt x="76"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8" name="Freeform 207"/>
            <p:cNvSpPr>
              <a:spLocks noEditPoints="1"/>
            </p:cNvSpPr>
            <p:nvPr/>
          </p:nvSpPr>
          <p:spPr bwMode="auto">
            <a:xfrm>
              <a:off x="1563688" y="1870075"/>
              <a:ext cx="382588" cy="114300"/>
            </a:xfrm>
            <a:custGeom>
              <a:avLst/>
              <a:gdLst>
                <a:gd name="T0" fmla="*/ 163 w 238"/>
                <a:gd name="T1" fmla="*/ 24 h 71"/>
                <a:gd name="T2" fmla="*/ 238 w 238"/>
                <a:gd name="T3" fmla="*/ 71 h 71"/>
                <a:gd name="T4" fmla="*/ 238 w 238"/>
                <a:gd name="T5" fmla="*/ 71 h 71"/>
                <a:gd name="T6" fmla="*/ 238 w 238"/>
                <a:gd name="T7" fmla="*/ 71 h 71"/>
                <a:gd name="T8" fmla="*/ 163 w 238"/>
                <a:gd name="T9" fmla="*/ 24 h 71"/>
                <a:gd name="T10" fmla="*/ 80 w 238"/>
                <a:gd name="T11" fmla="*/ 8 h 71"/>
                <a:gd name="T12" fmla="*/ 91 w 238"/>
                <a:gd name="T13" fmla="*/ 8 h 71"/>
                <a:gd name="T14" fmla="*/ 109 w 238"/>
                <a:gd name="T15" fmla="*/ 10 h 71"/>
                <a:gd name="T16" fmla="*/ 80 w 238"/>
                <a:gd name="T17" fmla="*/ 8 h 71"/>
                <a:gd name="T18" fmla="*/ 0 w 238"/>
                <a:gd name="T19" fmla="*/ 0 h 71"/>
                <a:gd name="T20" fmla="*/ 10 w 238"/>
                <a:gd name="T21" fmla="*/ 2 h 71"/>
                <a:gd name="T22" fmla="*/ 0 w 238"/>
                <a:gd name="T2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 h="71">
                  <a:moveTo>
                    <a:pt x="163" y="24"/>
                  </a:moveTo>
                  <a:cubicBezTo>
                    <a:pt x="185" y="33"/>
                    <a:pt x="211" y="47"/>
                    <a:pt x="238" y="71"/>
                  </a:cubicBezTo>
                  <a:cubicBezTo>
                    <a:pt x="238" y="71"/>
                    <a:pt x="238" y="71"/>
                    <a:pt x="238" y="71"/>
                  </a:cubicBezTo>
                  <a:cubicBezTo>
                    <a:pt x="238" y="71"/>
                    <a:pt x="238" y="71"/>
                    <a:pt x="238" y="71"/>
                  </a:cubicBezTo>
                  <a:cubicBezTo>
                    <a:pt x="221" y="54"/>
                    <a:pt x="195" y="36"/>
                    <a:pt x="163" y="24"/>
                  </a:cubicBezTo>
                  <a:moveTo>
                    <a:pt x="80" y="8"/>
                  </a:moveTo>
                  <a:cubicBezTo>
                    <a:pt x="84" y="8"/>
                    <a:pt x="88" y="8"/>
                    <a:pt x="91" y="8"/>
                  </a:cubicBezTo>
                  <a:cubicBezTo>
                    <a:pt x="95" y="9"/>
                    <a:pt x="101" y="9"/>
                    <a:pt x="109" y="10"/>
                  </a:cubicBezTo>
                  <a:cubicBezTo>
                    <a:pt x="100" y="9"/>
                    <a:pt x="90" y="8"/>
                    <a:pt x="80" y="8"/>
                  </a:cubicBezTo>
                  <a:moveTo>
                    <a:pt x="0" y="0"/>
                  </a:moveTo>
                  <a:cubicBezTo>
                    <a:pt x="3" y="1"/>
                    <a:pt x="7" y="2"/>
                    <a:pt x="10" y="2"/>
                  </a:cubicBezTo>
                  <a:cubicBezTo>
                    <a:pt x="6" y="1"/>
                    <a:pt x="3"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9" name="Freeform 208"/>
            <p:cNvSpPr>
              <a:spLocks/>
            </p:cNvSpPr>
            <p:nvPr/>
          </p:nvSpPr>
          <p:spPr bwMode="auto">
            <a:xfrm>
              <a:off x="1439863" y="1830388"/>
              <a:ext cx="592138" cy="336550"/>
            </a:xfrm>
            <a:custGeom>
              <a:avLst/>
              <a:gdLst>
                <a:gd name="T0" fmla="*/ 36 w 368"/>
                <a:gd name="T1" fmla="*/ 0 h 209"/>
                <a:gd name="T2" fmla="*/ 25 w 368"/>
                <a:gd name="T3" fmla="*/ 20 h 209"/>
                <a:gd name="T4" fmla="*/ 16 w 368"/>
                <a:gd name="T5" fmla="*/ 88 h 209"/>
                <a:gd name="T6" fmla="*/ 41 w 368"/>
                <a:gd name="T7" fmla="*/ 136 h 209"/>
                <a:gd name="T8" fmla="*/ 53 w 368"/>
                <a:gd name="T9" fmla="*/ 135 h 209"/>
                <a:gd name="T10" fmla="*/ 157 w 368"/>
                <a:gd name="T11" fmla="*/ 125 h 209"/>
                <a:gd name="T12" fmla="*/ 262 w 368"/>
                <a:gd name="T13" fmla="*/ 150 h 209"/>
                <a:gd name="T14" fmla="*/ 327 w 368"/>
                <a:gd name="T15" fmla="*/ 209 h 209"/>
                <a:gd name="T16" fmla="*/ 330 w 368"/>
                <a:gd name="T17" fmla="*/ 204 h 209"/>
                <a:gd name="T18" fmla="*/ 311 w 368"/>
                <a:gd name="T19" fmla="*/ 146 h 209"/>
                <a:gd name="T20" fmla="*/ 314 w 368"/>
                <a:gd name="T21" fmla="*/ 145 h 209"/>
                <a:gd name="T22" fmla="*/ 363 w 368"/>
                <a:gd name="T23" fmla="*/ 207 h 209"/>
                <a:gd name="T24" fmla="*/ 364 w 368"/>
                <a:gd name="T25" fmla="*/ 207 h 209"/>
                <a:gd name="T26" fmla="*/ 361 w 368"/>
                <a:gd name="T27" fmla="*/ 180 h 209"/>
                <a:gd name="T28" fmla="*/ 352 w 368"/>
                <a:gd name="T29" fmla="*/ 150 h 209"/>
                <a:gd name="T30" fmla="*/ 315 w 368"/>
                <a:gd name="T31" fmla="*/ 96 h 209"/>
                <a:gd name="T32" fmla="*/ 315 w 368"/>
                <a:gd name="T33" fmla="*/ 96 h 209"/>
                <a:gd name="T34" fmla="*/ 240 w 368"/>
                <a:gd name="T35" fmla="*/ 49 h 209"/>
                <a:gd name="T36" fmla="*/ 186 w 368"/>
                <a:gd name="T37" fmla="*/ 35 h 209"/>
                <a:gd name="T38" fmla="*/ 168 w 368"/>
                <a:gd name="T39" fmla="*/ 33 h 209"/>
                <a:gd name="T40" fmla="*/ 157 w 368"/>
                <a:gd name="T41" fmla="*/ 33 h 209"/>
                <a:gd name="T42" fmla="*/ 150 w 368"/>
                <a:gd name="T43" fmla="*/ 32 h 209"/>
                <a:gd name="T44" fmla="*/ 87 w 368"/>
                <a:gd name="T45" fmla="*/ 27 h 209"/>
                <a:gd name="T46" fmla="*/ 77 w 368"/>
                <a:gd name="T47" fmla="*/ 25 h 209"/>
                <a:gd name="T48" fmla="*/ 40 w 368"/>
                <a:gd name="T49" fmla="*/ 0 h 209"/>
                <a:gd name="T50" fmla="*/ 36 w 368"/>
                <a:gd name="T5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8" h="209">
                  <a:moveTo>
                    <a:pt x="36" y="0"/>
                  </a:moveTo>
                  <a:cubicBezTo>
                    <a:pt x="33" y="0"/>
                    <a:pt x="27" y="3"/>
                    <a:pt x="25" y="20"/>
                  </a:cubicBezTo>
                  <a:cubicBezTo>
                    <a:pt x="21" y="47"/>
                    <a:pt x="35" y="51"/>
                    <a:pt x="16" y="88"/>
                  </a:cubicBezTo>
                  <a:cubicBezTo>
                    <a:pt x="0" y="119"/>
                    <a:pt x="18" y="136"/>
                    <a:pt x="41" y="136"/>
                  </a:cubicBezTo>
                  <a:cubicBezTo>
                    <a:pt x="45" y="136"/>
                    <a:pt x="49" y="135"/>
                    <a:pt x="53" y="135"/>
                  </a:cubicBezTo>
                  <a:cubicBezTo>
                    <a:pt x="67" y="131"/>
                    <a:pt x="112" y="125"/>
                    <a:pt x="157" y="125"/>
                  </a:cubicBezTo>
                  <a:cubicBezTo>
                    <a:pt x="199" y="125"/>
                    <a:pt x="243" y="131"/>
                    <a:pt x="262" y="150"/>
                  </a:cubicBezTo>
                  <a:cubicBezTo>
                    <a:pt x="294" y="182"/>
                    <a:pt x="318" y="209"/>
                    <a:pt x="327" y="209"/>
                  </a:cubicBezTo>
                  <a:cubicBezTo>
                    <a:pt x="329" y="209"/>
                    <a:pt x="330" y="207"/>
                    <a:pt x="330" y="204"/>
                  </a:cubicBezTo>
                  <a:cubicBezTo>
                    <a:pt x="330" y="186"/>
                    <a:pt x="294" y="153"/>
                    <a:pt x="311" y="146"/>
                  </a:cubicBezTo>
                  <a:cubicBezTo>
                    <a:pt x="312" y="145"/>
                    <a:pt x="313" y="145"/>
                    <a:pt x="314" y="145"/>
                  </a:cubicBezTo>
                  <a:cubicBezTo>
                    <a:pt x="332" y="145"/>
                    <a:pt x="363" y="207"/>
                    <a:pt x="363" y="207"/>
                  </a:cubicBezTo>
                  <a:cubicBezTo>
                    <a:pt x="363" y="207"/>
                    <a:pt x="364" y="207"/>
                    <a:pt x="364" y="207"/>
                  </a:cubicBezTo>
                  <a:cubicBezTo>
                    <a:pt x="365" y="207"/>
                    <a:pt x="368" y="205"/>
                    <a:pt x="361" y="180"/>
                  </a:cubicBezTo>
                  <a:cubicBezTo>
                    <a:pt x="352" y="150"/>
                    <a:pt x="352" y="150"/>
                    <a:pt x="352" y="150"/>
                  </a:cubicBezTo>
                  <a:cubicBezTo>
                    <a:pt x="352" y="150"/>
                    <a:pt x="347" y="127"/>
                    <a:pt x="315" y="96"/>
                  </a:cubicBezTo>
                  <a:cubicBezTo>
                    <a:pt x="315" y="96"/>
                    <a:pt x="315" y="96"/>
                    <a:pt x="315" y="96"/>
                  </a:cubicBezTo>
                  <a:cubicBezTo>
                    <a:pt x="288" y="72"/>
                    <a:pt x="262" y="58"/>
                    <a:pt x="240" y="49"/>
                  </a:cubicBezTo>
                  <a:cubicBezTo>
                    <a:pt x="223" y="43"/>
                    <a:pt x="205" y="38"/>
                    <a:pt x="186" y="35"/>
                  </a:cubicBezTo>
                  <a:cubicBezTo>
                    <a:pt x="178" y="34"/>
                    <a:pt x="172" y="34"/>
                    <a:pt x="168" y="33"/>
                  </a:cubicBezTo>
                  <a:cubicBezTo>
                    <a:pt x="165" y="33"/>
                    <a:pt x="161" y="33"/>
                    <a:pt x="157" y="33"/>
                  </a:cubicBezTo>
                  <a:cubicBezTo>
                    <a:pt x="154" y="32"/>
                    <a:pt x="152" y="32"/>
                    <a:pt x="150" y="32"/>
                  </a:cubicBezTo>
                  <a:cubicBezTo>
                    <a:pt x="123" y="32"/>
                    <a:pt x="103" y="30"/>
                    <a:pt x="87" y="27"/>
                  </a:cubicBezTo>
                  <a:cubicBezTo>
                    <a:pt x="84" y="27"/>
                    <a:pt x="80" y="26"/>
                    <a:pt x="77" y="25"/>
                  </a:cubicBezTo>
                  <a:cubicBezTo>
                    <a:pt x="56" y="19"/>
                    <a:pt x="45" y="10"/>
                    <a:pt x="40" y="0"/>
                  </a:cubicBezTo>
                  <a:cubicBezTo>
                    <a:pt x="40" y="0"/>
                    <a:pt x="38"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0" name="Freeform 209"/>
            <p:cNvSpPr>
              <a:spLocks/>
            </p:cNvSpPr>
            <p:nvPr/>
          </p:nvSpPr>
          <p:spPr bwMode="auto">
            <a:xfrm>
              <a:off x="635000" y="2006600"/>
              <a:ext cx="611188" cy="230188"/>
            </a:xfrm>
            <a:custGeom>
              <a:avLst/>
              <a:gdLst>
                <a:gd name="T0" fmla="*/ 33 w 379"/>
                <a:gd name="T1" fmla="*/ 12 h 142"/>
                <a:gd name="T2" fmla="*/ 3 w 379"/>
                <a:gd name="T3" fmla="*/ 44 h 142"/>
                <a:gd name="T4" fmla="*/ 55 w 379"/>
                <a:gd name="T5" fmla="*/ 100 h 142"/>
                <a:gd name="T6" fmla="*/ 250 w 379"/>
                <a:gd name="T7" fmla="*/ 96 h 142"/>
                <a:gd name="T8" fmla="*/ 366 w 379"/>
                <a:gd name="T9" fmla="*/ 128 h 142"/>
                <a:gd name="T10" fmla="*/ 297 w 379"/>
                <a:gd name="T11" fmla="*/ 52 h 142"/>
                <a:gd name="T12" fmla="*/ 230 w 379"/>
                <a:gd name="T13" fmla="*/ 11 h 142"/>
                <a:gd name="T14" fmla="*/ 131 w 379"/>
                <a:gd name="T15" fmla="*/ 23 h 142"/>
                <a:gd name="T16" fmla="*/ 33 w 379"/>
                <a:gd name="T17" fmla="*/ 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2">
                  <a:moveTo>
                    <a:pt x="33" y="12"/>
                  </a:moveTo>
                  <a:cubicBezTo>
                    <a:pt x="33" y="12"/>
                    <a:pt x="5" y="8"/>
                    <a:pt x="3" y="44"/>
                  </a:cubicBezTo>
                  <a:cubicBezTo>
                    <a:pt x="0" y="81"/>
                    <a:pt x="11" y="98"/>
                    <a:pt x="55" y="100"/>
                  </a:cubicBezTo>
                  <a:cubicBezTo>
                    <a:pt x="99" y="102"/>
                    <a:pt x="213" y="70"/>
                    <a:pt x="250" y="96"/>
                  </a:cubicBezTo>
                  <a:cubicBezTo>
                    <a:pt x="288" y="121"/>
                    <a:pt x="353" y="142"/>
                    <a:pt x="366" y="128"/>
                  </a:cubicBezTo>
                  <a:cubicBezTo>
                    <a:pt x="379" y="113"/>
                    <a:pt x="319" y="90"/>
                    <a:pt x="297" y="52"/>
                  </a:cubicBezTo>
                  <a:cubicBezTo>
                    <a:pt x="276" y="15"/>
                    <a:pt x="279" y="0"/>
                    <a:pt x="230" y="11"/>
                  </a:cubicBezTo>
                  <a:cubicBezTo>
                    <a:pt x="180" y="21"/>
                    <a:pt x="201" y="25"/>
                    <a:pt x="131" y="23"/>
                  </a:cubicBezTo>
                  <a:cubicBezTo>
                    <a:pt x="61" y="21"/>
                    <a:pt x="56" y="12"/>
                    <a:pt x="3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1" name="Freeform 210"/>
            <p:cNvSpPr>
              <a:spLocks/>
            </p:cNvSpPr>
            <p:nvPr/>
          </p:nvSpPr>
          <p:spPr bwMode="auto">
            <a:xfrm>
              <a:off x="1392238" y="2030413"/>
              <a:ext cx="547688" cy="279400"/>
            </a:xfrm>
            <a:custGeom>
              <a:avLst/>
              <a:gdLst>
                <a:gd name="T0" fmla="*/ 80 w 340"/>
                <a:gd name="T1" fmla="*/ 14 h 174"/>
                <a:gd name="T2" fmla="*/ 69 w 340"/>
                <a:gd name="T3" fmla="*/ 51 h 174"/>
                <a:gd name="T4" fmla="*/ 21 w 340"/>
                <a:gd name="T5" fmla="*/ 100 h 174"/>
                <a:gd name="T6" fmla="*/ 72 w 340"/>
                <a:gd name="T7" fmla="*/ 102 h 174"/>
                <a:gd name="T8" fmla="*/ 169 w 340"/>
                <a:gd name="T9" fmla="*/ 69 h 174"/>
                <a:gd name="T10" fmla="*/ 255 w 340"/>
                <a:gd name="T11" fmla="*/ 122 h 174"/>
                <a:gd name="T12" fmla="*/ 269 w 340"/>
                <a:gd name="T13" fmla="*/ 155 h 174"/>
                <a:gd name="T14" fmla="*/ 286 w 340"/>
                <a:gd name="T15" fmla="*/ 114 h 174"/>
                <a:gd name="T16" fmla="*/ 317 w 340"/>
                <a:gd name="T17" fmla="*/ 88 h 174"/>
                <a:gd name="T18" fmla="*/ 305 w 340"/>
                <a:gd name="T19" fmla="*/ 42 h 174"/>
                <a:gd name="T20" fmla="*/ 192 w 340"/>
                <a:gd name="T21" fmla="*/ 0 h 174"/>
                <a:gd name="T22" fmla="*/ 80 w 340"/>
                <a:gd name="T23" fmla="*/ 1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0" h="174">
                  <a:moveTo>
                    <a:pt x="80" y="14"/>
                  </a:moveTo>
                  <a:cubicBezTo>
                    <a:pt x="80" y="14"/>
                    <a:pt x="61" y="25"/>
                    <a:pt x="69" y="51"/>
                  </a:cubicBezTo>
                  <a:cubicBezTo>
                    <a:pt x="76" y="77"/>
                    <a:pt x="42" y="90"/>
                    <a:pt x="21" y="100"/>
                  </a:cubicBezTo>
                  <a:cubicBezTo>
                    <a:pt x="0" y="109"/>
                    <a:pt x="24" y="120"/>
                    <a:pt x="72" y="102"/>
                  </a:cubicBezTo>
                  <a:cubicBezTo>
                    <a:pt x="121" y="85"/>
                    <a:pt x="127" y="66"/>
                    <a:pt x="169" y="69"/>
                  </a:cubicBezTo>
                  <a:cubicBezTo>
                    <a:pt x="211" y="73"/>
                    <a:pt x="252" y="90"/>
                    <a:pt x="255" y="122"/>
                  </a:cubicBezTo>
                  <a:cubicBezTo>
                    <a:pt x="258" y="155"/>
                    <a:pt x="263" y="174"/>
                    <a:pt x="269" y="155"/>
                  </a:cubicBezTo>
                  <a:cubicBezTo>
                    <a:pt x="276" y="136"/>
                    <a:pt x="288" y="134"/>
                    <a:pt x="286" y="114"/>
                  </a:cubicBezTo>
                  <a:cubicBezTo>
                    <a:pt x="284" y="93"/>
                    <a:pt x="295" y="87"/>
                    <a:pt x="317" y="88"/>
                  </a:cubicBezTo>
                  <a:cubicBezTo>
                    <a:pt x="340" y="90"/>
                    <a:pt x="327" y="67"/>
                    <a:pt x="305" y="42"/>
                  </a:cubicBezTo>
                  <a:cubicBezTo>
                    <a:pt x="283" y="17"/>
                    <a:pt x="277" y="0"/>
                    <a:pt x="192" y="0"/>
                  </a:cubicBezTo>
                  <a:cubicBezTo>
                    <a:pt x="106" y="0"/>
                    <a:pt x="90" y="3"/>
                    <a:pt x="8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2" name="Freeform 211"/>
            <p:cNvSpPr>
              <a:spLocks/>
            </p:cNvSpPr>
            <p:nvPr/>
          </p:nvSpPr>
          <p:spPr bwMode="auto">
            <a:xfrm>
              <a:off x="1882775" y="2297113"/>
              <a:ext cx="180975" cy="127000"/>
            </a:xfrm>
            <a:custGeom>
              <a:avLst/>
              <a:gdLst>
                <a:gd name="T0" fmla="*/ 110 w 113"/>
                <a:gd name="T1" fmla="*/ 0 h 79"/>
                <a:gd name="T2" fmla="*/ 113 w 113"/>
                <a:gd name="T3" fmla="*/ 41 h 79"/>
                <a:gd name="T4" fmla="*/ 0 w 113"/>
                <a:gd name="T5" fmla="*/ 55 h 79"/>
                <a:gd name="T6" fmla="*/ 110 w 113"/>
                <a:gd name="T7" fmla="*/ 0 h 79"/>
              </a:gdLst>
              <a:ahLst/>
              <a:cxnLst>
                <a:cxn ang="0">
                  <a:pos x="T0" y="T1"/>
                </a:cxn>
                <a:cxn ang="0">
                  <a:pos x="T2" y="T3"/>
                </a:cxn>
                <a:cxn ang="0">
                  <a:pos x="T4" y="T5"/>
                </a:cxn>
                <a:cxn ang="0">
                  <a:pos x="T6" y="T7"/>
                </a:cxn>
              </a:cxnLst>
              <a:rect l="0" t="0" r="r" b="b"/>
              <a:pathLst>
                <a:path w="113" h="79">
                  <a:moveTo>
                    <a:pt x="110" y="0"/>
                  </a:moveTo>
                  <a:cubicBezTo>
                    <a:pt x="113" y="41"/>
                    <a:pt x="113" y="41"/>
                    <a:pt x="113" y="41"/>
                  </a:cubicBezTo>
                  <a:cubicBezTo>
                    <a:pt x="113" y="41"/>
                    <a:pt x="81" y="77"/>
                    <a:pt x="0" y="55"/>
                  </a:cubicBezTo>
                  <a:cubicBezTo>
                    <a:pt x="0" y="55"/>
                    <a:pt x="113" y="79"/>
                    <a:pt x="1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3" name="Freeform 212"/>
            <p:cNvSpPr>
              <a:spLocks/>
            </p:cNvSpPr>
            <p:nvPr/>
          </p:nvSpPr>
          <p:spPr bwMode="auto">
            <a:xfrm>
              <a:off x="966788" y="1071563"/>
              <a:ext cx="30163" cy="150813"/>
            </a:xfrm>
            <a:custGeom>
              <a:avLst/>
              <a:gdLst>
                <a:gd name="T0" fmla="*/ 16 w 19"/>
                <a:gd name="T1" fmla="*/ 4 h 93"/>
                <a:gd name="T2" fmla="*/ 12 w 19"/>
                <a:gd name="T3" fmla="*/ 7 h 93"/>
                <a:gd name="T4" fmla="*/ 17 w 19"/>
                <a:gd name="T5" fmla="*/ 17 h 93"/>
                <a:gd name="T6" fmla="*/ 14 w 19"/>
                <a:gd name="T7" fmla="*/ 92 h 93"/>
                <a:gd name="T8" fmla="*/ 11 w 19"/>
                <a:gd name="T9" fmla="*/ 79 h 93"/>
                <a:gd name="T10" fmla="*/ 10 w 19"/>
                <a:gd name="T11" fmla="*/ 31 h 93"/>
                <a:gd name="T12" fmla="*/ 1 w 19"/>
                <a:gd name="T13" fmla="*/ 37 h 93"/>
                <a:gd name="T14" fmla="*/ 16 w 19"/>
                <a:gd name="T15" fmla="*/ 4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93">
                  <a:moveTo>
                    <a:pt x="16" y="4"/>
                  </a:moveTo>
                  <a:cubicBezTo>
                    <a:pt x="16" y="4"/>
                    <a:pt x="12" y="3"/>
                    <a:pt x="12" y="7"/>
                  </a:cubicBezTo>
                  <a:cubicBezTo>
                    <a:pt x="12" y="11"/>
                    <a:pt x="17" y="11"/>
                    <a:pt x="17" y="17"/>
                  </a:cubicBezTo>
                  <a:cubicBezTo>
                    <a:pt x="17" y="23"/>
                    <a:pt x="19" y="92"/>
                    <a:pt x="14" y="92"/>
                  </a:cubicBezTo>
                  <a:cubicBezTo>
                    <a:pt x="9" y="92"/>
                    <a:pt x="10" y="93"/>
                    <a:pt x="11" y="79"/>
                  </a:cubicBezTo>
                  <a:cubicBezTo>
                    <a:pt x="13" y="65"/>
                    <a:pt x="12" y="41"/>
                    <a:pt x="10" y="31"/>
                  </a:cubicBezTo>
                  <a:cubicBezTo>
                    <a:pt x="8" y="21"/>
                    <a:pt x="2" y="55"/>
                    <a:pt x="1" y="37"/>
                  </a:cubicBezTo>
                  <a:cubicBezTo>
                    <a:pt x="0" y="18"/>
                    <a:pt x="2" y="0"/>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4" name="Freeform 213"/>
            <p:cNvSpPr>
              <a:spLocks/>
            </p:cNvSpPr>
            <p:nvPr/>
          </p:nvSpPr>
          <p:spPr bwMode="auto">
            <a:xfrm>
              <a:off x="985838" y="1076325"/>
              <a:ext cx="211138" cy="33338"/>
            </a:xfrm>
            <a:custGeom>
              <a:avLst/>
              <a:gdLst>
                <a:gd name="T0" fmla="*/ 0 w 131"/>
                <a:gd name="T1" fmla="*/ 4 h 20"/>
                <a:gd name="T2" fmla="*/ 15 w 131"/>
                <a:gd name="T3" fmla="*/ 9 h 20"/>
                <a:gd name="T4" fmla="*/ 116 w 131"/>
                <a:gd name="T5" fmla="*/ 13 h 20"/>
                <a:gd name="T6" fmla="*/ 128 w 131"/>
                <a:gd name="T7" fmla="*/ 16 h 20"/>
                <a:gd name="T8" fmla="*/ 131 w 131"/>
                <a:gd name="T9" fmla="*/ 16 h 20"/>
                <a:gd name="T10" fmla="*/ 125 w 131"/>
                <a:gd name="T11" fmla="*/ 9 h 20"/>
                <a:gd name="T12" fmla="*/ 0 w 131"/>
                <a:gd name="T13" fmla="*/ 4 h 20"/>
              </a:gdLst>
              <a:ahLst/>
              <a:cxnLst>
                <a:cxn ang="0">
                  <a:pos x="T0" y="T1"/>
                </a:cxn>
                <a:cxn ang="0">
                  <a:pos x="T2" y="T3"/>
                </a:cxn>
                <a:cxn ang="0">
                  <a:pos x="T4" y="T5"/>
                </a:cxn>
                <a:cxn ang="0">
                  <a:pos x="T6" y="T7"/>
                </a:cxn>
                <a:cxn ang="0">
                  <a:pos x="T8" y="T9"/>
                </a:cxn>
                <a:cxn ang="0">
                  <a:pos x="T10" y="T11"/>
                </a:cxn>
                <a:cxn ang="0">
                  <a:pos x="T12" y="T13"/>
                </a:cxn>
              </a:cxnLst>
              <a:rect l="0" t="0" r="r" b="b"/>
              <a:pathLst>
                <a:path w="131" h="20">
                  <a:moveTo>
                    <a:pt x="0" y="4"/>
                  </a:moveTo>
                  <a:cubicBezTo>
                    <a:pt x="0" y="8"/>
                    <a:pt x="1" y="10"/>
                    <a:pt x="15" y="9"/>
                  </a:cubicBezTo>
                  <a:cubicBezTo>
                    <a:pt x="29" y="9"/>
                    <a:pt x="110" y="13"/>
                    <a:pt x="116" y="13"/>
                  </a:cubicBezTo>
                  <a:cubicBezTo>
                    <a:pt x="121" y="13"/>
                    <a:pt x="126" y="13"/>
                    <a:pt x="128" y="16"/>
                  </a:cubicBezTo>
                  <a:cubicBezTo>
                    <a:pt x="131" y="19"/>
                    <a:pt x="131" y="20"/>
                    <a:pt x="131" y="16"/>
                  </a:cubicBezTo>
                  <a:cubicBezTo>
                    <a:pt x="130" y="12"/>
                    <a:pt x="130" y="9"/>
                    <a:pt x="125" y="9"/>
                  </a:cubicBezTo>
                  <a:cubicBezTo>
                    <a:pt x="120" y="8"/>
                    <a:pt x="0" y="0"/>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5" name="Freeform 214"/>
            <p:cNvSpPr>
              <a:spLocks/>
            </p:cNvSpPr>
            <p:nvPr/>
          </p:nvSpPr>
          <p:spPr bwMode="auto">
            <a:xfrm>
              <a:off x="1187450" y="1081088"/>
              <a:ext cx="20638" cy="106363"/>
            </a:xfrm>
            <a:custGeom>
              <a:avLst/>
              <a:gdLst>
                <a:gd name="T0" fmla="*/ 4 w 13"/>
                <a:gd name="T1" fmla="*/ 1 h 66"/>
                <a:gd name="T2" fmla="*/ 9 w 13"/>
                <a:gd name="T3" fmla="*/ 11 h 66"/>
                <a:gd name="T4" fmla="*/ 10 w 13"/>
                <a:gd name="T5" fmla="*/ 66 h 66"/>
                <a:gd name="T6" fmla="*/ 6 w 13"/>
                <a:gd name="T7" fmla="*/ 15 h 66"/>
                <a:gd name="T8" fmla="*/ 0 w 13"/>
                <a:gd name="T9" fmla="*/ 6 h 66"/>
                <a:gd name="T10" fmla="*/ 4 w 13"/>
                <a:gd name="T11" fmla="*/ 1 h 66"/>
              </a:gdLst>
              <a:ahLst/>
              <a:cxnLst>
                <a:cxn ang="0">
                  <a:pos x="T0" y="T1"/>
                </a:cxn>
                <a:cxn ang="0">
                  <a:pos x="T2" y="T3"/>
                </a:cxn>
                <a:cxn ang="0">
                  <a:pos x="T4" y="T5"/>
                </a:cxn>
                <a:cxn ang="0">
                  <a:pos x="T6" y="T7"/>
                </a:cxn>
                <a:cxn ang="0">
                  <a:pos x="T8" y="T9"/>
                </a:cxn>
                <a:cxn ang="0">
                  <a:pos x="T10" y="T11"/>
                </a:cxn>
              </a:cxnLst>
              <a:rect l="0" t="0" r="r" b="b"/>
              <a:pathLst>
                <a:path w="13" h="66">
                  <a:moveTo>
                    <a:pt x="4" y="1"/>
                  </a:moveTo>
                  <a:cubicBezTo>
                    <a:pt x="4" y="1"/>
                    <a:pt x="8" y="10"/>
                    <a:pt x="9" y="11"/>
                  </a:cubicBezTo>
                  <a:cubicBezTo>
                    <a:pt x="9" y="12"/>
                    <a:pt x="13" y="55"/>
                    <a:pt x="10" y="66"/>
                  </a:cubicBezTo>
                  <a:cubicBezTo>
                    <a:pt x="10" y="66"/>
                    <a:pt x="11" y="27"/>
                    <a:pt x="6" y="15"/>
                  </a:cubicBezTo>
                  <a:cubicBezTo>
                    <a:pt x="6" y="15"/>
                    <a:pt x="6" y="7"/>
                    <a:pt x="0" y="6"/>
                  </a:cubicBezTo>
                  <a:cubicBezTo>
                    <a:pt x="0" y="6"/>
                    <a:pt x="1"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6" name="Freeform 215"/>
            <p:cNvSpPr>
              <a:spLocks/>
            </p:cNvSpPr>
            <p:nvPr/>
          </p:nvSpPr>
          <p:spPr bwMode="auto">
            <a:xfrm>
              <a:off x="1193800" y="1079500"/>
              <a:ext cx="33338" cy="31750"/>
            </a:xfrm>
            <a:custGeom>
              <a:avLst/>
              <a:gdLst>
                <a:gd name="T0" fmla="*/ 0 w 20"/>
                <a:gd name="T1" fmla="*/ 1 h 19"/>
                <a:gd name="T2" fmla="*/ 2 w 20"/>
                <a:gd name="T3" fmla="*/ 7 h 19"/>
                <a:gd name="T4" fmla="*/ 15 w 20"/>
                <a:gd name="T5" fmla="*/ 7 h 19"/>
                <a:gd name="T6" fmla="*/ 18 w 20"/>
                <a:gd name="T7" fmla="*/ 19 h 19"/>
                <a:gd name="T8" fmla="*/ 14 w 20"/>
                <a:gd name="T9" fmla="*/ 0 h 19"/>
                <a:gd name="T10" fmla="*/ 0 w 20"/>
                <a:gd name="T11" fmla="*/ 1 h 19"/>
              </a:gdLst>
              <a:ahLst/>
              <a:cxnLst>
                <a:cxn ang="0">
                  <a:pos x="T0" y="T1"/>
                </a:cxn>
                <a:cxn ang="0">
                  <a:pos x="T2" y="T3"/>
                </a:cxn>
                <a:cxn ang="0">
                  <a:pos x="T4" y="T5"/>
                </a:cxn>
                <a:cxn ang="0">
                  <a:pos x="T6" y="T7"/>
                </a:cxn>
                <a:cxn ang="0">
                  <a:pos x="T8" y="T9"/>
                </a:cxn>
                <a:cxn ang="0">
                  <a:pos x="T10" y="T11"/>
                </a:cxn>
              </a:cxnLst>
              <a:rect l="0" t="0" r="r" b="b"/>
              <a:pathLst>
                <a:path w="20" h="19">
                  <a:moveTo>
                    <a:pt x="0" y="1"/>
                  </a:moveTo>
                  <a:cubicBezTo>
                    <a:pt x="0" y="1"/>
                    <a:pt x="1" y="5"/>
                    <a:pt x="2" y="7"/>
                  </a:cubicBezTo>
                  <a:cubicBezTo>
                    <a:pt x="4" y="9"/>
                    <a:pt x="13" y="2"/>
                    <a:pt x="15" y="7"/>
                  </a:cubicBezTo>
                  <a:cubicBezTo>
                    <a:pt x="16" y="12"/>
                    <a:pt x="18" y="9"/>
                    <a:pt x="18" y="19"/>
                  </a:cubicBezTo>
                  <a:cubicBezTo>
                    <a:pt x="18" y="19"/>
                    <a:pt x="20" y="4"/>
                    <a:pt x="14" y="0"/>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7" name="Freeform 216"/>
            <p:cNvSpPr>
              <a:spLocks/>
            </p:cNvSpPr>
            <p:nvPr/>
          </p:nvSpPr>
          <p:spPr bwMode="auto">
            <a:xfrm>
              <a:off x="1216025" y="1047750"/>
              <a:ext cx="117475" cy="176213"/>
            </a:xfrm>
            <a:custGeom>
              <a:avLst/>
              <a:gdLst>
                <a:gd name="T0" fmla="*/ 36 w 72"/>
                <a:gd name="T1" fmla="*/ 0 h 109"/>
                <a:gd name="T2" fmla="*/ 17 w 72"/>
                <a:gd name="T3" fmla="*/ 11 h 109"/>
                <a:gd name="T4" fmla="*/ 20 w 72"/>
                <a:gd name="T5" fmla="*/ 18 h 109"/>
                <a:gd name="T6" fmla="*/ 33 w 72"/>
                <a:gd name="T7" fmla="*/ 22 h 109"/>
                <a:gd name="T8" fmla="*/ 19 w 72"/>
                <a:gd name="T9" fmla="*/ 65 h 109"/>
                <a:gd name="T10" fmla="*/ 23 w 72"/>
                <a:gd name="T11" fmla="*/ 95 h 109"/>
                <a:gd name="T12" fmla="*/ 66 w 72"/>
                <a:gd name="T13" fmla="*/ 99 h 109"/>
                <a:gd name="T14" fmla="*/ 62 w 72"/>
                <a:gd name="T15" fmla="*/ 104 h 109"/>
                <a:gd name="T16" fmla="*/ 9 w 72"/>
                <a:gd name="T17" fmla="*/ 100 h 109"/>
                <a:gd name="T18" fmla="*/ 6 w 72"/>
                <a:gd name="T19" fmla="*/ 59 h 109"/>
                <a:gd name="T20" fmla="*/ 0 w 72"/>
                <a:gd name="T21" fmla="*/ 20 h 109"/>
                <a:gd name="T22" fmla="*/ 36 w 72"/>
                <a:gd name="T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9">
                  <a:moveTo>
                    <a:pt x="36" y="0"/>
                  </a:moveTo>
                  <a:cubicBezTo>
                    <a:pt x="36" y="0"/>
                    <a:pt x="22" y="4"/>
                    <a:pt x="17" y="11"/>
                  </a:cubicBezTo>
                  <a:cubicBezTo>
                    <a:pt x="12" y="18"/>
                    <a:pt x="11" y="21"/>
                    <a:pt x="20" y="18"/>
                  </a:cubicBezTo>
                  <a:cubicBezTo>
                    <a:pt x="30" y="15"/>
                    <a:pt x="39" y="10"/>
                    <a:pt x="33" y="22"/>
                  </a:cubicBezTo>
                  <a:cubicBezTo>
                    <a:pt x="26" y="35"/>
                    <a:pt x="12" y="47"/>
                    <a:pt x="19" y="65"/>
                  </a:cubicBezTo>
                  <a:cubicBezTo>
                    <a:pt x="25" y="82"/>
                    <a:pt x="6" y="88"/>
                    <a:pt x="23" y="95"/>
                  </a:cubicBezTo>
                  <a:cubicBezTo>
                    <a:pt x="39" y="102"/>
                    <a:pt x="66" y="99"/>
                    <a:pt x="66" y="99"/>
                  </a:cubicBezTo>
                  <a:cubicBezTo>
                    <a:pt x="66" y="99"/>
                    <a:pt x="72" y="104"/>
                    <a:pt x="62" y="104"/>
                  </a:cubicBezTo>
                  <a:cubicBezTo>
                    <a:pt x="53" y="104"/>
                    <a:pt x="14" y="109"/>
                    <a:pt x="9" y="100"/>
                  </a:cubicBezTo>
                  <a:cubicBezTo>
                    <a:pt x="4" y="92"/>
                    <a:pt x="7" y="77"/>
                    <a:pt x="6" y="59"/>
                  </a:cubicBezTo>
                  <a:cubicBezTo>
                    <a:pt x="5" y="40"/>
                    <a:pt x="6" y="25"/>
                    <a:pt x="0" y="20"/>
                  </a:cubicBezTo>
                  <a:cubicBezTo>
                    <a:pt x="0" y="20"/>
                    <a:pt x="8" y="1"/>
                    <a:pt x="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8" name="Freeform 217"/>
            <p:cNvSpPr>
              <a:spLocks/>
            </p:cNvSpPr>
            <p:nvPr/>
          </p:nvSpPr>
          <p:spPr bwMode="auto">
            <a:xfrm>
              <a:off x="1223963" y="1212850"/>
              <a:ext cx="47625" cy="106363"/>
            </a:xfrm>
            <a:custGeom>
              <a:avLst/>
              <a:gdLst>
                <a:gd name="T0" fmla="*/ 30 w 30"/>
                <a:gd name="T1" fmla="*/ 5 h 66"/>
                <a:gd name="T2" fmla="*/ 11 w 30"/>
                <a:gd name="T3" fmla="*/ 9 h 66"/>
                <a:gd name="T4" fmla="*/ 11 w 30"/>
                <a:gd name="T5" fmla="*/ 25 h 66"/>
                <a:gd name="T6" fmla="*/ 8 w 30"/>
                <a:gd name="T7" fmla="*/ 6 h 66"/>
                <a:gd name="T8" fmla="*/ 8 w 30"/>
                <a:gd name="T9" fmla="*/ 0 h 66"/>
                <a:gd name="T10" fmla="*/ 1 w 30"/>
                <a:gd name="T11" fmla="*/ 1 h 66"/>
                <a:gd name="T12" fmla="*/ 1 w 30"/>
                <a:gd name="T13" fmla="*/ 31 h 66"/>
                <a:gd name="T14" fmla="*/ 12 w 30"/>
                <a:gd name="T15" fmla="*/ 53 h 66"/>
                <a:gd name="T16" fmla="*/ 22 w 30"/>
                <a:gd name="T17" fmla="*/ 32 h 66"/>
                <a:gd name="T18" fmla="*/ 30 w 30"/>
                <a:gd name="T19" fmla="*/ 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30" y="5"/>
                  </a:moveTo>
                  <a:cubicBezTo>
                    <a:pt x="30" y="5"/>
                    <a:pt x="12" y="1"/>
                    <a:pt x="11" y="9"/>
                  </a:cubicBezTo>
                  <a:cubicBezTo>
                    <a:pt x="11" y="18"/>
                    <a:pt x="11" y="25"/>
                    <a:pt x="11" y="25"/>
                  </a:cubicBezTo>
                  <a:cubicBezTo>
                    <a:pt x="11" y="25"/>
                    <a:pt x="10" y="9"/>
                    <a:pt x="8" y="6"/>
                  </a:cubicBezTo>
                  <a:cubicBezTo>
                    <a:pt x="6" y="3"/>
                    <a:pt x="8" y="0"/>
                    <a:pt x="8" y="0"/>
                  </a:cubicBezTo>
                  <a:cubicBezTo>
                    <a:pt x="8" y="0"/>
                    <a:pt x="5" y="3"/>
                    <a:pt x="1" y="1"/>
                  </a:cubicBezTo>
                  <a:cubicBezTo>
                    <a:pt x="1" y="31"/>
                    <a:pt x="1" y="31"/>
                    <a:pt x="1" y="31"/>
                  </a:cubicBezTo>
                  <a:cubicBezTo>
                    <a:pt x="1" y="31"/>
                    <a:pt x="0" y="40"/>
                    <a:pt x="12" y="53"/>
                  </a:cubicBezTo>
                  <a:cubicBezTo>
                    <a:pt x="25" y="66"/>
                    <a:pt x="23" y="43"/>
                    <a:pt x="22" y="32"/>
                  </a:cubicBezTo>
                  <a:cubicBezTo>
                    <a:pt x="22" y="20"/>
                    <a:pt x="22" y="4"/>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9" name="Freeform 218"/>
            <p:cNvSpPr>
              <a:spLocks/>
            </p:cNvSpPr>
            <p:nvPr/>
          </p:nvSpPr>
          <p:spPr bwMode="auto">
            <a:xfrm>
              <a:off x="1292225" y="1211263"/>
              <a:ext cx="58738" cy="93663"/>
            </a:xfrm>
            <a:custGeom>
              <a:avLst/>
              <a:gdLst>
                <a:gd name="T0" fmla="*/ 10 w 36"/>
                <a:gd name="T1" fmla="*/ 3 h 58"/>
                <a:gd name="T2" fmla="*/ 32 w 36"/>
                <a:gd name="T3" fmla="*/ 6 h 58"/>
                <a:gd name="T4" fmla="*/ 27 w 36"/>
                <a:gd name="T5" fmla="*/ 53 h 58"/>
                <a:gd name="T6" fmla="*/ 18 w 36"/>
                <a:gd name="T7" fmla="*/ 20 h 58"/>
                <a:gd name="T8" fmla="*/ 10 w 36"/>
                <a:gd name="T9" fmla="*/ 3 h 58"/>
              </a:gdLst>
              <a:ahLst/>
              <a:cxnLst>
                <a:cxn ang="0">
                  <a:pos x="T0" y="T1"/>
                </a:cxn>
                <a:cxn ang="0">
                  <a:pos x="T2" y="T3"/>
                </a:cxn>
                <a:cxn ang="0">
                  <a:pos x="T4" y="T5"/>
                </a:cxn>
                <a:cxn ang="0">
                  <a:pos x="T6" y="T7"/>
                </a:cxn>
                <a:cxn ang="0">
                  <a:pos x="T8" y="T9"/>
                </a:cxn>
              </a:cxnLst>
              <a:rect l="0" t="0" r="r" b="b"/>
              <a:pathLst>
                <a:path w="36" h="58">
                  <a:moveTo>
                    <a:pt x="10" y="3"/>
                  </a:moveTo>
                  <a:cubicBezTo>
                    <a:pt x="10" y="3"/>
                    <a:pt x="31" y="0"/>
                    <a:pt x="32" y="6"/>
                  </a:cubicBezTo>
                  <a:cubicBezTo>
                    <a:pt x="33" y="11"/>
                    <a:pt x="36" y="47"/>
                    <a:pt x="27" y="53"/>
                  </a:cubicBezTo>
                  <a:cubicBezTo>
                    <a:pt x="18" y="58"/>
                    <a:pt x="23" y="34"/>
                    <a:pt x="18" y="20"/>
                  </a:cubicBezTo>
                  <a:cubicBezTo>
                    <a:pt x="13" y="5"/>
                    <a:pt x="0" y="7"/>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0" name="Freeform 219"/>
            <p:cNvSpPr>
              <a:spLocks/>
            </p:cNvSpPr>
            <p:nvPr/>
          </p:nvSpPr>
          <p:spPr bwMode="auto">
            <a:xfrm>
              <a:off x="1211263" y="1287463"/>
              <a:ext cx="57150" cy="49213"/>
            </a:xfrm>
            <a:custGeom>
              <a:avLst/>
              <a:gdLst>
                <a:gd name="T0" fmla="*/ 8 w 35"/>
                <a:gd name="T1" fmla="*/ 0 h 30"/>
                <a:gd name="T2" fmla="*/ 23 w 35"/>
                <a:gd name="T3" fmla="*/ 15 h 30"/>
                <a:gd name="T4" fmla="*/ 21 w 35"/>
                <a:gd name="T5" fmla="*/ 27 h 30"/>
                <a:gd name="T6" fmla="*/ 11 w 35"/>
                <a:gd name="T7" fmla="*/ 28 h 30"/>
                <a:gd name="T8" fmla="*/ 9 w 35"/>
                <a:gd name="T9" fmla="*/ 24 h 30"/>
                <a:gd name="T10" fmla="*/ 8 w 35"/>
                <a:gd name="T11" fmla="*/ 0 h 30"/>
              </a:gdLst>
              <a:ahLst/>
              <a:cxnLst>
                <a:cxn ang="0">
                  <a:pos x="T0" y="T1"/>
                </a:cxn>
                <a:cxn ang="0">
                  <a:pos x="T2" y="T3"/>
                </a:cxn>
                <a:cxn ang="0">
                  <a:pos x="T4" y="T5"/>
                </a:cxn>
                <a:cxn ang="0">
                  <a:pos x="T6" y="T7"/>
                </a:cxn>
                <a:cxn ang="0">
                  <a:pos x="T8" y="T9"/>
                </a:cxn>
                <a:cxn ang="0">
                  <a:pos x="T10" y="T11"/>
                </a:cxn>
              </a:cxnLst>
              <a:rect l="0" t="0" r="r" b="b"/>
              <a:pathLst>
                <a:path w="35" h="30">
                  <a:moveTo>
                    <a:pt x="8" y="0"/>
                  </a:moveTo>
                  <a:cubicBezTo>
                    <a:pt x="8" y="0"/>
                    <a:pt x="11" y="8"/>
                    <a:pt x="23" y="15"/>
                  </a:cubicBezTo>
                  <a:cubicBezTo>
                    <a:pt x="35" y="22"/>
                    <a:pt x="30" y="28"/>
                    <a:pt x="21" y="27"/>
                  </a:cubicBezTo>
                  <a:cubicBezTo>
                    <a:pt x="13" y="25"/>
                    <a:pt x="10" y="27"/>
                    <a:pt x="11" y="28"/>
                  </a:cubicBezTo>
                  <a:cubicBezTo>
                    <a:pt x="13" y="30"/>
                    <a:pt x="0" y="27"/>
                    <a:pt x="9" y="24"/>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1" name="Freeform 220"/>
            <p:cNvSpPr>
              <a:spLocks/>
            </p:cNvSpPr>
            <p:nvPr/>
          </p:nvSpPr>
          <p:spPr bwMode="auto">
            <a:xfrm>
              <a:off x="1339850" y="1322388"/>
              <a:ext cx="23813" cy="15875"/>
            </a:xfrm>
            <a:custGeom>
              <a:avLst/>
              <a:gdLst>
                <a:gd name="T0" fmla="*/ 6 w 15"/>
                <a:gd name="T1" fmla="*/ 0 h 9"/>
                <a:gd name="T2" fmla="*/ 0 w 15"/>
                <a:gd name="T3" fmla="*/ 9 h 9"/>
                <a:gd name="T4" fmla="*/ 6 w 15"/>
                <a:gd name="T5" fmla="*/ 0 h 9"/>
              </a:gdLst>
              <a:ahLst/>
              <a:cxnLst>
                <a:cxn ang="0">
                  <a:pos x="T0" y="T1"/>
                </a:cxn>
                <a:cxn ang="0">
                  <a:pos x="T2" y="T3"/>
                </a:cxn>
                <a:cxn ang="0">
                  <a:pos x="T4" y="T5"/>
                </a:cxn>
              </a:cxnLst>
              <a:rect l="0" t="0" r="r" b="b"/>
              <a:pathLst>
                <a:path w="15" h="9">
                  <a:moveTo>
                    <a:pt x="6" y="0"/>
                  </a:moveTo>
                  <a:cubicBezTo>
                    <a:pt x="6" y="0"/>
                    <a:pt x="9" y="7"/>
                    <a:pt x="0" y="9"/>
                  </a:cubicBezTo>
                  <a:cubicBezTo>
                    <a:pt x="0" y="9"/>
                    <a:pt x="15" y="5"/>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2" name="Freeform 221"/>
            <p:cNvSpPr>
              <a:spLocks/>
            </p:cNvSpPr>
            <p:nvPr/>
          </p:nvSpPr>
          <p:spPr bwMode="auto">
            <a:xfrm>
              <a:off x="1193800" y="1374775"/>
              <a:ext cx="176213" cy="14288"/>
            </a:xfrm>
            <a:custGeom>
              <a:avLst/>
              <a:gdLst>
                <a:gd name="T0" fmla="*/ 4 w 109"/>
                <a:gd name="T1" fmla="*/ 0 h 9"/>
                <a:gd name="T2" fmla="*/ 30 w 109"/>
                <a:gd name="T3" fmla="*/ 4 h 9"/>
                <a:gd name="T4" fmla="*/ 52 w 109"/>
                <a:gd name="T5" fmla="*/ 7 h 9"/>
                <a:gd name="T6" fmla="*/ 109 w 109"/>
                <a:gd name="T7" fmla="*/ 0 h 9"/>
                <a:gd name="T8" fmla="*/ 52 w 109"/>
                <a:gd name="T9" fmla="*/ 9 h 9"/>
                <a:gd name="T10" fmla="*/ 11 w 109"/>
                <a:gd name="T11" fmla="*/ 4 h 9"/>
                <a:gd name="T12" fmla="*/ 4 w 10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09" h="9">
                  <a:moveTo>
                    <a:pt x="4" y="0"/>
                  </a:moveTo>
                  <a:cubicBezTo>
                    <a:pt x="4" y="0"/>
                    <a:pt x="17" y="2"/>
                    <a:pt x="30" y="4"/>
                  </a:cubicBezTo>
                  <a:cubicBezTo>
                    <a:pt x="43" y="6"/>
                    <a:pt x="52" y="7"/>
                    <a:pt x="52" y="7"/>
                  </a:cubicBezTo>
                  <a:cubicBezTo>
                    <a:pt x="109" y="0"/>
                    <a:pt x="109" y="0"/>
                    <a:pt x="109" y="0"/>
                  </a:cubicBezTo>
                  <a:cubicBezTo>
                    <a:pt x="109" y="0"/>
                    <a:pt x="56" y="7"/>
                    <a:pt x="52" y="9"/>
                  </a:cubicBezTo>
                  <a:cubicBezTo>
                    <a:pt x="52" y="9"/>
                    <a:pt x="22" y="5"/>
                    <a:pt x="11" y="4"/>
                  </a:cubicBezTo>
                  <a:cubicBezTo>
                    <a:pt x="0" y="4"/>
                    <a:pt x="4" y="5"/>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3" name="Freeform 222"/>
            <p:cNvSpPr>
              <a:spLocks/>
            </p:cNvSpPr>
            <p:nvPr/>
          </p:nvSpPr>
          <p:spPr bwMode="auto">
            <a:xfrm>
              <a:off x="1193800" y="1330325"/>
              <a:ext cx="190500" cy="28575"/>
            </a:xfrm>
            <a:custGeom>
              <a:avLst/>
              <a:gdLst>
                <a:gd name="T0" fmla="*/ 0 w 118"/>
                <a:gd name="T1" fmla="*/ 5 h 17"/>
                <a:gd name="T2" fmla="*/ 19 w 118"/>
                <a:gd name="T3" fmla="*/ 11 h 17"/>
                <a:gd name="T4" fmla="*/ 47 w 118"/>
                <a:gd name="T5" fmla="*/ 15 h 17"/>
                <a:gd name="T6" fmla="*/ 52 w 118"/>
                <a:gd name="T7" fmla="*/ 15 h 17"/>
                <a:gd name="T8" fmla="*/ 83 w 118"/>
                <a:gd name="T9" fmla="*/ 8 h 17"/>
                <a:gd name="T10" fmla="*/ 114 w 118"/>
                <a:gd name="T11" fmla="*/ 9 h 17"/>
                <a:gd name="T12" fmla="*/ 118 w 118"/>
                <a:gd name="T13" fmla="*/ 4 h 17"/>
                <a:gd name="T14" fmla="*/ 108 w 118"/>
                <a:gd name="T15" fmla="*/ 2 h 17"/>
                <a:gd name="T16" fmla="*/ 85 w 118"/>
                <a:gd name="T17" fmla="*/ 6 h 17"/>
                <a:gd name="T18" fmla="*/ 74 w 118"/>
                <a:gd name="T19" fmla="*/ 7 h 17"/>
                <a:gd name="T20" fmla="*/ 58 w 118"/>
                <a:gd name="T21" fmla="*/ 10 h 17"/>
                <a:gd name="T22" fmla="*/ 24 w 118"/>
                <a:gd name="T23" fmla="*/ 8 h 17"/>
                <a:gd name="T24" fmla="*/ 0 w 118"/>
                <a:gd name="T25"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7">
                  <a:moveTo>
                    <a:pt x="0" y="5"/>
                  </a:moveTo>
                  <a:cubicBezTo>
                    <a:pt x="0" y="5"/>
                    <a:pt x="8" y="10"/>
                    <a:pt x="19" y="11"/>
                  </a:cubicBezTo>
                  <a:cubicBezTo>
                    <a:pt x="31" y="12"/>
                    <a:pt x="47" y="15"/>
                    <a:pt x="47" y="15"/>
                  </a:cubicBezTo>
                  <a:cubicBezTo>
                    <a:pt x="47" y="15"/>
                    <a:pt x="48" y="17"/>
                    <a:pt x="52" y="15"/>
                  </a:cubicBezTo>
                  <a:cubicBezTo>
                    <a:pt x="56" y="12"/>
                    <a:pt x="75" y="8"/>
                    <a:pt x="83" y="8"/>
                  </a:cubicBezTo>
                  <a:cubicBezTo>
                    <a:pt x="90" y="8"/>
                    <a:pt x="114" y="5"/>
                    <a:pt x="114" y="9"/>
                  </a:cubicBezTo>
                  <a:cubicBezTo>
                    <a:pt x="118" y="4"/>
                    <a:pt x="118" y="4"/>
                    <a:pt x="118" y="4"/>
                  </a:cubicBezTo>
                  <a:cubicBezTo>
                    <a:pt x="118" y="4"/>
                    <a:pt x="118" y="0"/>
                    <a:pt x="108" y="2"/>
                  </a:cubicBezTo>
                  <a:cubicBezTo>
                    <a:pt x="99" y="4"/>
                    <a:pt x="97" y="5"/>
                    <a:pt x="85" y="6"/>
                  </a:cubicBezTo>
                  <a:cubicBezTo>
                    <a:pt x="74" y="7"/>
                    <a:pt x="74" y="7"/>
                    <a:pt x="74" y="7"/>
                  </a:cubicBezTo>
                  <a:cubicBezTo>
                    <a:pt x="74" y="7"/>
                    <a:pt x="65" y="10"/>
                    <a:pt x="58" y="10"/>
                  </a:cubicBezTo>
                  <a:cubicBezTo>
                    <a:pt x="50" y="10"/>
                    <a:pt x="34" y="12"/>
                    <a:pt x="24" y="8"/>
                  </a:cubicBezTo>
                  <a:cubicBezTo>
                    <a:pt x="14" y="5"/>
                    <a:pt x="4"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4" name="Freeform 223"/>
            <p:cNvSpPr>
              <a:spLocks/>
            </p:cNvSpPr>
            <p:nvPr/>
          </p:nvSpPr>
          <p:spPr bwMode="auto">
            <a:xfrm>
              <a:off x="1317625" y="1122363"/>
              <a:ext cx="52388" cy="90488"/>
            </a:xfrm>
            <a:custGeom>
              <a:avLst/>
              <a:gdLst>
                <a:gd name="T0" fmla="*/ 12 w 32"/>
                <a:gd name="T1" fmla="*/ 0 h 57"/>
                <a:gd name="T2" fmla="*/ 25 w 32"/>
                <a:gd name="T3" fmla="*/ 5 h 57"/>
                <a:gd name="T4" fmla="*/ 28 w 32"/>
                <a:gd name="T5" fmla="*/ 13 h 57"/>
                <a:gd name="T6" fmla="*/ 8 w 32"/>
                <a:gd name="T7" fmla="*/ 56 h 57"/>
                <a:gd name="T8" fmla="*/ 7 w 32"/>
                <a:gd name="T9" fmla="*/ 41 h 57"/>
                <a:gd name="T10" fmla="*/ 19 w 32"/>
                <a:gd name="T11" fmla="*/ 11 h 57"/>
                <a:gd name="T12" fmla="*/ 12 w 32"/>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32" h="57">
                  <a:moveTo>
                    <a:pt x="12" y="0"/>
                  </a:moveTo>
                  <a:cubicBezTo>
                    <a:pt x="12" y="0"/>
                    <a:pt x="23" y="6"/>
                    <a:pt x="25" y="5"/>
                  </a:cubicBezTo>
                  <a:cubicBezTo>
                    <a:pt x="27" y="3"/>
                    <a:pt x="28" y="6"/>
                    <a:pt x="28" y="13"/>
                  </a:cubicBezTo>
                  <a:cubicBezTo>
                    <a:pt x="27" y="19"/>
                    <a:pt x="32" y="57"/>
                    <a:pt x="8" y="56"/>
                  </a:cubicBezTo>
                  <a:cubicBezTo>
                    <a:pt x="8" y="56"/>
                    <a:pt x="0" y="54"/>
                    <a:pt x="7" y="41"/>
                  </a:cubicBezTo>
                  <a:cubicBezTo>
                    <a:pt x="15" y="27"/>
                    <a:pt x="24" y="22"/>
                    <a:pt x="19" y="11"/>
                  </a:cubicBezTo>
                  <a:cubicBezTo>
                    <a:pt x="15" y="0"/>
                    <a:pt x="10" y="5"/>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5" name="Freeform 224"/>
            <p:cNvSpPr>
              <a:spLocks/>
            </p:cNvSpPr>
            <p:nvPr/>
          </p:nvSpPr>
          <p:spPr bwMode="auto">
            <a:xfrm>
              <a:off x="1273175" y="1042988"/>
              <a:ext cx="82550" cy="42863"/>
            </a:xfrm>
            <a:custGeom>
              <a:avLst/>
              <a:gdLst>
                <a:gd name="T0" fmla="*/ 51 w 51"/>
                <a:gd name="T1" fmla="*/ 27 h 27"/>
                <a:gd name="T2" fmla="*/ 0 w 51"/>
                <a:gd name="T3" fmla="*/ 3 h 27"/>
                <a:gd name="T4" fmla="*/ 51 w 51"/>
                <a:gd name="T5" fmla="*/ 27 h 27"/>
              </a:gdLst>
              <a:ahLst/>
              <a:cxnLst>
                <a:cxn ang="0">
                  <a:pos x="T0" y="T1"/>
                </a:cxn>
                <a:cxn ang="0">
                  <a:pos x="T2" y="T3"/>
                </a:cxn>
                <a:cxn ang="0">
                  <a:pos x="T4" y="T5"/>
                </a:cxn>
              </a:cxnLst>
              <a:rect l="0" t="0" r="r" b="b"/>
              <a:pathLst>
                <a:path w="51" h="27">
                  <a:moveTo>
                    <a:pt x="51" y="27"/>
                  </a:moveTo>
                  <a:cubicBezTo>
                    <a:pt x="51" y="27"/>
                    <a:pt x="40" y="5"/>
                    <a:pt x="0" y="3"/>
                  </a:cubicBezTo>
                  <a:cubicBezTo>
                    <a:pt x="0" y="3"/>
                    <a:pt x="41" y="0"/>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6" name="Freeform 225"/>
            <p:cNvSpPr>
              <a:spLocks/>
            </p:cNvSpPr>
            <p:nvPr/>
          </p:nvSpPr>
          <p:spPr bwMode="auto">
            <a:xfrm>
              <a:off x="1354138" y="1077913"/>
              <a:ext cx="28575" cy="55563"/>
            </a:xfrm>
            <a:custGeom>
              <a:avLst/>
              <a:gdLst>
                <a:gd name="T0" fmla="*/ 16 w 18"/>
                <a:gd name="T1" fmla="*/ 4 h 34"/>
                <a:gd name="T2" fmla="*/ 18 w 18"/>
                <a:gd name="T3" fmla="*/ 28 h 34"/>
                <a:gd name="T4" fmla="*/ 9 w 18"/>
                <a:gd name="T5" fmla="*/ 34 h 34"/>
                <a:gd name="T6" fmla="*/ 3 w 18"/>
                <a:gd name="T7" fmla="*/ 32 h 34"/>
                <a:gd name="T8" fmla="*/ 5 w 18"/>
                <a:gd name="T9" fmla="*/ 24 h 34"/>
                <a:gd name="T10" fmla="*/ 5 w 18"/>
                <a:gd name="T11" fmla="*/ 8 h 34"/>
                <a:gd name="T12" fmla="*/ 16 w 18"/>
                <a:gd name="T13" fmla="*/ 4 h 34"/>
              </a:gdLst>
              <a:ahLst/>
              <a:cxnLst>
                <a:cxn ang="0">
                  <a:pos x="T0" y="T1"/>
                </a:cxn>
                <a:cxn ang="0">
                  <a:pos x="T2" y="T3"/>
                </a:cxn>
                <a:cxn ang="0">
                  <a:pos x="T4" y="T5"/>
                </a:cxn>
                <a:cxn ang="0">
                  <a:pos x="T6" y="T7"/>
                </a:cxn>
                <a:cxn ang="0">
                  <a:pos x="T8" y="T9"/>
                </a:cxn>
                <a:cxn ang="0">
                  <a:pos x="T10" y="T11"/>
                </a:cxn>
                <a:cxn ang="0">
                  <a:pos x="T12" y="T13"/>
                </a:cxn>
              </a:cxnLst>
              <a:rect l="0" t="0" r="r" b="b"/>
              <a:pathLst>
                <a:path w="18" h="34">
                  <a:moveTo>
                    <a:pt x="16" y="4"/>
                  </a:moveTo>
                  <a:cubicBezTo>
                    <a:pt x="18" y="28"/>
                    <a:pt x="18" y="28"/>
                    <a:pt x="18" y="28"/>
                  </a:cubicBezTo>
                  <a:cubicBezTo>
                    <a:pt x="18" y="28"/>
                    <a:pt x="10" y="14"/>
                    <a:pt x="9" y="34"/>
                  </a:cubicBezTo>
                  <a:cubicBezTo>
                    <a:pt x="9" y="34"/>
                    <a:pt x="6" y="31"/>
                    <a:pt x="3" y="32"/>
                  </a:cubicBezTo>
                  <a:cubicBezTo>
                    <a:pt x="0" y="33"/>
                    <a:pt x="5" y="31"/>
                    <a:pt x="5" y="24"/>
                  </a:cubicBezTo>
                  <a:cubicBezTo>
                    <a:pt x="5" y="16"/>
                    <a:pt x="6" y="14"/>
                    <a:pt x="5" y="8"/>
                  </a:cubicBezTo>
                  <a:cubicBezTo>
                    <a:pt x="4" y="2"/>
                    <a:pt x="8" y="0"/>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7" name="Freeform 226"/>
            <p:cNvSpPr>
              <a:spLocks/>
            </p:cNvSpPr>
            <p:nvPr/>
          </p:nvSpPr>
          <p:spPr bwMode="auto">
            <a:xfrm>
              <a:off x="1377950" y="1054100"/>
              <a:ext cx="215900" cy="120650"/>
            </a:xfrm>
            <a:custGeom>
              <a:avLst/>
              <a:gdLst>
                <a:gd name="T0" fmla="*/ 7 w 134"/>
                <a:gd name="T1" fmla="*/ 25 h 75"/>
                <a:gd name="T2" fmla="*/ 5 w 134"/>
                <a:gd name="T3" fmla="*/ 75 h 75"/>
                <a:gd name="T4" fmla="*/ 2 w 134"/>
                <a:gd name="T5" fmla="*/ 21 h 75"/>
                <a:gd name="T6" fmla="*/ 7 w 134"/>
                <a:gd name="T7" fmla="*/ 19 h 75"/>
                <a:gd name="T8" fmla="*/ 114 w 134"/>
                <a:gd name="T9" fmla="*/ 3 h 75"/>
                <a:gd name="T10" fmla="*/ 130 w 134"/>
                <a:gd name="T11" fmla="*/ 8 h 75"/>
                <a:gd name="T12" fmla="*/ 113 w 134"/>
                <a:gd name="T13" fmla="*/ 7 h 75"/>
                <a:gd name="T14" fmla="*/ 15 w 134"/>
                <a:gd name="T15" fmla="*/ 21 h 75"/>
                <a:gd name="T16" fmla="*/ 7 w 134"/>
                <a:gd name="T17" fmla="*/ 2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75">
                  <a:moveTo>
                    <a:pt x="7" y="25"/>
                  </a:moveTo>
                  <a:cubicBezTo>
                    <a:pt x="7" y="25"/>
                    <a:pt x="11" y="60"/>
                    <a:pt x="5" y="75"/>
                  </a:cubicBezTo>
                  <a:cubicBezTo>
                    <a:pt x="5" y="75"/>
                    <a:pt x="8" y="48"/>
                    <a:pt x="2" y="21"/>
                  </a:cubicBezTo>
                  <a:cubicBezTo>
                    <a:pt x="2" y="21"/>
                    <a:pt x="0" y="20"/>
                    <a:pt x="7" y="19"/>
                  </a:cubicBezTo>
                  <a:cubicBezTo>
                    <a:pt x="14" y="18"/>
                    <a:pt x="114" y="3"/>
                    <a:pt x="114" y="3"/>
                  </a:cubicBezTo>
                  <a:cubicBezTo>
                    <a:pt x="114" y="3"/>
                    <a:pt x="126" y="0"/>
                    <a:pt x="130" y="8"/>
                  </a:cubicBezTo>
                  <a:cubicBezTo>
                    <a:pt x="134" y="15"/>
                    <a:pt x="126" y="5"/>
                    <a:pt x="113" y="7"/>
                  </a:cubicBezTo>
                  <a:cubicBezTo>
                    <a:pt x="100" y="8"/>
                    <a:pt x="15" y="21"/>
                    <a:pt x="15" y="21"/>
                  </a:cubicBezTo>
                  <a:cubicBezTo>
                    <a:pt x="15" y="21"/>
                    <a:pt x="7" y="22"/>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8" name="Freeform 227"/>
            <p:cNvSpPr>
              <a:spLocks/>
            </p:cNvSpPr>
            <p:nvPr/>
          </p:nvSpPr>
          <p:spPr bwMode="auto">
            <a:xfrm>
              <a:off x="1393825" y="1095375"/>
              <a:ext cx="190500" cy="42863"/>
            </a:xfrm>
            <a:custGeom>
              <a:avLst/>
              <a:gdLst>
                <a:gd name="T0" fmla="*/ 4 w 118"/>
                <a:gd name="T1" fmla="*/ 10 h 26"/>
                <a:gd name="T2" fmla="*/ 1 w 118"/>
                <a:gd name="T3" fmla="*/ 15 h 26"/>
                <a:gd name="T4" fmla="*/ 5 w 118"/>
                <a:gd name="T5" fmla="*/ 26 h 26"/>
                <a:gd name="T6" fmla="*/ 97 w 118"/>
                <a:gd name="T7" fmla="*/ 22 h 26"/>
                <a:gd name="T8" fmla="*/ 115 w 118"/>
                <a:gd name="T9" fmla="*/ 15 h 26"/>
                <a:gd name="T10" fmla="*/ 104 w 118"/>
                <a:gd name="T11" fmla="*/ 0 h 26"/>
                <a:gd name="T12" fmla="*/ 4 w 118"/>
                <a:gd name="T13" fmla="*/ 10 h 26"/>
              </a:gdLst>
              <a:ahLst/>
              <a:cxnLst>
                <a:cxn ang="0">
                  <a:pos x="T0" y="T1"/>
                </a:cxn>
                <a:cxn ang="0">
                  <a:pos x="T2" y="T3"/>
                </a:cxn>
                <a:cxn ang="0">
                  <a:pos x="T4" y="T5"/>
                </a:cxn>
                <a:cxn ang="0">
                  <a:pos x="T6" y="T7"/>
                </a:cxn>
                <a:cxn ang="0">
                  <a:pos x="T8" y="T9"/>
                </a:cxn>
                <a:cxn ang="0">
                  <a:pos x="T10" y="T11"/>
                </a:cxn>
                <a:cxn ang="0">
                  <a:pos x="T12" y="T13"/>
                </a:cxn>
              </a:cxnLst>
              <a:rect l="0" t="0" r="r" b="b"/>
              <a:pathLst>
                <a:path w="118" h="26">
                  <a:moveTo>
                    <a:pt x="4" y="10"/>
                  </a:moveTo>
                  <a:cubicBezTo>
                    <a:pt x="4" y="10"/>
                    <a:pt x="1" y="8"/>
                    <a:pt x="1" y="15"/>
                  </a:cubicBezTo>
                  <a:cubicBezTo>
                    <a:pt x="0" y="22"/>
                    <a:pt x="0" y="26"/>
                    <a:pt x="5" y="26"/>
                  </a:cubicBezTo>
                  <a:cubicBezTo>
                    <a:pt x="11" y="26"/>
                    <a:pt x="86" y="22"/>
                    <a:pt x="97" y="22"/>
                  </a:cubicBezTo>
                  <a:cubicBezTo>
                    <a:pt x="107" y="22"/>
                    <a:pt x="115" y="22"/>
                    <a:pt x="115" y="15"/>
                  </a:cubicBezTo>
                  <a:cubicBezTo>
                    <a:pt x="115" y="7"/>
                    <a:pt x="118" y="0"/>
                    <a:pt x="104" y="0"/>
                  </a:cubicBezTo>
                  <a:cubicBezTo>
                    <a:pt x="90" y="1"/>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69" name="Freeform 228"/>
            <p:cNvSpPr>
              <a:spLocks/>
            </p:cNvSpPr>
            <p:nvPr/>
          </p:nvSpPr>
          <p:spPr bwMode="auto">
            <a:xfrm>
              <a:off x="1384300" y="1135063"/>
              <a:ext cx="214313" cy="58738"/>
            </a:xfrm>
            <a:custGeom>
              <a:avLst/>
              <a:gdLst>
                <a:gd name="T0" fmla="*/ 0 w 133"/>
                <a:gd name="T1" fmla="*/ 30 h 37"/>
                <a:gd name="T2" fmla="*/ 32 w 133"/>
                <a:gd name="T3" fmla="*/ 14 h 37"/>
                <a:gd name="T4" fmla="*/ 117 w 133"/>
                <a:gd name="T5" fmla="*/ 10 h 37"/>
                <a:gd name="T6" fmla="*/ 121 w 133"/>
                <a:gd name="T7" fmla="*/ 35 h 37"/>
                <a:gd name="T8" fmla="*/ 0 w 133"/>
                <a:gd name="T9" fmla="*/ 30 h 37"/>
              </a:gdLst>
              <a:ahLst/>
              <a:cxnLst>
                <a:cxn ang="0">
                  <a:pos x="T0" y="T1"/>
                </a:cxn>
                <a:cxn ang="0">
                  <a:pos x="T2" y="T3"/>
                </a:cxn>
                <a:cxn ang="0">
                  <a:pos x="T4" y="T5"/>
                </a:cxn>
                <a:cxn ang="0">
                  <a:pos x="T6" y="T7"/>
                </a:cxn>
                <a:cxn ang="0">
                  <a:pos x="T8" y="T9"/>
                </a:cxn>
              </a:cxnLst>
              <a:rect l="0" t="0" r="r" b="b"/>
              <a:pathLst>
                <a:path w="133" h="37">
                  <a:moveTo>
                    <a:pt x="0" y="30"/>
                  </a:moveTo>
                  <a:cubicBezTo>
                    <a:pt x="0" y="30"/>
                    <a:pt x="14" y="21"/>
                    <a:pt x="32" y="14"/>
                  </a:cubicBezTo>
                  <a:cubicBezTo>
                    <a:pt x="51" y="6"/>
                    <a:pt x="101" y="0"/>
                    <a:pt x="117" y="10"/>
                  </a:cubicBezTo>
                  <a:cubicBezTo>
                    <a:pt x="133" y="20"/>
                    <a:pt x="131" y="33"/>
                    <a:pt x="121" y="35"/>
                  </a:cubicBezTo>
                  <a:cubicBezTo>
                    <a:pt x="112" y="37"/>
                    <a:pt x="0" y="30"/>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70" name="Freeform 229"/>
            <p:cNvSpPr>
              <a:spLocks/>
            </p:cNvSpPr>
            <p:nvPr/>
          </p:nvSpPr>
          <p:spPr bwMode="auto">
            <a:xfrm>
              <a:off x="1177925" y="1404938"/>
              <a:ext cx="185738" cy="34925"/>
            </a:xfrm>
            <a:custGeom>
              <a:avLst/>
              <a:gdLst>
                <a:gd name="T0" fmla="*/ 11 w 115"/>
                <a:gd name="T1" fmla="*/ 4 h 22"/>
                <a:gd name="T2" fmla="*/ 115 w 115"/>
                <a:gd name="T3" fmla="*/ 5 h 22"/>
                <a:gd name="T4" fmla="*/ 15 w 115"/>
                <a:gd name="T5" fmla="*/ 7 h 22"/>
                <a:gd name="T6" fmla="*/ 35 w 115"/>
                <a:gd name="T7" fmla="*/ 15 h 22"/>
                <a:gd name="T8" fmla="*/ 5 w 115"/>
                <a:gd name="T9" fmla="*/ 8 h 22"/>
                <a:gd name="T10" fmla="*/ 11 w 115"/>
                <a:gd name="T11" fmla="*/ 4 h 22"/>
              </a:gdLst>
              <a:ahLst/>
              <a:cxnLst>
                <a:cxn ang="0">
                  <a:pos x="T0" y="T1"/>
                </a:cxn>
                <a:cxn ang="0">
                  <a:pos x="T2" y="T3"/>
                </a:cxn>
                <a:cxn ang="0">
                  <a:pos x="T4" y="T5"/>
                </a:cxn>
                <a:cxn ang="0">
                  <a:pos x="T6" y="T7"/>
                </a:cxn>
                <a:cxn ang="0">
                  <a:pos x="T8" y="T9"/>
                </a:cxn>
                <a:cxn ang="0">
                  <a:pos x="T10" y="T11"/>
                </a:cxn>
              </a:cxnLst>
              <a:rect l="0" t="0" r="r" b="b"/>
              <a:pathLst>
                <a:path w="115" h="22">
                  <a:moveTo>
                    <a:pt x="11" y="4"/>
                  </a:moveTo>
                  <a:cubicBezTo>
                    <a:pt x="11" y="4"/>
                    <a:pt x="41" y="20"/>
                    <a:pt x="115" y="5"/>
                  </a:cubicBezTo>
                  <a:cubicBezTo>
                    <a:pt x="115" y="5"/>
                    <a:pt x="62" y="22"/>
                    <a:pt x="15" y="7"/>
                  </a:cubicBezTo>
                  <a:cubicBezTo>
                    <a:pt x="15" y="7"/>
                    <a:pt x="11" y="13"/>
                    <a:pt x="35" y="15"/>
                  </a:cubicBezTo>
                  <a:cubicBezTo>
                    <a:pt x="35" y="15"/>
                    <a:pt x="9" y="16"/>
                    <a:pt x="5" y="8"/>
                  </a:cubicBezTo>
                  <a:cubicBezTo>
                    <a:pt x="0" y="0"/>
                    <a:pt x="11" y="2"/>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71" name="Freeform 230"/>
            <p:cNvSpPr>
              <a:spLocks/>
            </p:cNvSpPr>
            <p:nvPr/>
          </p:nvSpPr>
          <p:spPr bwMode="auto">
            <a:xfrm>
              <a:off x="1358900" y="1403350"/>
              <a:ext cx="49213" cy="26988"/>
            </a:xfrm>
            <a:custGeom>
              <a:avLst/>
              <a:gdLst>
                <a:gd name="T0" fmla="*/ 10 w 31"/>
                <a:gd name="T1" fmla="*/ 0 h 17"/>
                <a:gd name="T2" fmla="*/ 0 w 31"/>
                <a:gd name="T3" fmla="*/ 17 h 17"/>
                <a:gd name="T4" fmla="*/ 24 w 31"/>
                <a:gd name="T5" fmla="*/ 7 h 17"/>
                <a:gd name="T6" fmla="*/ 10 w 31"/>
                <a:gd name="T7" fmla="*/ 0 h 17"/>
              </a:gdLst>
              <a:ahLst/>
              <a:cxnLst>
                <a:cxn ang="0">
                  <a:pos x="T0" y="T1"/>
                </a:cxn>
                <a:cxn ang="0">
                  <a:pos x="T2" y="T3"/>
                </a:cxn>
                <a:cxn ang="0">
                  <a:pos x="T4" y="T5"/>
                </a:cxn>
                <a:cxn ang="0">
                  <a:pos x="T6" y="T7"/>
                </a:cxn>
              </a:cxnLst>
              <a:rect l="0" t="0" r="r" b="b"/>
              <a:pathLst>
                <a:path w="31" h="17">
                  <a:moveTo>
                    <a:pt x="10" y="0"/>
                  </a:moveTo>
                  <a:cubicBezTo>
                    <a:pt x="10" y="0"/>
                    <a:pt x="31" y="10"/>
                    <a:pt x="0" y="17"/>
                  </a:cubicBezTo>
                  <a:cubicBezTo>
                    <a:pt x="0" y="17"/>
                    <a:pt x="23" y="13"/>
                    <a:pt x="24" y="7"/>
                  </a:cubicBezTo>
                  <a:cubicBezTo>
                    <a:pt x="25" y="1"/>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72" name="Freeform 231"/>
            <p:cNvSpPr>
              <a:spLocks/>
            </p:cNvSpPr>
            <p:nvPr/>
          </p:nvSpPr>
          <p:spPr bwMode="auto">
            <a:xfrm>
              <a:off x="1169988" y="1398588"/>
              <a:ext cx="38100" cy="31750"/>
            </a:xfrm>
            <a:custGeom>
              <a:avLst/>
              <a:gdLst>
                <a:gd name="T0" fmla="*/ 4 w 24"/>
                <a:gd name="T1" fmla="*/ 7 h 20"/>
                <a:gd name="T2" fmla="*/ 24 w 24"/>
                <a:gd name="T3" fmla="*/ 20 h 20"/>
                <a:gd name="T4" fmla="*/ 9 w 24"/>
                <a:gd name="T5" fmla="*/ 7 h 20"/>
                <a:gd name="T6" fmla="*/ 20 w 24"/>
                <a:gd name="T7" fmla="*/ 4 h 20"/>
                <a:gd name="T8" fmla="*/ 20 w 24"/>
                <a:gd name="T9" fmla="*/ 0 h 20"/>
                <a:gd name="T10" fmla="*/ 4 w 24"/>
                <a:gd name="T11" fmla="*/ 7 h 20"/>
              </a:gdLst>
              <a:ahLst/>
              <a:cxnLst>
                <a:cxn ang="0">
                  <a:pos x="T0" y="T1"/>
                </a:cxn>
                <a:cxn ang="0">
                  <a:pos x="T2" y="T3"/>
                </a:cxn>
                <a:cxn ang="0">
                  <a:pos x="T4" y="T5"/>
                </a:cxn>
                <a:cxn ang="0">
                  <a:pos x="T6" y="T7"/>
                </a:cxn>
                <a:cxn ang="0">
                  <a:pos x="T8" y="T9"/>
                </a:cxn>
                <a:cxn ang="0">
                  <a:pos x="T10" y="T11"/>
                </a:cxn>
              </a:cxnLst>
              <a:rect l="0" t="0" r="r" b="b"/>
              <a:pathLst>
                <a:path w="24" h="20">
                  <a:moveTo>
                    <a:pt x="4" y="7"/>
                  </a:moveTo>
                  <a:cubicBezTo>
                    <a:pt x="4" y="7"/>
                    <a:pt x="0" y="17"/>
                    <a:pt x="24" y="20"/>
                  </a:cubicBezTo>
                  <a:cubicBezTo>
                    <a:pt x="24" y="20"/>
                    <a:pt x="8" y="17"/>
                    <a:pt x="9" y="7"/>
                  </a:cubicBezTo>
                  <a:cubicBezTo>
                    <a:pt x="9" y="7"/>
                    <a:pt x="16" y="3"/>
                    <a:pt x="20" y="4"/>
                  </a:cubicBezTo>
                  <a:cubicBezTo>
                    <a:pt x="20" y="0"/>
                    <a:pt x="20" y="0"/>
                    <a:pt x="20" y="0"/>
                  </a:cubicBezTo>
                  <a:cubicBezTo>
                    <a:pt x="20" y="0"/>
                    <a:pt x="12" y="1"/>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73" name="Freeform 232"/>
            <p:cNvSpPr>
              <a:spLocks/>
            </p:cNvSpPr>
            <p:nvPr/>
          </p:nvSpPr>
          <p:spPr bwMode="auto">
            <a:xfrm>
              <a:off x="1171575" y="1417638"/>
              <a:ext cx="96838" cy="155575"/>
            </a:xfrm>
            <a:custGeom>
              <a:avLst/>
              <a:gdLst>
                <a:gd name="T0" fmla="*/ 5 w 60"/>
                <a:gd name="T1" fmla="*/ 3 h 96"/>
                <a:gd name="T2" fmla="*/ 2 w 60"/>
                <a:gd name="T3" fmla="*/ 3 h 96"/>
                <a:gd name="T4" fmla="*/ 3 w 60"/>
                <a:gd name="T5" fmla="*/ 35 h 96"/>
                <a:gd name="T6" fmla="*/ 3 w 60"/>
                <a:gd name="T7" fmla="*/ 85 h 96"/>
                <a:gd name="T8" fmla="*/ 33 w 60"/>
                <a:gd name="T9" fmla="*/ 89 h 96"/>
                <a:gd name="T10" fmla="*/ 40 w 60"/>
                <a:gd name="T11" fmla="*/ 63 h 96"/>
                <a:gd name="T12" fmla="*/ 45 w 60"/>
                <a:gd name="T13" fmla="*/ 43 h 96"/>
                <a:gd name="T14" fmla="*/ 52 w 60"/>
                <a:gd name="T15" fmla="*/ 23 h 96"/>
                <a:gd name="T16" fmla="*/ 51 w 60"/>
                <a:gd name="T17" fmla="*/ 15 h 96"/>
                <a:gd name="T18" fmla="*/ 5 w 60"/>
                <a:gd name="T19"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96">
                  <a:moveTo>
                    <a:pt x="5" y="3"/>
                  </a:moveTo>
                  <a:cubicBezTo>
                    <a:pt x="5" y="3"/>
                    <a:pt x="2" y="0"/>
                    <a:pt x="2" y="3"/>
                  </a:cubicBezTo>
                  <a:cubicBezTo>
                    <a:pt x="2" y="7"/>
                    <a:pt x="5" y="12"/>
                    <a:pt x="3" y="35"/>
                  </a:cubicBezTo>
                  <a:cubicBezTo>
                    <a:pt x="2" y="58"/>
                    <a:pt x="0" y="82"/>
                    <a:pt x="3" y="85"/>
                  </a:cubicBezTo>
                  <a:cubicBezTo>
                    <a:pt x="6" y="89"/>
                    <a:pt x="29" y="96"/>
                    <a:pt x="33" y="89"/>
                  </a:cubicBezTo>
                  <a:cubicBezTo>
                    <a:pt x="37" y="82"/>
                    <a:pt x="34" y="74"/>
                    <a:pt x="40" y="63"/>
                  </a:cubicBezTo>
                  <a:cubicBezTo>
                    <a:pt x="45" y="51"/>
                    <a:pt x="30" y="57"/>
                    <a:pt x="45" y="43"/>
                  </a:cubicBezTo>
                  <a:cubicBezTo>
                    <a:pt x="60" y="29"/>
                    <a:pt x="44" y="36"/>
                    <a:pt x="52" y="23"/>
                  </a:cubicBezTo>
                  <a:cubicBezTo>
                    <a:pt x="60" y="10"/>
                    <a:pt x="57" y="15"/>
                    <a:pt x="51" y="15"/>
                  </a:cubicBezTo>
                  <a:cubicBezTo>
                    <a:pt x="44" y="15"/>
                    <a:pt x="22" y="14"/>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74" name="Freeform 233"/>
            <p:cNvSpPr>
              <a:spLocks/>
            </p:cNvSpPr>
            <p:nvPr/>
          </p:nvSpPr>
          <p:spPr bwMode="auto">
            <a:xfrm>
              <a:off x="1301750" y="1420813"/>
              <a:ext cx="98425" cy="127000"/>
            </a:xfrm>
            <a:custGeom>
              <a:avLst/>
              <a:gdLst>
                <a:gd name="T0" fmla="*/ 7 w 61"/>
                <a:gd name="T1" fmla="*/ 13 h 79"/>
                <a:gd name="T2" fmla="*/ 60 w 61"/>
                <a:gd name="T3" fmla="*/ 0 h 79"/>
                <a:gd name="T4" fmla="*/ 61 w 61"/>
                <a:gd name="T5" fmla="*/ 78 h 79"/>
                <a:gd name="T6" fmla="*/ 47 w 61"/>
                <a:gd name="T7" fmla="*/ 61 h 79"/>
                <a:gd name="T8" fmla="*/ 27 w 61"/>
                <a:gd name="T9" fmla="*/ 31 h 79"/>
                <a:gd name="T10" fmla="*/ 7 w 61"/>
                <a:gd name="T11" fmla="*/ 13 h 79"/>
              </a:gdLst>
              <a:ahLst/>
              <a:cxnLst>
                <a:cxn ang="0">
                  <a:pos x="T0" y="T1"/>
                </a:cxn>
                <a:cxn ang="0">
                  <a:pos x="T2" y="T3"/>
                </a:cxn>
                <a:cxn ang="0">
                  <a:pos x="T4" y="T5"/>
                </a:cxn>
                <a:cxn ang="0">
                  <a:pos x="T6" y="T7"/>
                </a:cxn>
                <a:cxn ang="0">
                  <a:pos x="T8" y="T9"/>
                </a:cxn>
                <a:cxn ang="0">
                  <a:pos x="T10" y="T11"/>
                </a:cxn>
              </a:cxnLst>
              <a:rect l="0" t="0" r="r" b="b"/>
              <a:pathLst>
                <a:path w="61" h="79">
                  <a:moveTo>
                    <a:pt x="7" y="13"/>
                  </a:moveTo>
                  <a:cubicBezTo>
                    <a:pt x="7" y="13"/>
                    <a:pt x="49" y="15"/>
                    <a:pt x="60" y="0"/>
                  </a:cubicBezTo>
                  <a:cubicBezTo>
                    <a:pt x="61" y="78"/>
                    <a:pt x="61" y="78"/>
                    <a:pt x="61" y="78"/>
                  </a:cubicBezTo>
                  <a:cubicBezTo>
                    <a:pt x="61" y="78"/>
                    <a:pt x="52" y="79"/>
                    <a:pt x="47" y="61"/>
                  </a:cubicBezTo>
                  <a:cubicBezTo>
                    <a:pt x="42" y="44"/>
                    <a:pt x="41" y="33"/>
                    <a:pt x="27" y="31"/>
                  </a:cubicBezTo>
                  <a:cubicBezTo>
                    <a:pt x="13" y="29"/>
                    <a:pt x="0" y="19"/>
                    <a:pt x="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75" name="Freeform 234"/>
            <p:cNvSpPr>
              <a:spLocks/>
            </p:cNvSpPr>
            <p:nvPr/>
          </p:nvSpPr>
          <p:spPr bwMode="auto">
            <a:xfrm>
              <a:off x="1373188" y="1719263"/>
              <a:ext cx="133350" cy="374650"/>
            </a:xfrm>
            <a:custGeom>
              <a:avLst/>
              <a:gdLst>
                <a:gd name="T0" fmla="*/ 69 w 83"/>
                <a:gd name="T1" fmla="*/ 0 h 233"/>
                <a:gd name="T2" fmla="*/ 42 w 83"/>
                <a:gd name="T3" fmla="*/ 15 h 233"/>
                <a:gd name="T4" fmla="*/ 12 w 83"/>
                <a:gd name="T5" fmla="*/ 64 h 233"/>
                <a:gd name="T6" fmla="*/ 38 w 83"/>
                <a:gd name="T7" fmla="*/ 122 h 233"/>
                <a:gd name="T8" fmla="*/ 34 w 83"/>
                <a:gd name="T9" fmla="*/ 197 h 233"/>
                <a:gd name="T10" fmla="*/ 81 w 83"/>
                <a:gd name="T11" fmla="*/ 69 h 233"/>
                <a:gd name="T12" fmla="*/ 69 w 83"/>
                <a:gd name="T13" fmla="*/ 0 h 233"/>
              </a:gdLst>
              <a:ahLst/>
              <a:cxnLst>
                <a:cxn ang="0">
                  <a:pos x="T0" y="T1"/>
                </a:cxn>
                <a:cxn ang="0">
                  <a:pos x="T2" y="T3"/>
                </a:cxn>
                <a:cxn ang="0">
                  <a:pos x="T4" y="T5"/>
                </a:cxn>
                <a:cxn ang="0">
                  <a:pos x="T6" y="T7"/>
                </a:cxn>
                <a:cxn ang="0">
                  <a:pos x="T8" y="T9"/>
                </a:cxn>
                <a:cxn ang="0">
                  <a:pos x="T10" y="T11"/>
                </a:cxn>
                <a:cxn ang="0">
                  <a:pos x="T12" y="T13"/>
                </a:cxn>
              </a:cxnLst>
              <a:rect l="0" t="0" r="r" b="b"/>
              <a:pathLst>
                <a:path w="83" h="233">
                  <a:moveTo>
                    <a:pt x="69" y="0"/>
                  </a:moveTo>
                  <a:cubicBezTo>
                    <a:pt x="69" y="0"/>
                    <a:pt x="70" y="11"/>
                    <a:pt x="42" y="15"/>
                  </a:cubicBezTo>
                  <a:cubicBezTo>
                    <a:pt x="13" y="19"/>
                    <a:pt x="11" y="36"/>
                    <a:pt x="12" y="64"/>
                  </a:cubicBezTo>
                  <a:cubicBezTo>
                    <a:pt x="14" y="93"/>
                    <a:pt x="43" y="88"/>
                    <a:pt x="38" y="122"/>
                  </a:cubicBezTo>
                  <a:cubicBezTo>
                    <a:pt x="33" y="157"/>
                    <a:pt x="0" y="160"/>
                    <a:pt x="34" y="197"/>
                  </a:cubicBezTo>
                  <a:cubicBezTo>
                    <a:pt x="68" y="233"/>
                    <a:pt x="78" y="69"/>
                    <a:pt x="81" y="69"/>
                  </a:cubicBezTo>
                  <a:cubicBezTo>
                    <a:pt x="83" y="69"/>
                    <a:pt x="75" y="83"/>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grpSp>
      <p:sp>
        <p:nvSpPr>
          <p:cNvPr id="176" name="Freeform 191"/>
          <p:cNvSpPr>
            <a:spLocks/>
          </p:cNvSpPr>
          <p:nvPr/>
        </p:nvSpPr>
        <p:spPr bwMode="auto">
          <a:xfrm>
            <a:off x="9834719" y="3319687"/>
            <a:ext cx="801774" cy="1083658"/>
          </a:xfrm>
          <a:custGeom>
            <a:avLst/>
            <a:gdLst>
              <a:gd name="T0" fmla="*/ 8 w 594"/>
              <a:gd name="T1" fmla="*/ 547 h 804"/>
              <a:gd name="T2" fmla="*/ 273 w 594"/>
              <a:gd name="T3" fmla="*/ 794 h 804"/>
              <a:gd name="T4" fmla="*/ 582 w 594"/>
              <a:gd name="T5" fmla="*/ 563 h 804"/>
              <a:gd name="T6" fmla="*/ 282 w 594"/>
              <a:gd name="T7" fmla="*/ 0 h 804"/>
              <a:gd name="T8" fmla="*/ 8 w 594"/>
              <a:gd name="T9" fmla="*/ 547 h 804"/>
            </a:gdLst>
            <a:ahLst/>
            <a:cxnLst>
              <a:cxn ang="0">
                <a:pos x="T0" y="T1"/>
              </a:cxn>
              <a:cxn ang="0">
                <a:pos x="T2" y="T3"/>
              </a:cxn>
              <a:cxn ang="0">
                <a:pos x="T4" y="T5"/>
              </a:cxn>
              <a:cxn ang="0">
                <a:pos x="T6" y="T7"/>
              </a:cxn>
              <a:cxn ang="0">
                <a:pos x="T8" y="T9"/>
              </a:cxn>
            </a:cxnLst>
            <a:rect l="0" t="0" r="r" b="b"/>
            <a:pathLst>
              <a:path w="594" h="804">
                <a:moveTo>
                  <a:pt x="8" y="547"/>
                </a:moveTo>
                <a:cubicBezTo>
                  <a:pt x="0" y="674"/>
                  <a:pt x="111" y="785"/>
                  <a:pt x="273" y="794"/>
                </a:cubicBezTo>
                <a:cubicBezTo>
                  <a:pt x="435" y="804"/>
                  <a:pt x="574" y="690"/>
                  <a:pt x="582" y="563"/>
                </a:cubicBezTo>
                <a:cubicBezTo>
                  <a:pt x="594" y="362"/>
                  <a:pt x="270" y="187"/>
                  <a:pt x="282" y="0"/>
                </a:cubicBezTo>
                <a:cubicBezTo>
                  <a:pt x="267" y="248"/>
                  <a:pt x="15" y="420"/>
                  <a:pt x="8" y="547"/>
                </a:cubicBezTo>
                <a:close/>
              </a:path>
            </a:pathLst>
          </a:custGeom>
          <a:solidFill>
            <a:srgbClr val="CC9B00"/>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77" name="Text Box 10"/>
          <p:cNvSpPr txBox="1">
            <a:spLocks noChangeArrowheads="1"/>
          </p:cNvSpPr>
          <p:nvPr/>
        </p:nvSpPr>
        <p:spPr bwMode="auto">
          <a:xfrm>
            <a:off x="9875970" y="3891727"/>
            <a:ext cx="742182" cy="323165"/>
          </a:xfrm>
          <a:prstGeom prst="rect">
            <a:avLst/>
          </a:prstGeom>
          <a:noFill/>
          <a:ln w="9525">
            <a:noFill/>
            <a:miter lim="800000"/>
            <a:headEnd/>
            <a:tailEnd/>
          </a:ln>
        </p:spPr>
        <p:txBody>
          <a:bodyPr wrap="square" lIns="45720" tIns="22860" rIns="45720" bIns="22860">
            <a:spAutoFit/>
          </a:bodyPr>
          <a:lstStyle/>
          <a:p>
            <a:pPr algn="ctr" defTabSz="1088232"/>
            <a:r>
              <a:rPr lang="en-US">
                <a:solidFill>
                  <a:prstClr val="white"/>
                </a:solidFill>
                <a:latin typeface="微软雅黑" panose="020B0503020204020204" pitchFamily="34" charset="-122"/>
                <a:ea typeface="微软雅黑" panose="020B0503020204020204" pitchFamily="34" charset="-122"/>
                <a:cs typeface="Open Sans Light" pitchFamily="34" charset="0"/>
              </a:rPr>
              <a:t>50%</a:t>
            </a:r>
            <a:endParaRPr lang="en-US" sz="1200">
              <a:solidFill>
                <a:prstClr val="white"/>
              </a:solidFill>
              <a:latin typeface="微软雅黑" panose="020B0503020204020204" pitchFamily="34" charset="-122"/>
              <a:ea typeface="微软雅黑" panose="020B0503020204020204" pitchFamily="34" charset="-122"/>
              <a:cs typeface="Open Sans Light" pitchFamily="34" charset="0"/>
            </a:endParaRPr>
          </a:p>
        </p:txBody>
      </p:sp>
      <p:sp>
        <p:nvSpPr>
          <p:cNvPr id="178" name="Text Box 10"/>
          <p:cNvSpPr txBox="1">
            <a:spLocks noChangeArrowheads="1"/>
          </p:cNvSpPr>
          <p:nvPr/>
        </p:nvSpPr>
        <p:spPr bwMode="auto">
          <a:xfrm>
            <a:off x="4391624" y="2767432"/>
            <a:ext cx="944488" cy="230832"/>
          </a:xfrm>
          <a:prstGeom prst="rect">
            <a:avLst/>
          </a:prstGeom>
          <a:noFill/>
          <a:ln w="9525">
            <a:noFill/>
            <a:miter lim="800000"/>
            <a:headEnd/>
            <a:tailEnd/>
          </a:ln>
        </p:spPr>
        <p:txBody>
          <a:bodyPr wrap="square" lIns="45720" tIns="22860" rIns="45720" bIns="22860">
            <a:spAutoFit/>
          </a:bodyPr>
          <a:lstStyle/>
          <a:p>
            <a:pPr algn="ctr" defTabSz="1088232"/>
            <a:r>
              <a:rPr lang="zh-CN" altLang="en-US" sz="1200" dirty="0">
                <a:solidFill>
                  <a:prstClr val="white"/>
                </a:solidFill>
                <a:latin typeface="微软雅黑" panose="020B0503020204020204" pitchFamily="34" charset="-122"/>
                <a:ea typeface="微软雅黑" panose="020B0503020204020204" pitchFamily="34" charset="-122"/>
                <a:cs typeface="Open Sans Light" pitchFamily="34" charset="0"/>
              </a:rPr>
              <a:t>标题</a:t>
            </a:r>
            <a:r>
              <a:rPr lang="en-US" altLang="zh-CN" sz="1200" dirty="0">
                <a:solidFill>
                  <a:prstClr val="white"/>
                </a:solidFill>
                <a:latin typeface="微软雅黑" panose="020B0503020204020204" pitchFamily="34" charset="-122"/>
                <a:ea typeface="微软雅黑" panose="020B0503020204020204" pitchFamily="34" charset="-122"/>
                <a:cs typeface="Open Sans Light" pitchFamily="34" charset="0"/>
              </a:rPr>
              <a:t>II</a:t>
            </a:r>
            <a:endParaRPr lang="en-US" sz="1000" dirty="0">
              <a:solidFill>
                <a:prstClr val="white"/>
              </a:solidFill>
              <a:latin typeface="微软雅黑" panose="020B0503020204020204" pitchFamily="34" charset="-122"/>
              <a:ea typeface="微软雅黑" panose="020B0503020204020204" pitchFamily="34" charset="-122"/>
              <a:cs typeface="Open Sans Light" pitchFamily="34" charset="0"/>
            </a:endParaRPr>
          </a:p>
        </p:txBody>
      </p:sp>
      <p:sp>
        <p:nvSpPr>
          <p:cNvPr id="179" name="Text Box 10"/>
          <p:cNvSpPr txBox="1">
            <a:spLocks noChangeArrowheads="1"/>
          </p:cNvSpPr>
          <p:nvPr/>
        </p:nvSpPr>
        <p:spPr bwMode="auto">
          <a:xfrm>
            <a:off x="6784383" y="2765950"/>
            <a:ext cx="944488" cy="230832"/>
          </a:xfrm>
          <a:prstGeom prst="rect">
            <a:avLst/>
          </a:prstGeom>
          <a:noFill/>
          <a:ln w="9525">
            <a:noFill/>
            <a:miter lim="800000"/>
            <a:headEnd/>
            <a:tailEnd/>
          </a:ln>
        </p:spPr>
        <p:txBody>
          <a:bodyPr wrap="square" lIns="45720" tIns="22860" rIns="45720" bIns="22860">
            <a:spAutoFit/>
          </a:bodyPr>
          <a:lstStyle/>
          <a:p>
            <a:pPr algn="ctr" defTabSz="1088232"/>
            <a:r>
              <a:rPr lang="zh-CN" altLang="en-US" sz="1200" dirty="0">
                <a:solidFill>
                  <a:prstClr val="white"/>
                </a:solidFill>
                <a:latin typeface="微软雅黑" panose="020B0503020204020204" pitchFamily="34" charset="-122"/>
                <a:ea typeface="微软雅黑" panose="020B0503020204020204" pitchFamily="34" charset="-122"/>
                <a:cs typeface="Open Sans Light" pitchFamily="34" charset="0"/>
              </a:rPr>
              <a:t>标题</a:t>
            </a:r>
            <a:r>
              <a:rPr lang="en-US" altLang="zh-CN" sz="1200" dirty="0">
                <a:solidFill>
                  <a:prstClr val="white"/>
                </a:solidFill>
                <a:latin typeface="微软雅黑" panose="020B0503020204020204" pitchFamily="34" charset="-122"/>
                <a:ea typeface="微软雅黑" panose="020B0503020204020204" pitchFamily="34" charset="-122"/>
                <a:cs typeface="Open Sans Light" pitchFamily="34" charset="0"/>
              </a:rPr>
              <a:t>III</a:t>
            </a:r>
            <a:endParaRPr lang="en-US" sz="1000" dirty="0">
              <a:solidFill>
                <a:prstClr val="white"/>
              </a:solidFill>
              <a:latin typeface="微软雅黑" panose="020B0503020204020204" pitchFamily="34" charset="-122"/>
              <a:ea typeface="微软雅黑" panose="020B0503020204020204" pitchFamily="34" charset="-122"/>
              <a:cs typeface="Open Sans Light" pitchFamily="34" charset="0"/>
            </a:endParaRPr>
          </a:p>
        </p:txBody>
      </p:sp>
      <p:sp>
        <p:nvSpPr>
          <p:cNvPr id="180" name="Text Box 10"/>
          <p:cNvSpPr txBox="1">
            <a:spLocks noChangeArrowheads="1"/>
          </p:cNvSpPr>
          <p:nvPr/>
        </p:nvSpPr>
        <p:spPr bwMode="auto">
          <a:xfrm>
            <a:off x="9084699" y="2767432"/>
            <a:ext cx="944488" cy="230832"/>
          </a:xfrm>
          <a:prstGeom prst="rect">
            <a:avLst/>
          </a:prstGeom>
          <a:noFill/>
          <a:ln w="9525">
            <a:noFill/>
            <a:miter lim="800000"/>
            <a:headEnd/>
            <a:tailEnd/>
          </a:ln>
        </p:spPr>
        <p:txBody>
          <a:bodyPr wrap="square" lIns="45720" tIns="22860" rIns="45720" bIns="22860">
            <a:spAutoFit/>
          </a:bodyPr>
          <a:lstStyle/>
          <a:p>
            <a:pPr algn="ctr" defTabSz="1088232"/>
            <a:r>
              <a:rPr lang="zh-CN" altLang="en-US" sz="1200" dirty="0">
                <a:solidFill>
                  <a:prstClr val="white"/>
                </a:solidFill>
                <a:latin typeface="微软雅黑" panose="020B0503020204020204" pitchFamily="34" charset="-122"/>
                <a:ea typeface="微软雅黑" panose="020B0503020204020204" pitchFamily="34" charset="-122"/>
                <a:cs typeface="Open Sans Light" pitchFamily="34" charset="0"/>
              </a:rPr>
              <a:t>标题</a:t>
            </a:r>
            <a:r>
              <a:rPr lang="en-US" altLang="zh-CN" sz="1200" dirty="0">
                <a:solidFill>
                  <a:prstClr val="white"/>
                </a:solidFill>
                <a:latin typeface="微软雅黑" panose="020B0503020204020204" pitchFamily="34" charset="-122"/>
                <a:ea typeface="微软雅黑" panose="020B0503020204020204" pitchFamily="34" charset="-122"/>
                <a:cs typeface="Open Sans Light" pitchFamily="34" charset="0"/>
              </a:rPr>
              <a:t>IV</a:t>
            </a:r>
            <a:endParaRPr lang="en-US" sz="1000" dirty="0">
              <a:solidFill>
                <a:prstClr val="white"/>
              </a:solidFill>
              <a:latin typeface="微软雅黑" panose="020B0503020204020204" pitchFamily="34" charset="-122"/>
              <a:ea typeface="微软雅黑" panose="020B0503020204020204" pitchFamily="34" charset="-122"/>
              <a:cs typeface="Open Sans Light" pitchFamily="34" charset="0"/>
            </a:endParaRPr>
          </a:p>
        </p:txBody>
      </p:sp>
      <p:sp>
        <p:nvSpPr>
          <p:cNvPr id="181" name="Text Box 10"/>
          <p:cNvSpPr txBox="1">
            <a:spLocks noChangeArrowheads="1"/>
          </p:cNvSpPr>
          <p:nvPr/>
        </p:nvSpPr>
        <p:spPr bwMode="auto">
          <a:xfrm>
            <a:off x="1330235" y="4755820"/>
            <a:ext cx="2076459" cy="1031051"/>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zh-CN" altLang="en-US" b="1" dirty="0">
                <a:solidFill>
                  <a:srgbClr val="C00000"/>
                </a:solidFill>
                <a:latin typeface="微软雅黑" panose="020B0503020204020204" pitchFamily="34" charset="-122"/>
                <a:ea typeface="微软雅黑" panose="020B0503020204020204" pitchFamily="34" charset="-122"/>
                <a:cs typeface="Open Sans" pitchFamily="34" charset="0"/>
              </a:rPr>
              <a:t>添加标题</a:t>
            </a:r>
            <a:endParaRPr lang="en-US" b="1" dirty="0">
              <a:solidFill>
                <a:srgbClr val="C00000"/>
              </a:solidFill>
              <a:latin typeface="微软雅黑" panose="020B0503020204020204" pitchFamily="34" charset="-122"/>
              <a:ea typeface="微软雅黑" panose="020B0503020204020204" pitchFamily="34" charset="-122"/>
              <a:cs typeface="Open Sans" pitchFamily="34" charset="0"/>
            </a:endParaRPr>
          </a:p>
          <a:p>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182" name="Text Box 10"/>
          <p:cNvSpPr txBox="1">
            <a:spLocks noChangeArrowheads="1"/>
          </p:cNvSpPr>
          <p:nvPr/>
        </p:nvSpPr>
        <p:spPr bwMode="auto">
          <a:xfrm>
            <a:off x="3908750" y="4773245"/>
            <a:ext cx="2076459" cy="1031051"/>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zh-CN" altLang="en-US" b="1" dirty="0">
                <a:solidFill>
                  <a:srgbClr val="C00000"/>
                </a:solidFill>
                <a:latin typeface="微软雅黑" panose="020B0503020204020204" pitchFamily="34" charset="-122"/>
                <a:ea typeface="微软雅黑" panose="020B0503020204020204" pitchFamily="34" charset="-122"/>
                <a:cs typeface="Open Sans" pitchFamily="34" charset="0"/>
              </a:rPr>
              <a:t>添加标题</a:t>
            </a:r>
            <a:endParaRPr lang="en-US" b="1" dirty="0">
              <a:solidFill>
                <a:srgbClr val="C00000"/>
              </a:solidFill>
              <a:latin typeface="微软雅黑" panose="020B0503020204020204" pitchFamily="34" charset="-122"/>
              <a:ea typeface="微软雅黑" panose="020B0503020204020204" pitchFamily="34" charset="-122"/>
              <a:cs typeface="Open Sans" pitchFamily="34" charset="0"/>
            </a:endParaRPr>
          </a:p>
          <a:p>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183" name="Text Box 10"/>
          <p:cNvSpPr txBox="1">
            <a:spLocks noChangeArrowheads="1"/>
          </p:cNvSpPr>
          <p:nvPr/>
        </p:nvSpPr>
        <p:spPr bwMode="auto">
          <a:xfrm>
            <a:off x="6320047" y="4773245"/>
            <a:ext cx="2076459" cy="1031051"/>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zh-CN" altLang="en-US" b="1" dirty="0">
                <a:solidFill>
                  <a:srgbClr val="C00000"/>
                </a:solidFill>
                <a:latin typeface="微软雅黑" panose="020B0503020204020204" pitchFamily="34" charset="-122"/>
                <a:ea typeface="微软雅黑" panose="020B0503020204020204" pitchFamily="34" charset="-122"/>
                <a:cs typeface="Open Sans" pitchFamily="34" charset="0"/>
              </a:rPr>
              <a:t>添加标题</a:t>
            </a:r>
            <a:endParaRPr lang="en-US" b="1" dirty="0">
              <a:solidFill>
                <a:srgbClr val="C00000"/>
              </a:solidFill>
              <a:latin typeface="微软雅黑" panose="020B0503020204020204" pitchFamily="34" charset="-122"/>
              <a:ea typeface="微软雅黑" panose="020B0503020204020204" pitchFamily="34" charset="-122"/>
              <a:cs typeface="Open Sans" pitchFamily="34" charset="0"/>
            </a:endParaRPr>
          </a:p>
          <a:p>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184" name="Text Box 10"/>
          <p:cNvSpPr txBox="1">
            <a:spLocks noChangeArrowheads="1"/>
          </p:cNvSpPr>
          <p:nvPr/>
        </p:nvSpPr>
        <p:spPr bwMode="auto">
          <a:xfrm>
            <a:off x="8723920" y="4735955"/>
            <a:ext cx="2076459" cy="1031051"/>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zh-CN" altLang="en-US" b="1" dirty="0">
                <a:solidFill>
                  <a:srgbClr val="C00000"/>
                </a:solidFill>
                <a:latin typeface="微软雅黑" panose="020B0503020204020204" pitchFamily="34" charset="-122"/>
                <a:ea typeface="微软雅黑" panose="020B0503020204020204" pitchFamily="34" charset="-122"/>
                <a:cs typeface="Open Sans" pitchFamily="34" charset="0"/>
              </a:rPr>
              <a:t>添加标题</a:t>
            </a:r>
            <a:endParaRPr lang="en-US" b="1" dirty="0">
              <a:solidFill>
                <a:srgbClr val="C00000"/>
              </a:solidFill>
              <a:latin typeface="微软雅黑" panose="020B0503020204020204" pitchFamily="34" charset="-122"/>
              <a:ea typeface="微软雅黑" panose="020B0503020204020204" pitchFamily="34" charset="-122"/>
              <a:cs typeface="Open Sans" pitchFamily="34" charset="0"/>
            </a:endParaRPr>
          </a:p>
          <a:p>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185" name="矩形 184">
            <a:extLst>
              <a:ext uri="{FF2B5EF4-FFF2-40B4-BE49-F238E27FC236}">
                <a16:creationId xmlns:a16="http://schemas.microsoft.com/office/drawing/2014/main" id="{CEFFA714-5B47-4E79-B44C-BE97E3FD15DD}"/>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186" name="TextBox 35">
            <a:extLst>
              <a:ext uri="{FF2B5EF4-FFF2-40B4-BE49-F238E27FC236}">
                <a16:creationId xmlns:a16="http://schemas.microsoft.com/office/drawing/2014/main" id="{5FB88CFB-90CA-49D9-A67F-8B856543406B}"/>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3080838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p:cNvSpPr>
          <p:nvPr/>
        </p:nvSpPr>
        <p:spPr bwMode="auto">
          <a:xfrm>
            <a:off x="5947906" y="5268615"/>
            <a:ext cx="4233" cy="2117"/>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sp>
        <p:nvSpPr>
          <p:cNvPr id="3" name="Freeform 46"/>
          <p:cNvSpPr>
            <a:spLocks/>
          </p:cNvSpPr>
          <p:nvPr/>
        </p:nvSpPr>
        <p:spPr bwMode="auto">
          <a:xfrm flipH="1">
            <a:off x="7348148" y="2043549"/>
            <a:ext cx="3504187"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C00000"/>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733">
              <a:solidFill>
                <a:srgbClr val="1A1A1A"/>
              </a:solidFill>
              <a:latin typeface="Open Sans Condensed Light" pitchFamily="34" charset="0"/>
              <a:ea typeface="Open Sans Condensed Light" pitchFamily="34" charset="0"/>
              <a:cs typeface="Open Sans Condensed Light" pitchFamily="34" charset="0"/>
              <a:sym typeface="Gill Sans" charset="0"/>
            </a:endParaRPr>
          </a:p>
        </p:txBody>
      </p:sp>
      <p:sp>
        <p:nvSpPr>
          <p:cNvPr id="4" name="Freeform 46"/>
          <p:cNvSpPr>
            <a:spLocks/>
          </p:cNvSpPr>
          <p:nvPr/>
        </p:nvSpPr>
        <p:spPr bwMode="auto">
          <a:xfrm flipH="1">
            <a:off x="7660354" y="3488684"/>
            <a:ext cx="3191980"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C00000"/>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733">
              <a:solidFill>
                <a:srgbClr val="1A1A1A"/>
              </a:solidFill>
              <a:latin typeface="Open Sans Condensed Light" pitchFamily="34" charset="0"/>
              <a:ea typeface="Open Sans Condensed Light" pitchFamily="34" charset="0"/>
              <a:cs typeface="Open Sans Condensed Light" pitchFamily="34" charset="0"/>
              <a:sym typeface="Gill Sans" charset="0"/>
            </a:endParaRPr>
          </a:p>
        </p:txBody>
      </p:sp>
      <p:sp>
        <p:nvSpPr>
          <p:cNvPr id="5" name="Freeform 46"/>
          <p:cNvSpPr>
            <a:spLocks/>
          </p:cNvSpPr>
          <p:nvPr/>
        </p:nvSpPr>
        <p:spPr bwMode="auto">
          <a:xfrm flipH="1">
            <a:off x="6807338" y="4552356"/>
            <a:ext cx="4044997"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C00000"/>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733">
              <a:solidFill>
                <a:srgbClr val="1A1A1A"/>
              </a:solidFill>
              <a:latin typeface="Open Sans Condensed Light" pitchFamily="34" charset="0"/>
              <a:ea typeface="Open Sans Condensed Light" pitchFamily="34" charset="0"/>
              <a:cs typeface="Open Sans Condensed Light" pitchFamily="34" charset="0"/>
              <a:sym typeface="Gill Sans" charset="0"/>
            </a:endParaRPr>
          </a:p>
        </p:txBody>
      </p:sp>
      <p:sp>
        <p:nvSpPr>
          <p:cNvPr id="6" name="Freeform 46"/>
          <p:cNvSpPr>
            <a:spLocks/>
          </p:cNvSpPr>
          <p:nvPr/>
        </p:nvSpPr>
        <p:spPr bwMode="auto">
          <a:xfrm>
            <a:off x="1181167" y="2528377"/>
            <a:ext cx="3598405"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C00000"/>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733">
              <a:solidFill>
                <a:srgbClr val="1A1A1A"/>
              </a:solidFill>
              <a:latin typeface="Open Sans Condensed Light" pitchFamily="34" charset="0"/>
              <a:ea typeface="Open Sans Condensed Light" pitchFamily="34" charset="0"/>
              <a:cs typeface="Open Sans Condensed Light" pitchFamily="34" charset="0"/>
              <a:sym typeface="Gill Sans" charset="0"/>
            </a:endParaRPr>
          </a:p>
        </p:txBody>
      </p:sp>
      <p:sp>
        <p:nvSpPr>
          <p:cNvPr id="7" name="Freeform 46"/>
          <p:cNvSpPr>
            <a:spLocks/>
          </p:cNvSpPr>
          <p:nvPr/>
        </p:nvSpPr>
        <p:spPr bwMode="auto">
          <a:xfrm>
            <a:off x="1181167" y="3568437"/>
            <a:ext cx="4416491"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C00000"/>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733">
              <a:solidFill>
                <a:srgbClr val="1A1A1A"/>
              </a:solidFill>
              <a:latin typeface="Open Sans Condensed Light" pitchFamily="34" charset="0"/>
              <a:ea typeface="Open Sans Condensed Light" pitchFamily="34" charset="0"/>
              <a:cs typeface="Open Sans Condensed Light" pitchFamily="34" charset="0"/>
              <a:sym typeface="Gill Sans" charset="0"/>
            </a:endParaRPr>
          </a:p>
        </p:txBody>
      </p:sp>
      <p:sp>
        <p:nvSpPr>
          <p:cNvPr id="8" name="Freeform 46"/>
          <p:cNvSpPr>
            <a:spLocks/>
          </p:cNvSpPr>
          <p:nvPr/>
        </p:nvSpPr>
        <p:spPr bwMode="auto">
          <a:xfrm flipV="1">
            <a:off x="1181167" y="5334864"/>
            <a:ext cx="3840427"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C00000"/>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733">
              <a:solidFill>
                <a:srgbClr val="1A1A1A"/>
              </a:solidFill>
              <a:latin typeface="Open Sans Condensed Light" pitchFamily="34" charset="0"/>
              <a:ea typeface="Open Sans Condensed Light" pitchFamily="34" charset="0"/>
              <a:cs typeface="Open Sans Condensed Light" pitchFamily="34" charset="0"/>
              <a:sym typeface="Gill Sans" charset="0"/>
            </a:endParaRPr>
          </a:p>
        </p:txBody>
      </p:sp>
      <p:sp>
        <p:nvSpPr>
          <p:cNvPr id="10" name="Oval 2"/>
          <p:cNvSpPr/>
          <p:nvPr/>
        </p:nvSpPr>
        <p:spPr bwMode="auto">
          <a:xfrm>
            <a:off x="1357439" y="2794853"/>
            <a:ext cx="352107" cy="352107"/>
          </a:xfrm>
          <a:prstGeom prst="ellipse">
            <a:avLst/>
          </a:prstGeom>
          <a:solidFill>
            <a:srgbClr val="C00000"/>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pPr>
            <a:endParaRPr lang="en-US" sz="7466">
              <a:solidFill>
                <a:srgbClr val="000000"/>
              </a:solidFill>
              <a:sym typeface="Gill Sans" charset="0"/>
            </a:endParaRPr>
          </a:p>
        </p:txBody>
      </p:sp>
      <p:sp>
        <p:nvSpPr>
          <p:cNvPr id="11" name="Rectangle 22"/>
          <p:cNvSpPr>
            <a:spLocks/>
          </p:cNvSpPr>
          <p:nvPr/>
        </p:nvSpPr>
        <p:spPr bwMode="auto">
          <a:xfrm>
            <a:off x="1324810" y="2852274"/>
            <a:ext cx="398319" cy="2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sz="2000" dirty="0">
                <a:solidFill>
                  <a:srgbClr val="FFFFFF"/>
                </a:solidFill>
                <a:latin typeface="Bebas Neue" charset="0"/>
                <a:ea typeface="ＭＳ Ｐゴシック" charset="0"/>
                <a:cs typeface="Bebas Neue" charset="0"/>
                <a:sym typeface="Bebas Neue" charset="0"/>
              </a:rPr>
              <a:t>1</a:t>
            </a:r>
          </a:p>
        </p:txBody>
      </p:sp>
      <p:sp>
        <p:nvSpPr>
          <p:cNvPr id="13" name="Oval 236"/>
          <p:cNvSpPr/>
          <p:nvPr/>
        </p:nvSpPr>
        <p:spPr bwMode="auto">
          <a:xfrm>
            <a:off x="1357439" y="3804129"/>
            <a:ext cx="352107" cy="352107"/>
          </a:xfrm>
          <a:prstGeom prst="ellipse">
            <a:avLst/>
          </a:prstGeom>
          <a:solidFill>
            <a:srgbClr val="C00000"/>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pPr>
            <a:endParaRPr lang="en-US" sz="7466">
              <a:solidFill>
                <a:srgbClr val="000000"/>
              </a:solidFill>
              <a:sym typeface="Gill Sans" charset="0"/>
            </a:endParaRPr>
          </a:p>
        </p:txBody>
      </p:sp>
      <p:sp>
        <p:nvSpPr>
          <p:cNvPr id="14" name="Rectangle 22"/>
          <p:cNvSpPr>
            <a:spLocks/>
          </p:cNvSpPr>
          <p:nvPr/>
        </p:nvSpPr>
        <p:spPr bwMode="auto">
          <a:xfrm>
            <a:off x="1324810" y="3861550"/>
            <a:ext cx="398319" cy="2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sz="2000" dirty="0">
                <a:solidFill>
                  <a:srgbClr val="FFFFFF"/>
                </a:solidFill>
                <a:latin typeface="Bebas Neue" charset="0"/>
                <a:ea typeface="ＭＳ Ｐゴシック" charset="0"/>
                <a:cs typeface="Bebas Neue" charset="0"/>
                <a:sym typeface="Bebas Neue" charset="0"/>
              </a:rPr>
              <a:t>2</a:t>
            </a:r>
          </a:p>
        </p:txBody>
      </p:sp>
      <p:sp>
        <p:nvSpPr>
          <p:cNvPr id="16" name="Oval 239"/>
          <p:cNvSpPr/>
          <p:nvPr/>
        </p:nvSpPr>
        <p:spPr bwMode="auto">
          <a:xfrm>
            <a:off x="1357439" y="4715990"/>
            <a:ext cx="352107" cy="352107"/>
          </a:xfrm>
          <a:prstGeom prst="ellipse">
            <a:avLst/>
          </a:prstGeom>
          <a:solidFill>
            <a:srgbClr val="CC9B00"/>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pPr>
            <a:endParaRPr lang="en-US" sz="7466">
              <a:solidFill>
                <a:srgbClr val="000000"/>
              </a:solidFill>
              <a:sym typeface="Gill Sans" charset="0"/>
            </a:endParaRPr>
          </a:p>
        </p:txBody>
      </p:sp>
      <p:sp>
        <p:nvSpPr>
          <p:cNvPr id="17" name="Rectangle 22"/>
          <p:cNvSpPr>
            <a:spLocks/>
          </p:cNvSpPr>
          <p:nvPr/>
        </p:nvSpPr>
        <p:spPr bwMode="auto">
          <a:xfrm>
            <a:off x="1324810" y="4773411"/>
            <a:ext cx="398319" cy="2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sz="2000" dirty="0">
                <a:solidFill>
                  <a:srgbClr val="FFFFFF"/>
                </a:solidFill>
                <a:latin typeface="Bebas Neue" charset="0"/>
                <a:ea typeface="ＭＳ Ｐゴシック" charset="0"/>
                <a:cs typeface="Bebas Neue" charset="0"/>
                <a:sym typeface="Bebas Neue" charset="0"/>
              </a:rPr>
              <a:t>3</a:t>
            </a:r>
          </a:p>
        </p:txBody>
      </p:sp>
      <p:sp>
        <p:nvSpPr>
          <p:cNvPr id="19" name="Oval 245"/>
          <p:cNvSpPr/>
          <p:nvPr/>
        </p:nvSpPr>
        <p:spPr bwMode="auto">
          <a:xfrm>
            <a:off x="10325104" y="2253152"/>
            <a:ext cx="352107" cy="352107"/>
          </a:xfrm>
          <a:prstGeom prst="ellipse">
            <a:avLst/>
          </a:prstGeom>
          <a:solidFill>
            <a:srgbClr val="CC9B00"/>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pPr>
            <a:endParaRPr lang="en-US" sz="7466">
              <a:solidFill>
                <a:srgbClr val="000000"/>
              </a:solidFill>
              <a:sym typeface="Gill Sans" charset="0"/>
            </a:endParaRPr>
          </a:p>
        </p:txBody>
      </p:sp>
      <p:sp>
        <p:nvSpPr>
          <p:cNvPr id="20" name="Rectangle 22"/>
          <p:cNvSpPr>
            <a:spLocks/>
          </p:cNvSpPr>
          <p:nvPr/>
        </p:nvSpPr>
        <p:spPr bwMode="auto">
          <a:xfrm>
            <a:off x="10292475" y="2310573"/>
            <a:ext cx="398319" cy="2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sz="2000" dirty="0">
                <a:solidFill>
                  <a:srgbClr val="FFFFFF"/>
                </a:solidFill>
                <a:latin typeface="Bebas Neue" charset="0"/>
                <a:ea typeface="ＭＳ Ｐゴシック" charset="0"/>
                <a:cs typeface="Bebas Neue" charset="0"/>
                <a:sym typeface="Bebas Neue" charset="0"/>
              </a:rPr>
              <a:t>4</a:t>
            </a:r>
          </a:p>
        </p:txBody>
      </p:sp>
      <p:sp>
        <p:nvSpPr>
          <p:cNvPr id="22" name="Oval 248"/>
          <p:cNvSpPr/>
          <p:nvPr/>
        </p:nvSpPr>
        <p:spPr bwMode="auto">
          <a:xfrm>
            <a:off x="10325104" y="3702529"/>
            <a:ext cx="352107" cy="352107"/>
          </a:xfrm>
          <a:prstGeom prst="ellipse">
            <a:avLst/>
          </a:prstGeom>
          <a:solidFill>
            <a:srgbClr val="CC9B00"/>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pPr>
            <a:endParaRPr lang="en-US" sz="7466">
              <a:solidFill>
                <a:srgbClr val="000000"/>
              </a:solidFill>
              <a:sym typeface="Gill Sans" charset="0"/>
            </a:endParaRPr>
          </a:p>
        </p:txBody>
      </p:sp>
      <p:sp>
        <p:nvSpPr>
          <p:cNvPr id="23" name="Rectangle 22"/>
          <p:cNvSpPr>
            <a:spLocks/>
          </p:cNvSpPr>
          <p:nvPr/>
        </p:nvSpPr>
        <p:spPr bwMode="auto">
          <a:xfrm>
            <a:off x="10292475" y="3759950"/>
            <a:ext cx="398319" cy="2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sz="2000" dirty="0">
                <a:solidFill>
                  <a:srgbClr val="FFFFFF"/>
                </a:solidFill>
                <a:latin typeface="Bebas Neue" charset="0"/>
                <a:ea typeface="ＭＳ Ｐゴシック" charset="0"/>
                <a:cs typeface="Bebas Neue" charset="0"/>
                <a:sym typeface="Bebas Neue" charset="0"/>
              </a:rPr>
              <a:t>5</a:t>
            </a:r>
          </a:p>
        </p:txBody>
      </p:sp>
      <p:sp>
        <p:nvSpPr>
          <p:cNvPr id="25" name="Oval 251"/>
          <p:cNvSpPr/>
          <p:nvPr/>
        </p:nvSpPr>
        <p:spPr bwMode="auto">
          <a:xfrm>
            <a:off x="10325104" y="4804885"/>
            <a:ext cx="352107" cy="352107"/>
          </a:xfrm>
          <a:prstGeom prst="ellipse">
            <a:avLst/>
          </a:prstGeom>
          <a:solidFill>
            <a:srgbClr val="C00000"/>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pPr>
            <a:endParaRPr lang="en-US" sz="7466">
              <a:solidFill>
                <a:srgbClr val="000000"/>
              </a:solidFill>
              <a:sym typeface="Gill Sans" charset="0"/>
            </a:endParaRPr>
          </a:p>
        </p:txBody>
      </p:sp>
      <p:sp>
        <p:nvSpPr>
          <p:cNvPr id="26" name="Rectangle 22"/>
          <p:cNvSpPr>
            <a:spLocks/>
          </p:cNvSpPr>
          <p:nvPr/>
        </p:nvSpPr>
        <p:spPr bwMode="auto">
          <a:xfrm>
            <a:off x="10292475" y="4862306"/>
            <a:ext cx="398319" cy="2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sz="2000" dirty="0">
                <a:solidFill>
                  <a:srgbClr val="FFFFFF"/>
                </a:solidFill>
                <a:latin typeface="Bebas Neue" charset="0"/>
                <a:ea typeface="ＭＳ Ｐゴシック" charset="0"/>
                <a:cs typeface="Bebas Neue" charset="0"/>
                <a:sym typeface="Bebas Neue" charset="0"/>
              </a:rPr>
              <a:t>6</a:t>
            </a:r>
          </a:p>
        </p:txBody>
      </p:sp>
      <p:grpSp>
        <p:nvGrpSpPr>
          <p:cNvPr id="28" name="Group 214"/>
          <p:cNvGrpSpPr/>
          <p:nvPr/>
        </p:nvGrpSpPr>
        <p:grpSpPr>
          <a:xfrm>
            <a:off x="5653868" y="2841247"/>
            <a:ext cx="1097669" cy="947677"/>
            <a:chOff x="3755667" y="1931353"/>
            <a:chExt cx="680374" cy="587404"/>
          </a:xfrm>
        </p:grpSpPr>
        <p:sp>
          <p:nvSpPr>
            <p:cNvPr id="30"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C00000"/>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sp>
          <p:nvSpPr>
            <p:cNvPr id="31"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grpSp>
      <p:grpSp>
        <p:nvGrpSpPr>
          <p:cNvPr id="33" name="Group 223"/>
          <p:cNvGrpSpPr/>
          <p:nvPr/>
        </p:nvGrpSpPr>
        <p:grpSpPr>
          <a:xfrm>
            <a:off x="5650184" y="3818416"/>
            <a:ext cx="1097669" cy="947677"/>
            <a:chOff x="3755667" y="1931353"/>
            <a:chExt cx="680374" cy="587404"/>
          </a:xfrm>
        </p:grpSpPr>
        <p:sp>
          <p:nvSpPr>
            <p:cNvPr id="35"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C00000"/>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sp>
          <p:nvSpPr>
            <p:cNvPr id="36"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grpSp>
      <p:grpSp>
        <p:nvGrpSpPr>
          <p:cNvPr id="38" name="Group 220"/>
          <p:cNvGrpSpPr/>
          <p:nvPr/>
        </p:nvGrpSpPr>
        <p:grpSpPr>
          <a:xfrm>
            <a:off x="6504924" y="3327097"/>
            <a:ext cx="1097669" cy="947677"/>
            <a:chOff x="3755667" y="1931353"/>
            <a:chExt cx="680374" cy="587404"/>
          </a:xfrm>
        </p:grpSpPr>
        <p:sp>
          <p:nvSpPr>
            <p:cNvPr id="40"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CC9B00"/>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sp>
          <p:nvSpPr>
            <p:cNvPr id="41"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grpSp>
      <p:grpSp>
        <p:nvGrpSpPr>
          <p:cNvPr id="43" name="Group 217"/>
          <p:cNvGrpSpPr/>
          <p:nvPr/>
        </p:nvGrpSpPr>
        <p:grpSpPr>
          <a:xfrm>
            <a:off x="6213462" y="1857049"/>
            <a:ext cx="1097669" cy="947677"/>
            <a:chOff x="3755667" y="1931353"/>
            <a:chExt cx="680374" cy="587404"/>
          </a:xfrm>
        </p:grpSpPr>
        <p:sp>
          <p:nvSpPr>
            <p:cNvPr id="45"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CC9B00"/>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sp>
          <p:nvSpPr>
            <p:cNvPr id="46"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grpSp>
      <p:grpSp>
        <p:nvGrpSpPr>
          <p:cNvPr id="48" name="Group 226"/>
          <p:cNvGrpSpPr/>
          <p:nvPr/>
        </p:nvGrpSpPr>
        <p:grpSpPr>
          <a:xfrm>
            <a:off x="5082728" y="4789359"/>
            <a:ext cx="1097669" cy="947677"/>
            <a:chOff x="3755667" y="1931353"/>
            <a:chExt cx="680374" cy="587404"/>
          </a:xfrm>
        </p:grpSpPr>
        <p:sp>
          <p:nvSpPr>
            <p:cNvPr id="50"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CC9B00"/>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sp>
          <p:nvSpPr>
            <p:cNvPr id="51"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grpSp>
      <p:grpSp>
        <p:nvGrpSpPr>
          <p:cNvPr id="53" name="Group 1"/>
          <p:cNvGrpSpPr/>
          <p:nvPr/>
        </p:nvGrpSpPr>
        <p:grpSpPr>
          <a:xfrm>
            <a:off x="4798004" y="2350027"/>
            <a:ext cx="1097669" cy="947677"/>
            <a:chOff x="3755667" y="1931353"/>
            <a:chExt cx="680374" cy="587404"/>
          </a:xfrm>
          <a:solidFill>
            <a:schemeClr val="bg1"/>
          </a:solidFill>
        </p:grpSpPr>
        <p:sp>
          <p:nvSpPr>
            <p:cNvPr id="55"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C00000"/>
            </a:solid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sp>
          <p:nvSpPr>
            <p:cNvPr id="56"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3733">
                <a:solidFill>
                  <a:srgbClr val="000000"/>
                </a:solidFill>
                <a:sym typeface="Gill Sans" charset="0"/>
              </a:endParaRPr>
            </a:p>
          </p:txBody>
        </p:sp>
      </p:grpSp>
      <p:sp>
        <p:nvSpPr>
          <p:cNvPr id="57" name="矩形 56"/>
          <p:cNvSpPr/>
          <p:nvPr/>
        </p:nvSpPr>
        <p:spPr>
          <a:xfrm>
            <a:off x="1790444" y="2736242"/>
            <a:ext cx="2621872" cy="461665"/>
          </a:xfrm>
          <a:prstGeom prst="rect">
            <a:avLst/>
          </a:prstGeom>
        </p:spPr>
        <p:txBody>
          <a:bodyPr wrap="square">
            <a:spAutoFit/>
          </a:bodyPr>
          <a:lstStyle/>
          <a:p>
            <a:pPr fontAlgn="base">
              <a:spcBef>
                <a:spcPct val="0"/>
              </a:spcBef>
              <a:spcAft>
                <a:spcPct val="0"/>
              </a:spcAft>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在此添加内容在此添加内容在此添加内容在此添加内容在此添加内容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endParaRPr>
          </a:p>
        </p:txBody>
      </p:sp>
      <p:sp>
        <p:nvSpPr>
          <p:cNvPr id="58" name="矩形 57"/>
          <p:cNvSpPr/>
          <p:nvPr/>
        </p:nvSpPr>
        <p:spPr>
          <a:xfrm>
            <a:off x="1790142" y="3756125"/>
            <a:ext cx="2621872" cy="461665"/>
          </a:xfrm>
          <a:prstGeom prst="rect">
            <a:avLst/>
          </a:prstGeom>
        </p:spPr>
        <p:txBody>
          <a:bodyPr wrap="square">
            <a:spAutoFit/>
          </a:bodyPr>
          <a:lstStyle/>
          <a:p>
            <a:pPr fontAlgn="base">
              <a:spcBef>
                <a:spcPct val="0"/>
              </a:spcBef>
              <a:spcAft>
                <a:spcPct val="0"/>
              </a:spcAft>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在此添加内容在此添加内容在此添加内容在此添加内容在此添加内容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endParaRPr>
          </a:p>
        </p:txBody>
      </p:sp>
      <p:sp>
        <p:nvSpPr>
          <p:cNvPr id="59" name="矩形 58"/>
          <p:cNvSpPr/>
          <p:nvPr/>
        </p:nvSpPr>
        <p:spPr>
          <a:xfrm>
            <a:off x="1790142" y="4614185"/>
            <a:ext cx="2621872" cy="461665"/>
          </a:xfrm>
          <a:prstGeom prst="rect">
            <a:avLst/>
          </a:prstGeom>
        </p:spPr>
        <p:txBody>
          <a:bodyPr wrap="square">
            <a:spAutoFit/>
          </a:bodyPr>
          <a:lstStyle/>
          <a:p>
            <a:pPr fontAlgn="base">
              <a:spcBef>
                <a:spcPct val="0"/>
              </a:spcBef>
              <a:spcAft>
                <a:spcPct val="0"/>
              </a:spcAft>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在此添加内容在此添加内容在此添加内容在此添加内容在此添加内容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endParaRPr>
          </a:p>
        </p:txBody>
      </p:sp>
      <p:sp>
        <p:nvSpPr>
          <p:cNvPr id="60" name="矩形 59"/>
          <p:cNvSpPr/>
          <p:nvPr/>
        </p:nvSpPr>
        <p:spPr>
          <a:xfrm>
            <a:off x="7652308" y="3630717"/>
            <a:ext cx="2621872" cy="461665"/>
          </a:xfrm>
          <a:prstGeom prst="rect">
            <a:avLst/>
          </a:prstGeom>
        </p:spPr>
        <p:txBody>
          <a:bodyPr wrap="square">
            <a:spAutoFit/>
          </a:bodyPr>
          <a:lstStyle/>
          <a:p>
            <a:pPr fontAlgn="base">
              <a:spcBef>
                <a:spcPct val="0"/>
              </a:spcBef>
              <a:spcAft>
                <a:spcPct val="0"/>
              </a:spcAft>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在此添加内容在此添加内容在此添加内容在此添加内容在此添加内容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endParaRPr>
          </a:p>
        </p:txBody>
      </p:sp>
      <p:sp>
        <p:nvSpPr>
          <p:cNvPr id="61" name="矩形 60"/>
          <p:cNvSpPr/>
          <p:nvPr/>
        </p:nvSpPr>
        <p:spPr>
          <a:xfrm>
            <a:off x="7628920" y="2218253"/>
            <a:ext cx="2621872" cy="461665"/>
          </a:xfrm>
          <a:prstGeom prst="rect">
            <a:avLst/>
          </a:prstGeom>
        </p:spPr>
        <p:txBody>
          <a:bodyPr wrap="square">
            <a:spAutoFit/>
          </a:bodyPr>
          <a:lstStyle/>
          <a:p>
            <a:pPr fontAlgn="base">
              <a:spcBef>
                <a:spcPct val="0"/>
              </a:spcBef>
              <a:spcAft>
                <a:spcPct val="0"/>
              </a:spcAft>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在此添加内容在此添加内容在此添加内容在此添加内容在此添加内容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endParaRPr>
          </a:p>
        </p:txBody>
      </p:sp>
      <p:sp>
        <p:nvSpPr>
          <p:cNvPr id="62" name="矩形 61"/>
          <p:cNvSpPr/>
          <p:nvPr/>
        </p:nvSpPr>
        <p:spPr>
          <a:xfrm>
            <a:off x="7581050" y="4789556"/>
            <a:ext cx="2621872" cy="461665"/>
          </a:xfrm>
          <a:prstGeom prst="rect">
            <a:avLst/>
          </a:prstGeom>
        </p:spPr>
        <p:txBody>
          <a:bodyPr wrap="square">
            <a:spAutoFit/>
          </a:bodyPr>
          <a:lstStyle/>
          <a:p>
            <a:pPr fontAlgn="base">
              <a:spcBef>
                <a:spcPct val="0"/>
              </a:spcBef>
              <a:spcAft>
                <a:spcPct val="0"/>
              </a:spcAft>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在此添加内容在此添加内容在此添加内容在此添加内容在此添加内容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endParaRPr>
          </a:p>
        </p:txBody>
      </p:sp>
      <p:pic>
        <p:nvPicPr>
          <p:cNvPr id="63" name="图片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1692" y="2624323"/>
            <a:ext cx="395783" cy="334762"/>
          </a:xfrm>
          <a:prstGeom prst="rect">
            <a:avLst/>
          </a:prstGeom>
        </p:spPr>
      </p:pic>
      <p:pic>
        <p:nvPicPr>
          <p:cNvPr id="64" name="图片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7762" y="2141623"/>
            <a:ext cx="395783" cy="334762"/>
          </a:xfrm>
          <a:prstGeom prst="rect">
            <a:avLst/>
          </a:prstGeom>
        </p:spPr>
      </p:pic>
      <p:pic>
        <p:nvPicPr>
          <p:cNvPr id="65" name="图片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1126" y="3128565"/>
            <a:ext cx="395783" cy="334762"/>
          </a:xfrm>
          <a:prstGeom prst="rect">
            <a:avLst/>
          </a:prstGeom>
        </p:spPr>
      </p:pic>
      <p:pic>
        <p:nvPicPr>
          <p:cNvPr id="66" name="图片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7290" y="3633554"/>
            <a:ext cx="395783" cy="334762"/>
          </a:xfrm>
          <a:prstGeom prst="rect">
            <a:avLst/>
          </a:prstGeom>
        </p:spPr>
      </p:pic>
      <p:pic>
        <p:nvPicPr>
          <p:cNvPr id="67" name="图片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5570" y="4107393"/>
            <a:ext cx="395783" cy="334762"/>
          </a:xfrm>
          <a:prstGeom prst="rect">
            <a:avLst/>
          </a:prstGeom>
        </p:spPr>
      </p:pic>
      <p:pic>
        <p:nvPicPr>
          <p:cNvPr id="68" name="图片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4278" y="5102292"/>
            <a:ext cx="395783" cy="334762"/>
          </a:xfrm>
          <a:prstGeom prst="rect">
            <a:avLst/>
          </a:prstGeom>
        </p:spPr>
      </p:pic>
      <p:sp>
        <p:nvSpPr>
          <p:cNvPr id="69" name="矩形 68">
            <a:extLst>
              <a:ext uri="{FF2B5EF4-FFF2-40B4-BE49-F238E27FC236}">
                <a16:creationId xmlns:a16="http://schemas.microsoft.com/office/drawing/2014/main" id="{B88DA0A1-6B0E-4934-9B53-187295A45736}"/>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70" name="TextBox 35">
            <a:extLst>
              <a:ext uri="{FF2B5EF4-FFF2-40B4-BE49-F238E27FC236}">
                <a16:creationId xmlns:a16="http://schemas.microsoft.com/office/drawing/2014/main" id="{8E95FD7B-0290-4C39-942D-DEEA9F9B3125}"/>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203223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19"/>
          <p:cNvSpPr/>
          <p:nvPr/>
        </p:nvSpPr>
        <p:spPr>
          <a:xfrm>
            <a:off x="4493678" y="2298039"/>
            <a:ext cx="3059705" cy="3777640"/>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1743740 w 3742661"/>
              <a:gd name="connsiteY26"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4 h 4522814"/>
              <a:gd name="connsiteX1" fmla="*/ 1796903 w 3694535"/>
              <a:gd name="connsiteY1" fmla="*/ 3815654 h 4522814"/>
              <a:gd name="connsiteX2" fmla="*/ 1307805 w 3694535"/>
              <a:gd name="connsiteY2" fmla="*/ 3411617 h 4522814"/>
              <a:gd name="connsiteX3" fmla="*/ 31898 w 3694535"/>
              <a:gd name="connsiteY3" fmla="*/ 2975682 h 4522814"/>
              <a:gd name="connsiteX4" fmla="*/ 1127052 w 3694535"/>
              <a:gd name="connsiteY4" fmla="*/ 3273394 h 4522814"/>
              <a:gd name="connsiteX5" fmla="*/ 393405 w 3694535"/>
              <a:gd name="connsiteY5" fmla="*/ 2486585 h 4522814"/>
              <a:gd name="connsiteX6" fmla="*/ 1775638 w 3694535"/>
              <a:gd name="connsiteY6" fmla="*/ 3549840 h 4522814"/>
              <a:gd name="connsiteX7" fmla="*/ 1679945 w 3694535"/>
              <a:gd name="connsiteY7" fmla="*/ 2422789 h 4522814"/>
              <a:gd name="connsiteX8" fmla="*/ 0 w 3694535"/>
              <a:gd name="connsiteY8" fmla="*/ 785375 h 4522814"/>
              <a:gd name="connsiteX9" fmla="*/ 988828 w 3694535"/>
              <a:gd name="connsiteY9" fmla="*/ 1954957 h 4522814"/>
              <a:gd name="connsiteX10" fmla="*/ 1137684 w 3694535"/>
              <a:gd name="connsiteY10" fmla="*/ 891701 h 4522814"/>
              <a:gd name="connsiteX11" fmla="*/ 1222745 w 3694535"/>
              <a:gd name="connsiteY11" fmla="*/ 2093180 h 4522814"/>
              <a:gd name="connsiteX12" fmla="*/ 1690577 w 3694535"/>
              <a:gd name="connsiteY12" fmla="*/ 2220771 h 4522814"/>
              <a:gd name="connsiteX13" fmla="*/ 1956391 w 3694535"/>
              <a:gd name="connsiteY13" fmla="*/ 30464 h 4522814"/>
              <a:gd name="connsiteX14" fmla="*/ 2027834 w 3694535"/>
              <a:gd name="connsiteY14" fmla="*/ 1016680 h 4522814"/>
              <a:gd name="connsiteX15" fmla="*/ 1881963 w 3694535"/>
              <a:gd name="connsiteY15" fmla="*/ 2090849 h 4522814"/>
              <a:gd name="connsiteX16" fmla="*/ 2057494 w 3694535"/>
              <a:gd name="connsiteY16" fmla="*/ 3076785 h 4522814"/>
              <a:gd name="connsiteX17" fmla="*/ 2647507 w 3694535"/>
              <a:gd name="connsiteY17" fmla="*/ 2550380 h 4522814"/>
              <a:gd name="connsiteX18" fmla="*/ 2913694 w 3694535"/>
              <a:gd name="connsiteY18" fmla="*/ 1322226 h 4522814"/>
              <a:gd name="connsiteX19" fmla="*/ 2806809 w 3694535"/>
              <a:gd name="connsiteY19" fmla="*/ 2413555 h 4522814"/>
              <a:gd name="connsiteX20" fmla="*/ 3694535 w 3694535"/>
              <a:gd name="connsiteY20" fmla="*/ 1154716 h 4522814"/>
              <a:gd name="connsiteX21" fmla="*/ 2222205 w 3694535"/>
              <a:gd name="connsiteY21" fmla="*/ 3400985 h 4522814"/>
              <a:gd name="connsiteX22" fmla="*/ 2169042 w 3694535"/>
              <a:gd name="connsiteY22" fmla="*/ 3847552 h 4522814"/>
              <a:gd name="connsiteX23" fmla="*/ 3317358 w 3694535"/>
              <a:gd name="connsiteY23" fmla="*/ 3124538 h 4522814"/>
              <a:gd name="connsiteX24" fmla="*/ 2194317 w 3694535"/>
              <a:gd name="connsiteY24" fmla="*/ 4061415 h 4522814"/>
              <a:gd name="connsiteX25" fmla="*/ 2232838 w 3694535"/>
              <a:gd name="connsiteY25" fmla="*/ 4506771 h 4522814"/>
              <a:gd name="connsiteX26" fmla="*/ 2218194 w 3694535"/>
              <a:gd name="connsiteY26" fmla="*/ 4521879 h 4522814"/>
              <a:gd name="connsiteX27" fmla="*/ 1743740 w 3694535"/>
              <a:gd name="connsiteY27" fmla="*/ 4522814 h 4522814"/>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19873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21509 w 3638574"/>
              <a:gd name="connsiteY22" fmla="*/ 3808660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5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rgbClr val="3F3F3F">
              <a:lumMod val="75000"/>
            </a:srgbClr>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4" name="椭圆 20"/>
          <p:cNvSpPr>
            <a:spLocks noChangeAspect="1"/>
          </p:cNvSpPr>
          <p:nvPr/>
        </p:nvSpPr>
        <p:spPr>
          <a:xfrm>
            <a:off x="5818941" y="1744308"/>
            <a:ext cx="484363" cy="484362"/>
          </a:xfrm>
          <a:prstGeom prst="ellipse">
            <a:avLst/>
          </a:prstGeom>
          <a:solidFill>
            <a:srgbClr val="CC9B00"/>
          </a:solidFill>
          <a:ln w="6350" cap="flat" cmpd="sng" algn="ctr">
            <a:noFill/>
            <a:prstDash val="solid"/>
            <a:miter lim="800000"/>
          </a:ln>
          <a:effectLst/>
        </p:spPr>
        <p:txBody>
          <a:bodyPr rtlCol="0" anchor="ctr"/>
          <a:lstStyle/>
          <a:p>
            <a:pPr algn="ctr" defTabSz="685800">
              <a:defRPr/>
            </a:pPr>
            <a:endParaRPr lang="zh-CN" altLang="en-US" sz="1100" kern="0" dirty="0">
              <a:solidFill>
                <a:srgbClr val="FFFFFF"/>
              </a:solidFill>
              <a:latin typeface="Roboto"/>
            </a:endParaRPr>
          </a:p>
        </p:txBody>
      </p:sp>
      <p:sp>
        <p:nvSpPr>
          <p:cNvPr id="5" name="椭圆 21"/>
          <p:cNvSpPr>
            <a:spLocks noChangeAspect="1"/>
          </p:cNvSpPr>
          <p:nvPr/>
        </p:nvSpPr>
        <p:spPr>
          <a:xfrm>
            <a:off x="7311202" y="2689029"/>
            <a:ext cx="484363" cy="484362"/>
          </a:xfrm>
          <a:prstGeom prst="ellipse">
            <a:avLst/>
          </a:prstGeom>
          <a:solidFill>
            <a:srgbClr val="CC9B00"/>
          </a:solidFill>
          <a:ln w="6350" cap="flat" cmpd="sng" algn="ctr">
            <a:noFill/>
            <a:prstDash val="solid"/>
            <a:miter lim="800000"/>
          </a:ln>
          <a:effectLst/>
        </p:spPr>
        <p:txBody>
          <a:bodyPr rtlCol="0" anchor="ctr"/>
          <a:lstStyle/>
          <a:p>
            <a:pPr algn="ctr" defTabSz="685800">
              <a:defRPr/>
            </a:pPr>
            <a:endParaRPr lang="zh-CN" altLang="en-US" sz="1350" kern="0" dirty="0">
              <a:solidFill>
                <a:srgbClr val="FFFFFF"/>
              </a:solidFill>
              <a:latin typeface="Roboto"/>
            </a:endParaRPr>
          </a:p>
        </p:txBody>
      </p:sp>
      <p:sp>
        <p:nvSpPr>
          <p:cNvPr id="6" name="椭圆 22"/>
          <p:cNvSpPr>
            <a:spLocks noChangeAspect="1"/>
          </p:cNvSpPr>
          <p:nvPr/>
        </p:nvSpPr>
        <p:spPr>
          <a:xfrm>
            <a:off x="4251497" y="2370371"/>
            <a:ext cx="484363" cy="484362"/>
          </a:xfrm>
          <a:prstGeom prst="ellipse">
            <a:avLst/>
          </a:prstGeom>
          <a:solidFill>
            <a:srgbClr val="CC9B00"/>
          </a:solidFill>
          <a:ln w="6350" cap="flat" cmpd="sng" algn="ctr">
            <a:noFill/>
            <a:prstDash val="solid"/>
            <a:miter lim="800000"/>
          </a:ln>
          <a:effectLst/>
        </p:spPr>
        <p:txBody>
          <a:bodyPr rtlCol="0" anchor="ctr"/>
          <a:lstStyle/>
          <a:p>
            <a:pPr algn="ctr" defTabSz="685800">
              <a:defRPr/>
            </a:pPr>
            <a:endParaRPr lang="zh-CN" altLang="en-US" sz="1100" kern="0" dirty="0">
              <a:solidFill>
                <a:prstClr val="white"/>
              </a:solidFill>
              <a:latin typeface="Roboto"/>
            </a:endParaRPr>
          </a:p>
        </p:txBody>
      </p:sp>
      <p:sp>
        <p:nvSpPr>
          <p:cNvPr id="7" name="椭圆 23"/>
          <p:cNvSpPr>
            <a:spLocks noChangeAspect="1"/>
          </p:cNvSpPr>
          <p:nvPr/>
        </p:nvSpPr>
        <p:spPr>
          <a:xfrm>
            <a:off x="4199367" y="4224289"/>
            <a:ext cx="484363" cy="484362"/>
          </a:xfrm>
          <a:prstGeom prst="ellipse">
            <a:avLst/>
          </a:prstGeom>
          <a:solidFill>
            <a:srgbClr val="C00000"/>
          </a:solidFill>
          <a:ln w="6350" cap="flat" cmpd="sng" algn="ctr">
            <a:noFill/>
            <a:prstDash val="solid"/>
            <a:miter lim="800000"/>
          </a:ln>
          <a:effectLst/>
        </p:spPr>
        <p:txBody>
          <a:bodyPr rtlCol="0" anchor="ctr"/>
          <a:lstStyle/>
          <a:p>
            <a:pPr algn="ctr" defTabSz="685800">
              <a:defRPr/>
            </a:pPr>
            <a:endParaRPr lang="zh-CN" altLang="en-US" sz="1100" kern="0" dirty="0">
              <a:solidFill>
                <a:srgbClr val="FFFFFF"/>
              </a:solidFill>
              <a:latin typeface="Roboto"/>
            </a:endParaRPr>
          </a:p>
        </p:txBody>
      </p:sp>
      <p:sp>
        <p:nvSpPr>
          <p:cNvPr id="8" name="椭圆 24"/>
          <p:cNvSpPr>
            <a:spLocks noChangeAspect="1"/>
          </p:cNvSpPr>
          <p:nvPr/>
        </p:nvSpPr>
        <p:spPr>
          <a:xfrm>
            <a:off x="7069021" y="4346162"/>
            <a:ext cx="484363" cy="484362"/>
          </a:xfrm>
          <a:prstGeom prst="ellipse">
            <a:avLst/>
          </a:prstGeom>
          <a:solidFill>
            <a:srgbClr val="C00000"/>
          </a:solidFill>
          <a:ln w="6350" cap="flat" cmpd="sng" algn="ctr">
            <a:noFill/>
            <a:prstDash val="solid"/>
            <a:miter lim="800000"/>
          </a:ln>
          <a:effectLst/>
        </p:spPr>
        <p:txBody>
          <a:bodyPr rtlCol="0" anchor="ctr"/>
          <a:lstStyle/>
          <a:p>
            <a:pPr algn="ctr" defTabSz="685800">
              <a:defRPr/>
            </a:pPr>
            <a:endParaRPr lang="zh-CN" altLang="en-US" sz="1100" kern="0" dirty="0">
              <a:solidFill>
                <a:srgbClr val="FFFFFF"/>
              </a:solidFill>
              <a:latin typeface="Roboto"/>
            </a:endParaRPr>
          </a:p>
        </p:txBody>
      </p:sp>
      <p:sp>
        <p:nvSpPr>
          <p:cNvPr id="9" name="椭圆 25"/>
          <p:cNvSpPr>
            <a:spLocks noChangeAspect="1"/>
          </p:cNvSpPr>
          <p:nvPr/>
        </p:nvSpPr>
        <p:spPr>
          <a:xfrm>
            <a:off x="6610723" y="2867765"/>
            <a:ext cx="484363" cy="484362"/>
          </a:xfrm>
          <a:prstGeom prst="ellipse">
            <a:avLst/>
          </a:prstGeom>
          <a:solidFill>
            <a:srgbClr val="C00000"/>
          </a:solidFill>
          <a:ln w="6350" cap="flat" cmpd="sng" algn="ctr">
            <a:noFill/>
            <a:prstDash val="solid"/>
            <a:miter lim="800000"/>
          </a:ln>
          <a:effectLst/>
        </p:spPr>
        <p:txBody>
          <a:bodyPr rtlCol="0" anchor="ctr"/>
          <a:lstStyle/>
          <a:p>
            <a:pPr algn="ctr" defTabSz="685800">
              <a:defRPr/>
            </a:pPr>
            <a:endParaRPr lang="zh-CN" altLang="en-US" sz="1100" kern="0" dirty="0">
              <a:solidFill>
                <a:srgbClr val="FFFFFF"/>
              </a:solidFill>
              <a:latin typeface="Roboto"/>
            </a:endParaRPr>
          </a:p>
        </p:txBody>
      </p:sp>
      <p:sp>
        <p:nvSpPr>
          <p:cNvPr id="10" name="椭圆 26"/>
          <p:cNvSpPr>
            <a:spLocks noChangeAspect="1"/>
          </p:cNvSpPr>
          <p:nvPr/>
        </p:nvSpPr>
        <p:spPr>
          <a:xfrm>
            <a:off x="5134772" y="2502428"/>
            <a:ext cx="484363" cy="484362"/>
          </a:xfrm>
          <a:prstGeom prst="ellipse">
            <a:avLst/>
          </a:prstGeom>
          <a:solidFill>
            <a:srgbClr val="C00000"/>
          </a:solidFill>
          <a:ln w="6350" cap="flat" cmpd="sng" algn="ctr">
            <a:noFill/>
            <a:prstDash val="solid"/>
            <a:miter lim="800000"/>
          </a:ln>
          <a:effectLst/>
        </p:spPr>
        <p:txBody>
          <a:bodyPr rtlCol="0" anchor="ctr"/>
          <a:lstStyle/>
          <a:p>
            <a:pPr algn="ctr" defTabSz="685800">
              <a:defRPr/>
            </a:pPr>
            <a:endParaRPr lang="zh-CN" altLang="en-US" sz="1100" kern="0" dirty="0">
              <a:solidFill>
                <a:srgbClr val="FFFFFF"/>
              </a:solidFill>
              <a:latin typeface="Roboto"/>
            </a:endParaRPr>
          </a:p>
        </p:txBody>
      </p:sp>
      <p:sp>
        <p:nvSpPr>
          <p:cNvPr id="11" name="椭圆 27"/>
          <p:cNvSpPr>
            <a:spLocks noChangeAspect="1"/>
          </p:cNvSpPr>
          <p:nvPr/>
        </p:nvSpPr>
        <p:spPr>
          <a:xfrm>
            <a:off x="6081316" y="3536779"/>
            <a:ext cx="242181" cy="242180"/>
          </a:xfrm>
          <a:prstGeom prst="ellipse">
            <a:avLst/>
          </a:prstGeom>
          <a:solidFill>
            <a:srgbClr val="CC9B00"/>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12" name="椭圆 28"/>
          <p:cNvSpPr>
            <a:spLocks noChangeAspect="1"/>
          </p:cNvSpPr>
          <p:nvPr/>
        </p:nvSpPr>
        <p:spPr>
          <a:xfrm>
            <a:off x="7034334" y="3468026"/>
            <a:ext cx="242181" cy="242180"/>
          </a:xfrm>
          <a:prstGeom prst="ellipse">
            <a:avLst/>
          </a:prstGeom>
          <a:solidFill>
            <a:srgbClr val="C00000"/>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13" name="椭圆 29"/>
          <p:cNvSpPr>
            <a:spLocks noChangeAspect="1"/>
          </p:cNvSpPr>
          <p:nvPr/>
        </p:nvSpPr>
        <p:spPr>
          <a:xfrm>
            <a:off x="5772855" y="2986789"/>
            <a:ext cx="242181" cy="242180"/>
          </a:xfrm>
          <a:prstGeom prst="ellipse">
            <a:avLst/>
          </a:prstGeom>
          <a:solidFill>
            <a:srgbClr val="CC9B00"/>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14" name="椭圆 30"/>
          <p:cNvSpPr>
            <a:spLocks noChangeAspect="1"/>
          </p:cNvSpPr>
          <p:nvPr/>
        </p:nvSpPr>
        <p:spPr>
          <a:xfrm>
            <a:off x="4918655" y="3365158"/>
            <a:ext cx="242181" cy="242180"/>
          </a:xfrm>
          <a:prstGeom prst="ellipse">
            <a:avLst/>
          </a:prstGeom>
          <a:solidFill>
            <a:srgbClr val="C00000"/>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15" name="椭圆 31"/>
          <p:cNvSpPr>
            <a:spLocks noChangeAspect="1"/>
          </p:cNvSpPr>
          <p:nvPr/>
        </p:nvSpPr>
        <p:spPr>
          <a:xfrm>
            <a:off x="4776953" y="4103982"/>
            <a:ext cx="242181" cy="242180"/>
          </a:xfrm>
          <a:prstGeom prst="ellipse">
            <a:avLst/>
          </a:prstGeom>
          <a:solidFill>
            <a:srgbClr val="CC9B00"/>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16" name="椭圆 32"/>
          <p:cNvSpPr>
            <a:spLocks noChangeAspect="1"/>
          </p:cNvSpPr>
          <p:nvPr/>
        </p:nvSpPr>
        <p:spPr>
          <a:xfrm>
            <a:off x="5416051" y="4627440"/>
            <a:ext cx="242181" cy="242180"/>
          </a:xfrm>
          <a:prstGeom prst="ellipse">
            <a:avLst/>
          </a:prstGeom>
          <a:solidFill>
            <a:srgbClr val="C00000"/>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17" name="椭圆 33"/>
          <p:cNvSpPr>
            <a:spLocks noChangeAspect="1"/>
          </p:cNvSpPr>
          <p:nvPr/>
        </p:nvSpPr>
        <p:spPr>
          <a:xfrm>
            <a:off x="6196981" y="4346162"/>
            <a:ext cx="242181" cy="242180"/>
          </a:xfrm>
          <a:prstGeom prst="ellipse">
            <a:avLst/>
          </a:prstGeom>
          <a:solidFill>
            <a:srgbClr val="CC9B00"/>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18" name="椭圆 34"/>
          <p:cNvSpPr>
            <a:spLocks noChangeAspect="1"/>
          </p:cNvSpPr>
          <p:nvPr/>
        </p:nvSpPr>
        <p:spPr>
          <a:xfrm>
            <a:off x="6565172" y="5024554"/>
            <a:ext cx="242181" cy="242180"/>
          </a:xfrm>
          <a:prstGeom prst="ellipse">
            <a:avLst/>
          </a:prstGeom>
          <a:solidFill>
            <a:srgbClr val="CC9B00"/>
          </a:solidFill>
          <a:ln w="6350" cap="flat" cmpd="sng" algn="ctr">
            <a:noFill/>
            <a:prstDash val="solid"/>
            <a:miter lim="800000"/>
          </a:ln>
          <a:effectLst/>
        </p:spPr>
        <p:txBody>
          <a:bodyPr rtlCol="0" anchor="ctr"/>
          <a:lstStyle/>
          <a:p>
            <a:pPr algn="ctr" defTabSz="685800">
              <a:defRPr/>
            </a:pPr>
            <a:endParaRPr lang="zh-CN" altLang="en-US" sz="1350" kern="0">
              <a:solidFill>
                <a:srgbClr val="FFFFFF"/>
              </a:solidFill>
              <a:latin typeface="Roboto"/>
            </a:endParaRPr>
          </a:p>
        </p:txBody>
      </p:sp>
      <p:sp>
        <p:nvSpPr>
          <p:cNvPr id="20" name="矩形 19"/>
          <p:cNvSpPr/>
          <p:nvPr/>
        </p:nvSpPr>
        <p:spPr>
          <a:xfrm>
            <a:off x="1267745" y="2257162"/>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21" name="文本框 20"/>
          <p:cNvSpPr txBox="1"/>
          <p:nvPr/>
        </p:nvSpPr>
        <p:spPr>
          <a:xfrm>
            <a:off x="1267744" y="2626494"/>
            <a:ext cx="2387173"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2" name="矩形 21"/>
          <p:cNvSpPr/>
          <p:nvPr/>
        </p:nvSpPr>
        <p:spPr>
          <a:xfrm>
            <a:off x="1267745" y="4148298"/>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23" name="文本框 22"/>
          <p:cNvSpPr txBox="1"/>
          <p:nvPr/>
        </p:nvSpPr>
        <p:spPr>
          <a:xfrm>
            <a:off x="1267744" y="4517630"/>
            <a:ext cx="2387173"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4" name="矩形 23"/>
          <p:cNvSpPr/>
          <p:nvPr/>
        </p:nvSpPr>
        <p:spPr>
          <a:xfrm>
            <a:off x="8340017" y="2257162"/>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25" name="文本框 24"/>
          <p:cNvSpPr txBox="1"/>
          <p:nvPr/>
        </p:nvSpPr>
        <p:spPr>
          <a:xfrm>
            <a:off x="8340016" y="2626494"/>
            <a:ext cx="2387173"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6" name="矩形 25"/>
          <p:cNvSpPr/>
          <p:nvPr/>
        </p:nvSpPr>
        <p:spPr>
          <a:xfrm>
            <a:off x="8340017" y="4148298"/>
            <a:ext cx="1107996" cy="369332"/>
          </a:xfrm>
          <a:prstGeom prst="rect">
            <a:avLst/>
          </a:prstGeom>
        </p:spPr>
        <p:txBody>
          <a:bodyPr wrap="none">
            <a:spAutoFit/>
          </a:bodyPr>
          <a:lstStyle/>
          <a:p>
            <a:pPr defTabSz="457200">
              <a:spcBef>
                <a:spcPct val="0"/>
              </a:spcBef>
              <a:defRPr/>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rPr>
              <a:t>添加标题</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cs typeface="Source Sans Pro"/>
            </a:endParaRPr>
          </a:p>
        </p:txBody>
      </p:sp>
      <p:sp>
        <p:nvSpPr>
          <p:cNvPr id="27" name="文本框 26"/>
          <p:cNvSpPr txBox="1"/>
          <p:nvPr/>
        </p:nvSpPr>
        <p:spPr>
          <a:xfrm>
            <a:off x="8340016" y="4517630"/>
            <a:ext cx="2387173" cy="738664"/>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在此添加内容在此添加内容在此添加内容在此添加内容在此添加内容在此添加内容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a16="http://schemas.microsoft.com/office/drawing/2014/main" id="{BD52FCF8-0B44-4A7F-892D-C112AA3000A2}"/>
              </a:ext>
            </a:extLst>
          </p:cNvPr>
          <p:cNvSpPr/>
          <p:nvPr/>
        </p:nvSpPr>
        <p:spPr>
          <a:xfrm>
            <a:off x="4737047" y="157257"/>
            <a:ext cx="2717906" cy="593698"/>
          </a:xfrm>
          <a:prstGeom prst="rect">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sz="2144" dirty="0"/>
          </a:p>
        </p:txBody>
      </p:sp>
      <p:sp>
        <p:nvSpPr>
          <p:cNvPr id="29" name="TextBox 35">
            <a:extLst>
              <a:ext uri="{FF2B5EF4-FFF2-40B4-BE49-F238E27FC236}">
                <a16:creationId xmlns:a16="http://schemas.microsoft.com/office/drawing/2014/main" id="{EB0B5E43-6B06-4712-A003-D876E60C2968}"/>
              </a:ext>
            </a:extLst>
          </p:cNvPr>
          <p:cNvSpPr txBox="1"/>
          <p:nvPr/>
        </p:nvSpPr>
        <p:spPr>
          <a:xfrm>
            <a:off x="4865627" y="242957"/>
            <a:ext cx="2460747" cy="461665"/>
          </a:xfrm>
          <a:prstGeom prst="rect">
            <a:avLst/>
          </a:prstGeom>
          <a:noFill/>
        </p:spPr>
        <p:txBody>
          <a:bodyPr wrap="square" rtlCol="0">
            <a:spAutoFit/>
          </a:bodyPr>
          <a:lstStyle/>
          <a:p>
            <a:pPr algn="dist" eaLnBrk="0" hangingPunct="0"/>
            <a:r>
              <a:rPr lang="zh-CN" altLang="en-US" sz="2400" b="1" dirty="0">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1259538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0971B5B1-313F-4B7C-8825-0669AB34B0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31" name="图片 30">
            <a:extLst>
              <a:ext uri="{FF2B5EF4-FFF2-40B4-BE49-F238E27FC236}">
                <a16:creationId xmlns:a16="http://schemas.microsoft.com/office/drawing/2014/main" id="{8DB1E52D-1A32-4208-8059-3C6768028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68" y="2607072"/>
            <a:ext cx="12028064" cy="4250928"/>
          </a:xfrm>
          <a:prstGeom prst="rect">
            <a:avLst/>
          </a:prstGeom>
        </p:spPr>
      </p:pic>
      <p:pic>
        <p:nvPicPr>
          <p:cNvPr id="39" name="图片 38">
            <a:extLst>
              <a:ext uri="{FF2B5EF4-FFF2-40B4-BE49-F238E27FC236}">
                <a16:creationId xmlns:a16="http://schemas.microsoft.com/office/drawing/2014/main" id="{5721B67F-50B5-4629-93CA-A02A8BD82B9B}"/>
              </a:ext>
            </a:extLst>
          </p:cNvPr>
          <p:cNvPicPr>
            <a:picLocks noChangeAspect="1"/>
          </p:cNvPicPr>
          <p:nvPr/>
        </p:nvPicPr>
        <p:blipFill>
          <a:blip r:embed="rId4">
            <a:extLst>
              <a:ext uri="{28A0092B-C50C-407E-A947-70E740481C1C}">
                <a14:useLocalDpi xmlns:a14="http://schemas.microsoft.com/office/drawing/2010/main" val="0"/>
              </a:ext>
            </a:extLst>
          </a:blip>
          <a:srcRect l="34282" t="81270" r="33636"/>
          <a:stretch>
            <a:fillRect/>
          </a:stretch>
        </p:blipFill>
        <p:spPr>
          <a:xfrm>
            <a:off x="173720" y="5573486"/>
            <a:ext cx="11873136" cy="1284514"/>
          </a:xfrm>
          <a:custGeom>
            <a:avLst/>
            <a:gdLst>
              <a:gd name="connsiteX0" fmla="*/ 0 w 11873136"/>
              <a:gd name="connsiteY0" fmla="*/ 0 h 1284514"/>
              <a:gd name="connsiteX1" fmla="*/ 11873136 w 11873136"/>
              <a:gd name="connsiteY1" fmla="*/ 0 h 1284514"/>
              <a:gd name="connsiteX2" fmla="*/ 11873136 w 11873136"/>
              <a:gd name="connsiteY2" fmla="*/ 1284514 h 1284514"/>
              <a:gd name="connsiteX3" fmla="*/ 0 w 11873136"/>
              <a:gd name="connsiteY3" fmla="*/ 1284514 h 1284514"/>
            </a:gdLst>
            <a:ahLst/>
            <a:cxnLst>
              <a:cxn ang="0">
                <a:pos x="connsiteX0" y="connsiteY0"/>
              </a:cxn>
              <a:cxn ang="0">
                <a:pos x="connsiteX1" y="connsiteY1"/>
              </a:cxn>
              <a:cxn ang="0">
                <a:pos x="connsiteX2" y="connsiteY2"/>
              </a:cxn>
              <a:cxn ang="0">
                <a:pos x="connsiteX3" y="connsiteY3"/>
              </a:cxn>
            </a:cxnLst>
            <a:rect l="l" t="t" r="r" b="b"/>
            <a:pathLst>
              <a:path w="11873136" h="1284514">
                <a:moveTo>
                  <a:pt x="0" y="0"/>
                </a:moveTo>
                <a:lnTo>
                  <a:pt x="11873136" y="0"/>
                </a:lnTo>
                <a:lnTo>
                  <a:pt x="11873136" y="1284514"/>
                </a:lnTo>
                <a:lnTo>
                  <a:pt x="0" y="1284514"/>
                </a:lnTo>
                <a:close/>
              </a:path>
            </a:pathLst>
          </a:custGeom>
        </p:spPr>
      </p:pic>
      <p:pic>
        <p:nvPicPr>
          <p:cNvPr id="36" name="图片 35">
            <a:extLst>
              <a:ext uri="{FF2B5EF4-FFF2-40B4-BE49-F238E27FC236}">
                <a16:creationId xmlns:a16="http://schemas.microsoft.com/office/drawing/2014/main" id="{E43CB46D-4F10-4981-BC40-661FD0C025EF}"/>
              </a:ext>
            </a:extLst>
          </p:cNvPr>
          <p:cNvPicPr>
            <a:picLocks noChangeAspect="1"/>
          </p:cNvPicPr>
          <p:nvPr/>
        </p:nvPicPr>
        <p:blipFill>
          <a:blip r:embed="rId5">
            <a:extLst>
              <a:ext uri="{28A0092B-C50C-407E-A947-70E740481C1C}">
                <a14:useLocalDpi xmlns:a14="http://schemas.microsoft.com/office/drawing/2010/main" val="0"/>
              </a:ext>
            </a:extLst>
          </a:blip>
          <a:srcRect r="65718" b="35118"/>
          <a:stretch>
            <a:fillRect/>
          </a:stretch>
        </p:blipFill>
        <p:spPr>
          <a:xfrm>
            <a:off x="0" y="0"/>
            <a:ext cx="2337295" cy="6858000"/>
          </a:xfrm>
          <a:custGeom>
            <a:avLst/>
            <a:gdLst>
              <a:gd name="connsiteX0" fmla="*/ 0 w 2337295"/>
              <a:gd name="connsiteY0" fmla="*/ 0 h 6858000"/>
              <a:gd name="connsiteX1" fmla="*/ 2337295 w 2337295"/>
              <a:gd name="connsiteY1" fmla="*/ 0 h 6858000"/>
              <a:gd name="connsiteX2" fmla="*/ 2337295 w 2337295"/>
              <a:gd name="connsiteY2" fmla="*/ 6858000 h 6858000"/>
              <a:gd name="connsiteX3" fmla="*/ 0 w 23372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337295" h="6858000">
                <a:moveTo>
                  <a:pt x="0" y="0"/>
                </a:moveTo>
                <a:lnTo>
                  <a:pt x="2337295" y="0"/>
                </a:lnTo>
                <a:lnTo>
                  <a:pt x="2337295" y="6858000"/>
                </a:lnTo>
                <a:lnTo>
                  <a:pt x="0" y="6858000"/>
                </a:lnTo>
                <a:close/>
              </a:path>
            </a:pathLst>
          </a:custGeom>
        </p:spPr>
      </p:pic>
      <p:pic>
        <p:nvPicPr>
          <p:cNvPr id="34" name="图片 33">
            <a:extLst>
              <a:ext uri="{FF2B5EF4-FFF2-40B4-BE49-F238E27FC236}">
                <a16:creationId xmlns:a16="http://schemas.microsoft.com/office/drawing/2014/main" id="{15F886F8-B9BE-48A1-90CC-318C375AA4CD}"/>
              </a:ext>
            </a:extLst>
          </p:cNvPr>
          <p:cNvPicPr>
            <a:picLocks noChangeAspect="1"/>
          </p:cNvPicPr>
          <p:nvPr/>
        </p:nvPicPr>
        <p:blipFill>
          <a:blip r:embed="rId5">
            <a:extLst>
              <a:ext uri="{28A0092B-C50C-407E-A947-70E740481C1C}">
                <a14:useLocalDpi xmlns:a14="http://schemas.microsoft.com/office/drawing/2010/main" val="0"/>
              </a:ext>
            </a:extLst>
          </a:blip>
          <a:srcRect l="66364" b="35118"/>
          <a:stretch>
            <a:fillRect/>
          </a:stretch>
        </p:blipFill>
        <p:spPr>
          <a:xfrm>
            <a:off x="9898743" y="0"/>
            <a:ext cx="2293257" cy="6858000"/>
          </a:xfrm>
          <a:custGeom>
            <a:avLst/>
            <a:gdLst>
              <a:gd name="connsiteX0" fmla="*/ 0 w 2293257"/>
              <a:gd name="connsiteY0" fmla="*/ 0 h 6858000"/>
              <a:gd name="connsiteX1" fmla="*/ 2293257 w 2293257"/>
              <a:gd name="connsiteY1" fmla="*/ 0 h 6858000"/>
              <a:gd name="connsiteX2" fmla="*/ 2293257 w 2293257"/>
              <a:gd name="connsiteY2" fmla="*/ 6858000 h 6858000"/>
              <a:gd name="connsiteX3" fmla="*/ 0 w 22932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293257" h="6858000">
                <a:moveTo>
                  <a:pt x="0" y="0"/>
                </a:moveTo>
                <a:lnTo>
                  <a:pt x="2293257" y="0"/>
                </a:lnTo>
                <a:lnTo>
                  <a:pt x="2293257" y="6858000"/>
                </a:lnTo>
                <a:lnTo>
                  <a:pt x="0" y="6858000"/>
                </a:lnTo>
                <a:close/>
              </a:path>
            </a:pathLst>
          </a:custGeom>
        </p:spPr>
      </p:pic>
      <p:pic>
        <p:nvPicPr>
          <p:cNvPr id="13" name="图片 12">
            <a:extLst>
              <a:ext uri="{FF2B5EF4-FFF2-40B4-BE49-F238E27FC236}">
                <a16:creationId xmlns:a16="http://schemas.microsoft.com/office/drawing/2014/main" id="{279ADFEF-3696-4A42-997F-42247A9C31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V="1">
            <a:off x="2170080" y="1124662"/>
            <a:ext cx="7851840" cy="393814"/>
          </a:xfrm>
          <a:prstGeom prst="rect">
            <a:avLst/>
          </a:prstGeom>
        </p:spPr>
      </p:pic>
      <p:pic>
        <p:nvPicPr>
          <p:cNvPr id="15" name="图片 14">
            <a:extLst>
              <a:ext uri="{FF2B5EF4-FFF2-40B4-BE49-F238E27FC236}">
                <a16:creationId xmlns:a16="http://schemas.microsoft.com/office/drawing/2014/main" id="{16899843-D221-4270-8BBD-9F2485B14E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6744" y="1016826"/>
            <a:ext cx="1718512" cy="609486"/>
          </a:xfrm>
          <a:prstGeom prst="rect">
            <a:avLst/>
          </a:prstGeom>
        </p:spPr>
      </p:pic>
      <p:pic>
        <p:nvPicPr>
          <p:cNvPr id="17" name="图片 16">
            <a:extLst>
              <a:ext uri="{FF2B5EF4-FFF2-40B4-BE49-F238E27FC236}">
                <a16:creationId xmlns:a16="http://schemas.microsoft.com/office/drawing/2014/main" id="{0232C960-CAEA-4AED-9E3C-06809D07B6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47658" y="204598"/>
            <a:ext cx="696686" cy="701386"/>
          </a:xfrm>
          <a:prstGeom prst="rect">
            <a:avLst/>
          </a:prstGeom>
        </p:spPr>
      </p:pic>
      <p:pic>
        <p:nvPicPr>
          <p:cNvPr id="19" name="图片 18">
            <a:extLst>
              <a:ext uri="{FF2B5EF4-FFF2-40B4-BE49-F238E27FC236}">
                <a16:creationId xmlns:a16="http://schemas.microsoft.com/office/drawing/2014/main" id="{126F2696-B3C9-44CA-B1CC-5C99225D3A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26514" y="142543"/>
            <a:ext cx="5065486" cy="369358"/>
          </a:xfrm>
          <a:prstGeom prst="rect">
            <a:avLst/>
          </a:prstGeom>
        </p:spPr>
      </p:pic>
      <p:pic>
        <p:nvPicPr>
          <p:cNvPr id="20" name="图片 19">
            <a:extLst>
              <a:ext uri="{FF2B5EF4-FFF2-40B4-BE49-F238E27FC236}">
                <a16:creationId xmlns:a16="http://schemas.microsoft.com/office/drawing/2014/main" id="{4B7D46D0-6634-401C-A8B7-18F2BB4A57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0" y="142543"/>
            <a:ext cx="5065486" cy="369358"/>
          </a:xfrm>
          <a:prstGeom prst="rect">
            <a:avLst/>
          </a:prstGeom>
        </p:spPr>
      </p:pic>
      <p:pic>
        <p:nvPicPr>
          <p:cNvPr id="29" name="图片 28">
            <a:extLst>
              <a:ext uri="{FF2B5EF4-FFF2-40B4-BE49-F238E27FC236}">
                <a16:creationId xmlns:a16="http://schemas.microsoft.com/office/drawing/2014/main" id="{32F6E9E7-EF0C-4DCF-BB09-9A48707D31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80114" y="3197442"/>
            <a:ext cx="3831772" cy="834910"/>
          </a:xfrm>
          <a:prstGeom prst="rect">
            <a:avLst/>
          </a:prstGeom>
        </p:spPr>
      </p:pic>
      <p:pic>
        <p:nvPicPr>
          <p:cNvPr id="41" name="图片 40">
            <a:extLst>
              <a:ext uri="{FF2B5EF4-FFF2-40B4-BE49-F238E27FC236}">
                <a16:creationId xmlns:a16="http://schemas.microsoft.com/office/drawing/2014/main" id="{FEC309EF-8F05-4F14-9FE4-E64C7ED1EC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09548" y="4121049"/>
            <a:ext cx="1372904" cy="158782"/>
          </a:xfrm>
          <a:prstGeom prst="rect">
            <a:avLst/>
          </a:prstGeom>
        </p:spPr>
      </p:pic>
      <p:pic>
        <p:nvPicPr>
          <p:cNvPr id="43" name="图片 42">
            <a:extLst>
              <a:ext uri="{FF2B5EF4-FFF2-40B4-BE49-F238E27FC236}">
                <a16:creationId xmlns:a16="http://schemas.microsoft.com/office/drawing/2014/main" id="{46D757D7-36F1-4D89-AA90-5DA59865651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41487" y="4368529"/>
            <a:ext cx="5109028" cy="483140"/>
          </a:xfrm>
          <a:prstGeom prst="rect">
            <a:avLst/>
          </a:prstGeom>
        </p:spPr>
      </p:pic>
      <p:pic>
        <p:nvPicPr>
          <p:cNvPr id="48" name="图片 47">
            <a:extLst>
              <a:ext uri="{FF2B5EF4-FFF2-40B4-BE49-F238E27FC236}">
                <a16:creationId xmlns:a16="http://schemas.microsoft.com/office/drawing/2014/main" id="{EF36F63C-187A-4D6A-91A5-9550FD19E8C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190343" y="142543"/>
            <a:ext cx="389005" cy="369358"/>
          </a:xfrm>
          <a:prstGeom prst="rect">
            <a:avLst/>
          </a:prstGeom>
        </p:spPr>
      </p:pic>
      <p:pic>
        <p:nvPicPr>
          <p:cNvPr id="49" name="图片 48">
            <a:extLst>
              <a:ext uri="{FF2B5EF4-FFF2-40B4-BE49-F238E27FC236}">
                <a16:creationId xmlns:a16="http://schemas.microsoft.com/office/drawing/2014/main" id="{B9D5430F-7202-44A8-9804-CE93D2641C4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12652" y="142543"/>
            <a:ext cx="389005" cy="369358"/>
          </a:xfrm>
          <a:prstGeom prst="rect">
            <a:avLst/>
          </a:prstGeom>
        </p:spPr>
      </p:pic>
      <p:sp>
        <p:nvSpPr>
          <p:cNvPr id="2" name="文本框 1">
            <a:extLst>
              <a:ext uri="{FF2B5EF4-FFF2-40B4-BE49-F238E27FC236}">
                <a16:creationId xmlns:a16="http://schemas.microsoft.com/office/drawing/2014/main" id="{72C6ED0D-909A-4909-826D-2F3E75D6B154}"/>
              </a:ext>
            </a:extLst>
          </p:cNvPr>
          <p:cNvSpPr txBox="1"/>
          <p:nvPr/>
        </p:nvSpPr>
        <p:spPr>
          <a:xfrm>
            <a:off x="2750457" y="1706543"/>
            <a:ext cx="6691086" cy="1446550"/>
          </a:xfrm>
          <a:prstGeom prst="rect">
            <a:avLst/>
          </a:prstGeom>
          <a:noFill/>
        </p:spPr>
        <p:txBody>
          <a:bodyPr wrap="square" rtlCol="0">
            <a:spAutoFit/>
          </a:bodyPr>
          <a:lstStyle/>
          <a:p>
            <a:pPr algn="dist"/>
            <a:r>
              <a:rPr lang="zh-CN" altLang="en-US" sz="8800" dirty="0">
                <a:solidFill>
                  <a:srgbClr val="FE0000"/>
                </a:solidFill>
                <a:latin typeface="中山行书百年纪念版" panose="02010609000101010101" pitchFamily="49" charset="-122"/>
                <a:ea typeface="中山行书百年纪念版" panose="02010609000101010101" pitchFamily="49" charset="-122"/>
              </a:rPr>
              <a:t>永远忠于党</a:t>
            </a:r>
          </a:p>
        </p:txBody>
      </p:sp>
    </p:spTree>
    <p:extLst>
      <p:ext uri="{BB962C8B-B14F-4D97-AF65-F5344CB8AC3E}">
        <p14:creationId xmlns:p14="http://schemas.microsoft.com/office/powerpoint/2010/main" val="272526301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1857</Words>
  <Application>Microsoft Office PowerPoint</Application>
  <PresentationFormat>宽屏</PresentationFormat>
  <Paragraphs>229</Paragraphs>
  <Slides>30</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30</vt:i4>
      </vt:variant>
    </vt:vector>
  </HeadingPairs>
  <TitlesOfParts>
    <vt:vector size="52" baseType="lpstr">
      <vt:lpstr>Arail</vt:lpstr>
      <vt:lpstr>Bebas Neue</vt:lpstr>
      <vt:lpstr>FontAwesome</vt:lpstr>
      <vt:lpstr>Gill Sans</vt:lpstr>
      <vt:lpstr>Malgun Gothic</vt:lpstr>
      <vt:lpstr>ＭＳ Ｐゴシック</vt:lpstr>
      <vt:lpstr>Open Sans</vt:lpstr>
      <vt:lpstr>Open Sans Condensed Light</vt:lpstr>
      <vt:lpstr>Open Sans Light</vt:lpstr>
      <vt:lpstr>Roboto</vt:lpstr>
      <vt:lpstr>等线</vt:lpstr>
      <vt:lpstr>等线 Light</vt:lpstr>
      <vt:lpstr>方正正中黑简体</vt:lpstr>
      <vt:lpstr>宋体</vt:lpstr>
      <vt:lpstr>微软雅黑</vt:lpstr>
      <vt:lpstr>中山行书百年纪念版</vt:lpstr>
      <vt:lpstr>Arial</vt:lpstr>
      <vt:lpstr>Arial Black</vt:lpstr>
      <vt:lpstr>Calibri</vt:lpstr>
      <vt:lpstr>Calibri</vt:lpstr>
      <vt:lpstr>Source Sans Pro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余 康伟</dc:creator>
  <cp:lastModifiedBy>余 康伟</cp:lastModifiedBy>
  <cp:revision>11</cp:revision>
  <dcterms:created xsi:type="dcterms:W3CDTF">2018-07-21T16:15:13Z</dcterms:created>
  <dcterms:modified xsi:type="dcterms:W3CDTF">2018-07-22T06:04:37Z</dcterms:modified>
</cp:coreProperties>
</file>