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7" r:id="rId3"/>
    <p:sldId id="260" r:id="rId4"/>
    <p:sldId id="261" r:id="rId5"/>
    <p:sldId id="265" r:id="rId6"/>
    <p:sldId id="317" r:id="rId7"/>
    <p:sldId id="385" r:id="rId8"/>
    <p:sldId id="287" r:id="rId9"/>
    <p:sldId id="748" r:id="rId10"/>
    <p:sldId id="262" r:id="rId12"/>
    <p:sldId id="272" r:id="rId13"/>
    <p:sldId id="275" r:id="rId14"/>
    <p:sldId id="356" r:id="rId15"/>
    <p:sldId id="307" r:id="rId16"/>
    <p:sldId id="315" r:id="rId17"/>
    <p:sldId id="263" r:id="rId18"/>
    <p:sldId id="281" r:id="rId19"/>
    <p:sldId id="296" r:id="rId20"/>
    <p:sldId id="319" r:id="rId21"/>
    <p:sldId id="749" r:id="rId22"/>
    <p:sldId id="750" r:id="rId23"/>
    <p:sldId id="282" r:id="rId24"/>
    <p:sldId id="264" r:id="rId25"/>
    <p:sldId id="283" r:id="rId26"/>
    <p:sldId id="318" r:id="rId27"/>
    <p:sldId id="274" r:id="rId28"/>
    <p:sldId id="413" r:id="rId29"/>
    <p:sldId id="292" r:id="rId30"/>
    <p:sldId id="730" r:id="rId31"/>
    <p:sldId id="745" r:id="rId32"/>
    <p:sldId id="751"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0E2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997" autoAdjust="0"/>
    <p:restoredTop sz="94660"/>
  </p:normalViewPr>
  <p:slideViewPr>
    <p:cSldViewPr snapToGrid="0" showGuides="1">
      <p:cViewPr varScale="1">
        <p:scale>
          <a:sx n="74" d="100"/>
          <a:sy n="74" d="100"/>
        </p:scale>
        <p:origin x="39" y="357"/>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A3B7B-D0CE-49AE-9D47-09CF05E610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5E4DEF-59C0-45F5-A90E-983CFC341E5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C25CC-09EF-4EB7-A235-1C555322F0E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AFA2F2-B27C-4F62-BB6D-3A58C90A92C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B9AA98F-6474-4A59-A3C8-82662F36626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B9AA98F-6474-4A59-A3C8-82662F36626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B9AA98F-6474-4A59-A3C8-82662F36626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F48809-FACE-4C0F-9C03-A95A9C04981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E68DD9-156A-4EBF-891E-423ADED2C39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94BC7-A3C7-4A13-9752-ED9C107D9EA2}"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6665C4-4829-459D-98F0-8CB1022A23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08A066-0E60-46D0-B7C9-1014BA6A7277}"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1.pn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665C4-4829-459D-98F0-8CB1022A236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08A066-0E60-46D0-B7C9-1014BA6A7277}" type="slidenum">
              <a:rPr lang="zh-CN" altLang="en-US" smtClean="0"/>
            </a:fld>
            <a:endParaRPr lang="zh-CN" altLang="en-US"/>
          </a:p>
        </p:txBody>
      </p:sp>
      <p:pic>
        <p:nvPicPr>
          <p:cNvPr id="7" name="图片 6"/>
          <p:cNvPicPr>
            <a:picLocks noChangeAspect="1"/>
          </p:cNvPicPr>
          <p:nvPr userDrawn="1"/>
        </p:nvPicPr>
        <p:blipFill>
          <a:blip r:embed="rId16"/>
          <a:stretch>
            <a:fillRect/>
          </a:stretch>
        </p:blipFill>
        <p:spPr>
          <a:xfrm>
            <a:off x="-1057" y="0"/>
            <a:ext cx="12193057" cy="68646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5.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4.xml"/><Relationship Id="rId2" Type="http://schemas.openxmlformats.org/officeDocument/2006/relationships/image" Target="../media/image15.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1.png"/><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15.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32.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3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34.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35.GIF"/></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3.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tags" Target="../tags/tag1.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4.xml"/><Relationship Id="rId2" Type="http://schemas.openxmlformats.org/officeDocument/2006/relationships/image" Target="../media/image15.png"/><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4.xml"/><Relationship Id="rId2" Type="http://schemas.openxmlformats.org/officeDocument/2006/relationships/image" Target="../media/image15.png"/><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rcRect l="5562" r="5562"/>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pic>
        <p:nvPicPr>
          <p:cNvPr id="31" name="图片 30"/>
          <p:cNvPicPr>
            <a:picLocks noChangeAspect="1"/>
          </p:cNvPicPr>
          <p:nvPr/>
        </p:nvPicPr>
        <p:blipFill rotWithShape="1">
          <a:blip r:embed="rId2">
            <a:extLst>
              <a:ext uri="{28A0092B-C50C-407E-A947-70E740481C1C}">
                <a14:useLocalDpi xmlns:a14="http://schemas.microsoft.com/office/drawing/2010/main" val="0"/>
              </a:ext>
            </a:extLst>
          </a:blip>
          <a:srcRect b="36156"/>
          <a:stretch>
            <a:fillRect/>
          </a:stretch>
        </p:blipFill>
        <p:spPr>
          <a:xfrm>
            <a:off x="2814090" y="714289"/>
            <a:ext cx="6563821" cy="24384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525" y="-28575"/>
            <a:ext cx="12211050" cy="6915150"/>
          </a:xfrm>
          <a:prstGeom prst="rect">
            <a:avLst/>
          </a:prstGeom>
        </p:spPr>
      </p:pic>
      <p:pic>
        <p:nvPicPr>
          <p:cNvPr id="36" name="图片 35"/>
          <p:cNvPicPr>
            <a:picLocks noChangeAspect="1"/>
          </p:cNvPicPr>
          <p:nvPr/>
        </p:nvPicPr>
        <p:blipFill>
          <a:blip r:embed="rId2" cstate="email"/>
          <a:stretch>
            <a:fillRect/>
          </a:stretch>
        </p:blipFill>
        <p:spPr>
          <a:xfrm>
            <a:off x="0" y="4522682"/>
            <a:ext cx="4619625" cy="1973915"/>
          </a:xfrm>
          <a:prstGeom prst="rect">
            <a:avLst/>
          </a:prstGeom>
        </p:spPr>
      </p:pic>
      <p:pic>
        <p:nvPicPr>
          <p:cNvPr id="38" name="图片 37"/>
          <p:cNvPicPr>
            <a:picLocks noChangeAspect="1"/>
          </p:cNvPicPr>
          <p:nvPr/>
        </p:nvPicPr>
        <p:blipFill>
          <a:blip r:embed="rId3" cstate="email"/>
          <a:stretch>
            <a:fillRect/>
          </a:stretch>
        </p:blipFill>
        <p:spPr>
          <a:xfrm rot="20802919">
            <a:off x="7406395" y="3925582"/>
            <a:ext cx="4591318" cy="2225675"/>
          </a:xfrm>
          <a:prstGeom prst="rect">
            <a:avLst/>
          </a:prstGeom>
        </p:spPr>
      </p:pic>
      <p:pic>
        <p:nvPicPr>
          <p:cNvPr id="39" name="图片 38"/>
          <p:cNvPicPr>
            <a:picLocks noChangeAspect="1"/>
          </p:cNvPicPr>
          <p:nvPr/>
        </p:nvPicPr>
        <p:blipFill>
          <a:blip r:embed="rId4" cstate="email"/>
          <a:stretch>
            <a:fillRect/>
          </a:stretch>
        </p:blipFill>
        <p:spPr>
          <a:xfrm>
            <a:off x="0" y="4389220"/>
            <a:ext cx="12192000" cy="2816352"/>
          </a:xfrm>
          <a:prstGeom prst="rect">
            <a:avLst/>
          </a:prstGeom>
        </p:spPr>
      </p:pic>
      <p:sp>
        <p:nvSpPr>
          <p:cNvPr id="7" name="矩形 6"/>
          <p:cNvSpPr/>
          <p:nvPr/>
        </p:nvSpPr>
        <p:spPr>
          <a:xfrm>
            <a:off x="3360790" y="1163281"/>
            <a:ext cx="1415771" cy="830997"/>
          </a:xfrm>
          <a:prstGeom prst="rect">
            <a:avLst/>
          </a:prstGeom>
        </p:spPr>
        <p:txBody>
          <a:bodyPr wrap="none">
            <a:spAutoFit/>
          </a:bodyPr>
          <a:lstStyle/>
          <a:p>
            <a:r>
              <a:rPr lang="zh-CN" altLang="en-US" sz="4800" b="1" dirty="0">
                <a:ln w="19050">
                  <a:noFill/>
                </a:ln>
                <a:solidFill>
                  <a:srgbClr val="C00000"/>
                </a:solidFill>
                <a:latin typeface="微软雅黑" panose="020B0503020204020204" pitchFamily="34" charset="-122"/>
                <a:ea typeface="微软雅黑" panose="020B0503020204020204" pitchFamily="34" charset="-122"/>
              </a:rPr>
              <a:t>目录</a:t>
            </a:r>
            <a:endParaRPr lang="zh-CN" altLang="en-US" sz="4800" b="1" dirty="0">
              <a:ln w="19050">
                <a:noFill/>
              </a:ln>
              <a:solidFill>
                <a:srgbClr val="C00000"/>
              </a:solidFill>
              <a:latin typeface="微软雅黑" panose="020B0503020204020204" pitchFamily="34" charset="-122"/>
              <a:ea typeface="微软雅黑" panose="020B0503020204020204" pitchFamily="34" charset="-122"/>
            </a:endParaRPr>
          </a:p>
        </p:txBody>
      </p:sp>
      <p:sp>
        <p:nvSpPr>
          <p:cNvPr id="8" name="Text Box 4"/>
          <p:cNvSpPr txBox="1">
            <a:spLocks noChangeArrowheads="1"/>
          </p:cNvSpPr>
          <p:nvPr/>
        </p:nvSpPr>
        <p:spPr bwMode="auto">
          <a:xfrm>
            <a:off x="4796834" y="1194059"/>
            <a:ext cx="403437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4400" dirty="0">
                <a:solidFill>
                  <a:srgbClr val="C00000"/>
                </a:solidFill>
                <a:latin typeface="微软雅黑" panose="020B0503020204020204" pitchFamily="34" charset="-122"/>
                <a:ea typeface="微软雅黑" panose="020B0503020204020204" pitchFamily="34" charset="-122"/>
              </a:rPr>
              <a:t>/</a:t>
            </a:r>
            <a:r>
              <a:rPr lang="en-US" altLang="zh-CN" sz="4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4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0" name="组合 9"/>
          <p:cNvGrpSpPr/>
          <p:nvPr/>
        </p:nvGrpSpPr>
        <p:grpSpPr>
          <a:xfrm>
            <a:off x="3217165" y="2206298"/>
            <a:ext cx="5788798" cy="735084"/>
            <a:chOff x="5282184" y="2895981"/>
            <a:chExt cx="4032504" cy="429768"/>
          </a:xfrm>
        </p:grpSpPr>
        <p:sp>
          <p:nvSpPr>
            <p:cNvPr id="13" name="圆角矩形 12"/>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14" name="任意多边形 13"/>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grpSp>
      <p:pic>
        <p:nvPicPr>
          <p:cNvPr id="11" name="图片 10"/>
          <p:cNvPicPr>
            <a:picLocks noChangeAspect="1"/>
          </p:cNvPicPr>
          <p:nvPr/>
        </p:nvPicPr>
        <p:blipFill>
          <a:blip r:embed="rId5" cstate="email"/>
          <a:stretch>
            <a:fillRect/>
          </a:stretch>
        </p:blipFill>
        <p:spPr>
          <a:xfrm>
            <a:off x="2825771" y="2095488"/>
            <a:ext cx="1053114" cy="890746"/>
          </a:xfrm>
          <a:prstGeom prst="rect">
            <a:avLst/>
          </a:prstGeom>
        </p:spPr>
      </p:pic>
      <p:sp>
        <p:nvSpPr>
          <p:cNvPr id="12" name="文本框 11"/>
          <p:cNvSpPr txBox="1"/>
          <p:nvPr/>
        </p:nvSpPr>
        <p:spPr>
          <a:xfrm>
            <a:off x="4540604" y="2306563"/>
            <a:ext cx="4369014" cy="523220"/>
          </a:xfrm>
          <a:prstGeom prst="rect">
            <a:avLst/>
          </a:prstGeom>
          <a:noFill/>
        </p:spPr>
        <p:txBody>
          <a:bodyPr wrap="square" rtlCol="0">
            <a:spAutoFit/>
          </a:bodyPr>
          <a:lstStyle/>
          <a:p>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6" name="组合 15"/>
          <p:cNvGrpSpPr/>
          <p:nvPr/>
        </p:nvGrpSpPr>
        <p:grpSpPr>
          <a:xfrm>
            <a:off x="3217165" y="3109126"/>
            <a:ext cx="5788798" cy="735084"/>
            <a:chOff x="5282184" y="2895981"/>
            <a:chExt cx="4032504" cy="429768"/>
          </a:xfrm>
        </p:grpSpPr>
        <p:sp>
          <p:nvSpPr>
            <p:cNvPr id="19" name="圆角矩形 18"/>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20" name="任意多边形 19"/>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grpSp>
      <p:pic>
        <p:nvPicPr>
          <p:cNvPr id="17" name="图片 16"/>
          <p:cNvPicPr>
            <a:picLocks noChangeAspect="1"/>
          </p:cNvPicPr>
          <p:nvPr/>
        </p:nvPicPr>
        <p:blipFill>
          <a:blip r:embed="rId5" cstate="email"/>
          <a:stretch>
            <a:fillRect/>
          </a:stretch>
        </p:blipFill>
        <p:spPr>
          <a:xfrm>
            <a:off x="2825771" y="2998316"/>
            <a:ext cx="1053114" cy="890746"/>
          </a:xfrm>
          <a:prstGeom prst="rect">
            <a:avLst/>
          </a:prstGeom>
        </p:spPr>
      </p:pic>
      <p:sp>
        <p:nvSpPr>
          <p:cNvPr id="18" name="文本框 17"/>
          <p:cNvSpPr txBox="1"/>
          <p:nvPr/>
        </p:nvSpPr>
        <p:spPr>
          <a:xfrm>
            <a:off x="4540604" y="3209391"/>
            <a:ext cx="4369014" cy="523220"/>
          </a:xfrm>
          <a:prstGeom prst="rect">
            <a:avLst/>
          </a:prstGeom>
          <a:noFill/>
        </p:spPr>
        <p:txBody>
          <a:bodyPr wrap="square" rtlCol="0">
            <a:spAutoFit/>
          </a:bodyPr>
          <a:lstStyle/>
          <a:p>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217165" y="4011954"/>
            <a:ext cx="5788798" cy="735084"/>
            <a:chOff x="5282184" y="2895981"/>
            <a:chExt cx="4032504" cy="429768"/>
          </a:xfrm>
        </p:grpSpPr>
        <p:sp>
          <p:nvSpPr>
            <p:cNvPr id="25" name="圆角矩形 24"/>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26" name="任意多边形 25"/>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grpSp>
      <p:pic>
        <p:nvPicPr>
          <p:cNvPr id="23" name="图片 22"/>
          <p:cNvPicPr>
            <a:picLocks noChangeAspect="1"/>
          </p:cNvPicPr>
          <p:nvPr/>
        </p:nvPicPr>
        <p:blipFill>
          <a:blip r:embed="rId5" cstate="email"/>
          <a:stretch>
            <a:fillRect/>
          </a:stretch>
        </p:blipFill>
        <p:spPr>
          <a:xfrm>
            <a:off x="2825771" y="3901144"/>
            <a:ext cx="1053114" cy="890746"/>
          </a:xfrm>
          <a:prstGeom prst="rect">
            <a:avLst/>
          </a:prstGeom>
        </p:spPr>
      </p:pic>
      <p:sp>
        <p:nvSpPr>
          <p:cNvPr id="24" name="文本框 23"/>
          <p:cNvSpPr txBox="1"/>
          <p:nvPr/>
        </p:nvSpPr>
        <p:spPr>
          <a:xfrm>
            <a:off x="4540604" y="4112219"/>
            <a:ext cx="4369014" cy="523220"/>
          </a:xfrm>
          <a:prstGeom prst="rect">
            <a:avLst/>
          </a:prstGeom>
          <a:noFill/>
        </p:spPr>
        <p:txBody>
          <a:bodyPr wrap="square" rtlCol="0">
            <a:spAutoFit/>
          </a:bodyPr>
          <a:lstStyle/>
          <a:p>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217165" y="4914783"/>
            <a:ext cx="5788798" cy="735084"/>
            <a:chOff x="5282184" y="2895981"/>
            <a:chExt cx="4032504" cy="429768"/>
          </a:xfrm>
        </p:grpSpPr>
        <p:sp>
          <p:nvSpPr>
            <p:cNvPr id="31" name="圆角矩形 30"/>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32" name="任意多边形 31"/>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grpSp>
      <p:pic>
        <p:nvPicPr>
          <p:cNvPr id="29" name="图片 28"/>
          <p:cNvPicPr>
            <a:picLocks noChangeAspect="1"/>
          </p:cNvPicPr>
          <p:nvPr/>
        </p:nvPicPr>
        <p:blipFill>
          <a:blip r:embed="rId5" cstate="email"/>
          <a:stretch>
            <a:fillRect/>
          </a:stretch>
        </p:blipFill>
        <p:spPr>
          <a:xfrm>
            <a:off x="2825771" y="4803973"/>
            <a:ext cx="1053114" cy="890746"/>
          </a:xfrm>
          <a:prstGeom prst="rect">
            <a:avLst/>
          </a:prstGeom>
        </p:spPr>
      </p:pic>
      <p:sp>
        <p:nvSpPr>
          <p:cNvPr id="30" name="文本框 29"/>
          <p:cNvSpPr txBox="1"/>
          <p:nvPr/>
        </p:nvSpPr>
        <p:spPr>
          <a:xfrm>
            <a:off x="4540604" y="5015048"/>
            <a:ext cx="4369014" cy="523220"/>
          </a:xfrm>
          <a:prstGeom prst="rect">
            <a:avLst/>
          </a:prstGeom>
          <a:noFill/>
        </p:spPr>
        <p:txBody>
          <a:bodyPr wrap="square" rtlCol="0">
            <a:spAutoFit/>
          </a:bodyPr>
          <a:lstStyle/>
          <a:p>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525" y="-28575"/>
            <a:ext cx="12211050" cy="6915150"/>
          </a:xfrm>
          <a:prstGeom prst="rect">
            <a:avLst/>
          </a:prstGeom>
        </p:spPr>
      </p:pic>
      <p:pic>
        <p:nvPicPr>
          <p:cNvPr id="36" name="图片 35"/>
          <p:cNvPicPr>
            <a:picLocks noChangeAspect="1"/>
          </p:cNvPicPr>
          <p:nvPr/>
        </p:nvPicPr>
        <p:blipFill>
          <a:blip r:embed="rId2" cstate="email"/>
          <a:stretch>
            <a:fillRect/>
          </a:stretch>
        </p:blipFill>
        <p:spPr>
          <a:xfrm>
            <a:off x="0" y="4522682"/>
            <a:ext cx="4619625" cy="1973915"/>
          </a:xfrm>
          <a:prstGeom prst="rect">
            <a:avLst/>
          </a:prstGeom>
        </p:spPr>
      </p:pic>
      <p:pic>
        <p:nvPicPr>
          <p:cNvPr id="38" name="图片 37"/>
          <p:cNvPicPr>
            <a:picLocks noChangeAspect="1"/>
          </p:cNvPicPr>
          <p:nvPr/>
        </p:nvPicPr>
        <p:blipFill>
          <a:blip r:embed="rId3" cstate="email"/>
          <a:stretch>
            <a:fillRect/>
          </a:stretch>
        </p:blipFill>
        <p:spPr>
          <a:xfrm rot="20802919">
            <a:off x="7406395" y="3925582"/>
            <a:ext cx="4591318" cy="2225675"/>
          </a:xfrm>
          <a:prstGeom prst="rect">
            <a:avLst/>
          </a:prstGeom>
        </p:spPr>
      </p:pic>
      <p:pic>
        <p:nvPicPr>
          <p:cNvPr id="39" name="图片 38"/>
          <p:cNvPicPr>
            <a:picLocks noChangeAspect="1"/>
          </p:cNvPicPr>
          <p:nvPr/>
        </p:nvPicPr>
        <p:blipFill>
          <a:blip r:embed="rId4" cstate="email"/>
          <a:stretch>
            <a:fillRect/>
          </a:stretch>
        </p:blipFill>
        <p:spPr>
          <a:xfrm>
            <a:off x="0" y="4389220"/>
            <a:ext cx="12192000" cy="2816352"/>
          </a:xfrm>
          <a:prstGeom prst="rect">
            <a:avLst/>
          </a:prstGeom>
        </p:spPr>
      </p:pic>
      <p:grpSp>
        <p:nvGrpSpPr>
          <p:cNvPr id="10" name="组合 9"/>
          <p:cNvGrpSpPr/>
          <p:nvPr/>
        </p:nvGrpSpPr>
        <p:grpSpPr>
          <a:xfrm>
            <a:off x="3201601" y="3550020"/>
            <a:ext cx="5788798" cy="735084"/>
            <a:chOff x="5282184" y="2895981"/>
            <a:chExt cx="4032504" cy="429768"/>
          </a:xfrm>
        </p:grpSpPr>
        <p:sp>
          <p:nvSpPr>
            <p:cNvPr id="13" name="圆角矩形 12"/>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sp>
          <p:nvSpPr>
            <p:cNvPr id="14" name="任意多边形 13"/>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grpSp>
      <p:sp>
        <p:nvSpPr>
          <p:cNvPr id="12" name="文本框 11"/>
          <p:cNvSpPr txBox="1"/>
          <p:nvPr/>
        </p:nvSpPr>
        <p:spPr>
          <a:xfrm>
            <a:off x="4242353" y="3650285"/>
            <a:ext cx="4369014" cy="523220"/>
          </a:xfrm>
          <a:prstGeom prst="rect">
            <a:avLst/>
          </a:prstGeom>
          <a:noFill/>
        </p:spPr>
        <p:txBody>
          <a:bodyPr wrap="square" rtlCol="0">
            <a:spAutoFit/>
          </a:bodyPr>
          <a:lstStyle/>
          <a:p>
            <a:pPr algn="dist"/>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9949" y="1581680"/>
            <a:ext cx="2120974" cy="196834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6480" y="1668604"/>
            <a:ext cx="1253577" cy="26229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594"/>
            <a:ext cx="12193057" cy="6858594"/>
          </a:xfrm>
          <a:prstGeom prst="rect">
            <a:avLst/>
          </a:prstGeom>
        </p:spPr>
      </p:pic>
      <p:cxnSp>
        <p:nvCxnSpPr>
          <p:cNvPr id="16" name="直接连接符 15"/>
          <p:cNvCxnSpPr/>
          <p:nvPr/>
        </p:nvCxnSpPr>
        <p:spPr>
          <a:xfrm>
            <a:off x="2105025" y="-594"/>
            <a:ext cx="0" cy="685859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1316183" y="1216530"/>
            <a:ext cx="1953687" cy="374146"/>
            <a:chOff x="944708" y="1492755"/>
            <a:chExt cx="1953687" cy="374146"/>
          </a:xfrm>
        </p:grpSpPr>
        <p:grpSp>
          <p:nvGrpSpPr>
            <p:cNvPr id="21" name="组合 20"/>
            <p:cNvGrpSpPr/>
            <p:nvPr/>
          </p:nvGrpSpPr>
          <p:grpSpPr>
            <a:xfrm>
              <a:off x="944708" y="1492755"/>
              <a:ext cx="1846117" cy="374146"/>
              <a:chOff x="771063" y="1597529"/>
              <a:chExt cx="1846117" cy="663787"/>
            </a:xfrm>
          </p:grpSpPr>
          <p:sp>
            <p:nvSpPr>
              <p:cNvPr id="17" name="矩形 16"/>
              <p:cNvSpPr/>
              <p:nvPr/>
            </p:nvSpPr>
            <p:spPr>
              <a:xfrm>
                <a:off x="771063" y="1597529"/>
                <a:ext cx="782320" cy="663787"/>
              </a:xfrm>
              <a:prstGeom prst="rect">
                <a:avLst/>
              </a:prstGeom>
              <a:solidFill>
                <a:srgbClr val="D91819"/>
              </a:solidFill>
              <a:ln>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553383" y="1597529"/>
                <a:ext cx="1063797" cy="663787"/>
              </a:xfrm>
              <a:prstGeom prst="rect">
                <a:avLst/>
              </a:prstGeom>
              <a:gradFill>
                <a:gsLst>
                  <a:gs pos="5000">
                    <a:srgbClr val="FFFDDA"/>
                  </a:gs>
                  <a:gs pos="90594">
                    <a:srgbClr val="FFC000"/>
                  </a:gs>
                  <a:gs pos="77000">
                    <a:srgbClr val="EF9001"/>
                  </a:gs>
                </a:gsLst>
                <a:lin ang="4200000" scaled="0"/>
              </a:gradFill>
              <a:ln w="12700">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994411" y="1510551"/>
              <a:ext cx="732618"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776731" y="1510551"/>
              <a:ext cx="1121664" cy="338554"/>
            </a:xfrm>
            <a:prstGeom prst="rect">
              <a:avLst/>
            </a:prstGeom>
            <a:noFill/>
          </p:spPr>
          <p:txBody>
            <a:bodyPr wrap="square" rtlCol="0">
              <a:spAutoFit/>
            </a:bodyPr>
            <a:lstStyle/>
            <a:p>
              <a:r>
                <a:rPr lang="zh-CN" altLang="en-US" sz="1600" dirty="0">
                  <a:solidFill>
                    <a:srgbClr val="D91819"/>
                  </a:solidFill>
                  <a:latin typeface="微软雅黑" panose="020B0503020204020204" pitchFamily="34" charset="-122"/>
                  <a:ea typeface="微软雅黑" panose="020B0503020204020204" pitchFamily="34" charset="-122"/>
                </a:rPr>
                <a:t>所获奖项</a:t>
              </a:r>
              <a:endParaRPr lang="zh-CN" altLang="en-US" sz="1600" dirty="0">
                <a:solidFill>
                  <a:srgbClr val="D91819"/>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316183" y="1807080"/>
            <a:ext cx="1953687" cy="374146"/>
            <a:chOff x="944708" y="1492755"/>
            <a:chExt cx="1953687" cy="374146"/>
          </a:xfrm>
        </p:grpSpPr>
        <p:grpSp>
          <p:nvGrpSpPr>
            <p:cNvPr id="24" name="组合 23"/>
            <p:cNvGrpSpPr/>
            <p:nvPr/>
          </p:nvGrpSpPr>
          <p:grpSpPr>
            <a:xfrm>
              <a:off x="944708" y="1492755"/>
              <a:ext cx="1846117" cy="374146"/>
              <a:chOff x="771063" y="1597529"/>
              <a:chExt cx="1846117" cy="663787"/>
            </a:xfrm>
          </p:grpSpPr>
          <p:sp>
            <p:nvSpPr>
              <p:cNvPr id="27" name="矩形 26"/>
              <p:cNvSpPr/>
              <p:nvPr/>
            </p:nvSpPr>
            <p:spPr>
              <a:xfrm>
                <a:off x="771063" y="1597529"/>
                <a:ext cx="782320" cy="663787"/>
              </a:xfrm>
              <a:prstGeom prst="rect">
                <a:avLst/>
              </a:prstGeom>
              <a:solidFill>
                <a:srgbClr val="D91819"/>
              </a:solidFill>
              <a:ln>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53383" y="1597529"/>
                <a:ext cx="1063797" cy="663787"/>
              </a:xfrm>
              <a:prstGeom prst="rect">
                <a:avLst/>
              </a:prstGeom>
              <a:gradFill>
                <a:gsLst>
                  <a:gs pos="5000">
                    <a:srgbClr val="FFFDDA"/>
                  </a:gs>
                  <a:gs pos="90594">
                    <a:srgbClr val="FFC000"/>
                  </a:gs>
                  <a:gs pos="77000">
                    <a:srgbClr val="EF9001"/>
                  </a:gs>
                </a:gsLst>
                <a:lin ang="4200000" scaled="0"/>
              </a:gradFill>
              <a:ln w="12700">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994411" y="1510551"/>
              <a:ext cx="732618"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776731" y="1510551"/>
              <a:ext cx="1121664" cy="338554"/>
            </a:xfrm>
            <a:prstGeom prst="rect">
              <a:avLst/>
            </a:prstGeom>
            <a:noFill/>
          </p:spPr>
          <p:txBody>
            <a:bodyPr wrap="square" rtlCol="0">
              <a:spAutoFit/>
            </a:bodyPr>
            <a:lstStyle/>
            <a:p>
              <a:r>
                <a:rPr lang="zh-CN" altLang="en-US" sz="1600" dirty="0">
                  <a:solidFill>
                    <a:srgbClr val="D91819"/>
                  </a:solidFill>
                  <a:latin typeface="微软雅黑" panose="020B0503020204020204" pitchFamily="34" charset="-122"/>
                  <a:ea typeface="微软雅黑" panose="020B0503020204020204" pitchFamily="34" charset="-122"/>
                </a:rPr>
                <a:t>所获奖项</a:t>
              </a:r>
              <a:endParaRPr lang="zh-CN" altLang="en-US" sz="1600" dirty="0">
                <a:solidFill>
                  <a:srgbClr val="D91819"/>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316183" y="2397630"/>
            <a:ext cx="1953687" cy="374146"/>
            <a:chOff x="944708" y="1492755"/>
            <a:chExt cx="1953687" cy="374146"/>
          </a:xfrm>
        </p:grpSpPr>
        <p:grpSp>
          <p:nvGrpSpPr>
            <p:cNvPr id="30" name="组合 29"/>
            <p:cNvGrpSpPr/>
            <p:nvPr/>
          </p:nvGrpSpPr>
          <p:grpSpPr>
            <a:xfrm>
              <a:off x="944708" y="1492755"/>
              <a:ext cx="1846117" cy="374146"/>
              <a:chOff x="771063" y="1597529"/>
              <a:chExt cx="1846117" cy="663787"/>
            </a:xfrm>
          </p:grpSpPr>
          <p:sp>
            <p:nvSpPr>
              <p:cNvPr id="33" name="矩形 32"/>
              <p:cNvSpPr/>
              <p:nvPr/>
            </p:nvSpPr>
            <p:spPr>
              <a:xfrm>
                <a:off x="771063" y="1597529"/>
                <a:ext cx="782320" cy="663787"/>
              </a:xfrm>
              <a:prstGeom prst="rect">
                <a:avLst/>
              </a:prstGeom>
              <a:solidFill>
                <a:srgbClr val="D91819"/>
              </a:solidFill>
              <a:ln>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553383" y="1597529"/>
                <a:ext cx="1063797" cy="663787"/>
              </a:xfrm>
              <a:prstGeom prst="rect">
                <a:avLst/>
              </a:prstGeom>
              <a:gradFill>
                <a:gsLst>
                  <a:gs pos="5000">
                    <a:srgbClr val="FFFDDA"/>
                  </a:gs>
                  <a:gs pos="90594">
                    <a:srgbClr val="FFC000"/>
                  </a:gs>
                  <a:gs pos="77000">
                    <a:srgbClr val="EF9001"/>
                  </a:gs>
                </a:gsLst>
                <a:lin ang="4200000" scaled="0"/>
              </a:gradFill>
              <a:ln w="12700">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994411" y="1510551"/>
              <a:ext cx="732618"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776731" y="1510551"/>
              <a:ext cx="1121664" cy="338554"/>
            </a:xfrm>
            <a:prstGeom prst="rect">
              <a:avLst/>
            </a:prstGeom>
            <a:noFill/>
          </p:spPr>
          <p:txBody>
            <a:bodyPr wrap="square" rtlCol="0">
              <a:spAutoFit/>
            </a:bodyPr>
            <a:lstStyle/>
            <a:p>
              <a:r>
                <a:rPr lang="zh-CN" altLang="en-US" sz="1600" dirty="0">
                  <a:solidFill>
                    <a:srgbClr val="D91819"/>
                  </a:solidFill>
                  <a:latin typeface="微软雅黑" panose="020B0503020204020204" pitchFamily="34" charset="-122"/>
                  <a:ea typeface="微软雅黑" panose="020B0503020204020204" pitchFamily="34" charset="-122"/>
                </a:rPr>
                <a:t>所获奖项</a:t>
              </a:r>
              <a:endParaRPr lang="zh-CN" altLang="en-US" sz="1600" dirty="0">
                <a:solidFill>
                  <a:srgbClr val="D91819"/>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316183" y="3005976"/>
            <a:ext cx="1953687" cy="374146"/>
            <a:chOff x="944708" y="1492755"/>
            <a:chExt cx="1953687" cy="374146"/>
          </a:xfrm>
        </p:grpSpPr>
        <p:grpSp>
          <p:nvGrpSpPr>
            <p:cNvPr id="36" name="组合 35"/>
            <p:cNvGrpSpPr/>
            <p:nvPr/>
          </p:nvGrpSpPr>
          <p:grpSpPr>
            <a:xfrm>
              <a:off x="944708" y="1492755"/>
              <a:ext cx="1846117" cy="374146"/>
              <a:chOff x="771063" y="1597529"/>
              <a:chExt cx="1846117" cy="663787"/>
            </a:xfrm>
          </p:grpSpPr>
          <p:sp>
            <p:nvSpPr>
              <p:cNvPr id="39" name="矩形 38"/>
              <p:cNvSpPr/>
              <p:nvPr/>
            </p:nvSpPr>
            <p:spPr>
              <a:xfrm>
                <a:off x="771063" y="1597529"/>
                <a:ext cx="782320" cy="663787"/>
              </a:xfrm>
              <a:prstGeom prst="rect">
                <a:avLst/>
              </a:prstGeom>
              <a:solidFill>
                <a:srgbClr val="D91819"/>
              </a:solidFill>
              <a:ln>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553383" y="1597529"/>
                <a:ext cx="1063797" cy="663787"/>
              </a:xfrm>
              <a:prstGeom prst="rect">
                <a:avLst/>
              </a:prstGeom>
              <a:gradFill>
                <a:gsLst>
                  <a:gs pos="5000">
                    <a:srgbClr val="FFFDDA"/>
                  </a:gs>
                  <a:gs pos="90594">
                    <a:srgbClr val="FFC000"/>
                  </a:gs>
                  <a:gs pos="77000">
                    <a:srgbClr val="EF9001"/>
                  </a:gs>
                </a:gsLst>
                <a:lin ang="4200000" scaled="0"/>
              </a:gradFill>
              <a:ln w="12700">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994411" y="1510551"/>
              <a:ext cx="732618"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776731" y="1510551"/>
              <a:ext cx="1121664" cy="338554"/>
            </a:xfrm>
            <a:prstGeom prst="rect">
              <a:avLst/>
            </a:prstGeom>
            <a:noFill/>
          </p:spPr>
          <p:txBody>
            <a:bodyPr wrap="square" rtlCol="0">
              <a:spAutoFit/>
            </a:bodyPr>
            <a:lstStyle/>
            <a:p>
              <a:r>
                <a:rPr lang="zh-CN" altLang="en-US" sz="1600" dirty="0">
                  <a:solidFill>
                    <a:srgbClr val="D91819"/>
                  </a:solidFill>
                  <a:latin typeface="微软雅黑" panose="020B0503020204020204" pitchFamily="34" charset="-122"/>
                  <a:ea typeface="微软雅黑" panose="020B0503020204020204" pitchFamily="34" charset="-122"/>
                </a:rPr>
                <a:t>所获奖项</a:t>
              </a:r>
              <a:endParaRPr lang="zh-CN" altLang="en-US" sz="1600" dirty="0">
                <a:solidFill>
                  <a:srgbClr val="D91819"/>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316183" y="3594979"/>
            <a:ext cx="1953687" cy="374146"/>
            <a:chOff x="944708" y="1492755"/>
            <a:chExt cx="1953687" cy="374146"/>
          </a:xfrm>
        </p:grpSpPr>
        <p:grpSp>
          <p:nvGrpSpPr>
            <p:cNvPr id="42" name="组合 41"/>
            <p:cNvGrpSpPr/>
            <p:nvPr/>
          </p:nvGrpSpPr>
          <p:grpSpPr>
            <a:xfrm>
              <a:off x="944708" y="1492755"/>
              <a:ext cx="1846117" cy="374146"/>
              <a:chOff x="771063" y="1597529"/>
              <a:chExt cx="1846117" cy="663787"/>
            </a:xfrm>
          </p:grpSpPr>
          <p:sp>
            <p:nvSpPr>
              <p:cNvPr id="45" name="矩形 44"/>
              <p:cNvSpPr/>
              <p:nvPr/>
            </p:nvSpPr>
            <p:spPr>
              <a:xfrm>
                <a:off x="771063" y="1597529"/>
                <a:ext cx="782320" cy="663787"/>
              </a:xfrm>
              <a:prstGeom prst="rect">
                <a:avLst/>
              </a:prstGeom>
              <a:solidFill>
                <a:srgbClr val="D91819"/>
              </a:solidFill>
              <a:ln>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553383" y="1597529"/>
                <a:ext cx="1063797" cy="663787"/>
              </a:xfrm>
              <a:prstGeom prst="rect">
                <a:avLst/>
              </a:prstGeom>
              <a:gradFill>
                <a:gsLst>
                  <a:gs pos="5000">
                    <a:srgbClr val="FFFDDA"/>
                  </a:gs>
                  <a:gs pos="90594">
                    <a:srgbClr val="FFC000"/>
                  </a:gs>
                  <a:gs pos="77000">
                    <a:srgbClr val="EF9001"/>
                  </a:gs>
                </a:gsLst>
                <a:lin ang="4200000" scaled="0"/>
              </a:gradFill>
              <a:ln w="12700">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994411" y="1510551"/>
              <a:ext cx="732618"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2012</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776731" y="1510551"/>
              <a:ext cx="1121664" cy="338554"/>
            </a:xfrm>
            <a:prstGeom prst="rect">
              <a:avLst/>
            </a:prstGeom>
            <a:noFill/>
          </p:spPr>
          <p:txBody>
            <a:bodyPr wrap="square" rtlCol="0">
              <a:spAutoFit/>
            </a:bodyPr>
            <a:lstStyle/>
            <a:p>
              <a:r>
                <a:rPr lang="zh-CN" altLang="en-US" sz="1600" dirty="0">
                  <a:solidFill>
                    <a:srgbClr val="D91819"/>
                  </a:solidFill>
                  <a:latin typeface="微软雅黑" panose="020B0503020204020204" pitchFamily="34" charset="-122"/>
                  <a:ea typeface="微软雅黑" panose="020B0503020204020204" pitchFamily="34" charset="-122"/>
                </a:rPr>
                <a:t>所获奖项</a:t>
              </a:r>
              <a:endParaRPr lang="zh-CN" altLang="en-US" sz="1600" dirty="0">
                <a:solidFill>
                  <a:srgbClr val="D91819"/>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316183" y="4183982"/>
            <a:ext cx="1953687" cy="374146"/>
            <a:chOff x="944708" y="1492755"/>
            <a:chExt cx="1953687" cy="374146"/>
          </a:xfrm>
        </p:grpSpPr>
        <p:grpSp>
          <p:nvGrpSpPr>
            <p:cNvPr id="48" name="组合 47"/>
            <p:cNvGrpSpPr/>
            <p:nvPr/>
          </p:nvGrpSpPr>
          <p:grpSpPr>
            <a:xfrm>
              <a:off x="944708" y="1492755"/>
              <a:ext cx="1846117" cy="374146"/>
              <a:chOff x="771063" y="1597529"/>
              <a:chExt cx="1846117" cy="663787"/>
            </a:xfrm>
          </p:grpSpPr>
          <p:sp>
            <p:nvSpPr>
              <p:cNvPr id="51" name="矩形 50"/>
              <p:cNvSpPr/>
              <p:nvPr/>
            </p:nvSpPr>
            <p:spPr>
              <a:xfrm>
                <a:off x="771063" y="1597529"/>
                <a:ext cx="782320" cy="663787"/>
              </a:xfrm>
              <a:prstGeom prst="rect">
                <a:avLst/>
              </a:prstGeom>
              <a:solidFill>
                <a:srgbClr val="D91819"/>
              </a:solidFill>
              <a:ln>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1553383" y="1597529"/>
                <a:ext cx="1063797" cy="663787"/>
              </a:xfrm>
              <a:prstGeom prst="rect">
                <a:avLst/>
              </a:prstGeom>
              <a:gradFill>
                <a:gsLst>
                  <a:gs pos="5000">
                    <a:srgbClr val="FFFDDA"/>
                  </a:gs>
                  <a:gs pos="90594">
                    <a:srgbClr val="FFC000"/>
                  </a:gs>
                  <a:gs pos="77000">
                    <a:srgbClr val="EF9001"/>
                  </a:gs>
                </a:gsLst>
                <a:lin ang="4200000" scaled="0"/>
              </a:gradFill>
              <a:ln w="12700">
                <a:solidFill>
                  <a:srgbClr val="D91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994411" y="1510551"/>
              <a:ext cx="732618"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2011</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1776731" y="1510551"/>
              <a:ext cx="1121664" cy="338554"/>
            </a:xfrm>
            <a:prstGeom prst="rect">
              <a:avLst/>
            </a:prstGeom>
            <a:noFill/>
          </p:spPr>
          <p:txBody>
            <a:bodyPr wrap="square" rtlCol="0">
              <a:spAutoFit/>
            </a:bodyPr>
            <a:lstStyle/>
            <a:p>
              <a:r>
                <a:rPr lang="zh-CN" altLang="en-US" sz="1600" dirty="0">
                  <a:solidFill>
                    <a:srgbClr val="D91819"/>
                  </a:solidFill>
                  <a:latin typeface="微软雅黑" panose="020B0503020204020204" pitchFamily="34" charset="-122"/>
                  <a:ea typeface="微软雅黑" panose="020B0503020204020204" pitchFamily="34" charset="-122"/>
                </a:rPr>
                <a:t>所获奖项</a:t>
              </a:r>
              <a:endParaRPr lang="zh-CN" altLang="en-US" sz="1600" dirty="0">
                <a:solidFill>
                  <a:srgbClr val="D91819"/>
                </a:solidFill>
                <a:latin typeface="微软雅黑" panose="020B0503020204020204" pitchFamily="34" charset="-122"/>
                <a:ea typeface="微软雅黑" panose="020B0503020204020204" pitchFamily="34" charset="-122"/>
              </a:endParaRPr>
            </a:p>
          </p:txBody>
        </p:sp>
      </p:grpSp>
      <p:sp>
        <p:nvSpPr>
          <p:cNvPr id="53" name="文本框 52"/>
          <p:cNvSpPr txBox="1"/>
          <p:nvPr/>
        </p:nvSpPr>
        <p:spPr>
          <a:xfrm>
            <a:off x="3168821" y="1265103"/>
            <a:ext cx="2179765" cy="307777"/>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添加奖项的具体描述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3205480" y="1855653"/>
            <a:ext cx="2179765" cy="307777"/>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添加奖项的具体描述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3205480" y="2456735"/>
            <a:ext cx="2179765" cy="307777"/>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添加奖项的具体描述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3242139" y="3047285"/>
            <a:ext cx="2179765" cy="307777"/>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添加奖项的具体描述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3233211" y="3642005"/>
            <a:ext cx="2179765" cy="307777"/>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添加奖项的具体描述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3269870" y="4232555"/>
            <a:ext cx="2179765" cy="307777"/>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添加奖项的具体描述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057" y="0"/>
            <a:ext cx="12193057" cy="6864691"/>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1" b="42032"/>
          <a:stretch>
            <a:fillRect/>
          </a:stretch>
        </p:blipFill>
        <p:spPr>
          <a:xfrm>
            <a:off x="-1058" y="0"/>
            <a:ext cx="12193057" cy="5187486"/>
          </a:xfrm>
          <a:prstGeom prst="rect">
            <a:avLst/>
          </a:prstGeom>
        </p:spPr>
      </p:pic>
      <p:sp>
        <p:nvSpPr>
          <p:cNvPr id="4" name="矩形 3"/>
          <p:cNvSpPr/>
          <p:nvPr/>
        </p:nvSpPr>
        <p:spPr>
          <a:xfrm>
            <a:off x="1344919" y="5621884"/>
            <a:ext cx="9713606" cy="830997"/>
          </a:xfrm>
          <a:prstGeom prst="rect">
            <a:avLst/>
          </a:prstGeom>
        </p:spPr>
        <p:txBody>
          <a:bodyPr wrap="squar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在此输入标题</a:t>
            </a:r>
            <a:r>
              <a:rPr lang="zh-CN" altLang="en-US" sz="1200" dirty="0">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在此输入标题、PPT设计定制、PPT培训于一体的专业PPT服务提供商。最专业的PPT设计团队，最用心的PPT作品、最实用的PPT培训，最有趣的PPT体验。更多关于向天歌，请在百度搜索：向天歌PPT</a:t>
            </a:r>
            <a:endParaRPr lang="zh-CN" altLang="en-US" sz="12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4417541" y="4899824"/>
            <a:ext cx="3476061" cy="620499"/>
            <a:chOff x="524439" y="1478571"/>
            <a:chExt cx="3476061" cy="620499"/>
          </a:xfrm>
        </p:grpSpPr>
        <p:grpSp>
          <p:nvGrpSpPr>
            <p:cNvPr id="6" name="组合 5"/>
            <p:cNvGrpSpPr/>
            <p:nvPr/>
          </p:nvGrpSpPr>
          <p:grpSpPr>
            <a:xfrm>
              <a:off x="797086" y="1555762"/>
              <a:ext cx="3203414" cy="512064"/>
              <a:chOff x="5282184" y="2895981"/>
              <a:chExt cx="4032504" cy="429768"/>
            </a:xfrm>
          </p:grpSpPr>
          <p:sp>
            <p:nvSpPr>
              <p:cNvPr id="10" name="圆角矩形 9"/>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439" y="1478571"/>
              <a:ext cx="733604" cy="620499"/>
            </a:xfrm>
            <a:prstGeom prst="rect">
              <a:avLst/>
            </a:prstGeom>
          </p:spPr>
        </p:pic>
        <p:sp>
          <p:nvSpPr>
            <p:cNvPr id="9" name="文本框 8"/>
            <p:cNvSpPr txBox="1"/>
            <p:nvPr/>
          </p:nvSpPr>
          <p:spPr>
            <a:xfrm>
              <a:off x="1402217" y="1632117"/>
              <a:ext cx="2474458"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在此输入这页的标题</a:t>
              </a:r>
              <a:endPar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1102" y="4254751"/>
            <a:ext cx="12696116" cy="2631578"/>
            <a:chOff x="1563014" y="3368397"/>
            <a:chExt cx="9211871" cy="1909384"/>
          </a:xfrm>
        </p:grpSpPr>
        <p:sp>
          <p:nvSpPr>
            <p:cNvPr id="5" name="Freeform 26"/>
            <p:cNvSpPr>
              <a:spLocks noEditPoints="1"/>
            </p:cNvSpPr>
            <p:nvPr/>
          </p:nvSpPr>
          <p:spPr bwMode="auto">
            <a:xfrm flipH="1">
              <a:off x="1563014" y="4148467"/>
              <a:ext cx="953853" cy="111658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lIns="162560" tIns="81280" rIns="162560" bIns="81280"/>
            <a:lstStyle/>
            <a:p>
              <a:pPr>
                <a:defRPr/>
              </a:pPr>
              <a:endParaRPr lang="id-ID" sz="3200"/>
            </a:p>
          </p:txBody>
        </p:sp>
        <p:sp>
          <p:nvSpPr>
            <p:cNvPr id="6" name="Freeform 5"/>
            <p:cNvSpPr>
              <a:spLocks noEditPoints="1"/>
            </p:cNvSpPr>
            <p:nvPr/>
          </p:nvSpPr>
          <p:spPr bwMode="auto">
            <a:xfrm flipH="1">
              <a:off x="2360709" y="4148467"/>
              <a:ext cx="1053184" cy="1124096"/>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lIns="162560" tIns="81280" rIns="162560" bIns="81280"/>
            <a:lstStyle/>
            <a:p>
              <a:pPr>
                <a:defRPr/>
              </a:pPr>
              <a:endParaRPr lang="id-ID" sz="3200" dirty="0"/>
            </a:p>
          </p:txBody>
        </p:sp>
        <p:sp>
          <p:nvSpPr>
            <p:cNvPr id="7" name="Freeform 26"/>
            <p:cNvSpPr>
              <a:spLocks noEditPoints="1"/>
            </p:cNvSpPr>
            <p:nvPr/>
          </p:nvSpPr>
          <p:spPr bwMode="auto">
            <a:xfrm flipH="1">
              <a:off x="3239414" y="4148467"/>
              <a:ext cx="953853" cy="111658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75000"/>
              </a:schemeClr>
            </a:solidFill>
            <a:ln>
              <a:noFill/>
            </a:ln>
          </p:spPr>
          <p:txBody>
            <a:bodyPr lIns="162560" tIns="81280" rIns="162560" bIns="81280"/>
            <a:lstStyle/>
            <a:p>
              <a:pPr>
                <a:defRPr/>
              </a:pPr>
              <a:endParaRPr lang="id-ID" sz="3200"/>
            </a:p>
          </p:txBody>
        </p:sp>
        <p:sp>
          <p:nvSpPr>
            <p:cNvPr id="8" name="Freeform 26"/>
            <p:cNvSpPr>
              <a:spLocks noEditPoints="1"/>
            </p:cNvSpPr>
            <p:nvPr/>
          </p:nvSpPr>
          <p:spPr bwMode="auto">
            <a:xfrm flipH="1">
              <a:off x="7151014" y="4148467"/>
              <a:ext cx="953853" cy="111658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rgbClr val="BFBFBF"/>
            </a:solidFill>
            <a:ln>
              <a:noFill/>
            </a:ln>
          </p:spPr>
          <p:txBody>
            <a:bodyPr lIns="162560" tIns="81280" rIns="162560" bIns="81280"/>
            <a:lstStyle/>
            <a:p>
              <a:pPr>
                <a:defRPr/>
              </a:pPr>
              <a:endParaRPr lang="id-ID" sz="3200"/>
            </a:p>
          </p:txBody>
        </p:sp>
        <p:sp>
          <p:nvSpPr>
            <p:cNvPr id="9" name="Freeform 8"/>
            <p:cNvSpPr>
              <a:spLocks noEditPoints="1"/>
            </p:cNvSpPr>
            <p:nvPr/>
          </p:nvSpPr>
          <p:spPr bwMode="auto">
            <a:xfrm flipH="1">
              <a:off x="4054043" y="4148467"/>
              <a:ext cx="1053184" cy="1124096"/>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75000"/>
              </a:schemeClr>
            </a:solidFill>
            <a:ln>
              <a:noFill/>
            </a:ln>
          </p:spPr>
          <p:txBody>
            <a:bodyPr lIns="162560" tIns="81280" rIns="162560" bIns="81280"/>
            <a:lstStyle/>
            <a:p>
              <a:pPr>
                <a:defRPr/>
              </a:pPr>
              <a:endParaRPr lang="id-ID" sz="3200" dirty="0"/>
            </a:p>
          </p:txBody>
        </p:sp>
        <p:sp>
          <p:nvSpPr>
            <p:cNvPr id="10" name="Freeform 26"/>
            <p:cNvSpPr>
              <a:spLocks noEditPoints="1"/>
            </p:cNvSpPr>
            <p:nvPr/>
          </p:nvSpPr>
          <p:spPr bwMode="auto">
            <a:xfrm flipH="1">
              <a:off x="4932747" y="4148467"/>
              <a:ext cx="953853" cy="111658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65000"/>
              </a:schemeClr>
            </a:solidFill>
            <a:ln>
              <a:noFill/>
            </a:ln>
          </p:spPr>
          <p:txBody>
            <a:bodyPr lIns="162560" tIns="81280" rIns="162560" bIns="81280"/>
            <a:lstStyle/>
            <a:p>
              <a:pPr>
                <a:defRPr/>
              </a:pPr>
              <a:endParaRPr lang="id-ID" sz="3200"/>
            </a:p>
          </p:txBody>
        </p:sp>
        <p:sp>
          <p:nvSpPr>
            <p:cNvPr id="11" name="Freeform 6"/>
            <p:cNvSpPr>
              <a:spLocks noEditPoints="1"/>
            </p:cNvSpPr>
            <p:nvPr/>
          </p:nvSpPr>
          <p:spPr bwMode="auto">
            <a:xfrm flipH="1">
              <a:off x="6228148" y="4148467"/>
              <a:ext cx="1053184" cy="1124096"/>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65000"/>
              </a:schemeClr>
            </a:solidFill>
            <a:ln>
              <a:noFill/>
            </a:ln>
          </p:spPr>
          <p:txBody>
            <a:bodyPr lIns="162560" tIns="81280" rIns="162560" bIns="81280"/>
            <a:lstStyle/>
            <a:p>
              <a:pPr>
                <a:defRPr/>
              </a:pPr>
              <a:endParaRPr lang="id-ID" sz="3200" dirty="0"/>
            </a:p>
          </p:txBody>
        </p:sp>
        <p:sp>
          <p:nvSpPr>
            <p:cNvPr id="12" name="Freeform 6"/>
            <p:cNvSpPr>
              <a:spLocks noEditPoints="1"/>
            </p:cNvSpPr>
            <p:nvPr/>
          </p:nvSpPr>
          <p:spPr bwMode="auto">
            <a:xfrm flipH="1">
              <a:off x="5218586" y="3368397"/>
              <a:ext cx="1788935" cy="1909384"/>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1"/>
            </a:solidFill>
            <a:ln>
              <a:noFill/>
            </a:ln>
          </p:spPr>
          <p:txBody>
            <a:bodyPr lIns="162560" tIns="81280" rIns="162560" bIns="81280"/>
            <a:lstStyle/>
            <a:p>
              <a:pPr>
                <a:defRPr/>
              </a:pPr>
              <a:endParaRPr lang="id-ID" sz="3200" dirty="0"/>
            </a:p>
          </p:txBody>
        </p:sp>
        <p:sp>
          <p:nvSpPr>
            <p:cNvPr id="13" name="Freeform 26"/>
            <p:cNvSpPr>
              <a:spLocks noEditPoints="1"/>
            </p:cNvSpPr>
            <p:nvPr/>
          </p:nvSpPr>
          <p:spPr bwMode="auto">
            <a:xfrm flipH="1">
              <a:off x="8912080" y="4148467"/>
              <a:ext cx="953853" cy="111658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lIns="162560" tIns="81280" rIns="162560" bIns="81280"/>
            <a:lstStyle/>
            <a:p>
              <a:pPr>
                <a:defRPr/>
              </a:pPr>
              <a:endParaRPr lang="id-ID" sz="3200"/>
            </a:p>
          </p:txBody>
        </p:sp>
        <p:sp>
          <p:nvSpPr>
            <p:cNvPr id="14" name="Freeform 6"/>
            <p:cNvSpPr>
              <a:spLocks noEditPoints="1"/>
            </p:cNvSpPr>
            <p:nvPr/>
          </p:nvSpPr>
          <p:spPr bwMode="auto">
            <a:xfrm flipH="1">
              <a:off x="7989215" y="4148467"/>
              <a:ext cx="1053184" cy="1124096"/>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75000"/>
              </a:schemeClr>
            </a:solidFill>
            <a:ln>
              <a:noFill/>
            </a:ln>
          </p:spPr>
          <p:txBody>
            <a:bodyPr lIns="162560" tIns="81280" rIns="162560" bIns="81280"/>
            <a:lstStyle/>
            <a:p>
              <a:pPr>
                <a:defRPr/>
              </a:pPr>
              <a:endParaRPr lang="id-ID" sz="3200" dirty="0"/>
            </a:p>
          </p:txBody>
        </p:sp>
        <p:sp>
          <p:nvSpPr>
            <p:cNvPr id="15" name="Freeform 6"/>
            <p:cNvSpPr>
              <a:spLocks noEditPoints="1"/>
            </p:cNvSpPr>
            <p:nvPr/>
          </p:nvSpPr>
          <p:spPr bwMode="auto">
            <a:xfrm flipH="1">
              <a:off x="9721701" y="4148467"/>
              <a:ext cx="1053184" cy="1124096"/>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lIns="162560" tIns="81280" rIns="162560" bIns="81280"/>
            <a:lstStyle/>
            <a:p>
              <a:pPr>
                <a:defRPr/>
              </a:pPr>
              <a:endParaRPr lang="id-ID" sz="3200" dirty="0"/>
            </a:p>
          </p:txBody>
        </p:sp>
      </p:grpSp>
      <p:grpSp>
        <p:nvGrpSpPr>
          <p:cNvPr id="16" name="Group 15"/>
          <p:cNvGrpSpPr/>
          <p:nvPr/>
        </p:nvGrpSpPr>
        <p:grpSpPr>
          <a:xfrm>
            <a:off x="3886165" y="2312854"/>
            <a:ext cx="4520416" cy="1598960"/>
            <a:chOff x="6512292" y="2592284"/>
            <a:chExt cx="4520416" cy="1598960"/>
          </a:xfrm>
        </p:grpSpPr>
        <p:grpSp>
          <p:nvGrpSpPr>
            <p:cNvPr id="17" name="Group 16"/>
            <p:cNvGrpSpPr/>
            <p:nvPr/>
          </p:nvGrpSpPr>
          <p:grpSpPr>
            <a:xfrm>
              <a:off x="6512292" y="2592284"/>
              <a:ext cx="4520416" cy="1598960"/>
              <a:chOff x="6512292" y="2592284"/>
              <a:chExt cx="4520416" cy="1598960"/>
            </a:xfrm>
          </p:grpSpPr>
          <p:sp>
            <p:nvSpPr>
              <p:cNvPr id="23" name="Rounded Rectangle 22"/>
              <p:cNvSpPr/>
              <p:nvPr/>
            </p:nvSpPr>
            <p:spPr>
              <a:xfrm>
                <a:off x="6512292" y="2592284"/>
                <a:ext cx="4520416" cy="1568893"/>
              </a:xfrm>
              <a:prstGeom prst="roundRect">
                <a:avLst>
                  <a:gd name="adj" fmla="val 2676"/>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rot="2700000">
                <a:off x="8603244" y="3856707"/>
                <a:ext cx="334537" cy="334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Connector 19"/>
            <p:cNvCxnSpPr/>
            <p:nvPr/>
          </p:nvCxnSpPr>
          <p:spPr>
            <a:xfrm>
              <a:off x="6512292" y="3454947"/>
              <a:ext cx="4520416"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6760590" y="2760734"/>
              <a:ext cx="558923" cy="5589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tlCol="0" anchor="ctr"/>
            <a:lstStyle/>
            <a:p>
              <a:pPr algn="ctr"/>
              <a:endParaRPr lang="en-US" sz="3200" dirty="0">
                <a:solidFill>
                  <a:srgbClr val="FFFFFF"/>
                </a:solidFill>
              </a:endParaRPr>
            </a:p>
          </p:txBody>
        </p:sp>
      </p:grpSp>
      <p:grpSp>
        <p:nvGrpSpPr>
          <p:cNvPr id="26" name="组合 25"/>
          <p:cNvGrpSpPr/>
          <p:nvPr/>
        </p:nvGrpSpPr>
        <p:grpSpPr>
          <a:xfrm>
            <a:off x="5065873" y="2501776"/>
            <a:ext cx="1831987" cy="507504"/>
            <a:chOff x="770275" y="2602028"/>
            <a:chExt cx="2338079" cy="507504"/>
          </a:xfrm>
        </p:grpSpPr>
        <p:sp>
          <p:nvSpPr>
            <p:cNvPr id="28" name="TextBox 13"/>
            <p:cNvSpPr txBox="1"/>
            <p:nvPr/>
          </p:nvSpPr>
          <p:spPr>
            <a:xfrm>
              <a:off x="770275" y="2602028"/>
              <a:ext cx="854398"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74355" y="2887933"/>
              <a:ext cx="2333999" cy="221599"/>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134463" y="3242541"/>
            <a:ext cx="4333086" cy="765199"/>
            <a:chOff x="762113" y="4680836"/>
            <a:chExt cx="2333999" cy="765199"/>
          </a:xfrm>
        </p:grpSpPr>
        <p:sp>
          <p:nvSpPr>
            <p:cNvPr id="31" name="TextBox 13"/>
            <p:cNvSpPr txBox="1"/>
            <p:nvPr/>
          </p:nvSpPr>
          <p:spPr>
            <a:xfrm>
              <a:off x="762113" y="4680836"/>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762113" y="5002837"/>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33"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057" y="0"/>
            <a:ext cx="12193057" cy="6864691"/>
          </a:xfrm>
          <a:prstGeom prst="rect">
            <a:avLst/>
          </a:prstGeom>
        </p:spPr>
      </p:pic>
      <p:pic>
        <p:nvPicPr>
          <p:cNvPr id="2" name="图片 1"/>
          <p:cNvPicPr>
            <a:picLocks noChangeAspect="1"/>
          </p:cNvPicPr>
          <p:nvPr/>
        </p:nvPicPr>
        <p:blipFill>
          <a:blip r:embed="rId2" cstate="print"/>
          <a:stretch>
            <a:fillRect/>
          </a:stretch>
        </p:blipFill>
        <p:spPr>
          <a:xfrm>
            <a:off x="5419725" y="2230097"/>
            <a:ext cx="7000874" cy="4469790"/>
          </a:xfrm>
          <a:prstGeom prst="rect">
            <a:avLst/>
          </a:prstGeom>
        </p:spPr>
      </p:pic>
      <p:grpSp>
        <p:nvGrpSpPr>
          <p:cNvPr id="4" name="组合 3"/>
          <p:cNvGrpSpPr/>
          <p:nvPr/>
        </p:nvGrpSpPr>
        <p:grpSpPr>
          <a:xfrm>
            <a:off x="600395" y="1402303"/>
            <a:ext cx="4590731" cy="1993135"/>
            <a:chOff x="524194" y="2045443"/>
            <a:chExt cx="4590731" cy="1993135"/>
          </a:xfrm>
        </p:grpSpPr>
        <p:sp>
          <p:nvSpPr>
            <p:cNvPr id="5" name="圆角矩形 4"/>
            <p:cNvSpPr/>
            <p:nvPr/>
          </p:nvSpPr>
          <p:spPr>
            <a:xfrm>
              <a:off x="524194" y="2510662"/>
              <a:ext cx="4590731" cy="1475753"/>
            </a:xfrm>
            <a:prstGeom prst="roundRect">
              <a:avLst>
                <a:gd name="adj" fmla="val 9083"/>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57569" y="2838249"/>
              <a:ext cx="3923980" cy="1200329"/>
            </a:xfrm>
            <a:prstGeom prst="rect">
              <a:avLst/>
            </a:prstGeom>
          </p:spPr>
          <p:txBody>
            <a:bodyPr wrap="square">
              <a:spAutoFit/>
            </a:bodyPr>
            <a:lstStyle/>
            <a:p>
              <a:pPr algn="just"/>
              <a:r>
                <a:rPr lang="zh-CN" altLang="en-US" sz="1200" b="1" dirty="0">
                  <a:solidFill>
                    <a:srgbClr val="C00000"/>
                  </a:solidFill>
                  <a:latin typeface="微软雅黑" panose="020B0503020204020204" pitchFamily="34" charset="-122"/>
                  <a:ea typeface="微软雅黑" panose="020B0503020204020204" pitchFamily="34" charset="-122"/>
                </a:rPr>
                <a:t>在此输入标题</a:t>
              </a:r>
              <a:r>
                <a:rPr lang="zh-CN" altLang="en-US" sz="1200" dirty="0">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a:t>
              </a:r>
              <a:endParaRPr lang="zh-CN" altLang="en-US" sz="12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698923" y="2045443"/>
              <a:ext cx="4016103" cy="725587"/>
              <a:chOff x="641773" y="2016868"/>
              <a:chExt cx="4016103" cy="725587"/>
            </a:xfrm>
          </p:grpSpPr>
          <p:sp>
            <p:nvSpPr>
              <p:cNvPr id="9" name="圆角矩形 8"/>
              <p:cNvSpPr/>
              <p:nvPr/>
            </p:nvSpPr>
            <p:spPr>
              <a:xfrm>
                <a:off x="1022885" y="2184671"/>
                <a:ext cx="3634991" cy="457200"/>
              </a:xfrm>
              <a:prstGeom prst="roundRect">
                <a:avLst/>
              </a:prstGeom>
              <a:gradFill>
                <a:gsLst>
                  <a:gs pos="66000">
                    <a:srgbClr val="F5A331"/>
                  </a:gs>
                  <a:gs pos="43000">
                    <a:srgbClr val="DE3E07"/>
                  </a:gs>
                  <a:gs pos="0">
                    <a:srgbClr val="BE0411"/>
                  </a:gs>
                  <a:gs pos="100000">
                    <a:srgbClr val="FCE1B4"/>
                  </a:gs>
                </a:gsLst>
                <a:lin ang="198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773" y="2016868"/>
                <a:ext cx="893990" cy="725587"/>
              </a:xfrm>
              <a:prstGeom prst="rect">
                <a:avLst/>
              </a:prstGeom>
            </p:spPr>
          </p:pic>
          <p:sp>
            <p:nvSpPr>
              <p:cNvPr id="11" name="文本框 10"/>
              <p:cNvSpPr txBox="1"/>
              <p:nvPr/>
            </p:nvSpPr>
            <p:spPr>
              <a:xfrm>
                <a:off x="1586968" y="2213216"/>
                <a:ext cx="3043476" cy="400110"/>
              </a:xfrm>
              <a:prstGeom prst="rect">
                <a:avLst/>
              </a:prstGeom>
              <a:noFill/>
            </p:spPr>
            <p:txBody>
              <a:bodyPr wrap="square" rtlCol="0">
                <a:spAutoFit/>
              </a:bodyPr>
              <a:lstStyle/>
              <a:p>
                <a:r>
                  <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在此输入这页的标题</a:t>
                </a:r>
                <a:endPar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grpSp>
      <p:grpSp>
        <p:nvGrpSpPr>
          <p:cNvPr id="12" name="组合 11"/>
          <p:cNvGrpSpPr/>
          <p:nvPr/>
        </p:nvGrpSpPr>
        <p:grpSpPr>
          <a:xfrm>
            <a:off x="600394" y="3612146"/>
            <a:ext cx="4590731" cy="1993135"/>
            <a:chOff x="524194" y="2045443"/>
            <a:chExt cx="4590731" cy="1993135"/>
          </a:xfrm>
        </p:grpSpPr>
        <p:sp>
          <p:nvSpPr>
            <p:cNvPr id="13" name="圆角矩形 12"/>
            <p:cNvSpPr/>
            <p:nvPr/>
          </p:nvSpPr>
          <p:spPr>
            <a:xfrm>
              <a:off x="524194" y="2510662"/>
              <a:ext cx="4590731" cy="1475753"/>
            </a:xfrm>
            <a:prstGeom prst="roundRect">
              <a:avLst>
                <a:gd name="adj" fmla="val 9083"/>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57569" y="2838249"/>
              <a:ext cx="3923980" cy="1200329"/>
            </a:xfrm>
            <a:prstGeom prst="rect">
              <a:avLst/>
            </a:prstGeom>
          </p:spPr>
          <p:txBody>
            <a:bodyPr wrap="square">
              <a:spAutoFit/>
            </a:bodyPr>
            <a:lstStyle/>
            <a:p>
              <a:pPr algn="just"/>
              <a:r>
                <a:rPr lang="zh-CN" altLang="en-US" sz="1200" b="1" dirty="0">
                  <a:solidFill>
                    <a:srgbClr val="C00000"/>
                  </a:solidFill>
                  <a:latin typeface="微软雅黑" panose="020B0503020204020204" pitchFamily="34" charset="-122"/>
                  <a:ea typeface="微软雅黑" panose="020B0503020204020204" pitchFamily="34" charset="-122"/>
                </a:rPr>
                <a:t>在此输入标题</a:t>
              </a:r>
              <a:r>
                <a:rPr lang="zh-CN" altLang="en-US" sz="1200" dirty="0">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a:t>
              </a:r>
              <a:endParaRPr lang="zh-CN" altLang="en-US" sz="12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98923" y="2045443"/>
              <a:ext cx="4016103" cy="725587"/>
              <a:chOff x="641773" y="2016868"/>
              <a:chExt cx="4016103" cy="725587"/>
            </a:xfrm>
          </p:grpSpPr>
          <p:sp>
            <p:nvSpPr>
              <p:cNvPr id="16" name="圆角矩形 15"/>
              <p:cNvSpPr/>
              <p:nvPr/>
            </p:nvSpPr>
            <p:spPr>
              <a:xfrm>
                <a:off x="1022885" y="2184671"/>
                <a:ext cx="3634991" cy="457200"/>
              </a:xfrm>
              <a:prstGeom prst="roundRect">
                <a:avLst/>
              </a:prstGeom>
              <a:gradFill>
                <a:gsLst>
                  <a:gs pos="66000">
                    <a:srgbClr val="F5A331"/>
                  </a:gs>
                  <a:gs pos="43000">
                    <a:srgbClr val="DE3E07"/>
                  </a:gs>
                  <a:gs pos="0">
                    <a:srgbClr val="BE0411"/>
                  </a:gs>
                  <a:gs pos="100000">
                    <a:srgbClr val="FCE1B4"/>
                  </a:gs>
                </a:gsLst>
                <a:lin ang="198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773" y="2016868"/>
                <a:ext cx="893990" cy="725587"/>
              </a:xfrm>
              <a:prstGeom prst="rect">
                <a:avLst/>
              </a:prstGeom>
            </p:spPr>
          </p:pic>
          <p:sp>
            <p:nvSpPr>
              <p:cNvPr id="18" name="文本框 17"/>
              <p:cNvSpPr txBox="1"/>
              <p:nvPr/>
            </p:nvSpPr>
            <p:spPr>
              <a:xfrm>
                <a:off x="1586968" y="2213216"/>
                <a:ext cx="3043476" cy="400110"/>
              </a:xfrm>
              <a:prstGeom prst="rect">
                <a:avLst/>
              </a:prstGeom>
              <a:noFill/>
            </p:spPr>
            <p:txBody>
              <a:bodyPr wrap="square" rtlCol="0">
                <a:spAutoFit/>
              </a:bodyPr>
              <a:lstStyle/>
              <a:p>
                <a:r>
                  <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在此输入这页的标题</a:t>
                </a:r>
                <a:endPar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8393113" y="2060575"/>
            <a:ext cx="850900" cy="665163"/>
            <a:chOff x="8496300" y="1878013"/>
            <a:chExt cx="850900" cy="665162"/>
          </a:xfrm>
        </p:grpSpPr>
        <p:sp>
          <p:nvSpPr>
            <p:cNvPr id="46" name="Freeform 38"/>
            <p:cNvSpPr>
              <a:spLocks noEditPoints="1"/>
            </p:cNvSpPr>
            <p:nvPr/>
          </p:nvSpPr>
          <p:spPr bwMode="auto">
            <a:xfrm>
              <a:off x="8567738" y="1997075"/>
              <a:ext cx="107950" cy="119062"/>
            </a:xfrm>
            <a:custGeom>
              <a:avLst/>
              <a:gdLst>
                <a:gd name="T0" fmla="*/ 18 w 36"/>
                <a:gd name="T1" fmla="*/ 40 h 40"/>
                <a:gd name="T2" fmla="*/ 36 w 36"/>
                <a:gd name="T3" fmla="*/ 18 h 40"/>
                <a:gd name="T4" fmla="*/ 18 w 36"/>
                <a:gd name="T5" fmla="*/ 0 h 40"/>
                <a:gd name="T6" fmla="*/ 0 w 36"/>
                <a:gd name="T7" fmla="*/ 18 h 40"/>
                <a:gd name="T8" fmla="*/ 18 w 36"/>
                <a:gd name="T9" fmla="*/ 40 h 40"/>
                <a:gd name="T10" fmla="*/ 18 w 36"/>
                <a:gd name="T11" fmla="*/ 40 h 40"/>
                <a:gd name="T12" fmla="*/ 18 w 3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6" h="40">
                  <a:moveTo>
                    <a:pt x="18" y="40"/>
                  </a:moveTo>
                  <a:cubicBezTo>
                    <a:pt x="28" y="40"/>
                    <a:pt x="36" y="28"/>
                    <a:pt x="36" y="18"/>
                  </a:cubicBezTo>
                  <a:cubicBezTo>
                    <a:pt x="36" y="8"/>
                    <a:pt x="28" y="0"/>
                    <a:pt x="18" y="0"/>
                  </a:cubicBezTo>
                  <a:cubicBezTo>
                    <a:pt x="8" y="0"/>
                    <a:pt x="0" y="8"/>
                    <a:pt x="0" y="18"/>
                  </a:cubicBezTo>
                  <a:cubicBezTo>
                    <a:pt x="0" y="28"/>
                    <a:pt x="8" y="40"/>
                    <a:pt x="18" y="40"/>
                  </a:cubicBezTo>
                  <a:close/>
                  <a:moveTo>
                    <a:pt x="18" y="40"/>
                  </a:moveTo>
                  <a:cubicBezTo>
                    <a:pt x="18" y="40"/>
                    <a:pt x="18" y="40"/>
                    <a:pt x="18" y="40"/>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47" name="Freeform 39"/>
            <p:cNvSpPr>
              <a:spLocks noEditPoints="1"/>
            </p:cNvSpPr>
            <p:nvPr/>
          </p:nvSpPr>
          <p:spPr bwMode="auto">
            <a:xfrm>
              <a:off x="8496300" y="2119313"/>
              <a:ext cx="271463" cy="423862"/>
            </a:xfrm>
            <a:custGeom>
              <a:avLst/>
              <a:gdLst>
                <a:gd name="T0" fmla="*/ 62 w 91"/>
                <a:gd name="T1" fmla="*/ 65 h 142"/>
                <a:gd name="T2" fmla="*/ 64 w 91"/>
                <a:gd name="T3" fmla="*/ 18 h 142"/>
                <a:gd name="T4" fmla="*/ 68 w 91"/>
                <a:gd name="T5" fmla="*/ 54 h 142"/>
                <a:gd name="T6" fmla="*/ 82 w 91"/>
                <a:gd name="T7" fmla="*/ 61 h 142"/>
                <a:gd name="T8" fmla="*/ 85 w 91"/>
                <a:gd name="T9" fmla="*/ 47 h 142"/>
                <a:gd name="T10" fmla="*/ 78 w 91"/>
                <a:gd name="T11" fmla="*/ 13 h 142"/>
                <a:gd name="T12" fmla="*/ 78 w 91"/>
                <a:gd name="T13" fmla="*/ 11 h 142"/>
                <a:gd name="T14" fmla="*/ 77 w 91"/>
                <a:gd name="T15" fmla="*/ 9 h 142"/>
                <a:gd name="T16" fmla="*/ 75 w 91"/>
                <a:gd name="T17" fmla="*/ 7 h 142"/>
                <a:gd name="T18" fmla="*/ 73 w 91"/>
                <a:gd name="T19" fmla="*/ 6 h 142"/>
                <a:gd name="T20" fmla="*/ 43 w 91"/>
                <a:gd name="T21" fmla="*/ 3 h 142"/>
                <a:gd name="T22" fmla="*/ 48 w 91"/>
                <a:gd name="T23" fmla="*/ 41 h 142"/>
                <a:gd name="T24" fmla="*/ 36 w 91"/>
                <a:gd name="T25" fmla="*/ 41 h 142"/>
                <a:gd name="T26" fmla="*/ 41 w 91"/>
                <a:gd name="T27" fmla="*/ 3 h 142"/>
                <a:gd name="T28" fmla="*/ 11 w 91"/>
                <a:gd name="T29" fmla="*/ 6 h 142"/>
                <a:gd name="T30" fmla="*/ 9 w 91"/>
                <a:gd name="T31" fmla="*/ 7 h 142"/>
                <a:gd name="T32" fmla="*/ 7 w 91"/>
                <a:gd name="T33" fmla="*/ 9 h 142"/>
                <a:gd name="T34" fmla="*/ 6 w 91"/>
                <a:gd name="T35" fmla="*/ 11 h 142"/>
                <a:gd name="T36" fmla="*/ 6 w 91"/>
                <a:gd name="T37" fmla="*/ 13 h 142"/>
                <a:gd name="T38" fmla="*/ 8 w 91"/>
                <a:gd name="T39" fmla="*/ 44 h 142"/>
                <a:gd name="T40" fmla="*/ 7 w 91"/>
                <a:gd name="T41" fmla="*/ 44 h 142"/>
                <a:gd name="T42" fmla="*/ 0 w 91"/>
                <a:gd name="T43" fmla="*/ 133 h 142"/>
                <a:gd name="T44" fmla="*/ 56 w 91"/>
                <a:gd name="T45" fmla="*/ 140 h 142"/>
                <a:gd name="T46" fmla="*/ 64 w 91"/>
                <a:gd name="T47" fmla="*/ 83 h 142"/>
                <a:gd name="T48" fmla="*/ 74 w 91"/>
                <a:gd name="T49" fmla="*/ 134 h 142"/>
                <a:gd name="T50" fmla="*/ 83 w 91"/>
                <a:gd name="T51" fmla="*/ 142 h 142"/>
                <a:gd name="T52" fmla="*/ 88 w 91"/>
                <a:gd name="T53" fmla="*/ 77 h 142"/>
                <a:gd name="T54" fmla="*/ 20 w 91"/>
                <a:gd name="T55" fmla="*/ 18 h 142"/>
                <a:gd name="T56" fmla="*/ 22 w 91"/>
                <a:gd name="T57" fmla="*/ 38 h 142"/>
                <a:gd name="T58" fmla="*/ 20 w 91"/>
                <a:gd name="T59" fmla="*/ 18 h 142"/>
                <a:gd name="T60" fmla="*/ 22 w 91"/>
                <a:gd name="T61" fmla="*/ 67 h 142"/>
                <a:gd name="T62" fmla="*/ 15 w 91"/>
                <a:gd name="T63" fmla="*/ 52 h 142"/>
                <a:gd name="T64" fmla="*/ 22 w 91"/>
                <a:gd name="T65" fmla="*/ 60 h 142"/>
                <a:gd name="T66" fmla="*/ 15 w 91"/>
                <a:gd name="T67" fmla="*/ 126 h 142"/>
                <a:gd name="T68" fmla="*/ 49 w 91"/>
                <a:gd name="T69" fmla="*/ 88 h 142"/>
                <a:gd name="T70" fmla="*/ 49 w 91"/>
                <a:gd name="T71"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142">
                  <a:moveTo>
                    <a:pt x="81" y="69"/>
                  </a:moveTo>
                  <a:cubicBezTo>
                    <a:pt x="62" y="65"/>
                    <a:pt x="62" y="65"/>
                    <a:pt x="62" y="65"/>
                  </a:cubicBezTo>
                  <a:cubicBezTo>
                    <a:pt x="62" y="18"/>
                    <a:pt x="62" y="18"/>
                    <a:pt x="62" y="18"/>
                  </a:cubicBezTo>
                  <a:cubicBezTo>
                    <a:pt x="63" y="18"/>
                    <a:pt x="63" y="18"/>
                    <a:pt x="64" y="18"/>
                  </a:cubicBezTo>
                  <a:cubicBezTo>
                    <a:pt x="64" y="48"/>
                    <a:pt x="64" y="48"/>
                    <a:pt x="64" y="48"/>
                  </a:cubicBezTo>
                  <a:cubicBezTo>
                    <a:pt x="64" y="50"/>
                    <a:pt x="65" y="53"/>
                    <a:pt x="68" y="54"/>
                  </a:cubicBezTo>
                  <a:cubicBezTo>
                    <a:pt x="79" y="60"/>
                    <a:pt x="79" y="60"/>
                    <a:pt x="79" y="60"/>
                  </a:cubicBezTo>
                  <a:cubicBezTo>
                    <a:pt x="80" y="60"/>
                    <a:pt x="81" y="61"/>
                    <a:pt x="82" y="61"/>
                  </a:cubicBezTo>
                  <a:cubicBezTo>
                    <a:pt x="85" y="61"/>
                    <a:pt x="87" y="59"/>
                    <a:pt x="89" y="56"/>
                  </a:cubicBezTo>
                  <a:cubicBezTo>
                    <a:pt x="90" y="53"/>
                    <a:pt x="89" y="49"/>
                    <a:pt x="85" y="47"/>
                  </a:cubicBezTo>
                  <a:cubicBezTo>
                    <a:pt x="78" y="43"/>
                    <a:pt x="78" y="43"/>
                    <a:pt x="78" y="43"/>
                  </a:cubicBezTo>
                  <a:cubicBezTo>
                    <a:pt x="78" y="13"/>
                    <a:pt x="78" y="13"/>
                    <a:pt x="78" y="13"/>
                  </a:cubicBezTo>
                  <a:cubicBezTo>
                    <a:pt x="78" y="13"/>
                    <a:pt x="78" y="13"/>
                    <a:pt x="78" y="13"/>
                  </a:cubicBezTo>
                  <a:cubicBezTo>
                    <a:pt x="78" y="12"/>
                    <a:pt x="78" y="12"/>
                    <a:pt x="78" y="11"/>
                  </a:cubicBezTo>
                  <a:cubicBezTo>
                    <a:pt x="78" y="11"/>
                    <a:pt x="77" y="10"/>
                    <a:pt x="77" y="10"/>
                  </a:cubicBezTo>
                  <a:cubicBezTo>
                    <a:pt x="77" y="10"/>
                    <a:pt x="77" y="9"/>
                    <a:pt x="77" y="9"/>
                  </a:cubicBezTo>
                  <a:cubicBezTo>
                    <a:pt x="76" y="9"/>
                    <a:pt x="76" y="8"/>
                    <a:pt x="76" y="8"/>
                  </a:cubicBezTo>
                  <a:cubicBezTo>
                    <a:pt x="75" y="8"/>
                    <a:pt x="75" y="7"/>
                    <a:pt x="75" y="7"/>
                  </a:cubicBezTo>
                  <a:cubicBezTo>
                    <a:pt x="74" y="7"/>
                    <a:pt x="74" y="6"/>
                    <a:pt x="73" y="6"/>
                  </a:cubicBezTo>
                  <a:cubicBezTo>
                    <a:pt x="73" y="6"/>
                    <a:pt x="73" y="6"/>
                    <a:pt x="73" y="6"/>
                  </a:cubicBezTo>
                  <a:cubicBezTo>
                    <a:pt x="73" y="6"/>
                    <a:pt x="58" y="1"/>
                    <a:pt x="45" y="0"/>
                  </a:cubicBezTo>
                  <a:cubicBezTo>
                    <a:pt x="43" y="3"/>
                    <a:pt x="43" y="3"/>
                    <a:pt x="43" y="3"/>
                  </a:cubicBezTo>
                  <a:cubicBezTo>
                    <a:pt x="43" y="3"/>
                    <a:pt x="43" y="3"/>
                    <a:pt x="43" y="3"/>
                  </a:cubicBezTo>
                  <a:cubicBezTo>
                    <a:pt x="48" y="41"/>
                    <a:pt x="48" y="41"/>
                    <a:pt x="48" y="41"/>
                  </a:cubicBezTo>
                  <a:cubicBezTo>
                    <a:pt x="42" y="51"/>
                    <a:pt x="42" y="51"/>
                    <a:pt x="42" y="51"/>
                  </a:cubicBezTo>
                  <a:cubicBezTo>
                    <a:pt x="36" y="41"/>
                    <a:pt x="36" y="41"/>
                    <a:pt x="36" y="41"/>
                  </a:cubicBezTo>
                  <a:cubicBezTo>
                    <a:pt x="41" y="3"/>
                    <a:pt x="41" y="3"/>
                    <a:pt x="41" y="3"/>
                  </a:cubicBezTo>
                  <a:cubicBezTo>
                    <a:pt x="41" y="3"/>
                    <a:pt x="41" y="3"/>
                    <a:pt x="41" y="3"/>
                  </a:cubicBezTo>
                  <a:cubicBezTo>
                    <a:pt x="39" y="0"/>
                    <a:pt x="39" y="0"/>
                    <a:pt x="39" y="0"/>
                  </a:cubicBezTo>
                  <a:cubicBezTo>
                    <a:pt x="26" y="1"/>
                    <a:pt x="11" y="6"/>
                    <a:pt x="11" y="6"/>
                  </a:cubicBezTo>
                  <a:cubicBezTo>
                    <a:pt x="11" y="6"/>
                    <a:pt x="11" y="6"/>
                    <a:pt x="11" y="6"/>
                  </a:cubicBezTo>
                  <a:cubicBezTo>
                    <a:pt x="10" y="6"/>
                    <a:pt x="10" y="7"/>
                    <a:pt x="9" y="7"/>
                  </a:cubicBezTo>
                  <a:cubicBezTo>
                    <a:pt x="9" y="7"/>
                    <a:pt x="8" y="8"/>
                    <a:pt x="8" y="8"/>
                  </a:cubicBezTo>
                  <a:cubicBezTo>
                    <a:pt x="8" y="8"/>
                    <a:pt x="8" y="9"/>
                    <a:pt x="7" y="9"/>
                  </a:cubicBezTo>
                  <a:cubicBezTo>
                    <a:pt x="7" y="9"/>
                    <a:pt x="7" y="10"/>
                    <a:pt x="7" y="10"/>
                  </a:cubicBezTo>
                  <a:cubicBezTo>
                    <a:pt x="6" y="10"/>
                    <a:pt x="6" y="11"/>
                    <a:pt x="6" y="11"/>
                  </a:cubicBezTo>
                  <a:cubicBezTo>
                    <a:pt x="6" y="12"/>
                    <a:pt x="6" y="12"/>
                    <a:pt x="6" y="13"/>
                  </a:cubicBezTo>
                  <a:cubicBezTo>
                    <a:pt x="6" y="13"/>
                    <a:pt x="6" y="13"/>
                    <a:pt x="6" y="13"/>
                  </a:cubicBezTo>
                  <a:cubicBezTo>
                    <a:pt x="6" y="39"/>
                    <a:pt x="6" y="39"/>
                    <a:pt x="6" y="39"/>
                  </a:cubicBezTo>
                  <a:cubicBezTo>
                    <a:pt x="6" y="41"/>
                    <a:pt x="7" y="43"/>
                    <a:pt x="8" y="44"/>
                  </a:cubicBezTo>
                  <a:cubicBezTo>
                    <a:pt x="8" y="45"/>
                    <a:pt x="8" y="45"/>
                    <a:pt x="8" y="45"/>
                  </a:cubicBezTo>
                  <a:cubicBezTo>
                    <a:pt x="8" y="45"/>
                    <a:pt x="8" y="44"/>
                    <a:pt x="7" y="44"/>
                  </a:cubicBezTo>
                  <a:cubicBezTo>
                    <a:pt x="3" y="44"/>
                    <a:pt x="0" y="48"/>
                    <a:pt x="0" y="52"/>
                  </a:cubicBezTo>
                  <a:cubicBezTo>
                    <a:pt x="0" y="133"/>
                    <a:pt x="0" y="133"/>
                    <a:pt x="0" y="133"/>
                  </a:cubicBezTo>
                  <a:cubicBezTo>
                    <a:pt x="0" y="137"/>
                    <a:pt x="3" y="140"/>
                    <a:pt x="7" y="140"/>
                  </a:cubicBezTo>
                  <a:cubicBezTo>
                    <a:pt x="56" y="140"/>
                    <a:pt x="56" y="140"/>
                    <a:pt x="56" y="140"/>
                  </a:cubicBezTo>
                  <a:cubicBezTo>
                    <a:pt x="60" y="140"/>
                    <a:pt x="64" y="137"/>
                    <a:pt x="64" y="133"/>
                  </a:cubicBezTo>
                  <a:cubicBezTo>
                    <a:pt x="64" y="83"/>
                    <a:pt x="64" y="83"/>
                    <a:pt x="64" y="83"/>
                  </a:cubicBezTo>
                  <a:cubicBezTo>
                    <a:pt x="71" y="84"/>
                    <a:pt x="71" y="84"/>
                    <a:pt x="71" y="84"/>
                  </a:cubicBezTo>
                  <a:cubicBezTo>
                    <a:pt x="74" y="134"/>
                    <a:pt x="74" y="134"/>
                    <a:pt x="74" y="134"/>
                  </a:cubicBezTo>
                  <a:cubicBezTo>
                    <a:pt x="74" y="138"/>
                    <a:pt x="78" y="142"/>
                    <a:pt x="82" y="142"/>
                  </a:cubicBezTo>
                  <a:cubicBezTo>
                    <a:pt x="82" y="142"/>
                    <a:pt x="83" y="142"/>
                    <a:pt x="83" y="142"/>
                  </a:cubicBezTo>
                  <a:cubicBezTo>
                    <a:pt x="87" y="142"/>
                    <a:pt x="91" y="137"/>
                    <a:pt x="91" y="133"/>
                  </a:cubicBezTo>
                  <a:cubicBezTo>
                    <a:pt x="88" y="77"/>
                    <a:pt x="88" y="77"/>
                    <a:pt x="88" y="77"/>
                  </a:cubicBezTo>
                  <a:cubicBezTo>
                    <a:pt x="88" y="73"/>
                    <a:pt x="85" y="69"/>
                    <a:pt x="81" y="69"/>
                  </a:cubicBezTo>
                  <a:close/>
                  <a:moveTo>
                    <a:pt x="20" y="18"/>
                  </a:moveTo>
                  <a:cubicBezTo>
                    <a:pt x="21" y="18"/>
                    <a:pt x="21" y="18"/>
                    <a:pt x="22" y="18"/>
                  </a:cubicBezTo>
                  <a:cubicBezTo>
                    <a:pt x="22" y="38"/>
                    <a:pt x="22" y="38"/>
                    <a:pt x="22" y="38"/>
                  </a:cubicBezTo>
                  <a:cubicBezTo>
                    <a:pt x="20" y="36"/>
                    <a:pt x="20" y="36"/>
                    <a:pt x="20" y="36"/>
                  </a:cubicBezTo>
                  <a:lnTo>
                    <a:pt x="20" y="18"/>
                  </a:lnTo>
                  <a:close/>
                  <a:moveTo>
                    <a:pt x="22" y="60"/>
                  </a:moveTo>
                  <a:cubicBezTo>
                    <a:pt x="22" y="67"/>
                    <a:pt x="22" y="67"/>
                    <a:pt x="22" y="67"/>
                  </a:cubicBezTo>
                  <a:cubicBezTo>
                    <a:pt x="15" y="65"/>
                    <a:pt x="15" y="65"/>
                    <a:pt x="15" y="65"/>
                  </a:cubicBezTo>
                  <a:cubicBezTo>
                    <a:pt x="15" y="52"/>
                    <a:pt x="15" y="52"/>
                    <a:pt x="15" y="52"/>
                  </a:cubicBezTo>
                  <a:cubicBezTo>
                    <a:pt x="15" y="52"/>
                    <a:pt x="14" y="52"/>
                    <a:pt x="14" y="51"/>
                  </a:cubicBezTo>
                  <a:lnTo>
                    <a:pt x="22" y="60"/>
                  </a:lnTo>
                  <a:close/>
                  <a:moveTo>
                    <a:pt x="49" y="126"/>
                  </a:moveTo>
                  <a:cubicBezTo>
                    <a:pt x="15" y="126"/>
                    <a:pt x="15" y="126"/>
                    <a:pt x="15" y="126"/>
                  </a:cubicBezTo>
                  <a:cubicBezTo>
                    <a:pt x="15" y="80"/>
                    <a:pt x="15" y="80"/>
                    <a:pt x="15" y="80"/>
                  </a:cubicBezTo>
                  <a:cubicBezTo>
                    <a:pt x="49" y="88"/>
                    <a:pt x="49" y="88"/>
                    <a:pt x="49" y="88"/>
                  </a:cubicBezTo>
                  <a:lnTo>
                    <a:pt x="49" y="126"/>
                  </a:lnTo>
                  <a:close/>
                  <a:moveTo>
                    <a:pt x="49" y="126"/>
                  </a:moveTo>
                  <a:cubicBezTo>
                    <a:pt x="49" y="126"/>
                    <a:pt x="49" y="126"/>
                    <a:pt x="49" y="126"/>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48" name="Freeform 40"/>
            <p:cNvSpPr>
              <a:spLocks noEditPoints="1"/>
            </p:cNvSpPr>
            <p:nvPr/>
          </p:nvSpPr>
          <p:spPr bwMode="auto">
            <a:xfrm>
              <a:off x="9169400" y="1997075"/>
              <a:ext cx="106363" cy="119062"/>
            </a:xfrm>
            <a:custGeom>
              <a:avLst/>
              <a:gdLst>
                <a:gd name="T0" fmla="*/ 18 w 36"/>
                <a:gd name="T1" fmla="*/ 40 h 40"/>
                <a:gd name="T2" fmla="*/ 36 w 36"/>
                <a:gd name="T3" fmla="*/ 18 h 40"/>
                <a:gd name="T4" fmla="*/ 18 w 36"/>
                <a:gd name="T5" fmla="*/ 0 h 40"/>
                <a:gd name="T6" fmla="*/ 0 w 36"/>
                <a:gd name="T7" fmla="*/ 18 h 40"/>
                <a:gd name="T8" fmla="*/ 18 w 36"/>
                <a:gd name="T9" fmla="*/ 40 h 40"/>
                <a:gd name="T10" fmla="*/ 18 w 36"/>
                <a:gd name="T11" fmla="*/ 40 h 40"/>
                <a:gd name="T12" fmla="*/ 18 w 3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6" h="40">
                  <a:moveTo>
                    <a:pt x="18" y="40"/>
                  </a:moveTo>
                  <a:cubicBezTo>
                    <a:pt x="28" y="40"/>
                    <a:pt x="36" y="28"/>
                    <a:pt x="36" y="18"/>
                  </a:cubicBezTo>
                  <a:cubicBezTo>
                    <a:pt x="36" y="8"/>
                    <a:pt x="28" y="0"/>
                    <a:pt x="18" y="0"/>
                  </a:cubicBezTo>
                  <a:cubicBezTo>
                    <a:pt x="8" y="0"/>
                    <a:pt x="0" y="8"/>
                    <a:pt x="0" y="18"/>
                  </a:cubicBezTo>
                  <a:cubicBezTo>
                    <a:pt x="0" y="28"/>
                    <a:pt x="8" y="40"/>
                    <a:pt x="18" y="40"/>
                  </a:cubicBezTo>
                  <a:close/>
                  <a:moveTo>
                    <a:pt x="18" y="40"/>
                  </a:moveTo>
                  <a:cubicBezTo>
                    <a:pt x="18" y="40"/>
                    <a:pt x="18" y="40"/>
                    <a:pt x="18" y="40"/>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49" name="Freeform 41"/>
            <p:cNvSpPr>
              <a:spLocks noEditPoints="1"/>
            </p:cNvSpPr>
            <p:nvPr/>
          </p:nvSpPr>
          <p:spPr bwMode="auto">
            <a:xfrm>
              <a:off x="9077325" y="2119313"/>
              <a:ext cx="269875" cy="423862"/>
            </a:xfrm>
            <a:custGeom>
              <a:avLst/>
              <a:gdLst>
                <a:gd name="T0" fmla="*/ 83 w 91"/>
                <a:gd name="T1" fmla="*/ 45 h 142"/>
                <a:gd name="T2" fmla="*/ 85 w 91"/>
                <a:gd name="T3" fmla="*/ 39 h 142"/>
                <a:gd name="T4" fmla="*/ 85 w 91"/>
                <a:gd name="T5" fmla="*/ 13 h 142"/>
                <a:gd name="T6" fmla="*/ 84 w 91"/>
                <a:gd name="T7" fmla="*/ 10 h 142"/>
                <a:gd name="T8" fmla="*/ 83 w 91"/>
                <a:gd name="T9" fmla="*/ 8 h 142"/>
                <a:gd name="T10" fmla="*/ 80 w 91"/>
                <a:gd name="T11" fmla="*/ 6 h 142"/>
                <a:gd name="T12" fmla="*/ 52 w 91"/>
                <a:gd name="T13" fmla="*/ 0 h 142"/>
                <a:gd name="T14" fmla="*/ 50 w 91"/>
                <a:gd name="T15" fmla="*/ 3 h 142"/>
                <a:gd name="T16" fmla="*/ 49 w 91"/>
                <a:gd name="T17" fmla="*/ 51 h 142"/>
                <a:gd name="T18" fmla="*/ 48 w 91"/>
                <a:gd name="T19" fmla="*/ 3 h 142"/>
                <a:gd name="T20" fmla="*/ 46 w 91"/>
                <a:gd name="T21" fmla="*/ 0 h 142"/>
                <a:gd name="T22" fmla="*/ 18 w 91"/>
                <a:gd name="T23" fmla="*/ 6 h 142"/>
                <a:gd name="T24" fmla="*/ 15 w 91"/>
                <a:gd name="T25" fmla="*/ 8 h 142"/>
                <a:gd name="T26" fmla="*/ 14 w 91"/>
                <a:gd name="T27" fmla="*/ 10 h 142"/>
                <a:gd name="T28" fmla="*/ 13 w 91"/>
                <a:gd name="T29" fmla="*/ 13 h 142"/>
                <a:gd name="T30" fmla="*/ 13 w 91"/>
                <a:gd name="T31" fmla="*/ 43 h 142"/>
                <a:gd name="T32" fmla="*/ 2 w 91"/>
                <a:gd name="T33" fmla="*/ 56 h 142"/>
                <a:gd name="T34" fmla="*/ 12 w 91"/>
                <a:gd name="T35" fmla="*/ 60 h 142"/>
                <a:gd name="T36" fmla="*/ 27 w 91"/>
                <a:gd name="T37" fmla="*/ 48 h 142"/>
                <a:gd name="T38" fmla="*/ 29 w 91"/>
                <a:gd name="T39" fmla="*/ 18 h 142"/>
                <a:gd name="T40" fmla="*/ 10 w 91"/>
                <a:gd name="T41" fmla="*/ 69 h 142"/>
                <a:gd name="T42" fmla="*/ 0 w 91"/>
                <a:gd name="T43" fmla="*/ 133 h 142"/>
                <a:gd name="T44" fmla="*/ 9 w 91"/>
                <a:gd name="T45" fmla="*/ 142 h 142"/>
                <a:gd name="T46" fmla="*/ 20 w 91"/>
                <a:gd name="T47" fmla="*/ 84 h 142"/>
                <a:gd name="T48" fmla="*/ 27 w 91"/>
                <a:gd name="T49" fmla="*/ 133 h 142"/>
                <a:gd name="T50" fmla="*/ 84 w 91"/>
                <a:gd name="T51" fmla="*/ 140 h 142"/>
                <a:gd name="T52" fmla="*/ 91 w 91"/>
                <a:gd name="T53" fmla="*/ 52 h 142"/>
                <a:gd name="T54" fmla="*/ 69 w 91"/>
                <a:gd name="T55" fmla="*/ 18 h 142"/>
                <a:gd name="T56" fmla="*/ 71 w 91"/>
                <a:gd name="T57" fmla="*/ 36 h 142"/>
                <a:gd name="T58" fmla="*/ 69 w 91"/>
                <a:gd name="T59" fmla="*/ 18 h 142"/>
                <a:gd name="T60" fmla="*/ 42 w 91"/>
                <a:gd name="T61" fmla="*/ 126 h 142"/>
                <a:gd name="T62" fmla="*/ 76 w 91"/>
                <a:gd name="T63" fmla="*/ 80 h 142"/>
                <a:gd name="T64" fmla="*/ 76 w 91"/>
                <a:gd name="T65" fmla="*/ 52 h 142"/>
                <a:gd name="T66" fmla="*/ 69 w 91"/>
                <a:gd name="T67" fmla="*/ 67 h 142"/>
                <a:gd name="T68" fmla="*/ 76 w 91"/>
                <a:gd name="T69" fmla="*/ 51 h 142"/>
                <a:gd name="T70" fmla="*/ 76 w 91"/>
                <a:gd name="T71" fmla="*/ 5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142">
                  <a:moveTo>
                    <a:pt x="84" y="44"/>
                  </a:moveTo>
                  <a:cubicBezTo>
                    <a:pt x="83" y="44"/>
                    <a:pt x="83" y="45"/>
                    <a:pt x="83" y="45"/>
                  </a:cubicBezTo>
                  <a:cubicBezTo>
                    <a:pt x="83" y="44"/>
                    <a:pt x="83" y="44"/>
                    <a:pt x="83" y="44"/>
                  </a:cubicBezTo>
                  <a:cubicBezTo>
                    <a:pt x="84" y="43"/>
                    <a:pt x="85" y="41"/>
                    <a:pt x="85" y="39"/>
                  </a:cubicBezTo>
                  <a:cubicBezTo>
                    <a:pt x="85" y="13"/>
                    <a:pt x="85" y="13"/>
                    <a:pt x="85" y="13"/>
                  </a:cubicBezTo>
                  <a:cubicBezTo>
                    <a:pt x="85" y="13"/>
                    <a:pt x="85" y="13"/>
                    <a:pt x="85" y="13"/>
                  </a:cubicBezTo>
                  <a:cubicBezTo>
                    <a:pt x="85" y="12"/>
                    <a:pt x="85" y="12"/>
                    <a:pt x="85" y="11"/>
                  </a:cubicBezTo>
                  <a:cubicBezTo>
                    <a:pt x="84" y="11"/>
                    <a:pt x="84" y="10"/>
                    <a:pt x="84" y="10"/>
                  </a:cubicBezTo>
                  <a:cubicBezTo>
                    <a:pt x="84" y="10"/>
                    <a:pt x="84" y="9"/>
                    <a:pt x="84" y="9"/>
                  </a:cubicBezTo>
                  <a:cubicBezTo>
                    <a:pt x="83" y="9"/>
                    <a:pt x="83" y="8"/>
                    <a:pt x="83" y="8"/>
                  </a:cubicBezTo>
                  <a:cubicBezTo>
                    <a:pt x="82" y="8"/>
                    <a:pt x="82" y="7"/>
                    <a:pt x="82" y="7"/>
                  </a:cubicBezTo>
                  <a:cubicBezTo>
                    <a:pt x="81" y="7"/>
                    <a:pt x="81" y="6"/>
                    <a:pt x="80" y="6"/>
                  </a:cubicBezTo>
                  <a:cubicBezTo>
                    <a:pt x="80" y="6"/>
                    <a:pt x="80" y="6"/>
                    <a:pt x="80" y="6"/>
                  </a:cubicBezTo>
                  <a:cubicBezTo>
                    <a:pt x="80" y="6"/>
                    <a:pt x="65" y="1"/>
                    <a:pt x="52" y="0"/>
                  </a:cubicBezTo>
                  <a:cubicBezTo>
                    <a:pt x="50" y="3"/>
                    <a:pt x="50" y="3"/>
                    <a:pt x="50" y="3"/>
                  </a:cubicBezTo>
                  <a:cubicBezTo>
                    <a:pt x="50" y="3"/>
                    <a:pt x="50" y="3"/>
                    <a:pt x="50" y="3"/>
                  </a:cubicBezTo>
                  <a:cubicBezTo>
                    <a:pt x="55" y="41"/>
                    <a:pt x="55" y="41"/>
                    <a:pt x="55" y="41"/>
                  </a:cubicBezTo>
                  <a:cubicBezTo>
                    <a:pt x="49" y="51"/>
                    <a:pt x="49" y="51"/>
                    <a:pt x="49" y="51"/>
                  </a:cubicBezTo>
                  <a:cubicBezTo>
                    <a:pt x="43" y="41"/>
                    <a:pt x="43" y="41"/>
                    <a:pt x="43" y="41"/>
                  </a:cubicBezTo>
                  <a:cubicBezTo>
                    <a:pt x="48" y="3"/>
                    <a:pt x="48" y="3"/>
                    <a:pt x="48" y="3"/>
                  </a:cubicBezTo>
                  <a:cubicBezTo>
                    <a:pt x="48" y="3"/>
                    <a:pt x="48" y="3"/>
                    <a:pt x="48" y="3"/>
                  </a:cubicBezTo>
                  <a:cubicBezTo>
                    <a:pt x="46" y="0"/>
                    <a:pt x="46" y="0"/>
                    <a:pt x="46" y="0"/>
                  </a:cubicBezTo>
                  <a:cubicBezTo>
                    <a:pt x="33" y="1"/>
                    <a:pt x="18" y="6"/>
                    <a:pt x="18" y="6"/>
                  </a:cubicBezTo>
                  <a:cubicBezTo>
                    <a:pt x="18" y="6"/>
                    <a:pt x="18" y="6"/>
                    <a:pt x="18" y="6"/>
                  </a:cubicBezTo>
                  <a:cubicBezTo>
                    <a:pt x="17" y="6"/>
                    <a:pt x="17" y="7"/>
                    <a:pt x="16" y="7"/>
                  </a:cubicBezTo>
                  <a:cubicBezTo>
                    <a:pt x="16" y="7"/>
                    <a:pt x="15" y="8"/>
                    <a:pt x="15" y="8"/>
                  </a:cubicBezTo>
                  <a:cubicBezTo>
                    <a:pt x="15" y="8"/>
                    <a:pt x="15" y="9"/>
                    <a:pt x="14" y="9"/>
                  </a:cubicBezTo>
                  <a:cubicBezTo>
                    <a:pt x="14" y="9"/>
                    <a:pt x="14" y="10"/>
                    <a:pt x="14" y="10"/>
                  </a:cubicBezTo>
                  <a:cubicBezTo>
                    <a:pt x="13" y="10"/>
                    <a:pt x="13" y="11"/>
                    <a:pt x="13" y="11"/>
                  </a:cubicBezTo>
                  <a:cubicBezTo>
                    <a:pt x="13" y="12"/>
                    <a:pt x="13" y="12"/>
                    <a:pt x="13" y="13"/>
                  </a:cubicBezTo>
                  <a:cubicBezTo>
                    <a:pt x="13" y="13"/>
                    <a:pt x="13" y="13"/>
                    <a:pt x="13" y="13"/>
                  </a:cubicBezTo>
                  <a:cubicBezTo>
                    <a:pt x="13" y="43"/>
                    <a:pt x="13" y="43"/>
                    <a:pt x="13" y="43"/>
                  </a:cubicBezTo>
                  <a:cubicBezTo>
                    <a:pt x="5" y="47"/>
                    <a:pt x="5" y="47"/>
                    <a:pt x="5" y="47"/>
                  </a:cubicBezTo>
                  <a:cubicBezTo>
                    <a:pt x="2" y="49"/>
                    <a:pt x="0" y="53"/>
                    <a:pt x="2" y="56"/>
                  </a:cubicBezTo>
                  <a:cubicBezTo>
                    <a:pt x="3" y="59"/>
                    <a:pt x="6" y="61"/>
                    <a:pt x="9" y="61"/>
                  </a:cubicBezTo>
                  <a:cubicBezTo>
                    <a:pt x="10" y="61"/>
                    <a:pt x="11" y="60"/>
                    <a:pt x="12" y="60"/>
                  </a:cubicBezTo>
                  <a:cubicBezTo>
                    <a:pt x="23" y="54"/>
                    <a:pt x="23" y="54"/>
                    <a:pt x="23" y="54"/>
                  </a:cubicBezTo>
                  <a:cubicBezTo>
                    <a:pt x="26" y="53"/>
                    <a:pt x="27" y="50"/>
                    <a:pt x="27" y="48"/>
                  </a:cubicBezTo>
                  <a:cubicBezTo>
                    <a:pt x="27" y="18"/>
                    <a:pt x="27" y="18"/>
                    <a:pt x="27" y="18"/>
                  </a:cubicBezTo>
                  <a:cubicBezTo>
                    <a:pt x="28" y="18"/>
                    <a:pt x="28" y="18"/>
                    <a:pt x="29" y="18"/>
                  </a:cubicBezTo>
                  <a:cubicBezTo>
                    <a:pt x="29" y="65"/>
                    <a:pt x="29" y="65"/>
                    <a:pt x="29" y="65"/>
                  </a:cubicBezTo>
                  <a:cubicBezTo>
                    <a:pt x="10" y="69"/>
                    <a:pt x="10" y="69"/>
                    <a:pt x="10" y="69"/>
                  </a:cubicBezTo>
                  <a:cubicBezTo>
                    <a:pt x="6" y="69"/>
                    <a:pt x="3" y="73"/>
                    <a:pt x="3" y="77"/>
                  </a:cubicBezTo>
                  <a:cubicBezTo>
                    <a:pt x="0" y="133"/>
                    <a:pt x="0" y="133"/>
                    <a:pt x="0" y="133"/>
                  </a:cubicBezTo>
                  <a:cubicBezTo>
                    <a:pt x="0" y="137"/>
                    <a:pt x="3" y="142"/>
                    <a:pt x="8" y="142"/>
                  </a:cubicBezTo>
                  <a:cubicBezTo>
                    <a:pt x="8" y="142"/>
                    <a:pt x="8" y="142"/>
                    <a:pt x="9" y="142"/>
                  </a:cubicBezTo>
                  <a:cubicBezTo>
                    <a:pt x="13" y="142"/>
                    <a:pt x="17" y="138"/>
                    <a:pt x="17" y="134"/>
                  </a:cubicBezTo>
                  <a:cubicBezTo>
                    <a:pt x="20" y="84"/>
                    <a:pt x="20" y="84"/>
                    <a:pt x="20" y="84"/>
                  </a:cubicBezTo>
                  <a:cubicBezTo>
                    <a:pt x="27" y="83"/>
                    <a:pt x="27" y="83"/>
                    <a:pt x="27" y="83"/>
                  </a:cubicBezTo>
                  <a:cubicBezTo>
                    <a:pt x="27" y="133"/>
                    <a:pt x="27" y="133"/>
                    <a:pt x="27" y="133"/>
                  </a:cubicBezTo>
                  <a:cubicBezTo>
                    <a:pt x="27" y="137"/>
                    <a:pt x="31" y="140"/>
                    <a:pt x="35" y="140"/>
                  </a:cubicBezTo>
                  <a:cubicBezTo>
                    <a:pt x="84" y="140"/>
                    <a:pt x="84" y="140"/>
                    <a:pt x="84" y="140"/>
                  </a:cubicBezTo>
                  <a:cubicBezTo>
                    <a:pt x="88" y="140"/>
                    <a:pt x="91" y="137"/>
                    <a:pt x="91" y="133"/>
                  </a:cubicBezTo>
                  <a:cubicBezTo>
                    <a:pt x="91" y="52"/>
                    <a:pt x="91" y="52"/>
                    <a:pt x="91" y="52"/>
                  </a:cubicBezTo>
                  <a:cubicBezTo>
                    <a:pt x="91" y="48"/>
                    <a:pt x="88" y="44"/>
                    <a:pt x="84" y="44"/>
                  </a:cubicBezTo>
                  <a:close/>
                  <a:moveTo>
                    <a:pt x="69" y="18"/>
                  </a:moveTo>
                  <a:cubicBezTo>
                    <a:pt x="70" y="18"/>
                    <a:pt x="70" y="18"/>
                    <a:pt x="71" y="18"/>
                  </a:cubicBezTo>
                  <a:cubicBezTo>
                    <a:pt x="71" y="36"/>
                    <a:pt x="71" y="36"/>
                    <a:pt x="71" y="36"/>
                  </a:cubicBezTo>
                  <a:cubicBezTo>
                    <a:pt x="69" y="38"/>
                    <a:pt x="69" y="38"/>
                    <a:pt x="69" y="38"/>
                  </a:cubicBezTo>
                  <a:lnTo>
                    <a:pt x="69" y="18"/>
                  </a:lnTo>
                  <a:close/>
                  <a:moveTo>
                    <a:pt x="76" y="126"/>
                  </a:moveTo>
                  <a:cubicBezTo>
                    <a:pt x="42" y="126"/>
                    <a:pt x="42" y="126"/>
                    <a:pt x="42" y="126"/>
                  </a:cubicBezTo>
                  <a:cubicBezTo>
                    <a:pt x="42" y="88"/>
                    <a:pt x="42" y="88"/>
                    <a:pt x="42" y="88"/>
                  </a:cubicBezTo>
                  <a:cubicBezTo>
                    <a:pt x="76" y="80"/>
                    <a:pt x="76" y="80"/>
                    <a:pt x="76" y="80"/>
                  </a:cubicBezTo>
                  <a:lnTo>
                    <a:pt x="76" y="126"/>
                  </a:lnTo>
                  <a:close/>
                  <a:moveTo>
                    <a:pt x="76" y="52"/>
                  </a:moveTo>
                  <a:cubicBezTo>
                    <a:pt x="76" y="65"/>
                    <a:pt x="76" y="65"/>
                    <a:pt x="76" y="65"/>
                  </a:cubicBezTo>
                  <a:cubicBezTo>
                    <a:pt x="69" y="67"/>
                    <a:pt x="69" y="67"/>
                    <a:pt x="69" y="67"/>
                  </a:cubicBezTo>
                  <a:cubicBezTo>
                    <a:pt x="69" y="60"/>
                    <a:pt x="69" y="60"/>
                    <a:pt x="69" y="60"/>
                  </a:cubicBezTo>
                  <a:cubicBezTo>
                    <a:pt x="76" y="51"/>
                    <a:pt x="76" y="51"/>
                    <a:pt x="76" y="51"/>
                  </a:cubicBezTo>
                  <a:cubicBezTo>
                    <a:pt x="76" y="52"/>
                    <a:pt x="76" y="52"/>
                    <a:pt x="76" y="52"/>
                  </a:cubicBezTo>
                  <a:close/>
                  <a:moveTo>
                    <a:pt x="76" y="52"/>
                  </a:moveTo>
                  <a:cubicBezTo>
                    <a:pt x="76" y="52"/>
                    <a:pt x="76" y="52"/>
                    <a:pt x="76" y="52"/>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50" name="Freeform 42"/>
            <p:cNvSpPr>
              <a:spLocks noEditPoints="1"/>
            </p:cNvSpPr>
            <p:nvPr/>
          </p:nvSpPr>
          <p:spPr bwMode="auto">
            <a:xfrm>
              <a:off x="8802688" y="2244725"/>
              <a:ext cx="238125" cy="292100"/>
            </a:xfrm>
            <a:custGeom>
              <a:avLst/>
              <a:gdLst>
                <a:gd name="T0" fmla="*/ 72 w 80"/>
                <a:gd name="T1" fmla="*/ 0 h 98"/>
                <a:gd name="T2" fmla="*/ 8 w 80"/>
                <a:gd name="T3" fmla="*/ 0 h 98"/>
                <a:gd name="T4" fmla="*/ 0 w 80"/>
                <a:gd name="T5" fmla="*/ 9 h 98"/>
                <a:gd name="T6" fmla="*/ 8 w 80"/>
                <a:gd name="T7" fmla="*/ 17 h 98"/>
                <a:gd name="T8" fmla="*/ 10 w 80"/>
                <a:gd name="T9" fmla="*/ 17 h 98"/>
                <a:gd name="T10" fmla="*/ 10 w 80"/>
                <a:gd name="T11" fmla="*/ 91 h 98"/>
                <a:gd name="T12" fmla="*/ 17 w 80"/>
                <a:gd name="T13" fmla="*/ 98 h 98"/>
                <a:gd name="T14" fmla="*/ 63 w 80"/>
                <a:gd name="T15" fmla="*/ 98 h 98"/>
                <a:gd name="T16" fmla="*/ 70 w 80"/>
                <a:gd name="T17" fmla="*/ 91 h 98"/>
                <a:gd name="T18" fmla="*/ 70 w 80"/>
                <a:gd name="T19" fmla="*/ 17 h 98"/>
                <a:gd name="T20" fmla="*/ 72 w 80"/>
                <a:gd name="T21" fmla="*/ 17 h 98"/>
                <a:gd name="T22" fmla="*/ 80 w 80"/>
                <a:gd name="T23" fmla="*/ 9 h 98"/>
                <a:gd name="T24" fmla="*/ 72 w 80"/>
                <a:gd name="T25" fmla="*/ 0 h 98"/>
                <a:gd name="T26" fmla="*/ 72 w 80"/>
                <a:gd name="T27" fmla="*/ 0 h 98"/>
                <a:gd name="T28" fmla="*/ 72 w 80"/>
                <a:gd name="T2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98">
                  <a:moveTo>
                    <a:pt x="72" y="0"/>
                  </a:moveTo>
                  <a:cubicBezTo>
                    <a:pt x="8" y="0"/>
                    <a:pt x="8" y="0"/>
                    <a:pt x="8" y="0"/>
                  </a:cubicBezTo>
                  <a:cubicBezTo>
                    <a:pt x="3" y="0"/>
                    <a:pt x="0" y="4"/>
                    <a:pt x="0" y="9"/>
                  </a:cubicBezTo>
                  <a:cubicBezTo>
                    <a:pt x="0" y="13"/>
                    <a:pt x="3" y="17"/>
                    <a:pt x="8" y="17"/>
                  </a:cubicBezTo>
                  <a:cubicBezTo>
                    <a:pt x="10" y="17"/>
                    <a:pt x="10" y="17"/>
                    <a:pt x="10" y="17"/>
                  </a:cubicBezTo>
                  <a:cubicBezTo>
                    <a:pt x="10" y="91"/>
                    <a:pt x="10" y="91"/>
                    <a:pt x="10" y="91"/>
                  </a:cubicBezTo>
                  <a:cubicBezTo>
                    <a:pt x="10" y="95"/>
                    <a:pt x="13" y="98"/>
                    <a:pt x="17" y="98"/>
                  </a:cubicBezTo>
                  <a:cubicBezTo>
                    <a:pt x="63" y="98"/>
                    <a:pt x="63" y="98"/>
                    <a:pt x="63" y="98"/>
                  </a:cubicBezTo>
                  <a:cubicBezTo>
                    <a:pt x="67" y="98"/>
                    <a:pt x="70" y="95"/>
                    <a:pt x="70" y="91"/>
                  </a:cubicBezTo>
                  <a:cubicBezTo>
                    <a:pt x="70" y="17"/>
                    <a:pt x="70" y="17"/>
                    <a:pt x="70" y="17"/>
                  </a:cubicBezTo>
                  <a:cubicBezTo>
                    <a:pt x="72" y="17"/>
                    <a:pt x="72" y="17"/>
                    <a:pt x="72" y="17"/>
                  </a:cubicBezTo>
                  <a:cubicBezTo>
                    <a:pt x="76" y="17"/>
                    <a:pt x="80" y="13"/>
                    <a:pt x="80" y="9"/>
                  </a:cubicBezTo>
                  <a:cubicBezTo>
                    <a:pt x="80" y="4"/>
                    <a:pt x="76" y="0"/>
                    <a:pt x="72" y="0"/>
                  </a:cubicBezTo>
                  <a:close/>
                  <a:moveTo>
                    <a:pt x="72" y="0"/>
                  </a:moveTo>
                  <a:cubicBezTo>
                    <a:pt x="72" y="0"/>
                    <a:pt x="72" y="0"/>
                    <a:pt x="72" y="0"/>
                  </a:cubicBezTo>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51" name="Freeform 43"/>
            <p:cNvSpPr>
              <a:spLocks noEditPoints="1"/>
            </p:cNvSpPr>
            <p:nvPr/>
          </p:nvSpPr>
          <p:spPr bwMode="auto">
            <a:xfrm>
              <a:off x="8755063" y="1878013"/>
              <a:ext cx="330200" cy="223837"/>
            </a:xfrm>
            <a:custGeom>
              <a:avLst/>
              <a:gdLst>
                <a:gd name="T0" fmla="*/ 111 w 111"/>
                <a:gd name="T1" fmla="*/ 56 h 75"/>
                <a:gd name="T2" fmla="*/ 111 w 111"/>
                <a:gd name="T3" fmla="*/ 30 h 75"/>
                <a:gd name="T4" fmla="*/ 105 w 111"/>
                <a:gd name="T5" fmla="*/ 23 h 75"/>
                <a:gd name="T6" fmla="*/ 76 w 111"/>
                <a:gd name="T7" fmla="*/ 23 h 75"/>
                <a:gd name="T8" fmla="*/ 76 w 111"/>
                <a:gd name="T9" fmla="*/ 8 h 75"/>
                <a:gd name="T10" fmla="*/ 68 w 111"/>
                <a:gd name="T11" fmla="*/ 0 h 75"/>
                <a:gd name="T12" fmla="*/ 9 w 111"/>
                <a:gd name="T13" fmla="*/ 0 h 75"/>
                <a:gd name="T14" fmla="*/ 0 w 111"/>
                <a:gd name="T15" fmla="*/ 8 h 75"/>
                <a:gd name="T16" fmla="*/ 0 w 111"/>
                <a:gd name="T17" fmla="*/ 42 h 75"/>
                <a:gd name="T18" fmla="*/ 9 w 111"/>
                <a:gd name="T19" fmla="*/ 51 h 75"/>
                <a:gd name="T20" fmla="*/ 13 w 111"/>
                <a:gd name="T21" fmla="*/ 51 h 75"/>
                <a:gd name="T22" fmla="*/ 1 w 111"/>
                <a:gd name="T23" fmla="*/ 68 h 75"/>
                <a:gd name="T24" fmla="*/ 34 w 111"/>
                <a:gd name="T25" fmla="*/ 51 h 75"/>
                <a:gd name="T26" fmla="*/ 54 w 111"/>
                <a:gd name="T27" fmla="*/ 51 h 75"/>
                <a:gd name="T28" fmla="*/ 54 w 111"/>
                <a:gd name="T29" fmla="*/ 56 h 75"/>
                <a:gd name="T30" fmla="*/ 60 w 111"/>
                <a:gd name="T31" fmla="*/ 62 h 75"/>
                <a:gd name="T32" fmla="*/ 86 w 111"/>
                <a:gd name="T33" fmla="*/ 62 h 75"/>
                <a:gd name="T34" fmla="*/ 111 w 111"/>
                <a:gd name="T35" fmla="*/ 75 h 75"/>
                <a:gd name="T36" fmla="*/ 102 w 111"/>
                <a:gd name="T37" fmla="*/ 62 h 75"/>
                <a:gd name="T38" fmla="*/ 105 w 111"/>
                <a:gd name="T39" fmla="*/ 62 h 75"/>
                <a:gd name="T40" fmla="*/ 111 w 111"/>
                <a:gd name="T41" fmla="*/ 56 h 75"/>
                <a:gd name="T42" fmla="*/ 34 w 111"/>
                <a:gd name="T43" fmla="*/ 44 h 75"/>
                <a:gd name="T44" fmla="*/ 27 w 111"/>
                <a:gd name="T45" fmla="*/ 38 h 75"/>
                <a:gd name="T46" fmla="*/ 34 w 111"/>
                <a:gd name="T47" fmla="*/ 31 h 75"/>
                <a:gd name="T48" fmla="*/ 41 w 111"/>
                <a:gd name="T49" fmla="*/ 38 h 75"/>
                <a:gd name="T50" fmla="*/ 34 w 111"/>
                <a:gd name="T51" fmla="*/ 44 h 75"/>
                <a:gd name="T52" fmla="*/ 56 w 111"/>
                <a:gd name="T53" fmla="*/ 44 h 75"/>
                <a:gd name="T54" fmla="*/ 49 w 111"/>
                <a:gd name="T55" fmla="*/ 38 h 75"/>
                <a:gd name="T56" fmla="*/ 56 w 111"/>
                <a:gd name="T57" fmla="*/ 31 h 75"/>
                <a:gd name="T58" fmla="*/ 63 w 111"/>
                <a:gd name="T59" fmla="*/ 38 h 75"/>
                <a:gd name="T60" fmla="*/ 56 w 111"/>
                <a:gd name="T61" fmla="*/ 44 h 75"/>
                <a:gd name="T62" fmla="*/ 78 w 111"/>
                <a:gd name="T63" fmla="*/ 44 h 75"/>
                <a:gd name="T64" fmla="*/ 71 w 111"/>
                <a:gd name="T65" fmla="*/ 38 h 75"/>
                <a:gd name="T66" fmla="*/ 78 w 111"/>
                <a:gd name="T67" fmla="*/ 31 h 75"/>
                <a:gd name="T68" fmla="*/ 84 w 111"/>
                <a:gd name="T69" fmla="*/ 38 h 75"/>
                <a:gd name="T70" fmla="*/ 78 w 111"/>
                <a:gd name="T71" fmla="*/ 44 h 75"/>
                <a:gd name="T72" fmla="*/ 78 w 111"/>
                <a:gd name="T73" fmla="*/ 44 h 75"/>
                <a:gd name="T74" fmla="*/ 78 w 111"/>
                <a:gd name="T75" fmla="*/ 4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1" h="75">
                  <a:moveTo>
                    <a:pt x="111" y="56"/>
                  </a:moveTo>
                  <a:cubicBezTo>
                    <a:pt x="111" y="30"/>
                    <a:pt x="111" y="30"/>
                    <a:pt x="111" y="30"/>
                  </a:cubicBezTo>
                  <a:cubicBezTo>
                    <a:pt x="111" y="26"/>
                    <a:pt x="109" y="23"/>
                    <a:pt x="105" y="23"/>
                  </a:cubicBezTo>
                  <a:cubicBezTo>
                    <a:pt x="76" y="23"/>
                    <a:pt x="76" y="23"/>
                    <a:pt x="76" y="23"/>
                  </a:cubicBezTo>
                  <a:cubicBezTo>
                    <a:pt x="76" y="8"/>
                    <a:pt x="76" y="8"/>
                    <a:pt x="76" y="8"/>
                  </a:cubicBezTo>
                  <a:cubicBezTo>
                    <a:pt x="76" y="4"/>
                    <a:pt x="72" y="0"/>
                    <a:pt x="68" y="0"/>
                  </a:cubicBezTo>
                  <a:cubicBezTo>
                    <a:pt x="9" y="0"/>
                    <a:pt x="9" y="0"/>
                    <a:pt x="9" y="0"/>
                  </a:cubicBezTo>
                  <a:cubicBezTo>
                    <a:pt x="4" y="0"/>
                    <a:pt x="0" y="4"/>
                    <a:pt x="0" y="8"/>
                  </a:cubicBezTo>
                  <a:cubicBezTo>
                    <a:pt x="0" y="42"/>
                    <a:pt x="0" y="42"/>
                    <a:pt x="0" y="42"/>
                  </a:cubicBezTo>
                  <a:cubicBezTo>
                    <a:pt x="0" y="47"/>
                    <a:pt x="4" y="51"/>
                    <a:pt x="9" y="51"/>
                  </a:cubicBezTo>
                  <a:cubicBezTo>
                    <a:pt x="13" y="51"/>
                    <a:pt x="13" y="51"/>
                    <a:pt x="13" y="51"/>
                  </a:cubicBezTo>
                  <a:cubicBezTo>
                    <a:pt x="1" y="68"/>
                    <a:pt x="1" y="68"/>
                    <a:pt x="1" y="68"/>
                  </a:cubicBezTo>
                  <a:cubicBezTo>
                    <a:pt x="34" y="51"/>
                    <a:pt x="34" y="51"/>
                    <a:pt x="34" y="51"/>
                  </a:cubicBezTo>
                  <a:cubicBezTo>
                    <a:pt x="54" y="51"/>
                    <a:pt x="54" y="51"/>
                    <a:pt x="54" y="51"/>
                  </a:cubicBezTo>
                  <a:cubicBezTo>
                    <a:pt x="54" y="56"/>
                    <a:pt x="54" y="56"/>
                    <a:pt x="54" y="56"/>
                  </a:cubicBezTo>
                  <a:cubicBezTo>
                    <a:pt x="54" y="59"/>
                    <a:pt x="56" y="62"/>
                    <a:pt x="60" y="62"/>
                  </a:cubicBezTo>
                  <a:cubicBezTo>
                    <a:pt x="86" y="62"/>
                    <a:pt x="86" y="62"/>
                    <a:pt x="86" y="62"/>
                  </a:cubicBezTo>
                  <a:cubicBezTo>
                    <a:pt x="111" y="75"/>
                    <a:pt x="111" y="75"/>
                    <a:pt x="111" y="75"/>
                  </a:cubicBezTo>
                  <a:cubicBezTo>
                    <a:pt x="102" y="62"/>
                    <a:pt x="102" y="62"/>
                    <a:pt x="102" y="62"/>
                  </a:cubicBezTo>
                  <a:cubicBezTo>
                    <a:pt x="105" y="62"/>
                    <a:pt x="105" y="62"/>
                    <a:pt x="105" y="62"/>
                  </a:cubicBezTo>
                  <a:cubicBezTo>
                    <a:pt x="109" y="62"/>
                    <a:pt x="111" y="59"/>
                    <a:pt x="111" y="56"/>
                  </a:cubicBezTo>
                  <a:close/>
                  <a:moveTo>
                    <a:pt x="34" y="44"/>
                  </a:moveTo>
                  <a:cubicBezTo>
                    <a:pt x="30" y="44"/>
                    <a:pt x="27" y="41"/>
                    <a:pt x="27" y="38"/>
                  </a:cubicBezTo>
                  <a:cubicBezTo>
                    <a:pt x="27" y="34"/>
                    <a:pt x="30" y="31"/>
                    <a:pt x="34" y="31"/>
                  </a:cubicBezTo>
                  <a:cubicBezTo>
                    <a:pt x="38" y="31"/>
                    <a:pt x="41" y="34"/>
                    <a:pt x="41" y="38"/>
                  </a:cubicBezTo>
                  <a:cubicBezTo>
                    <a:pt x="41" y="41"/>
                    <a:pt x="38" y="44"/>
                    <a:pt x="34" y="44"/>
                  </a:cubicBezTo>
                  <a:close/>
                  <a:moveTo>
                    <a:pt x="56" y="44"/>
                  </a:moveTo>
                  <a:cubicBezTo>
                    <a:pt x="52" y="44"/>
                    <a:pt x="49" y="41"/>
                    <a:pt x="49" y="38"/>
                  </a:cubicBezTo>
                  <a:cubicBezTo>
                    <a:pt x="49" y="34"/>
                    <a:pt x="52" y="31"/>
                    <a:pt x="56" y="31"/>
                  </a:cubicBezTo>
                  <a:cubicBezTo>
                    <a:pt x="60" y="31"/>
                    <a:pt x="63" y="34"/>
                    <a:pt x="63" y="38"/>
                  </a:cubicBezTo>
                  <a:cubicBezTo>
                    <a:pt x="63" y="41"/>
                    <a:pt x="60" y="44"/>
                    <a:pt x="56" y="44"/>
                  </a:cubicBezTo>
                  <a:close/>
                  <a:moveTo>
                    <a:pt x="78" y="44"/>
                  </a:moveTo>
                  <a:cubicBezTo>
                    <a:pt x="74" y="44"/>
                    <a:pt x="71" y="41"/>
                    <a:pt x="71" y="38"/>
                  </a:cubicBezTo>
                  <a:cubicBezTo>
                    <a:pt x="71" y="34"/>
                    <a:pt x="74" y="31"/>
                    <a:pt x="78" y="31"/>
                  </a:cubicBezTo>
                  <a:cubicBezTo>
                    <a:pt x="82" y="31"/>
                    <a:pt x="84" y="34"/>
                    <a:pt x="84" y="38"/>
                  </a:cubicBezTo>
                  <a:cubicBezTo>
                    <a:pt x="84" y="41"/>
                    <a:pt x="82" y="44"/>
                    <a:pt x="78" y="44"/>
                  </a:cubicBezTo>
                  <a:close/>
                  <a:moveTo>
                    <a:pt x="78" y="44"/>
                  </a:moveTo>
                  <a:cubicBezTo>
                    <a:pt x="78" y="44"/>
                    <a:pt x="78" y="44"/>
                    <a:pt x="78" y="44"/>
                  </a:cubicBezTo>
                </a:path>
              </a:pathLst>
            </a:custGeom>
            <a:solidFill>
              <a:schemeClr val="accent1"/>
            </a:solidFill>
            <a:ln>
              <a:noFill/>
            </a:ln>
          </p:spPr>
          <p:txBody>
            <a:bodyPr vert="horz" wrap="square" lIns="121920" tIns="60960" rIns="121920" bIns="60960" numCol="1" anchor="t" anchorCtr="0" compatLnSpc="1"/>
            <a:lstStyle/>
            <a:p>
              <a:endParaRPr lang="en-US" sz="2400">
                <a:cs typeface="+mn-ea"/>
                <a:sym typeface="+mn-lt"/>
              </a:endParaRPr>
            </a:p>
          </p:txBody>
        </p:sp>
      </p:grpSp>
      <p:sp>
        <p:nvSpPr>
          <p:cNvPr id="57" name="Freeform 47"/>
          <p:cNvSpPr/>
          <p:nvPr/>
        </p:nvSpPr>
        <p:spPr bwMode="auto">
          <a:xfrm>
            <a:off x="1489076" y="2155825"/>
            <a:ext cx="1141413" cy="1012825"/>
          </a:xfrm>
          <a:custGeom>
            <a:avLst/>
            <a:gdLst>
              <a:gd name="T0" fmla="*/ 326 w 440"/>
              <a:gd name="T1" fmla="*/ 12 h 390"/>
              <a:gd name="T2" fmla="*/ 305 w 440"/>
              <a:gd name="T3" fmla="*/ 33 h 390"/>
              <a:gd name="T4" fmla="*/ 384 w 440"/>
              <a:gd name="T5" fmla="*/ 95 h 390"/>
              <a:gd name="T6" fmla="*/ 11 w 440"/>
              <a:gd name="T7" fmla="*/ 359 h 390"/>
              <a:gd name="T8" fmla="*/ 37 w 440"/>
              <a:gd name="T9" fmla="*/ 374 h 390"/>
              <a:gd name="T10" fmla="*/ 388 w 440"/>
              <a:gd name="T11" fmla="*/ 125 h 390"/>
              <a:gd name="T12" fmla="*/ 331 w 440"/>
              <a:gd name="T13" fmla="*/ 198 h 390"/>
              <a:gd name="T14" fmla="*/ 353 w 440"/>
              <a:gd name="T15" fmla="*/ 219 h 390"/>
              <a:gd name="T16" fmla="*/ 433 w 440"/>
              <a:gd name="T17" fmla="*/ 117 h 390"/>
              <a:gd name="T18" fmla="*/ 433 w 440"/>
              <a:gd name="T19" fmla="*/ 95 h 390"/>
              <a:gd name="T20" fmla="*/ 326 w 440"/>
              <a:gd name="T21" fmla="*/ 1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0" h="390">
                <a:moveTo>
                  <a:pt x="326" y="12"/>
                </a:moveTo>
                <a:cubicBezTo>
                  <a:pt x="311" y="0"/>
                  <a:pt x="290" y="21"/>
                  <a:pt x="305" y="33"/>
                </a:cubicBezTo>
                <a:cubicBezTo>
                  <a:pt x="331" y="54"/>
                  <a:pt x="358" y="75"/>
                  <a:pt x="384" y="95"/>
                </a:cubicBezTo>
                <a:cubicBezTo>
                  <a:pt x="232" y="134"/>
                  <a:pt x="99" y="229"/>
                  <a:pt x="11" y="359"/>
                </a:cubicBezTo>
                <a:cubicBezTo>
                  <a:pt x="0" y="375"/>
                  <a:pt x="26" y="390"/>
                  <a:pt x="37" y="374"/>
                </a:cubicBezTo>
                <a:cubicBezTo>
                  <a:pt x="120" y="252"/>
                  <a:pt x="245" y="163"/>
                  <a:pt x="388" y="125"/>
                </a:cubicBezTo>
                <a:cubicBezTo>
                  <a:pt x="369" y="150"/>
                  <a:pt x="350" y="174"/>
                  <a:pt x="331" y="198"/>
                </a:cubicBezTo>
                <a:cubicBezTo>
                  <a:pt x="320" y="213"/>
                  <a:pt x="341" y="234"/>
                  <a:pt x="353" y="219"/>
                </a:cubicBezTo>
                <a:cubicBezTo>
                  <a:pt x="379" y="185"/>
                  <a:pt x="406" y="151"/>
                  <a:pt x="433" y="117"/>
                </a:cubicBezTo>
                <a:cubicBezTo>
                  <a:pt x="437" y="111"/>
                  <a:pt x="440" y="101"/>
                  <a:pt x="433" y="95"/>
                </a:cubicBezTo>
                <a:cubicBezTo>
                  <a:pt x="397" y="68"/>
                  <a:pt x="362" y="40"/>
                  <a:pt x="326" y="12"/>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58" name="Freeform 48"/>
          <p:cNvSpPr/>
          <p:nvPr/>
        </p:nvSpPr>
        <p:spPr bwMode="auto">
          <a:xfrm>
            <a:off x="1489076" y="4914901"/>
            <a:ext cx="1101725" cy="784225"/>
          </a:xfrm>
          <a:custGeom>
            <a:avLst/>
            <a:gdLst>
              <a:gd name="T0" fmla="*/ 406 w 425"/>
              <a:gd name="T1" fmla="*/ 269 h 302"/>
              <a:gd name="T2" fmla="*/ 37 w 425"/>
              <a:gd name="T3" fmla="*/ 16 h 302"/>
              <a:gd name="T4" fmla="*/ 11 w 425"/>
              <a:gd name="T5" fmla="*/ 31 h 302"/>
              <a:gd name="T6" fmla="*/ 398 w 425"/>
              <a:gd name="T7" fmla="*/ 298 h 302"/>
              <a:gd name="T8" fmla="*/ 406 w 425"/>
              <a:gd name="T9" fmla="*/ 269 h 302"/>
            </a:gdLst>
            <a:ahLst/>
            <a:cxnLst>
              <a:cxn ang="0">
                <a:pos x="T0" y="T1"/>
              </a:cxn>
              <a:cxn ang="0">
                <a:pos x="T2" y="T3"/>
              </a:cxn>
              <a:cxn ang="0">
                <a:pos x="T4" y="T5"/>
              </a:cxn>
              <a:cxn ang="0">
                <a:pos x="T6" y="T7"/>
              </a:cxn>
              <a:cxn ang="0">
                <a:pos x="T8" y="T9"/>
              </a:cxn>
            </a:cxnLst>
            <a:rect l="0" t="0" r="r" b="b"/>
            <a:pathLst>
              <a:path w="425" h="302">
                <a:moveTo>
                  <a:pt x="406" y="269"/>
                </a:moveTo>
                <a:cubicBezTo>
                  <a:pt x="255" y="235"/>
                  <a:pt x="124" y="144"/>
                  <a:pt x="37" y="16"/>
                </a:cubicBezTo>
                <a:cubicBezTo>
                  <a:pt x="26" y="0"/>
                  <a:pt x="0" y="15"/>
                  <a:pt x="11" y="31"/>
                </a:cubicBezTo>
                <a:cubicBezTo>
                  <a:pt x="102" y="165"/>
                  <a:pt x="240" y="262"/>
                  <a:pt x="398" y="298"/>
                </a:cubicBezTo>
                <a:cubicBezTo>
                  <a:pt x="417" y="302"/>
                  <a:pt x="425" y="273"/>
                  <a:pt x="406" y="269"/>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59" name="Freeform 49"/>
          <p:cNvSpPr/>
          <p:nvPr/>
        </p:nvSpPr>
        <p:spPr bwMode="auto">
          <a:xfrm>
            <a:off x="3673475" y="2527301"/>
            <a:ext cx="1855788" cy="1052513"/>
          </a:xfrm>
          <a:custGeom>
            <a:avLst/>
            <a:gdLst>
              <a:gd name="T0" fmla="*/ 18 w 715"/>
              <a:gd name="T1" fmla="*/ 36 h 405"/>
              <a:gd name="T2" fmla="*/ 684 w 715"/>
              <a:gd name="T3" fmla="*/ 394 h 405"/>
              <a:gd name="T4" fmla="*/ 700 w 715"/>
              <a:gd name="T5" fmla="*/ 369 h 405"/>
              <a:gd name="T6" fmla="*/ 26 w 715"/>
              <a:gd name="T7" fmla="*/ 7 h 405"/>
              <a:gd name="T8" fmla="*/ 18 w 715"/>
              <a:gd name="T9" fmla="*/ 36 h 405"/>
            </a:gdLst>
            <a:ahLst/>
            <a:cxnLst>
              <a:cxn ang="0">
                <a:pos x="T0" y="T1"/>
              </a:cxn>
              <a:cxn ang="0">
                <a:pos x="T2" y="T3"/>
              </a:cxn>
              <a:cxn ang="0">
                <a:pos x="T4" y="T5"/>
              </a:cxn>
              <a:cxn ang="0">
                <a:pos x="T6" y="T7"/>
              </a:cxn>
              <a:cxn ang="0">
                <a:pos x="T8" y="T9"/>
              </a:cxn>
            </a:cxnLst>
            <a:rect l="0" t="0" r="r" b="b"/>
            <a:pathLst>
              <a:path w="715" h="405">
                <a:moveTo>
                  <a:pt x="18" y="36"/>
                </a:moveTo>
                <a:cubicBezTo>
                  <a:pt x="253" y="126"/>
                  <a:pt x="478" y="252"/>
                  <a:pt x="684" y="394"/>
                </a:cubicBezTo>
                <a:cubicBezTo>
                  <a:pt x="700" y="405"/>
                  <a:pt x="715" y="379"/>
                  <a:pt x="700" y="369"/>
                </a:cubicBezTo>
                <a:cubicBezTo>
                  <a:pt x="491" y="224"/>
                  <a:pt x="263" y="98"/>
                  <a:pt x="26" y="7"/>
                </a:cubicBezTo>
                <a:cubicBezTo>
                  <a:pt x="8" y="0"/>
                  <a:pt x="0" y="29"/>
                  <a:pt x="18" y="36"/>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60" name="Freeform 50"/>
          <p:cNvSpPr/>
          <p:nvPr/>
        </p:nvSpPr>
        <p:spPr bwMode="auto">
          <a:xfrm>
            <a:off x="3644901" y="4478337"/>
            <a:ext cx="1884363" cy="1227139"/>
          </a:xfrm>
          <a:custGeom>
            <a:avLst/>
            <a:gdLst>
              <a:gd name="T0" fmla="*/ 695 w 726"/>
              <a:gd name="T1" fmla="*/ 11 h 472"/>
              <a:gd name="T2" fmla="*/ 42 w 726"/>
              <a:gd name="T3" fmla="*/ 371 h 472"/>
              <a:gd name="T4" fmla="*/ 87 w 726"/>
              <a:gd name="T5" fmla="*/ 281 h 472"/>
              <a:gd name="T6" fmla="*/ 61 w 726"/>
              <a:gd name="T7" fmla="*/ 266 h 472"/>
              <a:gd name="T8" fmla="*/ 3 w 726"/>
              <a:gd name="T9" fmla="*/ 382 h 472"/>
              <a:gd name="T10" fmla="*/ 8 w 726"/>
              <a:gd name="T11" fmla="*/ 403 h 472"/>
              <a:gd name="T12" fmla="*/ 130 w 726"/>
              <a:gd name="T13" fmla="*/ 464 h 472"/>
              <a:gd name="T14" fmla="*/ 145 w 726"/>
              <a:gd name="T15" fmla="*/ 438 h 472"/>
              <a:gd name="T16" fmla="*/ 61 w 726"/>
              <a:gd name="T17" fmla="*/ 396 h 472"/>
              <a:gd name="T18" fmla="*/ 711 w 726"/>
              <a:gd name="T19" fmla="*/ 37 h 472"/>
              <a:gd name="T20" fmla="*/ 695 w 726"/>
              <a:gd name="T21" fmla="*/ 1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6" h="472">
                <a:moveTo>
                  <a:pt x="695" y="11"/>
                </a:moveTo>
                <a:cubicBezTo>
                  <a:pt x="492" y="152"/>
                  <a:pt x="272" y="278"/>
                  <a:pt x="42" y="371"/>
                </a:cubicBezTo>
                <a:cubicBezTo>
                  <a:pt x="57" y="341"/>
                  <a:pt x="72" y="311"/>
                  <a:pt x="87" y="281"/>
                </a:cubicBezTo>
                <a:cubicBezTo>
                  <a:pt x="96" y="264"/>
                  <a:pt x="70" y="249"/>
                  <a:pt x="61" y="266"/>
                </a:cubicBezTo>
                <a:cubicBezTo>
                  <a:pt x="42" y="305"/>
                  <a:pt x="22" y="344"/>
                  <a:pt x="3" y="382"/>
                </a:cubicBezTo>
                <a:cubicBezTo>
                  <a:pt x="0" y="389"/>
                  <a:pt x="1" y="399"/>
                  <a:pt x="8" y="403"/>
                </a:cubicBezTo>
                <a:cubicBezTo>
                  <a:pt x="49" y="423"/>
                  <a:pt x="89" y="443"/>
                  <a:pt x="130" y="464"/>
                </a:cubicBezTo>
                <a:cubicBezTo>
                  <a:pt x="147" y="472"/>
                  <a:pt x="162" y="446"/>
                  <a:pt x="145" y="438"/>
                </a:cubicBezTo>
                <a:cubicBezTo>
                  <a:pt x="117" y="424"/>
                  <a:pt x="89" y="410"/>
                  <a:pt x="61" y="396"/>
                </a:cubicBezTo>
                <a:cubicBezTo>
                  <a:pt x="290" y="302"/>
                  <a:pt x="508" y="177"/>
                  <a:pt x="711" y="37"/>
                </a:cubicBezTo>
                <a:cubicBezTo>
                  <a:pt x="726" y="26"/>
                  <a:pt x="711" y="0"/>
                  <a:pt x="695" y="11"/>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61" name="Freeform 51"/>
          <p:cNvSpPr/>
          <p:nvPr/>
        </p:nvSpPr>
        <p:spPr bwMode="auto">
          <a:xfrm>
            <a:off x="9320212" y="2155825"/>
            <a:ext cx="1141413" cy="1012825"/>
          </a:xfrm>
          <a:custGeom>
            <a:avLst/>
            <a:gdLst>
              <a:gd name="T0" fmla="*/ 108 w 440"/>
              <a:gd name="T1" fmla="*/ 198 h 390"/>
              <a:gd name="T2" fmla="*/ 52 w 440"/>
              <a:gd name="T3" fmla="*/ 125 h 390"/>
              <a:gd name="T4" fmla="*/ 403 w 440"/>
              <a:gd name="T5" fmla="*/ 374 h 390"/>
              <a:gd name="T6" fmla="*/ 429 w 440"/>
              <a:gd name="T7" fmla="*/ 359 h 390"/>
              <a:gd name="T8" fmla="*/ 55 w 440"/>
              <a:gd name="T9" fmla="*/ 95 h 390"/>
              <a:gd name="T10" fmla="*/ 135 w 440"/>
              <a:gd name="T11" fmla="*/ 33 h 390"/>
              <a:gd name="T12" fmla="*/ 114 w 440"/>
              <a:gd name="T13" fmla="*/ 12 h 390"/>
              <a:gd name="T14" fmla="*/ 7 w 440"/>
              <a:gd name="T15" fmla="*/ 95 h 390"/>
              <a:gd name="T16" fmla="*/ 7 w 440"/>
              <a:gd name="T17" fmla="*/ 117 h 390"/>
              <a:gd name="T18" fmla="*/ 87 w 440"/>
              <a:gd name="T19" fmla="*/ 219 h 390"/>
              <a:gd name="T20" fmla="*/ 108 w 440"/>
              <a:gd name="T21" fmla="*/ 198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0" h="390">
                <a:moveTo>
                  <a:pt x="108" y="198"/>
                </a:moveTo>
                <a:cubicBezTo>
                  <a:pt x="89" y="174"/>
                  <a:pt x="70" y="150"/>
                  <a:pt x="52" y="125"/>
                </a:cubicBezTo>
                <a:cubicBezTo>
                  <a:pt x="195" y="163"/>
                  <a:pt x="319" y="252"/>
                  <a:pt x="403" y="374"/>
                </a:cubicBezTo>
                <a:cubicBezTo>
                  <a:pt x="414" y="390"/>
                  <a:pt x="440" y="375"/>
                  <a:pt x="429" y="359"/>
                </a:cubicBezTo>
                <a:cubicBezTo>
                  <a:pt x="340" y="229"/>
                  <a:pt x="208" y="134"/>
                  <a:pt x="55" y="95"/>
                </a:cubicBezTo>
                <a:cubicBezTo>
                  <a:pt x="82" y="75"/>
                  <a:pt x="108" y="54"/>
                  <a:pt x="135" y="33"/>
                </a:cubicBezTo>
                <a:cubicBezTo>
                  <a:pt x="150" y="21"/>
                  <a:pt x="129" y="0"/>
                  <a:pt x="114" y="12"/>
                </a:cubicBezTo>
                <a:cubicBezTo>
                  <a:pt x="78" y="40"/>
                  <a:pt x="42" y="68"/>
                  <a:pt x="7" y="95"/>
                </a:cubicBezTo>
                <a:cubicBezTo>
                  <a:pt x="0" y="101"/>
                  <a:pt x="2" y="111"/>
                  <a:pt x="7" y="117"/>
                </a:cubicBezTo>
                <a:cubicBezTo>
                  <a:pt x="34" y="151"/>
                  <a:pt x="60" y="185"/>
                  <a:pt x="87" y="219"/>
                </a:cubicBezTo>
                <a:cubicBezTo>
                  <a:pt x="99" y="234"/>
                  <a:pt x="120" y="213"/>
                  <a:pt x="108" y="198"/>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62" name="Freeform 52"/>
          <p:cNvSpPr/>
          <p:nvPr/>
        </p:nvSpPr>
        <p:spPr bwMode="auto">
          <a:xfrm>
            <a:off x="6418262" y="4478337"/>
            <a:ext cx="1885951" cy="1227139"/>
          </a:xfrm>
          <a:custGeom>
            <a:avLst/>
            <a:gdLst>
              <a:gd name="T0" fmla="*/ 666 w 727"/>
              <a:gd name="T1" fmla="*/ 266 h 472"/>
              <a:gd name="T2" fmla="*/ 640 w 727"/>
              <a:gd name="T3" fmla="*/ 281 h 472"/>
              <a:gd name="T4" fmla="*/ 685 w 727"/>
              <a:gd name="T5" fmla="*/ 371 h 472"/>
              <a:gd name="T6" fmla="*/ 31 w 727"/>
              <a:gd name="T7" fmla="*/ 11 h 472"/>
              <a:gd name="T8" fmla="*/ 16 w 727"/>
              <a:gd name="T9" fmla="*/ 37 h 472"/>
              <a:gd name="T10" fmla="*/ 666 w 727"/>
              <a:gd name="T11" fmla="*/ 396 h 472"/>
              <a:gd name="T12" fmla="*/ 582 w 727"/>
              <a:gd name="T13" fmla="*/ 438 h 472"/>
              <a:gd name="T14" fmla="*/ 597 w 727"/>
              <a:gd name="T15" fmla="*/ 464 h 472"/>
              <a:gd name="T16" fmla="*/ 718 w 727"/>
              <a:gd name="T17" fmla="*/ 403 h 472"/>
              <a:gd name="T18" fmla="*/ 724 w 727"/>
              <a:gd name="T19" fmla="*/ 382 h 472"/>
              <a:gd name="T20" fmla="*/ 666 w 727"/>
              <a:gd name="T21" fmla="*/ 26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7" h="472">
                <a:moveTo>
                  <a:pt x="666" y="266"/>
                </a:moveTo>
                <a:cubicBezTo>
                  <a:pt x="657" y="249"/>
                  <a:pt x="631" y="264"/>
                  <a:pt x="640" y="281"/>
                </a:cubicBezTo>
                <a:cubicBezTo>
                  <a:pt x="655" y="311"/>
                  <a:pt x="670" y="341"/>
                  <a:pt x="685" y="371"/>
                </a:cubicBezTo>
                <a:cubicBezTo>
                  <a:pt x="455" y="278"/>
                  <a:pt x="235" y="152"/>
                  <a:pt x="31" y="11"/>
                </a:cubicBezTo>
                <a:cubicBezTo>
                  <a:pt x="15" y="0"/>
                  <a:pt x="0" y="26"/>
                  <a:pt x="16" y="37"/>
                </a:cubicBezTo>
                <a:cubicBezTo>
                  <a:pt x="219" y="177"/>
                  <a:pt x="437" y="302"/>
                  <a:pt x="666" y="396"/>
                </a:cubicBezTo>
                <a:cubicBezTo>
                  <a:pt x="638" y="410"/>
                  <a:pt x="610" y="424"/>
                  <a:pt x="582" y="438"/>
                </a:cubicBezTo>
                <a:cubicBezTo>
                  <a:pt x="564" y="446"/>
                  <a:pt x="580" y="472"/>
                  <a:pt x="597" y="464"/>
                </a:cubicBezTo>
                <a:cubicBezTo>
                  <a:pt x="637" y="443"/>
                  <a:pt x="678" y="423"/>
                  <a:pt x="718" y="403"/>
                </a:cubicBezTo>
                <a:cubicBezTo>
                  <a:pt x="726" y="399"/>
                  <a:pt x="727" y="389"/>
                  <a:pt x="724" y="382"/>
                </a:cubicBezTo>
                <a:cubicBezTo>
                  <a:pt x="704" y="344"/>
                  <a:pt x="685" y="305"/>
                  <a:pt x="666" y="266"/>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63" name="Freeform 53"/>
          <p:cNvSpPr/>
          <p:nvPr/>
        </p:nvSpPr>
        <p:spPr bwMode="auto">
          <a:xfrm>
            <a:off x="9358313" y="4914901"/>
            <a:ext cx="1103313" cy="784225"/>
          </a:xfrm>
          <a:custGeom>
            <a:avLst/>
            <a:gdLst>
              <a:gd name="T0" fmla="*/ 388 w 425"/>
              <a:gd name="T1" fmla="*/ 16 h 302"/>
              <a:gd name="T2" fmla="*/ 18 w 425"/>
              <a:gd name="T3" fmla="*/ 269 h 302"/>
              <a:gd name="T4" fmla="*/ 26 w 425"/>
              <a:gd name="T5" fmla="*/ 298 h 302"/>
              <a:gd name="T6" fmla="*/ 414 w 425"/>
              <a:gd name="T7" fmla="*/ 31 h 302"/>
              <a:gd name="T8" fmla="*/ 388 w 425"/>
              <a:gd name="T9" fmla="*/ 16 h 302"/>
            </a:gdLst>
            <a:ahLst/>
            <a:cxnLst>
              <a:cxn ang="0">
                <a:pos x="T0" y="T1"/>
              </a:cxn>
              <a:cxn ang="0">
                <a:pos x="T2" y="T3"/>
              </a:cxn>
              <a:cxn ang="0">
                <a:pos x="T4" y="T5"/>
              </a:cxn>
              <a:cxn ang="0">
                <a:pos x="T6" y="T7"/>
              </a:cxn>
              <a:cxn ang="0">
                <a:pos x="T8" y="T9"/>
              </a:cxn>
            </a:cxnLst>
            <a:rect l="0" t="0" r="r" b="b"/>
            <a:pathLst>
              <a:path w="425" h="302">
                <a:moveTo>
                  <a:pt x="388" y="16"/>
                </a:moveTo>
                <a:cubicBezTo>
                  <a:pt x="301" y="144"/>
                  <a:pt x="169" y="235"/>
                  <a:pt x="18" y="269"/>
                </a:cubicBezTo>
                <a:cubicBezTo>
                  <a:pt x="0" y="273"/>
                  <a:pt x="7" y="302"/>
                  <a:pt x="26" y="298"/>
                </a:cubicBezTo>
                <a:cubicBezTo>
                  <a:pt x="185" y="262"/>
                  <a:pt x="323" y="165"/>
                  <a:pt x="414" y="31"/>
                </a:cubicBezTo>
                <a:cubicBezTo>
                  <a:pt x="425" y="15"/>
                  <a:pt x="399" y="0"/>
                  <a:pt x="388" y="16"/>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sp>
        <p:nvSpPr>
          <p:cNvPr id="64" name="Freeform 54"/>
          <p:cNvSpPr/>
          <p:nvPr/>
        </p:nvSpPr>
        <p:spPr bwMode="auto">
          <a:xfrm>
            <a:off x="6418263" y="2527301"/>
            <a:ext cx="1857375" cy="1052513"/>
          </a:xfrm>
          <a:custGeom>
            <a:avLst/>
            <a:gdLst>
              <a:gd name="T0" fmla="*/ 31 w 716"/>
              <a:gd name="T1" fmla="*/ 394 h 405"/>
              <a:gd name="T2" fmla="*/ 698 w 716"/>
              <a:gd name="T3" fmla="*/ 36 h 405"/>
              <a:gd name="T4" fmla="*/ 690 w 716"/>
              <a:gd name="T5" fmla="*/ 7 h 405"/>
              <a:gd name="T6" fmla="*/ 16 w 716"/>
              <a:gd name="T7" fmla="*/ 369 h 405"/>
              <a:gd name="T8" fmla="*/ 31 w 716"/>
              <a:gd name="T9" fmla="*/ 394 h 405"/>
            </a:gdLst>
            <a:ahLst/>
            <a:cxnLst>
              <a:cxn ang="0">
                <a:pos x="T0" y="T1"/>
              </a:cxn>
              <a:cxn ang="0">
                <a:pos x="T2" y="T3"/>
              </a:cxn>
              <a:cxn ang="0">
                <a:pos x="T4" y="T5"/>
              </a:cxn>
              <a:cxn ang="0">
                <a:pos x="T6" y="T7"/>
              </a:cxn>
              <a:cxn ang="0">
                <a:pos x="T8" y="T9"/>
              </a:cxn>
            </a:cxnLst>
            <a:rect l="0" t="0" r="r" b="b"/>
            <a:pathLst>
              <a:path w="716" h="405">
                <a:moveTo>
                  <a:pt x="31" y="394"/>
                </a:moveTo>
                <a:cubicBezTo>
                  <a:pt x="238" y="252"/>
                  <a:pt x="463" y="126"/>
                  <a:pt x="698" y="36"/>
                </a:cubicBezTo>
                <a:cubicBezTo>
                  <a:pt x="716" y="29"/>
                  <a:pt x="708" y="0"/>
                  <a:pt x="690" y="7"/>
                </a:cubicBezTo>
                <a:cubicBezTo>
                  <a:pt x="452" y="98"/>
                  <a:pt x="225" y="224"/>
                  <a:pt x="16" y="369"/>
                </a:cubicBezTo>
                <a:cubicBezTo>
                  <a:pt x="0" y="379"/>
                  <a:pt x="15" y="405"/>
                  <a:pt x="31" y="394"/>
                </a:cubicBezTo>
                <a:close/>
              </a:path>
            </a:pathLst>
          </a:custGeom>
          <a:solidFill>
            <a:schemeClr val="tx1">
              <a:lumMod val="20000"/>
              <a:lumOff val="80000"/>
            </a:schemeClr>
          </a:solidFill>
          <a:ln>
            <a:noFill/>
          </a:ln>
        </p:spPr>
        <p:txBody>
          <a:bodyPr vert="horz" wrap="square" lIns="91440" tIns="45720" rIns="91440" bIns="45720" numCol="1" anchor="t" anchorCtr="0" compatLnSpc="1"/>
          <a:lstStyle/>
          <a:p>
            <a:endParaRPr lang="en-US" sz="2400">
              <a:cs typeface="+mn-ea"/>
              <a:sym typeface="+mn-lt"/>
            </a:endParaRPr>
          </a:p>
        </p:txBody>
      </p:sp>
      <p:grpSp>
        <p:nvGrpSpPr>
          <p:cNvPr id="83" name="Group 82"/>
          <p:cNvGrpSpPr/>
          <p:nvPr/>
        </p:nvGrpSpPr>
        <p:grpSpPr>
          <a:xfrm>
            <a:off x="2670177" y="5134293"/>
            <a:ext cx="881063" cy="752475"/>
            <a:chOff x="2670175" y="5141913"/>
            <a:chExt cx="881063" cy="752475"/>
          </a:xfrm>
        </p:grpSpPr>
        <p:sp>
          <p:nvSpPr>
            <p:cNvPr id="71" name="Freeform 58"/>
            <p:cNvSpPr>
              <a:spLocks noEditPoints="1"/>
            </p:cNvSpPr>
            <p:nvPr/>
          </p:nvSpPr>
          <p:spPr bwMode="auto">
            <a:xfrm>
              <a:off x="3109913" y="5472113"/>
              <a:ext cx="28575" cy="30163"/>
            </a:xfrm>
            <a:custGeom>
              <a:avLst/>
              <a:gdLst>
                <a:gd name="T0" fmla="*/ 11 w 13"/>
                <a:gd name="T1" fmla="*/ 3 h 13"/>
                <a:gd name="T2" fmla="*/ 13 w 13"/>
                <a:gd name="T3" fmla="*/ 0 h 13"/>
                <a:gd name="T4" fmla="*/ 0 w 13"/>
                <a:gd name="T5" fmla="*/ 13 h 13"/>
                <a:gd name="T6" fmla="*/ 8 w 13"/>
                <a:gd name="T7" fmla="*/ 12 h 13"/>
                <a:gd name="T8" fmla="*/ 11 w 13"/>
                <a:gd name="T9" fmla="*/ 3 h 13"/>
                <a:gd name="T10" fmla="*/ 11 w 13"/>
                <a:gd name="T11" fmla="*/ 3 h 13"/>
                <a:gd name="T12" fmla="*/ 11 w 1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11" y="3"/>
                  </a:moveTo>
                  <a:cubicBezTo>
                    <a:pt x="13" y="0"/>
                    <a:pt x="13" y="0"/>
                    <a:pt x="13" y="0"/>
                  </a:cubicBezTo>
                  <a:cubicBezTo>
                    <a:pt x="0" y="13"/>
                    <a:pt x="0" y="13"/>
                    <a:pt x="0" y="13"/>
                  </a:cubicBezTo>
                  <a:cubicBezTo>
                    <a:pt x="3" y="13"/>
                    <a:pt x="6" y="12"/>
                    <a:pt x="8" y="12"/>
                  </a:cubicBezTo>
                  <a:cubicBezTo>
                    <a:pt x="8" y="9"/>
                    <a:pt x="9" y="6"/>
                    <a:pt x="11" y="3"/>
                  </a:cubicBezTo>
                  <a:close/>
                  <a:moveTo>
                    <a:pt x="11" y="3"/>
                  </a:moveTo>
                  <a:cubicBezTo>
                    <a:pt x="11" y="3"/>
                    <a:pt x="11" y="3"/>
                    <a:pt x="11" y="3"/>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2" name="Freeform 59"/>
            <p:cNvSpPr>
              <a:spLocks noEditPoints="1"/>
            </p:cNvSpPr>
            <p:nvPr/>
          </p:nvSpPr>
          <p:spPr bwMode="auto">
            <a:xfrm>
              <a:off x="3014663" y="5141913"/>
              <a:ext cx="190500" cy="360363"/>
            </a:xfrm>
            <a:custGeom>
              <a:avLst/>
              <a:gdLst>
                <a:gd name="T0" fmla="*/ 45 w 83"/>
                <a:gd name="T1" fmla="*/ 94 h 157"/>
                <a:gd name="T2" fmla="*/ 60 w 83"/>
                <a:gd name="T3" fmla="*/ 133 h 157"/>
                <a:gd name="T4" fmla="*/ 82 w 83"/>
                <a:gd name="T5" fmla="*/ 96 h 157"/>
                <a:gd name="T6" fmla="*/ 83 w 83"/>
                <a:gd name="T7" fmla="*/ 93 h 157"/>
                <a:gd name="T8" fmla="*/ 59 w 83"/>
                <a:gd name="T9" fmla="*/ 82 h 157"/>
                <a:gd name="T10" fmla="*/ 82 w 83"/>
                <a:gd name="T11" fmla="*/ 40 h 157"/>
                <a:gd name="T12" fmla="*/ 41 w 83"/>
                <a:gd name="T13" fmla="*/ 0 h 157"/>
                <a:gd name="T14" fmla="*/ 1 w 83"/>
                <a:gd name="T15" fmla="*/ 40 h 157"/>
                <a:gd name="T16" fmla="*/ 23 w 83"/>
                <a:gd name="T17" fmla="*/ 82 h 157"/>
                <a:gd name="T18" fmla="*/ 2 w 83"/>
                <a:gd name="T19" fmla="*/ 91 h 157"/>
                <a:gd name="T20" fmla="*/ 3 w 83"/>
                <a:gd name="T21" fmla="*/ 98 h 157"/>
                <a:gd name="T22" fmla="*/ 0 w 83"/>
                <a:gd name="T23" fmla="*/ 108 h 157"/>
                <a:gd name="T24" fmla="*/ 3 w 83"/>
                <a:gd name="T25" fmla="*/ 118 h 157"/>
                <a:gd name="T26" fmla="*/ 0 w 83"/>
                <a:gd name="T27" fmla="*/ 128 h 157"/>
                <a:gd name="T28" fmla="*/ 3 w 83"/>
                <a:gd name="T29" fmla="*/ 138 h 157"/>
                <a:gd name="T30" fmla="*/ 0 w 83"/>
                <a:gd name="T31" fmla="*/ 148 h 157"/>
                <a:gd name="T32" fmla="*/ 2 w 83"/>
                <a:gd name="T33" fmla="*/ 154 h 157"/>
                <a:gd name="T34" fmla="*/ 41 w 83"/>
                <a:gd name="T35" fmla="*/ 157 h 157"/>
                <a:gd name="T36" fmla="*/ 21 w 83"/>
                <a:gd name="T37" fmla="*/ 136 h 157"/>
                <a:gd name="T38" fmla="*/ 38 w 83"/>
                <a:gd name="T39" fmla="*/ 94 h 157"/>
                <a:gd name="T40" fmla="*/ 38 w 83"/>
                <a:gd name="T41" fmla="*/ 94 h 157"/>
                <a:gd name="T42" fmla="*/ 31 w 83"/>
                <a:gd name="T43" fmla="*/ 86 h 157"/>
                <a:gd name="T44" fmla="*/ 41 w 83"/>
                <a:gd name="T45" fmla="*/ 88 h 157"/>
                <a:gd name="T46" fmla="*/ 51 w 83"/>
                <a:gd name="T47" fmla="*/ 86 h 157"/>
                <a:gd name="T48" fmla="*/ 45 w 83"/>
                <a:gd name="T49" fmla="*/ 94 h 157"/>
                <a:gd name="T50" fmla="*/ 45 w 83"/>
                <a:gd name="T51" fmla="*/ 94 h 157"/>
                <a:gd name="T52" fmla="*/ 45 w 83"/>
                <a:gd name="T53" fmla="*/ 94 h 157"/>
                <a:gd name="T54" fmla="*/ 45 w 83"/>
                <a:gd name="T55" fmla="*/ 9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57">
                  <a:moveTo>
                    <a:pt x="45" y="94"/>
                  </a:moveTo>
                  <a:cubicBezTo>
                    <a:pt x="60" y="133"/>
                    <a:pt x="60" y="133"/>
                    <a:pt x="60" y="133"/>
                  </a:cubicBezTo>
                  <a:cubicBezTo>
                    <a:pt x="82" y="96"/>
                    <a:pt x="82" y="96"/>
                    <a:pt x="82" y="96"/>
                  </a:cubicBezTo>
                  <a:cubicBezTo>
                    <a:pt x="82" y="95"/>
                    <a:pt x="83" y="94"/>
                    <a:pt x="83" y="93"/>
                  </a:cubicBezTo>
                  <a:cubicBezTo>
                    <a:pt x="76" y="89"/>
                    <a:pt x="68" y="85"/>
                    <a:pt x="59" y="82"/>
                  </a:cubicBezTo>
                  <a:cubicBezTo>
                    <a:pt x="73" y="74"/>
                    <a:pt x="82" y="56"/>
                    <a:pt x="82" y="40"/>
                  </a:cubicBezTo>
                  <a:cubicBezTo>
                    <a:pt x="82" y="18"/>
                    <a:pt x="64" y="0"/>
                    <a:pt x="41" y="0"/>
                  </a:cubicBezTo>
                  <a:cubicBezTo>
                    <a:pt x="19" y="0"/>
                    <a:pt x="1" y="18"/>
                    <a:pt x="1" y="40"/>
                  </a:cubicBezTo>
                  <a:cubicBezTo>
                    <a:pt x="1" y="56"/>
                    <a:pt x="10" y="74"/>
                    <a:pt x="23" y="82"/>
                  </a:cubicBezTo>
                  <a:cubicBezTo>
                    <a:pt x="15" y="84"/>
                    <a:pt x="8" y="88"/>
                    <a:pt x="2" y="91"/>
                  </a:cubicBezTo>
                  <a:cubicBezTo>
                    <a:pt x="2" y="94"/>
                    <a:pt x="3" y="96"/>
                    <a:pt x="3" y="98"/>
                  </a:cubicBezTo>
                  <a:cubicBezTo>
                    <a:pt x="3" y="102"/>
                    <a:pt x="2" y="105"/>
                    <a:pt x="0" y="108"/>
                  </a:cubicBezTo>
                  <a:cubicBezTo>
                    <a:pt x="2" y="111"/>
                    <a:pt x="3" y="114"/>
                    <a:pt x="3" y="118"/>
                  </a:cubicBezTo>
                  <a:cubicBezTo>
                    <a:pt x="3" y="122"/>
                    <a:pt x="2" y="125"/>
                    <a:pt x="0" y="128"/>
                  </a:cubicBezTo>
                  <a:cubicBezTo>
                    <a:pt x="2" y="131"/>
                    <a:pt x="3" y="134"/>
                    <a:pt x="3" y="138"/>
                  </a:cubicBezTo>
                  <a:cubicBezTo>
                    <a:pt x="3" y="141"/>
                    <a:pt x="2" y="145"/>
                    <a:pt x="0" y="148"/>
                  </a:cubicBezTo>
                  <a:cubicBezTo>
                    <a:pt x="1" y="150"/>
                    <a:pt x="2" y="152"/>
                    <a:pt x="2" y="154"/>
                  </a:cubicBezTo>
                  <a:cubicBezTo>
                    <a:pt x="14" y="156"/>
                    <a:pt x="28" y="157"/>
                    <a:pt x="41" y="157"/>
                  </a:cubicBezTo>
                  <a:cubicBezTo>
                    <a:pt x="21" y="136"/>
                    <a:pt x="21" y="136"/>
                    <a:pt x="21" y="136"/>
                  </a:cubicBezTo>
                  <a:cubicBezTo>
                    <a:pt x="38" y="94"/>
                    <a:pt x="38" y="94"/>
                    <a:pt x="38" y="94"/>
                  </a:cubicBezTo>
                  <a:cubicBezTo>
                    <a:pt x="38" y="94"/>
                    <a:pt x="38" y="94"/>
                    <a:pt x="38" y="94"/>
                  </a:cubicBezTo>
                  <a:cubicBezTo>
                    <a:pt x="31" y="86"/>
                    <a:pt x="31" y="86"/>
                    <a:pt x="31" y="86"/>
                  </a:cubicBezTo>
                  <a:cubicBezTo>
                    <a:pt x="34" y="88"/>
                    <a:pt x="38" y="88"/>
                    <a:pt x="41" y="88"/>
                  </a:cubicBezTo>
                  <a:cubicBezTo>
                    <a:pt x="45" y="88"/>
                    <a:pt x="48" y="88"/>
                    <a:pt x="51" y="86"/>
                  </a:cubicBezTo>
                  <a:cubicBezTo>
                    <a:pt x="45" y="94"/>
                    <a:pt x="45" y="94"/>
                    <a:pt x="45" y="94"/>
                  </a:cubicBezTo>
                  <a:cubicBezTo>
                    <a:pt x="45" y="94"/>
                    <a:pt x="45" y="94"/>
                    <a:pt x="45" y="94"/>
                  </a:cubicBezTo>
                  <a:close/>
                  <a:moveTo>
                    <a:pt x="45" y="94"/>
                  </a:moveTo>
                  <a:cubicBezTo>
                    <a:pt x="45" y="94"/>
                    <a:pt x="45" y="94"/>
                    <a:pt x="45" y="94"/>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73" name="Freeform 60"/>
            <p:cNvSpPr>
              <a:spLocks noEditPoints="1"/>
            </p:cNvSpPr>
            <p:nvPr/>
          </p:nvSpPr>
          <p:spPr bwMode="auto">
            <a:xfrm>
              <a:off x="2817813" y="5348288"/>
              <a:ext cx="171450" cy="39688"/>
            </a:xfrm>
            <a:custGeom>
              <a:avLst/>
              <a:gdLst>
                <a:gd name="T0" fmla="*/ 8 w 75"/>
                <a:gd name="T1" fmla="*/ 17 h 17"/>
                <a:gd name="T2" fmla="*/ 68 w 75"/>
                <a:gd name="T3" fmla="*/ 17 h 17"/>
                <a:gd name="T4" fmla="*/ 75 w 75"/>
                <a:gd name="T5" fmla="*/ 9 h 17"/>
                <a:gd name="T6" fmla="*/ 75 w 75"/>
                <a:gd name="T7" fmla="*/ 8 h 17"/>
                <a:gd name="T8" fmla="*/ 68 w 75"/>
                <a:gd name="T9" fmla="*/ 0 h 17"/>
                <a:gd name="T10" fmla="*/ 8 w 75"/>
                <a:gd name="T11" fmla="*/ 0 h 17"/>
                <a:gd name="T12" fmla="*/ 0 w 75"/>
                <a:gd name="T13" fmla="*/ 8 h 17"/>
                <a:gd name="T14" fmla="*/ 0 w 75"/>
                <a:gd name="T15" fmla="*/ 9 h 17"/>
                <a:gd name="T16" fmla="*/ 8 w 75"/>
                <a:gd name="T17" fmla="*/ 17 h 17"/>
                <a:gd name="T18" fmla="*/ 8 w 75"/>
                <a:gd name="T19" fmla="*/ 17 h 17"/>
                <a:gd name="T20" fmla="*/ 8 w 75"/>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7">
                  <a:moveTo>
                    <a:pt x="8" y="17"/>
                  </a:moveTo>
                  <a:cubicBezTo>
                    <a:pt x="68" y="17"/>
                    <a:pt x="68" y="17"/>
                    <a:pt x="68" y="17"/>
                  </a:cubicBezTo>
                  <a:cubicBezTo>
                    <a:pt x="72" y="17"/>
                    <a:pt x="75" y="13"/>
                    <a:pt x="75" y="9"/>
                  </a:cubicBezTo>
                  <a:cubicBezTo>
                    <a:pt x="75" y="8"/>
                    <a:pt x="75" y="8"/>
                    <a:pt x="75" y="8"/>
                  </a:cubicBezTo>
                  <a:cubicBezTo>
                    <a:pt x="75" y="4"/>
                    <a:pt x="72" y="0"/>
                    <a:pt x="68" y="0"/>
                  </a:cubicBezTo>
                  <a:cubicBezTo>
                    <a:pt x="8" y="0"/>
                    <a:pt x="8" y="0"/>
                    <a:pt x="8" y="0"/>
                  </a:cubicBezTo>
                  <a:cubicBezTo>
                    <a:pt x="4" y="0"/>
                    <a:pt x="0" y="4"/>
                    <a:pt x="0" y="8"/>
                  </a:cubicBezTo>
                  <a:cubicBezTo>
                    <a:pt x="0" y="9"/>
                    <a:pt x="0" y="9"/>
                    <a:pt x="0" y="9"/>
                  </a:cubicBezTo>
                  <a:cubicBezTo>
                    <a:pt x="0" y="13"/>
                    <a:pt x="4" y="17"/>
                    <a:pt x="8" y="17"/>
                  </a:cubicBezTo>
                  <a:close/>
                  <a:moveTo>
                    <a:pt x="8" y="17"/>
                  </a:moveTo>
                  <a:cubicBezTo>
                    <a:pt x="8" y="17"/>
                    <a:pt x="8" y="17"/>
                    <a:pt x="8" y="17"/>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74" name="Freeform 61"/>
            <p:cNvSpPr>
              <a:spLocks noEditPoints="1"/>
            </p:cNvSpPr>
            <p:nvPr/>
          </p:nvSpPr>
          <p:spPr bwMode="auto">
            <a:xfrm>
              <a:off x="2817813" y="5394325"/>
              <a:ext cx="171450" cy="39688"/>
            </a:xfrm>
            <a:custGeom>
              <a:avLst/>
              <a:gdLst>
                <a:gd name="T0" fmla="*/ 8 w 75"/>
                <a:gd name="T1" fmla="*/ 17 h 17"/>
                <a:gd name="T2" fmla="*/ 68 w 75"/>
                <a:gd name="T3" fmla="*/ 17 h 17"/>
                <a:gd name="T4" fmla="*/ 75 w 75"/>
                <a:gd name="T5" fmla="*/ 9 h 17"/>
                <a:gd name="T6" fmla="*/ 75 w 75"/>
                <a:gd name="T7" fmla="*/ 8 h 17"/>
                <a:gd name="T8" fmla="*/ 68 w 75"/>
                <a:gd name="T9" fmla="*/ 0 h 17"/>
                <a:gd name="T10" fmla="*/ 8 w 75"/>
                <a:gd name="T11" fmla="*/ 0 h 17"/>
                <a:gd name="T12" fmla="*/ 0 w 75"/>
                <a:gd name="T13" fmla="*/ 8 h 17"/>
                <a:gd name="T14" fmla="*/ 0 w 75"/>
                <a:gd name="T15" fmla="*/ 9 h 17"/>
                <a:gd name="T16" fmla="*/ 8 w 75"/>
                <a:gd name="T17" fmla="*/ 17 h 17"/>
                <a:gd name="T18" fmla="*/ 8 w 75"/>
                <a:gd name="T19" fmla="*/ 17 h 17"/>
                <a:gd name="T20" fmla="*/ 8 w 75"/>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7">
                  <a:moveTo>
                    <a:pt x="8" y="17"/>
                  </a:moveTo>
                  <a:cubicBezTo>
                    <a:pt x="68" y="17"/>
                    <a:pt x="68" y="17"/>
                    <a:pt x="68" y="17"/>
                  </a:cubicBezTo>
                  <a:cubicBezTo>
                    <a:pt x="72" y="17"/>
                    <a:pt x="75" y="13"/>
                    <a:pt x="75" y="9"/>
                  </a:cubicBezTo>
                  <a:cubicBezTo>
                    <a:pt x="75" y="8"/>
                    <a:pt x="75" y="8"/>
                    <a:pt x="75" y="8"/>
                  </a:cubicBezTo>
                  <a:cubicBezTo>
                    <a:pt x="75" y="4"/>
                    <a:pt x="72" y="0"/>
                    <a:pt x="68" y="0"/>
                  </a:cubicBezTo>
                  <a:cubicBezTo>
                    <a:pt x="8" y="0"/>
                    <a:pt x="8" y="0"/>
                    <a:pt x="8" y="0"/>
                  </a:cubicBezTo>
                  <a:cubicBezTo>
                    <a:pt x="4" y="0"/>
                    <a:pt x="0" y="4"/>
                    <a:pt x="0" y="8"/>
                  </a:cubicBezTo>
                  <a:cubicBezTo>
                    <a:pt x="0" y="9"/>
                    <a:pt x="0" y="9"/>
                    <a:pt x="0" y="9"/>
                  </a:cubicBezTo>
                  <a:cubicBezTo>
                    <a:pt x="0" y="13"/>
                    <a:pt x="4" y="17"/>
                    <a:pt x="8" y="17"/>
                  </a:cubicBezTo>
                  <a:close/>
                  <a:moveTo>
                    <a:pt x="8" y="17"/>
                  </a:moveTo>
                  <a:cubicBezTo>
                    <a:pt x="8" y="17"/>
                    <a:pt x="8" y="17"/>
                    <a:pt x="8" y="17"/>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75" name="Freeform 62"/>
            <p:cNvSpPr>
              <a:spLocks noEditPoints="1"/>
            </p:cNvSpPr>
            <p:nvPr/>
          </p:nvSpPr>
          <p:spPr bwMode="auto">
            <a:xfrm>
              <a:off x="2817813" y="5440363"/>
              <a:ext cx="171450" cy="36513"/>
            </a:xfrm>
            <a:custGeom>
              <a:avLst/>
              <a:gdLst>
                <a:gd name="T0" fmla="*/ 8 w 75"/>
                <a:gd name="T1" fmla="*/ 16 h 16"/>
                <a:gd name="T2" fmla="*/ 68 w 75"/>
                <a:gd name="T3" fmla="*/ 16 h 16"/>
                <a:gd name="T4" fmla="*/ 75 w 75"/>
                <a:gd name="T5" fmla="*/ 9 h 16"/>
                <a:gd name="T6" fmla="*/ 75 w 75"/>
                <a:gd name="T7" fmla="*/ 8 h 16"/>
                <a:gd name="T8" fmla="*/ 68 w 75"/>
                <a:gd name="T9" fmla="*/ 0 h 16"/>
                <a:gd name="T10" fmla="*/ 8 w 75"/>
                <a:gd name="T11" fmla="*/ 0 h 16"/>
                <a:gd name="T12" fmla="*/ 0 w 75"/>
                <a:gd name="T13" fmla="*/ 8 h 16"/>
                <a:gd name="T14" fmla="*/ 0 w 75"/>
                <a:gd name="T15" fmla="*/ 9 h 16"/>
                <a:gd name="T16" fmla="*/ 8 w 75"/>
                <a:gd name="T17" fmla="*/ 16 h 16"/>
                <a:gd name="T18" fmla="*/ 8 w 75"/>
                <a:gd name="T19" fmla="*/ 16 h 16"/>
                <a:gd name="T20" fmla="*/ 8 w 75"/>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6">
                  <a:moveTo>
                    <a:pt x="8" y="16"/>
                  </a:moveTo>
                  <a:cubicBezTo>
                    <a:pt x="68" y="16"/>
                    <a:pt x="68" y="16"/>
                    <a:pt x="68" y="16"/>
                  </a:cubicBezTo>
                  <a:cubicBezTo>
                    <a:pt x="72" y="16"/>
                    <a:pt x="75" y="13"/>
                    <a:pt x="75" y="9"/>
                  </a:cubicBezTo>
                  <a:cubicBezTo>
                    <a:pt x="75" y="8"/>
                    <a:pt x="75" y="8"/>
                    <a:pt x="75" y="8"/>
                  </a:cubicBezTo>
                  <a:cubicBezTo>
                    <a:pt x="75" y="3"/>
                    <a:pt x="72" y="0"/>
                    <a:pt x="68" y="0"/>
                  </a:cubicBezTo>
                  <a:cubicBezTo>
                    <a:pt x="8" y="0"/>
                    <a:pt x="8" y="0"/>
                    <a:pt x="8" y="0"/>
                  </a:cubicBezTo>
                  <a:cubicBezTo>
                    <a:pt x="4" y="0"/>
                    <a:pt x="0" y="3"/>
                    <a:pt x="0" y="8"/>
                  </a:cubicBezTo>
                  <a:cubicBezTo>
                    <a:pt x="0" y="9"/>
                    <a:pt x="0" y="9"/>
                    <a:pt x="0" y="9"/>
                  </a:cubicBezTo>
                  <a:cubicBezTo>
                    <a:pt x="0" y="13"/>
                    <a:pt x="4" y="16"/>
                    <a:pt x="8" y="16"/>
                  </a:cubicBezTo>
                  <a:close/>
                  <a:moveTo>
                    <a:pt x="8" y="16"/>
                  </a:moveTo>
                  <a:cubicBezTo>
                    <a:pt x="8" y="16"/>
                    <a:pt x="8" y="16"/>
                    <a:pt x="8" y="16"/>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76" name="Freeform 63"/>
            <p:cNvSpPr>
              <a:spLocks noEditPoints="1"/>
            </p:cNvSpPr>
            <p:nvPr/>
          </p:nvSpPr>
          <p:spPr bwMode="auto">
            <a:xfrm>
              <a:off x="2817813" y="5486400"/>
              <a:ext cx="171450" cy="36513"/>
            </a:xfrm>
            <a:custGeom>
              <a:avLst/>
              <a:gdLst>
                <a:gd name="T0" fmla="*/ 8 w 75"/>
                <a:gd name="T1" fmla="*/ 16 h 16"/>
                <a:gd name="T2" fmla="*/ 68 w 75"/>
                <a:gd name="T3" fmla="*/ 16 h 16"/>
                <a:gd name="T4" fmla="*/ 75 w 75"/>
                <a:gd name="T5" fmla="*/ 8 h 16"/>
                <a:gd name="T6" fmla="*/ 75 w 75"/>
                <a:gd name="T7" fmla="*/ 7 h 16"/>
                <a:gd name="T8" fmla="*/ 68 w 75"/>
                <a:gd name="T9" fmla="*/ 0 h 16"/>
                <a:gd name="T10" fmla="*/ 8 w 75"/>
                <a:gd name="T11" fmla="*/ 0 h 16"/>
                <a:gd name="T12" fmla="*/ 0 w 75"/>
                <a:gd name="T13" fmla="*/ 7 h 16"/>
                <a:gd name="T14" fmla="*/ 0 w 75"/>
                <a:gd name="T15" fmla="*/ 8 h 16"/>
                <a:gd name="T16" fmla="*/ 8 w 75"/>
                <a:gd name="T17" fmla="*/ 16 h 16"/>
                <a:gd name="T18" fmla="*/ 8 w 75"/>
                <a:gd name="T19" fmla="*/ 16 h 16"/>
                <a:gd name="T20" fmla="*/ 8 w 75"/>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6">
                  <a:moveTo>
                    <a:pt x="8" y="16"/>
                  </a:moveTo>
                  <a:cubicBezTo>
                    <a:pt x="68" y="16"/>
                    <a:pt x="68" y="16"/>
                    <a:pt x="68" y="16"/>
                  </a:cubicBezTo>
                  <a:cubicBezTo>
                    <a:pt x="72" y="16"/>
                    <a:pt x="75" y="13"/>
                    <a:pt x="75" y="8"/>
                  </a:cubicBezTo>
                  <a:cubicBezTo>
                    <a:pt x="75" y="7"/>
                    <a:pt x="75" y="7"/>
                    <a:pt x="75" y="7"/>
                  </a:cubicBezTo>
                  <a:cubicBezTo>
                    <a:pt x="75" y="3"/>
                    <a:pt x="72" y="0"/>
                    <a:pt x="68" y="0"/>
                  </a:cubicBezTo>
                  <a:cubicBezTo>
                    <a:pt x="8" y="0"/>
                    <a:pt x="8" y="0"/>
                    <a:pt x="8" y="0"/>
                  </a:cubicBezTo>
                  <a:cubicBezTo>
                    <a:pt x="4" y="0"/>
                    <a:pt x="0" y="3"/>
                    <a:pt x="0" y="7"/>
                  </a:cubicBezTo>
                  <a:cubicBezTo>
                    <a:pt x="0" y="8"/>
                    <a:pt x="0" y="8"/>
                    <a:pt x="0" y="8"/>
                  </a:cubicBezTo>
                  <a:cubicBezTo>
                    <a:pt x="0" y="13"/>
                    <a:pt x="4" y="16"/>
                    <a:pt x="8" y="16"/>
                  </a:cubicBezTo>
                  <a:close/>
                  <a:moveTo>
                    <a:pt x="8" y="16"/>
                  </a:moveTo>
                  <a:cubicBezTo>
                    <a:pt x="8" y="16"/>
                    <a:pt x="8" y="16"/>
                    <a:pt x="8" y="16"/>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77" name="Freeform 64"/>
            <p:cNvSpPr>
              <a:spLocks noEditPoints="1"/>
            </p:cNvSpPr>
            <p:nvPr/>
          </p:nvSpPr>
          <p:spPr bwMode="auto">
            <a:xfrm>
              <a:off x="3155950" y="5364163"/>
              <a:ext cx="111125" cy="161925"/>
            </a:xfrm>
            <a:custGeom>
              <a:avLst/>
              <a:gdLst>
                <a:gd name="T0" fmla="*/ 32 w 49"/>
                <a:gd name="T1" fmla="*/ 5 h 70"/>
                <a:gd name="T2" fmla="*/ 2 w 49"/>
                <a:gd name="T3" fmla="*/ 57 h 70"/>
                <a:gd name="T4" fmla="*/ 5 w 49"/>
                <a:gd name="T5" fmla="*/ 68 h 70"/>
                <a:gd name="T6" fmla="*/ 6 w 49"/>
                <a:gd name="T7" fmla="*/ 68 h 70"/>
                <a:gd name="T8" fmla="*/ 17 w 49"/>
                <a:gd name="T9" fmla="*/ 65 h 70"/>
                <a:gd name="T10" fmla="*/ 47 w 49"/>
                <a:gd name="T11" fmla="*/ 14 h 70"/>
                <a:gd name="T12" fmla="*/ 44 w 49"/>
                <a:gd name="T13" fmla="*/ 3 h 70"/>
                <a:gd name="T14" fmla="*/ 43 w 49"/>
                <a:gd name="T15" fmla="*/ 2 h 70"/>
                <a:gd name="T16" fmla="*/ 32 w 49"/>
                <a:gd name="T17" fmla="*/ 5 h 70"/>
                <a:gd name="T18" fmla="*/ 32 w 49"/>
                <a:gd name="T19" fmla="*/ 5 h 70"/>
                <a:gd name="T20" fmla="*/ 32 w 49"/>
                <a:gd name="T21" fmla="*/ 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70">
                  <a:moveTo>
                    <a:pt x="32" y="5"/>
                  </a:moveTo>
                  <a:cubicBezTo>
                    <a:pt x="2" y="57"/>
                    <a:pt x="2" y="57"/>
                    <a:pt x="2" y="57"/>
                  </a:cubicBezTo>
                  <a:cubicBezTo>
                    <a:pt x="0" y="61"/>
                    <a:pt x="2" y="66"/>
                    <a:pt x="5" y="68"/>
                  </a:cubicBezTo>
                  <a:cubicBezTo>
                    <a:pt x="6" y="68"/>
                    <a:pt x="6" y="68"/>
                    <a:pt x="6" y="68"/>
                  </a:cubicBezTo>
                  <a:cubicBezTo>
                    <a:pt x="10" y="70"/>
                    <a:pt x="15" y="69"/>
                    <a:pt x="17" y="65"/>
                  </a:cubicBezTo>
                  <a:cubicBezTo>
                    <a:pt x="47" y="14"/>
                    <a:pt x="47" y="14"/>
                    <a:pt x="47" y="14"/>
                  </a:cubicBezTo>
                  <a:cubicBezTo>
                    <a:pt x="49" y="10"/>
                    <a:pt x="47" y="5"/>
                    <a:pt x="44" y="3"/>
                  </a:cubicBezTo>
                  <a:cubicBezTo>
                    <a:pt x="43" y="2"/>
                    <a:pt x="43" y="2"/>
                    <a:pt x="43" y="2"/>
                  </a:cubicBezTo>
                  <a:cubicBezTo>
                    <a:pt x="39" y="0"/>
                    <a:pt x="34" y="2"/>
                    <a:pt x="32" y="5"/>
                  </a:cubicBezTo>
                  <a:close/>
                  <a:moveTo>
                    <a:pt x="32" y="5"/>
                  </a:moveTo>
                  <a:cubicBezTo>
                    <a:pt x="32" y="5"/>
                    <a:pt x="32" y="5"/>
                    <a:pt x="32" y="5"/>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78" name="Freeform 65"/>
            <p:cNvSpPr>
              <a:spLocks noEditPoints="1"/>
            </p:cNvSpPr>
            <p:nvPr/>
          </p:nvSpPr>
          <p:spPr bwMode="auto">
            <a:xfrm>
              <a:off x="3260725" y="5394325"/>
              <a:ext cx="173038" cy="39688"/>
            </a:xfrm>
            <a:custGeom>
              <a:avLst/>
              <a:gdLst>
                <a:gd name="T0" fmla="*/ 0 w 75"/>
                <a:gd name="T1" fmla="*/ 9 h 17"/>
                <a:gd name="T2" fmla="*/ 7 w 75"/>
                <a:gd name="T3" fmla="*/ 17 h 17"/>
                <a:gd name="T4" fmla="*/ 67 w 75"/>
                <a:gd name="T5" fmla="*/ 17 h 17"/>
                <a:gd name="T6" fmla="*/ 75 w 75"/>
                <a:gd name="T7" fmla="*/ 9 h 17"/>
                <a:gd name="T8" fmla="*/ 75 w 75"/>
                <a:gd name="T9" fmla="*/ 8 h 17"/>
                <a:gd name="T10" fmla="*/ 67 w 75"/>
                <a:gd name="T11" fmla="*/ 0 h 17"/>
                <a:gd name="T12" fmla="*/ 7 w 75"/>
                <a:gd name="T13" fmla="*/ 0 h 17"/>
                <a:gd name="T14" fmla="*/ 0 w 75"/>
                <a:gd name="T15" fmla="*/ 8 h 17"/>
                <a:gd name="T16" fmla="*/ 0 w 75"/>
                <a:gd name="T17" fmla="*/ 9 h 17"/>
                <a:gd name="T18" fmla="*/ 0 w 75"/>
                <a:gd name="T19" fmla="*/ 9 h 17"/>
                <a:gd name="T20" fmla="*/ 0 w 75"/>
                <a:gd name="T21"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7">
                  <a:moveTo>
                    <a:pt x="0" y="9"/>
                  </a:moveTo>
                  <a:cubicBezTo>
                    <a:pt x="0" y="13"/>
                    <a:pt x="3" y="17"/>
                    <a:pt x="7" y="17"/>
                  </a:cubicBezTo>
                  <a:cubicBezTo>
                    <a:pt x="67" y="17"/>
                    <a:pt x="67" y="17"/>
                    <a:pt x="67" y="17"/>
                  </a:cubicBezTo>
                  <a:cubicBezTo>
                    <a:pt x="71" y="17"/>
                    <a:pt x="75" y="13"/>
                    <a:pt x="75" y="9"/>
                  </a:cubicBezTo>
                  <a:cubicBezTo>
                    <a:pt x="75" y="8"/>
                    <a:pt x="75" y="8"/>
                    <a:pt x="75" y="8"/>
                  </a:cubicBezTo>
                  <a:cubicBezTo>
                    <a:pt x="75" y="4"/>
                    <a:pt x="71" y="0"/>
                    <a:pt x="67" y="0"/>
                  </a:cubicBezTo>
                  <a:cubicBezTo>
                    <a:pt x="7" y="0"/>
                    <a:pt x="7" y="0"/>
                    <a:pt x="7" y="0"/>
                  </a:cubicBezTo>
                  <a:cubicBezTo>
                    <a:pt x="3" y="0"/>
                    <a:pt x="0" y="4"/>
                    <a:pt x="0" y="8"/>
                  </a:cubicBezTo>
                  <a:lnTo>
                    <a:pt x="0" y="9"/>
                  </a:lnTo>
                  <a:close/>
                  <a:moveTo>
                    <a:pt x="0" y="9"/>
                  </a:moveTo>
                  <a:cubicBezTo>
                    <a:pt x="0" y="9"/>
                    <a:pt x="0" y="9"/>
                    <a:pt x="0" y="9"/>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79" name="Freeform 66"/>
            <p:cNvSpPr>
              <a:spLocks noEditPoints="1"/>
            </p:cNvSpPr>
            <p:nvPr/>
          </p:nvSpPr>
          <p:spPr bwMode="auto">
            <a:xfrm>
              <a:off x="3260725" y="5440363"/>
              <a:ext cx="173038" cy="36513"/>
            </a:xfrm>
            <a:custGeom>
              <a:avLst/>
              <a:gdLst>
                <a:gd name="T0" fmla="*/ 75 w 75"/>
                <a:gd name="T1" fmla="*/ 8 h 16"/>
                <a:gd name="T2" fmla="*/ 67 w 75"/>
                <a:gd name="T3" fmla="*/ 0 h 16"/>
                <a:gd name="T4" fmla="*/ 7 w 75"/>
                <a:gd name="T5" fmla="*/ 0 h 16"/>
                <a:gd name="T6" fmla="*/ 0 w 75"/>
                <a:gd name="T7" fmla="*/ 8 h 16"/>
                <a:gd name="T8" fmla="*/ 0 w 75"/>
                <a:gd name="T9" fmla="*/ 9 h 16"/>
                <a:gd name="T10" fmla="*/ 7 w 75"/>
                <a:gd name="T11" fmla="*/ 16 h 16"/>
                <a:gd name="T12" fmla="*/ 67 w 75"/>
                <a:gd name="T13" fmla="*/ 16 h 16"/>
                <a:gd name="T14" fmla="*/ 75 w 75"/>
                <a:gd name="T15" fmla="*/ 9 h 16"/>
                <a:gd name="T16" fmla="*/ 75 w 75"/>
                <a:gd name="T17" fmla="*/ 8 h 16"/>
                <a:gd name="T18" fmla="*/ 75 w 75"/>
                <a:gd name="T19" fmla="*/ 8 h 16"/>
                <a:gd name="T20" fmla="*/ 75 w 75"/>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6">
                  <a:moveTo>
                    <a:pt x="75" y="8"/>
                  </a:moveTo>
                  <a:cubicBezTo>
                    <a:pt x="75" y="3"/>
                    <a:pt x="71" y="0"/>
                    <a:pt x="67" y="0"/>
                  </a:cubicBezTo>
                  <a:cubicBezTo>
                    <a:pt x="7" y="0"/>
                    <a:pt x="7" y="0"/>
                    <a:pt x="7" y="0"/>
                  </a:cubicBezTo>
                  <a:cubicBezTo>
                    <a:pt x="3" y="0"/>
                    <a:pt x="0" y="3"/>
                    <a:pt x="0" y="8"/>
                  </a:cubicBezTo>
                  <a:cubicBezTo>
                    <a:pt x="0" y="9"/>
                    <a:pt x="0" y="9"/>
                    <a:pt x="0" y="9"/>
                  </a:cubicBezTo>
                  <a:cubicBezTo>
                    <a:pt x="0" y="13"/>
                    <a:pt x="3" y="16"/>
                    <a:pt x="7" y="16"/>
                  </a:cubicBezTo>
                  <a:cubicBezTo>
                    <a:pt x="67" y="16"/>
                    <a:pt x="67" y="16"/>
                    <a:pt x="67" y="16"/>
                  </a:cubicBezTo>
                  <a:cubicBezTo>
                    <a:pt x="71" y="16"/>
                    <a:pt x="75" y="13"/>
                    <a:pt x="75" y="9"/>
                  </a:cubicBezTo>
                  <a:lnTo>
                    <a:pt x="75" y="8"/>
                  </a:lnTo>
                  <a:close/>
                  <a:moveTo>
                    <a:pt x="75" y="8"/>
                  </a:moveTo>
                  <a:cubicBezTo>
                    <a:pt x="75" y="8"/>
                    <a:pt x="75" y="8"/>
                    <a:pt x="75" y="8"/>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80" name="Freeform 67"/>
            <p:cNvSpPr>
              <a:spLocks noEditPoints="1"/>
            </p:cNvSpPr>
            <p:nvPr/>
          </p:nvSpPr>
          <p:spPr bwMode="auto">
            <a:xfrm>
              <a:off x="3260725" y="5486400"/>
              <a:ext cx="173038" cy="36513"/>
            </a:xfrm>
            <a:custGeom>
              <a:avLst/>
              <a:gdLst>
                <a:gd name="T0" fmla="*/ 67 w 75"/>
                <a:gd name="T1" fmla="*/ 0 h 16"/>
                <a:gd name="T2" fmla="*/ 7 w 75"/>
                <a:gd name="T3" fmla="*/ 0 h 16"/>
                <a:gd name="T4" fmla="*/ 0 w 75"/>
                <a:gd name="T5" fmla="*/ 7 h 16"/>
                <a:gd name="T6" fmla="*/ 0 w 75"/>
                <a:gd name="T7" fmla="*/ 8 h 16"/>
                <a:gd name="T8" fmla="*/ 7 w 75"/>
                <a:gd name="T9" fmla="*/ 16 h 16"/>
                <a:gd name="T10" fmla="*/ 67 w 75"/>
                <a:gd name="T11" fmla="*/ 16 h 16"/>
                <a:gd name="T12" fmla="*/ 75 w 75"/>
                <a:gd name="T13" fmla="*/ 8 h 16"/>
                <a:gd name="T14" fmla="*/ 75 w 75"/>
                <a:gd name="T15" fmla="*/ 7 h 16"/>
                <a:gd name="T16" fmla="*/ 67 w 75"/>
                <a:gd name="T17" fmla="*/ 0 h 16"/>
                <a:gd name="T18" fmla="*/ 67 w 75"/>
                <a:gd name="T19" fmla="*/ 0 h 16"/>
                <a:gd name="T20" fmla="*/ 67 w 75"/>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6">
                  <a:moveTo>
                    <a:pt x="67" y="0"/>
                  </a:moveTo>
                  <a:cubicBezTo>
                    <a:pt x="7" y="0"/>
                    <a:pt x="7" y="0"/>
                    <a:pt x="7" y="0"/>
                  </a:cubicBezTo>
                  <a:cubicBezTo>
                    <a:pt x="3" y="0"/>
                    <a:pt x="0" y="3"/>
                    <a:pt x="0" y="7"/>
                  </a:cubicBezTo>
                  <a:cubicBezTo>
                    <a:pt x="0" y="8"/>
                    <a:pt x="0" y="8"/>
                    <a:pt x="0" y="8"/>
                  </a:cubicBezTo>
                  <a:cubicBezTo>
                    <a:pt x="0" y="13"/>
                    <a:pt x="3" y="16"/>
                    <a:pt x="7" y="16"/>
                  </a:cubicBezTo>
                  <a:cubicBezTo>
                    <a:pt x="67" y="16"/>
                    <a:pt x="67" y="16"/>
                    <a:pt x="67" y="16"/>
                  </a:cubicBezTo>
                  <a:cubicBezTo>
                    <a:pt x="71" y="16"/>
                    <a:pt x="75" y="13"/>
                    <a:pt x="75" y="8"/>
                  </a:cubicBezTo>
                  <a:cubicBezTo>
                    <a:pt x="75" y="7"/>
                    <a:pt x="75" y="7"/>
                    <a:pt x="75" y="7"/>
                  </a:cubicBezTo>
                  <a:cubicBezTo>
                    <a:pt x="75" y="3"/>
                    <a:pt x="71" y="0"/>
                    <a:pt x="67" y="0"/>
                  </a:cubicBezTo>
                  <a:close/>
                  <a:moveTo>
                    <a:pt x="67" y="0"/>
                  </a:moveTo>
                  <a:cubicBezTo>
                    <a:pt x="67" y="0"/>
                    <a:pt x="67" y="0"/>
                    <a:pt x="67" y="0"/>
                  </a:cubicBezTo>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81" name="Freeform 68"/>
            <p:cNvSpPr>
              <a:spLocks noEditPoints="1"/>
            </p:cNvSpPr>
            <p:nvPr/>
          </p:nvSpPr>
          <p:spPr bwMode="auto">
            <a:xfrm>
              <a:off x="2670175" y="5511800"/>
              <a:ext cx="881063" cy="382588"/>
            </a:xfrm>
            <a:custGeom>
              <a:avLst/>
              <a:gdLst>
                <a:gd name="T0" fmla="*/ 555 w 555"/>
                <a:gd name="T1" fmla="*/ 58 h 241"/>
                <a:gd name="T2" fmla="*/ 555 w 555"/>
                <a:gd name="T3" fmla="*/ 33 h 241"/>
                <a:gd name="T4" fmla="*/ 502 w 555"/>
                <a:gd name="T5" fmla="*/ 0 h 241"/>
                <a:gd name="T6" fmla="*/ 539 w 555"/>
                <a:gd name="T7" fmla="*/ 33 h 241"/>
                <a:gd name="T8" fmla="*/ 16 w 555"/>
                <a:gd name="T9" fmla="*/ 33 h 241"/>
                <a:gd name="T10" fmla="*/ 52 w 555"/>
                <a:gd name="T11" fmla="*/ 0 h 241"/>
                <a:gd name="T12" fmla="*/ 0 w 555"/>
                <a:gd name="T13" fmla="*/ 33 h 241"/>
                <a:gd name="T14" fmla="*/ 0 w 555"/>
                <a:gd name="T15" fmla="*/ 58 h 241"/>
                <a:gd name="T16" fmla="*/ 52 w 555"/>
                <a:gd name="T17" fmla="*/ 58 h 241"/>
                <a:gd name="T18" fmla="*/ 52 w 555"/>
                <a:gd name="T19" fmla="*/ 212 h 241"/>
                <a:gd name="T20" fmla="*/ 39 w 555"/>
                <a:gd name="T21" fmla="*/ 212 h 241"/>
                <a:gd name="T22" fmla="*/ 39 w 555"/>
                <a:gd name="T23" fmla="*/ 226 h 241"/>
                <a:gd name="T24" fmla="*/ 20 w 555"/>
                <a:gd name="T25" fmla="*/ 226 h 241"/>
                <a:gd name="T26" fmla="*/ 20 w 555"/>
                <a:gd name="T27" fmla="*/ 241 h 241"/>
                <a:gd name="T28" fmla="*/ 534 w 555"/>
                <a:gd name="T29" fmla="*/ 241 h 241"/>
                <a:gd name="T30" fmla="*/ 534 w 555"/>
                <a:gd name="T31" fmla="*/ 226 h 241"/>
                <a:gd name="T32" fmla="*/ 515 w 555"/>
                <a:gd name="T33" fmla="*/ 226 h 241"/>
                <a:gd name="T34" fmla="*/ 515 w 555"/>
                <a:gd name="T35" fmla="*/ 212 h 241"/>
                <a:gd name="T36" fmla="*/ 502 w 555"/>
                <a:gd name="T37" fmla="*/ 212 h 241"/>
                <a:gd name="T38" fmla="*/ 502 w 555"/>
                <a:gd name="T39" fmla="*/ 58 h 241"/>
                <a:gd name="T40" fmla="*/ 555 w 555"/>
                <a:gd name="T41" fmla="*/ 58 h 241"/>
                <a:gd name="T42" fmla="*/ 555 w 555"/>
                <a:gd name="T43" fmla="*/ 58 h 241"/>
                <a:gd name="T44" fmla="*/ 555 w 555"/>
                <a:gd name="T45" fmla="*/ 5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41">
                  <a:moveTo>
                    <a:pt x="555" y="58"/>
                  </a:moveTo>
                  <a:lnTo>
                    <a:pt x="555" y="33"/>
                  </a:lnTo>
                  <a:lnTo>
                    <a:pt x="502" y="0"/>
                  </a:lnTo>
                  <a:lnTo>
                    <a:pt x="539" y="33"/>
                  </a:lnTo>
                  <a:lnTo>
                    <a:pt x="16" y="33"/>
                  </a:lnTo>
                  <a:lnTo>
                    <a:pt x="52" y="0"/>
                  </a:lnTo>
                  <a:lnTo>
                    <a:pt x="0" y="33"/>
                  </a:lnTo>
                  <a:lnTo>
                    <a:pt x="0" y="58"/>
                  </a:lnTo>
                  <a:lnTo>
                    <a:pt x="52" y="58"/>
                  </a:lnTo>
                  <a:lnTo>
                    <a:pt x="52" y="212"/>
                  </a:lnTo>
                  <a:lnTo>
                    <a:pt x="39" y="212"/>
                  </a:lnTo>
                  <a:lnTo>
                    <a:pt x="39" y="226"/>
                  </a:lnTo>
                  <a:lnTo>
                    <a:pt x="20" y="226"/>
                  </a:lnTo>
                  <a:lnTo>
                    <a:pt x="20" y="241"/>
                  </a:lnTo>
                  <a:lnTo>
                    <a:pt x="534" y="241"/>
                  </a:lnTo>
                  <a:lnTo>
                    <a:pt x="534" y="226"/>
                  </a:lnTo>
                  <a:lnTo>
                    <a:pt x="515" y="226"/>
                  </a:lnTo>
                  <a:lnTo>
                    <a:pt x="515" y="212"/>
                  </a:lnTo>
                  <a:lnTo>
                    <a:pt x="502" y="212"/>
                  </a:lnTo>
                  <a:lnTo>
                    <a:pt x="502" y="58"/>
                  </a:lnTo>
                  <a:lnTo>
                    <a:pt x="555" y="58"/>
                  </a:lnTo>
                  <a:close/>
                  <a:moveTo>
                    <a:pt x="555" y="58"/>
                  </a:moveTo>
                  <a:lnTo>
                    <a:pt x="555" y="58"/>
                  </a:ln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2" name="Freeform 69"/>
            <p:cNvSpPr>
              <a:spLocks noEditPoints="1"/>
            </p:cNvSpPr>
            <p:nvPr/>
          </p:nvSpPr>
          <p:spPr bwMode="auto">
            <a:xfrm>
              <a:off x="2670175" y="5511800"/>
              <a:ext cx="881063" cy="382588"/>
            </a:xfrm>
            <a:custGeom>
              <a:avLst/>
              <a:gdLst>
                <a:gd name="T0" fmla="*/ 555 w 555"/>
                <a:gd name="T1" fmla="*/ 58 h 241"/>
                <a:gd name="T2" fmla="*/ 555 w 555"/>
                <a:gd name="T3" fmla="*/ 33 h 241"/>
                <a:gd name="T4" fmla="*/ 502 w 555"/>
                <a:gd name="T5" fmla="*/ 0 h 241"/>
                <a:gd name="T6" fmla="*/ 539 w 555"/>
                <a:gd name="T7" fmla="*/ 33 h 241"/>
                <a:gd name="T8" fmla="*/ 16 w 555"/>
                <a:gd name="T9" fmla="*/ 33 h 241"/>
                <a:gd name="T10" fmla="*/ 52 w 555"/>
                <a:gd name="T11" fmla="*/ 0 h 241"/>
                <a:gd name="T12" fmla="*/ 0 w 555"/>
                <a:gd name="T13" fmla="*/ 33 h 241"/>
                <a:gd name="T14" fmla="*/ 0 w 555"/>
                <a:gd name="T15" fmla="*/ 58 h 241"/>
                <a:gd name="T16" fmla="*/ 52 w 555"/>
                <a:gd name="T17" fmla="*/ 58 h 241"/>
                <a:gd name="T18" fmla="*/ 52 w 555"/>
                <a:gd name="T19" fmla="*/ 212 h 241"/>
                <a:gd name="T20" fmla="*/ 39 w 555"/>
                <a:gd name="T21" fmla="*/ 212 h 241"/>
                <a:gd name="T22" fmla="*/ 39 w 555"/>
                <a:gd name="T23" fmla="*/ 226 h 241"/>
                <a:gd name="T24" fmla="*/ 20 w 555"/>
                <a:gd name="T25" fmla="*/ 226 h 241"/>
                <a:gd name="T26" fmla="*/ 20 w 555"/>
                <a:gd name="T27" fmla="*/ 241 h 241"/>
                <a:gd name="T28" fmla="*/ 534 w 555"/>
                <a:gd name="T29" fmla="*/ 241 h 241"/>
                <a:gd name="T30" fmla="*/ 534 w 555"/>
                <a:gd name="T31" fmla="*/ 226 h 241"/>
                <a:gd name="T32" fmla="*/ 515 w 555"/>
                <a:gd name="T33" fmla="*/ 226 h 241"/>
                <a:gd name="T34" fmla="*/ 515 w 555"/>
                <a:gd name="T35" fmla="*/ 212 h 241"/>
                <a:gd name="T36" fmla="*/ 502 w 555"/>
                <a:gd name="T37" fmla="*/ 212 h 241"/>
                <a:gd name="T38" fmla="*/ 502 w 555"/>
                <a:gd name="T39" fmla="*/ 58 h 241"/>
                <a:gd name="T40" fmla="*/ 555 w 555"/>
                <a:gd name="T41" fmla="*/ 58 h 241"/>
                <a:gd name="T42" fmla="*/ 555 w 555"/>
                <a:gd name="T43" fmla="*/ 58 h 241"/>
                <a:gd name="T44" fmla="*/ 555 w 555"/>
                <a:gd name="T45" fmla="*/ 5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41">
                  <a:moveTo>
                    <a:pt x="555" y="58"/>
                  </a:moveTo>
                  <a:lnTo>
                    <a:pt x="555" y="33"/>
                  </a:lnTo>
                  <a:lnTo>
                    <a:pt x="502" y="0"/>
                  </a:lnTo>
                  <a:lnTo>
                    <a:pt x="539" y="33"/>
                  </a:lnTo>
                  <a:lnTo>
                    <a:pt x="16" y="33"/>
                  </a:lnTo>
                  <a:lnTo>
                    <a:pt x="52" y="0"/>
                  </a:lnTo>
                  <a:lnTo>
                    <a:pt x="0" y="33"/>
                  </a:lnTo>
                  <a:lnTo>
                    <a:pt x="0" y="58"/>
                  </a:lnTo>
                  <a:lnTo>
                    <a:pt x="52" y="58"/>
                  </a:lnTo>
                  <a:lnTo>
                    <a:pt x="52" y="212"/>
                  </a:lnTo>
                  <a:lnTo>
                    <a:pt x="39" y="212"/>
                  </a:lnTo>
                  <a:lnTo>
                    <a:pt x="39" y="226"/>
                  </a:lnTo>
                  <a:lnTo>
                    <a:pt x="20" y="226"/>
                  </a:lnTo>
                  <a:lnTo>
                    <a:pt x="20" y="241"/>
                  </a:lnTo>
                  <a:lnTo>
                    <a:pt x="534" y="241"/>
                  </a:lnTo>
                  <a:lnTo>
                    <a:pt x="534" y="226"/>
                  </a:lnTo>
                  <a:lnTo>
                    <a:pt x="515" y="226"/>
                  </a:lnTo>
                  <a:lnTo>
                    <a:pt x="515" y="212"/>
                  </a:lnTo>
                  <a:lnTo>
                    <a:pt x="502" y="212"/>
                  </a:lnTo>
                  <a:lnTo>
                    <a:pt x="502" y="58"/>
                  </a:lnTo>
                  <a:lnTo>
                    <a:pt x="555" y="58"/>
                  </a:lnTo>
                  <a:moveTo>
                    <a:pt x="555" y="58"/>
                  </a:moveTo>
                  <a:lnTo>
                    <a:pt x="555"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98" name="Group 97"/>
          <p:cNvGrpSpPr/>
          <p:nvPr/>
        </p:nvGrpSpPr>
        <p:grpSpPr>
          <a:xfrm>
            <a:off x="8393112" y="5207128"/>
            <a:ext cx="867331" cy="606809"/>
            <a:chOff x="9818688" y="3427721"/>
            <a:chExt cx="1284288" cy="898525"/>
          </a:xfrm>
        </p:grpSpPr>
        <p:grpSp>
          <p:nvGrpSpPr>
            <p:cNvPr id="95" name="Group 94"/>
            <p:cNvGrpSpPr/>
            <p:nvPr/>
          </p:nvGrpSpPr>
          <p:grpSpPr>
            <a:xfrm>
              <a:off x="10296525" y="3478521"/>
              <a:ext cx="284163" cy="341313"/>
              <a:chOff x="10296525" y="3406776"/>
              <a:chExt cx="284163" cy="341313"/>
            </a:xfrm>
            <a:solidFill>
              <a:schemeClr val="tx1">
                <a:lumMod val="60000"/>
                <a:lumOff val="40000"/>
              </a:schemeClr>
            </a:solidFill>
          </p:grpSpPr>
          <p:sp>
            <p:nvSpPr>
              <p:cNvPr id="87" name="Freeform 73"/>
              <p:cNvSpPr>
                <a:spLocks noEditPoints="1"/>
              </p:cNvSpPr>
              <p:nvPr/>
            </p:nvSpPr>
            <p:spPr bwMode="auto">
              <a:xfrm>
                <a:off x="10379075" y="3406776"/>
                <a:ext cx="165100" cy="182563"/>
              </a:xfrm>
              <a:custGeom>
                <a:avLst/>
                <a:gdLst>
                  <a:gd name="T0" fmla="*/ 60 w 121"/>
                  <a:gd name="T1" fmla="*/ 133 h 133"/>
                  <a:gd name="T2" fmla="*/ 121 w 121"/>
                  <a:gd name="T3" fmla="*/ 60 h 133"/>
                  <a:gd name="T4" fmla="*/ 60 w 121"/>
                  <a:gd name="T5" fmla="*/ 0 h 133"/>
                  <a:gd name="T6" fmla="*/ 0 w 121"/>
                  <a:gd name="T7" fmla="*/ 60 h 133"/>
                  <a:gd name="T8" fmla="*/ 60 w 121"/>
                  <a:gd name="T9" fmla="*/ 133 h 133"/>
                  <a:gd name="T10" fmla="*/ 60 w 121"/>
                  <a:gd name="T11" fmla="*/ 133 h 133"/>
                  <a:gd name="T12" fmla="*/ 60 w 121"/>
                  <a:gd name="T13" fmla="*/ 133 h 133"/>
                </a:gdLst>
                <a:ahLst/>
                <a:cxnLst>
                  <a:cxn ang="0">
                    <a:pos x="T0" y="T1"/>
                  </a:cxn>
                  <a:cxn ang="0">
                    <a:pos x="T2" y="T3"/>
                  </a:cxn>
                  <a:cxn ang="0">
                    <a:pos x="T4" y="T5"/>
                  </a:cxn>
                  <a:cxn ang="0">
                    <a:pos x="T6" y="T7"/>
                  </a:cxn>
                  <a:cxn ang="0">
                    <a:pos x="T8" y="T9"/>
                  </a:cxn>
                  <a:cxn ang="0">
                    <a:pos x="T10" y="T11"/>
                  </a:cxn>
                  <a:cxn ang="0">
                    <a:pos x="T12" y="T13"/>
                  </a:cxn>
                </a:cxnLst>
                <a:rect l="0" t="0" r="r" b="b"/>
                <a:pathLst>
                  <a:path w="121" h="133">
                    <a:moveTo>
                      <a:pt x="60" y="133"/>
                    </a:moveTo>
                    <a:cubicBezTo>
                      <a:pt x="94" y="133"/>
                      <a:pt x="121" y="94"/>
                      <a:pt x="121" y="60"/>
                    </a:cubicBezTo>
                    <a:cubicBezTo>
                      <a:pt x="121" y="27"/>
                      <a:pt x="94" y="0"/>
                      <a:pt x="60" y="0"/>
                    </a:cubicBezTo>
                    <a:cubicBezTo>
                      <a:pt x="27" y="0"/>
                      <a:pt x="0" y="27"/>
                      <a:pt x="0" y="60"/>
                    </a:cubicBezTo>
                    <a:cubicBezTo>
                      <a:pt x="0" y="94"/>
                      <a:pt x="27" y="133"/>
                      <a:pt x="60" y="133"/>
                    </a:cubicBezTo>
                    <a:close/>
                    <a:moveTo>
                      <a:pt x="60" y="133"/>
                    </a:moveTo>
                    <a:cubicBezTo>
                      <a:pt x="60" y="133"/>
                      <a:pt x="60" y="133"/>
                      <a:pt x="60" y="133"/>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88" name="Freeform 74"/>
              <p:cNvSpPr>
                <a:spLocks noEditPoints="1"/>
              </p:cNvSpPr>
              <p:nvPr/>
            </p:nvSpPr>
            <p:spPr bwMode="auto">
              <a:xfrm>
                <a:off x="10296525" y="3597276"/>
                <a:ext cx="160338" cy="150813"/>
              </a:xfrm>
              <a:custGeom>
                <a:avLst/>
                <a:gdLst>
                  <a:gd name="T0" fmla="*/ 48 w 117"/>
                  <a:gd name="T1" fmla="*/ 109 h 110"/>
                  <a:gd name="T2" fmla="*/ 48 w 117"/>
                  <a:gd name="T3" fmla="*/ 60 h 110"/>
                  <a:gd name="T4" fmla="*/ 53 w 117"/>
                  <a:gd name="T5" fmla="*/ 59 h 110"/>
                  <a:gd name="T6" fmla="*/ 53 w 117"/>
                  <a:gd name="T7" fmla="*/ 109 h 110"/>
                  <a:gd name="T8" fmla="*/ 105 w 117"/>
                  <a:gd name="T9" fmla="*/ 109 h 110"/>
                  <a:gd name="T10" fmla="*/ 117 w 117"/>
                  <a:gd name="T11" fmla="*/ 11 h 110"/>
                  <a:gd name="T12" fmla="*/ 117 w 117"/>
                  <a:gd name="T13" fmla="*/ 11 h 110"/>
                  <a:gd name="T14" fmla="*/ 111 w 117"/>
                  <a:gd name="T15" fmla="*/ 0 h 110"/>
                  <a:gd name="T16" fmla="*/ 16 w 117"/>
                  <a:gd name="T17" fmla="*/ 20 h 110"/>
                  <a:gd name="T18" fmla="*/ 16 w 117"/>
                  <a:gd name="T19" fmla="*/ 20 h 110"/>
                  <a:gd name="T20" fmla="*/ 11 w 117"/>
                  <a:gd name="T21" fmla="*/ 23 h 110"/>
                  <a:gd name="T22" fmla="*/ 8 w 117"/>
                  <a:gd name="T23" fmla="*/ 25 h 110"/>
                  <a:gd name="T24" fmla="*/ 5 w 117"/>
                  <a:gd name="T25" fmla="*/ 29 h 110"/>
                  <a:gd name="T26" fmla="*/ 3 w 117"/>
                  <a:gd name="T27" fmla="*/ 33 h 110"/>
                  <a:gd name="T28" fmla="*/ 2 w 117"/>
                  <a:gd name="T29" fmla="*/ 37 h 110"/>
                  <a:gd name="T30" fmla="*/ 1 w 117"/>
                  <a:gd name="T31" fmla="*/ 42 h 110"/>
                  <a:gd name="T32" fmla="*/ 0 w 117"/>
                  <a:gd name="T33" fmla="*/ 43 h 110"/>
                  <a:gd name="T34" fmla="*/ 0 w 117"/>
                  <a:gd name="T35" fmla="*/ 110 h 110"/>
                  <a:gd name="T36" fmla="*/ 7 w 117"/>
                  <a:gd name="T37" fmla="*/ 109 h 110"/>
                  <a:gd name="T38" fmla="*/ 48 w 117"/>
                  <a:gd name="T39" fmla="*/ 109 h 110"/>
                  <a:gd name="T40" fmla="*/ 48 w 117"/>
                  <a:gd name="T41" fmla="*/ 109 h 110"/>
                  <a:gd name="T42" fmla="*/ 48 w 117"/>
                  <a:gd name="T43"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7" h="110">
                    <a:moveTo>
                      <a:pt x="48" y="109"/>
                    </a:moveTo>
                    <a:cubicBezTo>
                      <a:pt x="48" y="60"/>
                      <a:pt x="48" y="60"/>
                      <a:pt x="48" y="60"/>
                    </a:cubicBezTo>
                    <a:cubicBezTo>
                      <a:pt x="50" y="60"/>
                      <a:pt x="52" y="59"/>
                      <a:pt x="53" y="59"/>
                    </a:cubicBezTo>
                    <a:cubicBezTo>
                      <a:pt x="53" y="109"/>
                      <a:pt x="53" y="109"/>
                      <a:pt x="53" y="109"/>
                    </a:cubicBezTo>
                    <a:cubicBezTo>
                      <a:pt x="105" y="109"/>
                      <a:pt x="105" y="109"/>
                      <a:pt x="105" y="109"/>
                    </a:cubicBezTo>
                    <a:cubicBezTo>
                      <a:pt x="117" y="11"/>
                      <a:pt x="117" y="11"/>
                      <a:pt x="117" y="11"/>
                    </a:cubicBezTo>
                    <a:cubicBezTo>
                      <a:pt x="117" y="11"/>
                      <a:pt x="117" y="11"/>
                      <a:pt x="117" y="11"/>
                    </a:cubicBezTo>
                    <a:cubicBezTo>
                      <a:pt x="111" y="0"/>
                      <a:pt x="111" y="0"/>
                      <a:pt x="111" y="0"/>
                    </a:cubicBezTo>
                    <a:cubicBezTo>
                      <a:pt x="67" y="2"/>
                      <a:pt x="19" y="19"/>
                      <a:pt x="16" y="20"/>
                    </a:cubicBezTo>
                    <a:cubicBezTo>
                      <a:pt x="16" y="20"/>
                      <a:pt x="16" y="20"/>
                      <a:pt x="16" y="20"/>
                    </a:cubicBezTo>
                    <a:cubicBezTo>
                      <a:pt x="14" y="21"/>
                      <a:pt x="13" y="22"/>
                      <a:pt x="11" y="23"/>
                    </a:cubicBezTo>
                    <a:cubicBezTo>
                      <a:pt x="10" y="24"/>
                      <a:pt x="9" y="24"/>
                      <a:pt x="8" y="25"/>
                    </a:cubicBezTo>
                    <a:cubicBezTo>
                      <a:pt x="7" y="26"/>
                      <a:pt x="6" y="28"/>
                      <a:pt x="5" y="29"/>
                    </a:cubicBezTo>
                    <a:cubicBezTo>
                      <a:pt x="4" y="30"/>
                      <a:pt x="3" y="31"/>
                      <a:pt x="3" y="33"/>
                    </a:cubicBezTo>
                    <a:cubicBezTo>
                      <a:pt x="2" y="34"/>
                      <a:pt x="2" y="35"/>
                      <a:pt x="2" y="37"/>
                    </a:cubicBezTo>
                    <a:cubicBezTo>
                      <a:pt x="1" y="38"/>
                      <a:pt x="1" y="40"/>
                      <a:pt x="1" y="42"/>
                    </a:cubicBezTo>
                    <a:cubicBezTo>
                      <a:pt x="1" y="42"/>
                      <a:pt x="0" y="42"/>
                      <a:pt x="0" y="43"/>
                    </a:cubicBezTo>
                    <a:cubicBezTo>
                      <a:pt x="0" y="110"/>
                      <a:pt x="0" y="110"/>
                      <a:pt x="0" y="110"/>
                    </a:cubicBezTo>
                    <a:cubicBezTo>
                      <a:pt x="3" y="110"/>
                      <a:pt x="5" y="109"/>
                      <a:pt x="7" y="109"/>
                    </a:cubicBezTo>
                    <a:lnTo>
                      <a:pt x="48" y="109"/>
                    </a:lnTo>
                    <a:close/>
                    <a:moveTo>
                      <a:pt x="48" y="109"/>
                    </a:moveTo>
                    <a:cubicBezTo>
                      <a:pt x="48" y="109"/>
                      <a:pt x="48" y="109"/>
                      <a:pt x="48" y="109"/>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89" name="Freeform 75"/>
              <p:cNvSpPr>
                <a:spLocks noEditPoints="1"/>
              </p:cNvSpPr>
              <p:nvPr/>
            </p:nvSpPr>
            <p:spPr bwMode="auto">
              <a:xfrm>
                <a:off x="10464800" y="3597276"/>
                <a:ext cx="115888" cy="149225"/>
              </a:xfrm>
              <a:custGeom>
                <a:avLst/>
                <a:gdLst>
                  <a:gd name="T0" fmla="*/ 75 w 84"/>
                  <a:gd name="T1" fmla="*/ 24 h 109"/>
                  <a:gd name="T2" fmla="*/ 80 w 84"/>
                  <a:gd name="T3" fmla="*/ 22 h 109"/>
                  <a:gd name="T4" fmla="*/ 84 w 84"/>
                  <a:gd name="T5" fmla="*/ 14 h 109"/>
                  <a:gd name="T6" fmla="*/ 6 w 84"/>
                  <a:gd name="T7" fmla="*/ 0 h 109"/>
                  <a:gd name="T8" fmla="*/ 1 w 84"/>
                  <a:gd name="T9" fmla="*/ 11 h 109"/>
                  <a:gd name="T10" fmla="*/ 0 w 84"/>
                  <a:gd name="T11" fmla="*/ 11 h 109"/>
                  <a:gd name="T12" fmla="*/ 13 w 84"/>
                  <a:gd name="T13" fmla="*/ 109 h 109"/>
                  <a:gd name="T14" fmla="*/ 33 w 84"/>
                  <a:gd name="T15" fmla="*/ 109 h 109"/>
                  <a:gd name="T16" fmla="*/ 52 w 84"/>
                  <a:gd name="T17" fmla="*/ 73 h 109"/>
                  <a:gd name="T18" fmla="*/ 51 w 84"/>
                  <a:gd name="T19" fmla="*/ 68 h 109"/>
                  <a:gd name="T20" fmla="*/ 75 w 84"/>
                  <a:gd name="T21" fmla="*/ 24 h 109"/>
                  <a:gd name="T22" fmla="*/ 75 w 84"/>
                  <a:gd name="T23" fmla="*/ 24 h 109"/>
                  <a:gd name="T24" fmla="*/ 75 w 84"/>
                  <a:gd name="T25"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9">
                    <a:moveTo>
                      <a:pt x="75" y="24"/>
                    </a:moveTo>
                    <a:cubicBezTo>
                      <a:pt x="80" y="22"/>
                      <a:pt x="80" y="22"/>
                      <a:pt x="80" y="22"/>
                    </a:cubicBezTo>
                    <a:cubicBezTo>
                      <a:pt x="84" y="14"/>
                      <a:pt x="84" y="14"/>
                      <a:pt x="84" y="14"/>
                    </a:cubicBezTo>
                    <a:cubicBezTo>
                      <a:pt x="65" y="9"/>
                      <a:pt x="35" y="1"/>
                      <a:pt x="6" y="0"/>
                    </a:cubicBezTo>
                    <a:cubicBezTo>
                      <a:pt x="1" y="11"/>
                      <a:pt x="1" y="11"/>
                      <a:pt x="1" y="11"/>
                    </a:cubicBezTo>
                    <a:cubicBezTo>
                      <a:pt x="0" y="11"/>
                      <a:pt x="0" y="11"/>
                      <a:pt x="0" y="11"/>
                    </a:cubicBezTo>
                    <a:cubicBezTo>
                      <a:pt x="13" y="109"/>
                      <a:pt x="13" y="109"/>
                      <a:pt x="13" y="109"/>
                    </a:cubicBezTo>
                    <a:cubicBezTo>
                      <a:pt x="33" y="109"/>
                      <a:pt x="33" y="109"/>
                      <a:pt x="33" y="109"/>
                    </a:cubicBezTo>
                    <a:cubicBezTo>
                      <a:pt x="52" y="73"/>
                      <a:pt x="52" y="73"/>
                      <a:pt x="52" y="73"/>
                    </a:cubicBezTo>
                    <a:cubicBezTo>
                      <a:pt x="51" y="68"/>
                      <a:pt x="51" y="68"/>
                      <a:pt x="51" y="68"/>
                    </a:cubicBezTo>
                    <a:cubicBezTo>
                      <a:pt x="47" y="50"/>
                      <a:pt x="57" y="31"/>
                      <a:pt x="75" y="24"/>
                    </a:cubicBezTo>
                    <a:close/>
                    <a:moveTo>
                      <a:pt x="75" y="24"/>
                    </a:moveTo>
                    <a:cubicBezTo>
                      <a:pt x="75" y="24"/>
                      <a:pt x="75" y="24"/>
                      <a:pt x="75" y="2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grpSp>
        <p:sp>
          <p:nvSpPr>
            <p:cNvPr id="90" name="Freeform 76"/>
            <p:cNvSpPr>
              <a:spLocks noEditPoints="1"/>
            </p:cNvSpPr>
            <p:nvPr/>
          </p:nvSpPr>
          <p:spPr bwMode="auto">
            <a:xfrm>
              <a:off x="10810875" y="3427721"/>
              <a:ext cx="176213" cy="196850"/>
            </a:xfrm>
            <a:custGeom>
              <a:avLst/>
              <a:gdLst>
                <a:gd name="T0" fmla="*/ 64 w 129"/>
                <a:gd name="T1" fmla="*/ 143 h 143"/>
                <a:gd name="T2" fmla="*/ 129 w 129"/>
                <a:gd name="T3" fmla="*/ 65 h 143"/>
                <a:gd name="T4" fmla="*/ 64 w 129"/>
                <a:gd name="T5" fmla="*/ 0 h 143"/>
                <a:gd name="T6" fmla="*/ 0 w 129"/>
                <a:gd name="T7" fmla="*/ 65 h 143"/>
                <a:gd name="T8" fmla="*/ 64 w 129"/>
                <a:gd name="T9" fmla="*/ 143 h 143"/>
                <a:gd name="T10" fmla="*/ 64 w 129"/>
                <a:gd name="T11" fmla="*/ 143 h 143"/>
                <a:gd name="T12" fmla="*/ 64 w 129"/>
                <a:gd name="T13" fmla="*/ 143 h 143"/>
              </a:gdLst>
              <a:ahLst/>
              <a:cxnLst>
                <a:cxn ang="0">
                  <a:pos x="T0" y="T1"/>
                </a:cxn>
                <a:cxn ang="0">
                  <a:pos x="T2" y="T3"/>
                </a:cxn>
                <a:cxn ang="0">
                  <a:pos x="T4" y="T5"/>
                </a:cxn>
                <a:cxn ang="0">
                  <a:pos x="T6" y="T7"/>
                </a:cxn>
                <a:cxn ang="0">
                  <a:pos x="T8" y="T9"/>
                </a:cxn>
                <a:cxn ang="0">
                  <a:pos x="T10" y="T11"/>
                </a:cxn>
                <a:cxn ang="0">
                  <a:pos x="T12" y="T13"/>
                </a:cxn>
              </a:cxnLst>
              <a:rect l="0" t="0" r="r" b="b"/>
              <a:pathLst>
                <a:path w="129" h="143">
                  <a:moveTo>
                    <a:pt x="64" y="143"/>
                  </a:moveTo>
                  <a:cubicBezTo>
                    <a:pt x="100" y="143"/>
                    <a:pt x="129" y="101"/>
                    <a:pt x="129" y="65"/>
                  </a:cubicBezTo>
                  <a:cubicBezTo>
                    <a:pt x="129" y="29"/>
                    <a:pt x="100" y="0"/>
                    <a:pt x="64" y="0"/>
                  </a:cubicBezTo>
                  <a:cubicBezTo>
                    <a:pt x="29" y="0"/>
                    <a:pt x="0" y="29"/>
                    <a:pt x="0" y="65"/>
                  </a:cubicBezTo>
                  <a:cubicBezTo>
                    <a:pt x="0" y="101"/>
                    <a:pt x="29" y="143"/>
                    <a:pt x="64" y="143"/>
                  </a:cubicBezTo>
                  <a:close/>
                  <a:moveTo>
                    <a:pt x="64" y="143"/>
                  </a:moveTo>
                  <a:cubicBezTo>
                    <a:pt x="64" y="143"/>
                    <a:pt x="64" y="143"/>
                    <a:pt x="64" y="143"/>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91" name="Freeform 77"/>
            <p:cNvSpPr>
              <a:spLocks noEditPoints="1"/>
            </p:cNvSpPr>
            <p:nvPr/>
          </p:nvSpPr>
          <p:spPr bwMode="auto">
            <a:xfrm>
              <a:off x="10529888" y="3630921"/>
              <a:ext cx="573088" cy="695325"/>
            </a:xfrm>
            <a:custGeom>
              <a:avLst/>
              <a:gdLst>
                <a:gd name="T0" fmla="*/ 388 w 417"/>
                <a:gd name="T1" fmla="*/ 159 h 505"/>
                <a:gd name="T2" fmla="*/ 397 w 417"/>
                <a:gd name="T3" fmla="*/ 139 h 505"/>
                <a:gd name="T4" fmla="*/ 397 w 417"/>
                <a:gd name="T5" fmla="*/ 45 h 505"/>
                <a:gd name="T6" fmla="*/ 394 w 417"/>
                <a:gd name="T7" fmla="*/ 36 h 505"/>
                <a:gd name="T8" fmla="*/ 389 w 417"/>
                <a:gd name="T9" fmla="*/ 28 h 505"/>
                <a:gd name="T10" fmla="*/ 380 w 417"/>
                <a:gd name="T11" fmla="*/ 22 h 505"/>
                <a:gd name="T12" fmla="*/ 278 w 417"/>
                <a:gd name="T13" fmla="*/ 0 h 505"/>
                <a:gd name="T14" fmla="*/ 272 w 417"/>
                <a:gd name="T15" fmla="*/ 12 h 505"/>
                <a:gd name="T16" fmla="*/ 268 w 417"/>
                <a:gd name="T17" fmla="*/ 183 h 505"/>
                <a:gd name="T18" fmla="*/ 265 w 417"/>
                <a:gd name="T19" fmla="*/ 12 h 505"/>
                <a:gd name="T20" fmla="*/ 259 w 417"/>
                <a:gd name="T21" fmla="*/ 0 h 505"/>
                <a:gd name="T22" fmla="*/ 56 w 417"/>
                <a:gd name="T23" fmla="*/ 56 h 505"/>
                <a:gd name="T24" fmla="*/ 60 w 417"/>
                <a:gd name="T25" fmla="*/ 37 h 505"/>
                <a:gd name="T26" fmla="*/ 42 w 417"/>
                <a:gd name="T27" fmla="*/ 60 h 505"/>
                <a:gd name="T28" fmla="*/ 18 w 417"/>
                <a:gd name="T29" fmla="*/ 95 h 505"/>
                <a:gd name="T30" fmla="*/ 2 w 417"/>
                <a:gd name="T31" fmla="*/ 136 h 505"/>
                <a:gd name="T32" fmla="*/ 6 w 417"/>
                <a:gd name="T33" fmla="*/ 144 h 505"/>
                <a:gd name="T34" fmla="*/ 28 w 417"/>
                <a:gd name="T35" fmla="*/ 108 h 505"/>
                <a:gd name="T36" fmla="*/ 51 w 417"/>
                <a:gd name="T37" fmla="*/ 112 h 505"/>
                <a:gd name="T38" fmla="*/ 174 w 417"/>
                <a:gd name="T39" fmla="*/ 70 h 505"/>
                <a:gd name="T40" fmla="*/ 197 w 417"/>
                <a:gd name="T41" fmla="*/ 63 h 505"/>
                <a:gd name="T42" fmla="*/ 129 w 417"/>
                <a:gd name="T43" fmla="*/ 245 h 505"/>
                <a:gd name="T44" fmla="*/ 94 w 417"/>
                <a:gd name="T45" fmla="*/ 473 h 505"/>
                <a:gd name="T46" fmla="*/ 125 w 417"/>
                <a:gd name="T47" fmla="*/ 505 h 505"/>
                <a:gd name="T48" fmla="*/ 165 w 417"/>
                <a:gd name="T49" fmla="*/ 300 h 505"/>
                <a:gd name="T50" fmla="*/ 191 w 417"/>
                <a:gd name="T51" fmla="*/ 474 h 505"/>
                <a:gd name="T52" fmla="*/ 392 w 417"/>
                <a:gd name="T53" fmla="*/ 500 h 505"/>
                <a:gd name="T54" fmla="*/ 417 w 417"/>
                <a:gd name="T55" fmla="*/ 184 h 505"/>
                <a:gd name="T56" fmla="*/ 340 w 417"/>
                <a:gd name="T57" fmla="*/ 63 h 505"/>
                <a:gd name="T58" fmla="*/ 346 w 417"/>
                <a:gd name="T59" fmla="*/ 130 h 505"/>
                <a:gd name="T60" fmla="*/ 340 w 417"/>
                <a:gd name="T61" fmla="*/ 63 h 505"/>
                <a:gd name="T62" fmla="*/ 243 w 417"/>
                <a:gd name="T63" fmla="*/ 449 h 505"/>
                <a:gd name="T64" fmla="*/ 366 w 417"/>
                <a:gd name="T65" fmla="*/ 284 h 505"/>
                <a:gd name="T66" fmla="*/ 366 w 417"/>
                <a:gd name="T67" fmla="*/ 184 h 505"/>
                <a:gd name="T68" fmla="*/ 340 w 417"/>
                <a:gd name="T69" fmla="*/ 237 h 505"/>
                <a:gd name="T70" fmla="*/ 366 w 417"/>
                <a:gd name="T71" fmla="*/ 183 h 505"/>
                <a:gd name="T72" fmla="*/ 366 w 417"/>
                <a:gd name="T73" fmla="*/ 18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7" h="505">
                  <a:moveTo>
                    <a:pt x="392" y="158"/>
                  </a:moveTo>
                  <a:cubicBezTo>
                    <a:pt x="391" y="158"/>
                    <a:pt x="389" y="159"/>
                    <a:pt x="388" y="159"/>
                  </a:cubicBezTo>
                  <a:cubicBezTo>
                    <a:pt x="390" y="156"/>
                    <a:pt x="390" y="156"/>
                    <a:pt x="390" y="156"/>
                  </a:cubicBezTo>
                  <a:cubicBezTo>
                    <a:pt x="395" y="152"/>
                    <a:pt x="397" y="146"/>
                    <a:pt x="397" y="139"/>
                  </a:cubicBezTo>
                  <a:cubicBezTo>
                    <a:pt x="397" y="46"/>
                    <a:pt x="397" y="46"/>
                    <a:pt x="397" y="46"/>
                  </a:cubicBezTo>
                  <a:cubicBezTo>
                    <a:pt x="397" y="46"/>
                    <a:pt x="397" y="46"/>
                    <a:pt x="397" y="45"/>
                  </a:cubicBezTo>
                  <a:cubicBezTo>
                    <a:pt x="397" y="43"/>
                    <a:pt x="396" y="42"/>
                    <a:pt x="396" y="40"/>
                  </a:cubicBezTo>
                  <a:cubicBezTo>
                    <a:pt x="395" y="38"/>
                    <a:pt x="395" y="37"/>
                    <a:pt x="394" y="36"/>
                  </a:cubicBezTo>
                  <a:cubicBezTo>
                    <a:pt x="394" y="34"/>
                    <a:pt x="393" y="33"/>
                    <a:pt x="392" y="32"/>
                  </a:cubicBezTo>
                  <a:cubicBezTo>
                    <a:pt x="391" y="30"/>
                    <a:pt x="390" y="29"/>
                    <a:pt x="389" y="28"/>
                  </a:cubicBezTo>
                  <a:cubicBezTo>
                    <a:pt x="388" y="27"/>
                    <a:pt x="387" y="26"/>
                    <a:pt x="385" y="25"/>
                  </a:cubicBezTo>
                  <a:cubicBezTo>
                    <a:pt x="384" y="24"/>
                    <a:pt x="382" y="23"/>
                    <a:pt x="380" y="22"/>
                  </a:cubicBezTo>
                  <a:cubicBezTo>
                    <a:pt x="380" y="22"/>
                    <a:pt x="380" y="22"/>
                    <a:pt x="380" y="22"/>
                  </a:cubicBezTo>
                  <a:cubicBezTo>
                    <a:pt x="377" y="21"/>
                    <a:pt x="325" y="2"/>
                    <a:pt x="278" y="0"/>
                  </a:cubicBezTo>
                  <a:cubicBezTo>
                    <a:pt x="272" y="12"/>
                    <a:pt x="272" y="12"/>
                    <a:pt x="272" y="12"/>
                  </a:cubicBezTo>
                  <a:cubicBezTo>
                    <a:pt x="272" y="12"/>
                    <a:pt x="272" y="12"/>
                    <a:pt x="272" y="12"/>
                  </a:cubicBezTo>
                  <a:cubicBezTo>
                    <a:pt x="289" y="147"/>
                    <a:pt x="289" y="147"/>
                    <a:pt x="289" y="147"/>
                  </a:cubicBezTo>
                  <a:cubicBezTo>
                    <a:pt x="268" y="183"/>
                    <a:pt x="268" y="183"/>
                    <a:pt x="268" y="183"/>
                  </a:cubicBezTo>
                  <a:cubicBezTo>
                    <a:pt x="248" y="147"/>
                    <a:pt x="248" y="147"/>
                    <a:pt x="248" y="147"/>
                  </a:cubicBezTo>
                  <a:cubicBezTo>
                    <a:pt x="265" y="12"/>
                    <a:pt x="265" y="12"/>
                    <a:pt x="265" y="12"/>
                  </a:cubicBezTo>
                  <a:cubicBezTo>
                    <a:pt x="265" y="12"/>
                    <a:pt x="265" y="12"/>
                    <a:pt x="265" y="12"/>
                  </a:cubicBezTo>
                  <a:cubicBezTo>
                    <a:pt x="259" y="0"/>
                    <a:pt x="259" y="0"/>
                    <a:pt x="259" y="0"/>
                  </a:cubicBezTo>
                  <a:cubicBezTo>
                    <a:pt x="213" y="2"/>
                    <a:pt x="163" y="20"/>
                    <a:pt x="157" y="22"/>
                  </a:cubicBezTo>
                  <a:cubicBezTo>
                    <a:pt x="56" y="56"/>
                    <a:pt x="56" y="56"/>
                    <a:pt x="56" y="56"/>
                  </a:cubicBezTo>
                  <a:cubicBezTo>
                    <a:pt x="62" y="44"/>
                    <a:pt x="62" y="44"/>
                    <a:pt x="62" y="44"/>
                  </a:cubicBezTo>
                  <a:cubicBezTo>
                    <a:pt x="63" y="42"/>
                    <a:pt x="62" y="38"/>
                    <a:pt x="60" y="37"/>
                  </a:cubicBezTo>
                  <a:cubicBezTo>
                    <a:pt x="57" y="36"/>
                    <a:pt x="54" y="37"/>
                    <a:pt x="53" y="39"/>
                  </a:cubicBezTo>
                  <a:cubicBezTo>
                    <a:pt x="42" y="60"/>
                    <a:pt x="42" y="60"/>
                    <a:pt x="42" y="60"/>
                  </a:cubicBezTo>
                  <a:cubicBezTo>
                    <a:pt x="34" y="63"/>
                    <a:pt x="34" y="63"/>
                    <a:pt x="34" y="63"/>
                  </a:cubicBezTo>
                  <a:cubicBezTo>
                    <a:pt x="21" y="67"/>
                    <a:pt x="14" y="82"/>
                    <a:pt x="18" y="95"/>
                  </a:cubicBezTo>
                  <a:cubicBezTo>
                    <a:pt x="19" y="97"/>
                    <a:pt x="20" y="99"/>
                    <a:pt x="21" y="100"/>
                  </a:cubicBezTo>
                  <a:cubicBezTo>
                    <a:pt x="2" y="136"/>
                    <a:pt x="2" y="136"/>
                    <a:pt x="2" y="136"/>
                  </a:cubicBezTo>
                  <a:cubicBezTo>
                    <a:pt x="0" y="138"/>
                    <a:pt x="1" y="142"/>
                    <a:pt x="4" y="143"/>
                  </a:cubicBezTo>
                  <a:cubicBezTo>
                    <a:pt x="5" y="143"/>
                    <a:pt x="5" y="144"/>
                    <a:pt x="6" y="144"/>
                  </a:cubicBezTo>
                  <a:cubicBezTo>
                    <a:pt x="8" y="144"/>
                    <a:pt x="10" y="143"/>
                    <a:pt x="11" y="141"/>
                  </a:cubicBezTo>
                  <a:cubicBezTo>
                    <a:pt x="28" y="108"/>
                    <a:pt x="28" y="108"/>
                    <a:pt x="28" y="108"/>
                  </a:cubicBezTo>
                  <a:cubicBezTo>
                    <a:pt x="32" y="111"/>
                    <a:pt x="37" y="113"/>
                    <a:pt x="42" y="113"/>
                  </a:cubicBezTo>
                  <a:cubicBezTo>
                    <a:pt x="45" y="113"/>
                    <a:pt x="48" y="112"/>
                    <a:pt x="51" y="112"/>
                  </a:cubicBezTo>
                  <a:cubicBezTo>
                    <a:pt x="174" y="70"/>
                    <a:pt x="174" y="70"/>
                    <a:pt x="174" y="70"/>
                  </a:cubicBezTo>
                  <a:cubicBezTo>
                    <a:pt x="174" y="70"/>
                    <a:pt x="174" y="70"/>
                    <a:pt x="174" y="70"/>
                  </a:cubicBezTo>
                  <a:cubicBezTo>
                    <a:pt x="174" y="70"/>
                    <a:pt x="174" y="70"/>
                    <a:pt x="174" y="70"/>
                  </a:cubicBezTo>
                  <a:cubicBezTo>
                    <a:pt x="175" y="70"/>
                    <a:pt x="183" y="67"/>
                    <a:pt x="197" y="63"/>
                  </a:cubicBezTo>
                  <a:cubicBezTo>
                    <a:pt x="197" y="231"/>
                    <a:pt x="197" y="231"/>
                    <a:pt x="197" y="231"/>
                  </a:cubicBezTo>
                  <a:cubicBezTo>
                    <a:pt x="129" y="245"/>
                    <a:pt x="129" y="245"/>
                    <a:pt x="129" y="245"/>
                  </a:cubicBezTo>
                  <a:cubicBezTo>
                    <a:pt x="116" y="247"/>
                    <a:pt x="106" y="259"/>
                    <a:pt x="105" y="273"/>
                  </a:cubicBezTo>
                  <a:cubicBezTo>
                    <a:pt x="94" y="473"/>
                    <a:pt x="94" y="473"/>
                    <a:pt x="94" y="473"/>
                  </a:cubicBezTo>
                  <a:cubicBezTo>
                    <a:pt x="93" y="490"/>
                    <a:pt x="106" y="504"/>
                    <a:pt x="123" y="505"/>
                  </a:cubicBezTo>
                  <a:cubicBezTo>
                    <a:pt x="124" y="505"/>
                    <a:pt x="124" y="505"/>
                    <a:pt x="125" y="505"/>
                  </a:cubicBezTo>
                  <a:cubicBezTo>
                    <a:pt x="141" y="505"/>
                    <a:pt x="154" y="493"/>
                    <a:pt x="155" y="476"/>
                  </a:cubicBezTo>
                  <a:cubicBezTo>
                    <a:pt x="165" y="300"/>
                    <a:pt x="165" y="300"/>
                    <a:pt x="165" y="300"/>
                  </a:cubicBezTo>
                  <a:cubicBezTo>
                    <a:pt x="191" y="295"/>
                    <a:pt x="191" y="295"/>
                    <a:pt x="191" y="295"/>
                  </a:cubicBezTo>
                  <a:cubicBezTo>
                    <a:pt x="191" y="474"/>
                    <a:pt x="191" y="474"/>
                    <a:pt x="191" y="474"/>
                  </a:cubicBezTo>
                  <a:cubicBezTo>
                    <a:pt x="191" y="489"/>
                    <a:pt x="203" y="500"/>
                    <a:pt x="217" y="500"/>
                  </a:cubicBezTo>
                  <a:cubicBezTo>
                    <a:pt x="392" y="500"/>
                    <a:pt x="392" y="500"/>
                    <a:pt x="392" y="500"/>
                  </a:cubicBezTo>
                  <a:cubicBezTo>
                    <a:pt x="406" y="500"/>
                    <a:pt x="417" y="489"/>
                    <a:pt x="417" y="474"/>
                  </a:cubicBezTo>
                  <a:cubicBezTo>
                    <a:pt x="417" y="184"/>
                    <a:pt x="417" y="184"/>
                    <a:pt x="417" y="184"/>
                  </a:cubicBezTo>
                  <a:cubicBezTo>
                    <a:pt x="417" y="170"/>
                    <a:pt x="406" y="158"/>
                    <a:pt x="392" y="158"/>
                  </a:cubicBezTo>
                  <a:close/>
                  <a:moveTo>
                    <a:pt x="340" y="63"/>
                  </a:moveTo>
                  <a:cubicBezTo>
                    <a:pt x="342" y="64"/>
                    <a:pt x="344" y="64"/>
                    <a:pt x="345" y="65"/>
                  </a:cubicBezTo>
                  <a:cubicBezTo>
                    <a:pt x="346" y="130"/>
                    <a:pt x="346" y="130"/>
                    <a:pt x="346" y="130"/>
                  </a:cubicBezTo>
                  <a:cubicBezTo>
                    <a:pt x="340" y="135"/>
                    <a:pt x="340" y="135"/>
                    <a:pt x="340" y="135"/>
                  </a:cubicBezTo>
                  <a:lnTo>
                    <a:pt x="340" y="63"/>
                  </a:lnTo>
                  <a:close/>
                  <a:moveTo>
                    <a:pt x="366" y="449"/>
                  </a:moveTo>
                  <a:cubicBezTo>
                    <a:pt x="243" y="449"/>
                    <a:pt x="243" y="449"/>
                    <a:pt x="243" y="449"/>
                  </a:cubicBezTo>
                  <a:cubicBezTo>
                    <a:pt x="243" y="313"/>
                    <a:pt x="243" y="313"/>
                    <a:pt x="243" y="313"/>
                  </a:cubicBezTo>
                  <a:cubicBezTo>
                    <a:pt x="366" y="284"/>
                    <a:pt x="366" y="284"/>
                    <a:pt x="366" y="284"/>
                  </a:cubicBezTo>
                  <a:lnTo>
                    <a:pt x="366" y="449"/>
                  </a:lnTo>
                  <a:close/>
                  <a:moveTo>
                    <a:pt x="366" y="184"/>
                  </a:moveTo>
                  <a:cubicBezTo>
                    <a:pt x="366" y="231"/>
                    <a:pt x="366" y="231"/>
                    <a:pt x="366" y="231"/>
                  </a:cubicBezTo>
                  <a:cubicBezTo>
                    <a:pt x="340" y="237"/>
                    <a:pt x="340" y="237"/>
                    <a:pt x="340" y="237"/>
                  </a:cubicBezTo>
                  <a:cubicBezTo>
                    <a:pt x="340" y="212"/>
                    <a:pt x="340" y="212"/>
                    <a:pt x="340" y="212"/>
                  </a:cubicBezTo>
                  <a:cubicBezTo>
                    <a:pt x="366" y="183"/>
                    <a:pt x="366" y="183"/>
                    <a:pt x="366" y="183"/>
                  </a:cubicBezTo>
                  <a:cubicBezTo>
                    <a:pt x="366" y="184"/>
                    <a:pt x="366" y="184"/>
                    <a:pt x="366" y="184"/>
                  </a:cubicBezTo>
                  <a:close/>
                  <a:moveTo>
                    <a:pt x="366" y="184"/>
                  </a:moveTo>
                  <a:cubicBezTo>
                    <a:pt x="366" y="184"/>
                    <a:pt x="366" y="184"/>
                    <a:pt x="366" y="184"/>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92" name="Freeform 78"/>
            <p:cNvSpPr>
              <a:spLocks noEditPoints="1"/>
            </p:cNvSpPr>
            <p:nvPr/>
          </p:nvSpPr>
          <p:spPr bwMode="auto">
            <a:xfrm>
              <a:off x="9934575" y="3427721"/>
              <a:ext cx="179388" cy="196850"/>
            </a:xfrm>
            <a:custGeom>
              <a:avLst/>
              <a:gdLst>
                <a:gd name="T0" fmla="*/ 65 w 130"/>
                <a:gd name="T1" fmla="*/ 143 h 143"/>
                <a:gd name="T2" fmla="*/ 130 w 130"/>
                <a:gd name="T3" fmla="*/ 65 h 143"/>
                <a:gd name="T4" fmla="*/ 65 w 130"/>
                <a:gd name="T5" fmla="*/ 0 h 143"/>
                <a:gd name="T6" fmla="*/ 0 w 130"/>
                <a:gd name="T7" fmla="*/ 65 h 143"/>
                <a:gd name="T8" fmla="*/ 65 w 130"/>
                <a:gd name="T9" fmla="*/ 143 h 143"/>
                <a:gd name="T10" fmla="*/ 65 w 130"/>
                <a:gd name="T11" fmla="*/ 143 h 143"/>
                <a:gd name="T12" fmla="*/ 65 w 130"/>
                <a:gd name="T13" fmla="*/ 143 h 143"/>
              </a:gdLst>
              <a:ahLst/>
              <a:cxnLst>
                <a:cxn ang="0">
                  <a:pos x="T0" y="T1"/>
                </a:cxn>
                <a:cxn ang="0">
                  <a:pos x="T2" y="T3"/>
                </a:cxn>
                <a:cxn ang="0">
                  <a:pos x="T4" y="T5"/>
                </a:cxn>
                <a:cxn ang="0">
                  <a:pos x="T6" y="T7"/>
                </a:cxn>
                <a:cxn ang="0">
                  <a:pos x="T8" y="T9"/>
                </a:cxn>
                <a:cxn ang="0">
                  <a:pos x="T10" y="T11"/>
                </a:cxn>
                <a:cxn ang="0">
                  <a:pos x="T12" y="T13"/>
                </a:cxn>
              </a:cxnLst>
              <a:rect l="0" t="0" r="r" b="b"/>
              <a:pathLst>
                <a:path w="130" h="143">
                  <a:moveTo>
                    <a:pt x="65" y="143"/>
                  </a:moveTo>
                  <a:cubicBezTo>
                    <a:pt x="101" y="143"/>
                    <a:pt x="130" y="101"/>
                    <a:pt x="130" y="65"/>
                  </a:cubicBezTo>
                  <a:cubicBezTo>
                    <a:pt x="130" y="29"/>
                    <a:pt x="101" y="0"/>
                    <a:pt x="65" y="0"/>
                  </a:cubicBezTo>
                  <a:cubicBezTo>
                    <a:pt x="29" y="0"/>
                    <a:pt x="0" y="29"/>
                    <a:pt x="0" y="65"/>
                  </a:cubicBezTo>
                  <a:cubicBezTo>
                    <a:pt x="0" y="101"/>
                    <a:pt x="29" y="143"/>
                    <a:pt x="65" y="143"/>
                  </a:cubicBezTo>
                  <a:close/>
                  <a:moveTo>
                    <a:pt x="65" y="143"/>
                  </a:moveTo>
                  <a:cubicBezTo>
                    <a:pt x="65" y="143"/>
                    <a:pt x="65" y="143"/>
                    <a:pt x="65" y="143"/>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93" name="Freeform 79"/>
            <p:cNvSpPr>
              <a:spLocks noEditPoints="1"/>
            </p:cNvSpPr>
            <p:nvPr/>
          </p:nvSpPr>
          <p:spPr bwMode="auto">
            <a:xfrm>
              <a:off x="9818688" y="3630921"/>
              <a:ext cx="446088" cy="695325"/>
            </a:xfrm>
            <a:custGeom>
              <a:avLst/>
              <a:gdLst>
                <a:gd name="T0" fmla="*/ 221 w 324"/>
                <a:gd name="T1" fmla="*/ 231 h 505"/>
                <a:gd name="T2" fmla="*/ 226 w 324"/>
                <a:gd name="T3" fmla="*/ 65 h 505"/>
                <a:gd name="T4" fmla="*/ 240 w 324"/>
                <a:gd name="T5" fmla="*/ 192 h 505"/>
                <a:gd name="T6" fmla="*/ 293 w 324"/>
                <a:gd name="T7" fmla="*/ 215 h 505"/>
                <a:gd name="T8" fmla="*/ 304 w 324"/>
                <a:gd name="T9" fmla="*/ 167 h 505"/>
                <a:gd name="T10" fmla="*/ 277 w 324"/>
                <a:gd name="T11" fmla="*/ 46 h 505"/>
                <a:gd name="T12" fmla="*/ 276 w 324"/>
                <a:gd name="T13" fmla="*/ 40 h 505"/>
                <a:gd name="T14" fmla="*/ 272 w 324"/>
                <a:gd name="T15" fmla="*/ 32 h 505"/>
                <a:gd name="T16" fmla="*/ 266 w 324"/>
                <a:gd name="T17" fmla="*/ 25 h 505"/>
                <a:gd name="T18" fmla="*/ 260 w 324"/>
                <a:gd name="T19" fmla="*/ 22 h 505"/>
                <a:gd name="T20" fmla="*/ 152 w 324"/>
                <a:gd name="T21" fmla="*/ 12 h 505"/>
                <a:gd name="T22" fmla="*/ 169 w 324"/>
                <a:gd name="T23" fmla="*/ 147 h 505"/>
                <a:gd name="T24" fmla="*/ 128 w 324"/>
                <a:gd name="T25" fmla="*/ 147 h 505"/>
                <a:gd name="T26" fmla="*/ 145 w 324"/>
                <a:gd name="T27" fmla="*/ 12 h 505"/>
                <a:gd name="T28" fmla="*/ 37 w 324"/>
                <a:gd name="T29" fmla="*/ 22 h 505"/>
                <a:gd name="T30" fmla="*/ 32 w 324"/>
                <a:gd name="T31" fmla="*/ 25 h 505"/>
                <a:gd name="T32" fmla="*/ 25 w 324"/>
                <a:gd name="T33" fmla="*/ 32 h 505"/>
                <a:gd name="T34" fmla="*/ 22 w 324"/>
                <a:gd name="T35" fmla="*/ 40 h 505"/>
                <a:gd name="T36" fmla="*/ 20 w 324"/>
                <a:gd name="T37" fmla="*/ 46 h 505"/>
                <a:gd name="T38" fmla="*/ 27 w 324"/>
                <a:gd name="T39" fmla="*/ 156 h 505"/>
                <a:gd name="T40" fmla="*/ 26 w 324"/>
                <a:gd name="T41" fmla="*/ 158 h 505"/>
                <a:gd name="T42" fmla="*/ 0 w 324"/>
                <a:gd name="T43" fmla="*/ 474 h 505"/>
                <a:gd name="T44" fmla="*/ 200 w 324"/>
                <a:gd name="T45" fmla="*/ 500 h 505"/>
                <a:gd name="T46" fmla="*/ 226 w 324"/>
                <a:gd name="T47" fmla="*/ 295 h 505"/>
                <a:gd name="T48" fmla="*/ 262 w 324"/>
                <a:gd name="T49" fmla="*/ 476 h 505"/>
                <a:gd name="T50" fmla="*/ 294 w 324"/>
                <a:gd name="T51" fmla="*/ 505 h 505"/>
                <a:gd name="T52" fmla="*/ 312 w 324"/>
                <a:gd name="T53" fmla="*/ 273 h 505"/>
                <a:gd name="T54" fmla="*/ 72 w 324"/>
                <a:gd name="T55" fmla="*/ 65 h 505"/>
                <a:gd name="T56" fmla="*/ 77 w 324"/>
                <a:gd name="T57" fmla="*/ 135 h 505"/>
                <a:gd name="T58" fmla="*/ 72 w 324"/>
                <a:gd name="T59" fmla="*/ 65 h 505"/>
                <a:gd name="T60" fmla="*/ 77 w 324"/>
                <a:gd name="T61" fmla="*/ 237 h 505"/>
                <a:gd name="T62" fmla="*/ 51 w 324"/>
                <a:gd name="T63" fmla="*/ 184 h 505"/>
                <a:gd name="T64" fmla="*/ 77 w 324"/>
                <a:gd name="T65" fmla="*/ 212 h 505"/>
                <a:gd name="T66" fmla="*/ 51 w 324"/>
                <a:gd name="T67" fmla="*/ 449 h 505"/>
                <a:gd name="T68" fmla="*/ 175 w 324"/>
                <a:gd name="T69" fmla="*/ 313 h 505"/>
                <a:gd name="T70" fmla="*/ 175 w 324"/>
                <a:gd name="T71" fmla="*/ 449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505">
                  <a:moveTo>
                    <a:pt x="288" y="245"/>
                  </a:moveTo>
                  <a:cubicBezTo>
                    <a:pt x="221" y="231"/>
                    <a:pt x="221" y="231"/>
                    <a:pt x="221" y="231"/>
                  </a:cubicBezTo>
                  <a:cubicBezTo>
                    <a:pt x="221" y="63"/>
                    <a:pt x="221" y="63"/>
                    <a:pt x="221" y="63"/>
                  </a:cubicBezTo>
                  <a:cubicBezTo>
                    <a:pt x="223" y="64"/>
                    <a:pt x="224" y="64"/>
                    <a:pt x="226" y="65"/>
                  </a:cubicBezTo>
                  <a:cubicBezTo>
                    <a:pt x="226" y="169"/>
                    <a:pt x="226" y="169"/>
                    <a:pt x="226" y="169"/>
                  </a:cubicBezTo>
                  <a:cubicBezTo>
                    <a:pt x="226" y="179"/>
                    <a:pt x="231" y="188"/>
                    <a:pt x="240" y="192"/>
                  </a:cubicBezTo>
                  <a:cubicBezTo>
                    <a:pt x="281" y="213"/>
                    <a:pt x="281" y="213"/>
                    <a:pt x="281" y="213"/>
                  </a:cubicBezTo>
                  <a:cubicBezTo>
                    <a:pt x="285" y="215"/>
                    <a:pt x="289" y="215"/>
                    <a:pt x="293" y="215"/>
                  </a:cubicBezTo>
                  <a:cubicBezTo>
                    <a:pt x="302" y="215"/>
                    <a:pt x="311" y="210"/>
                    <a:pt x="316" y="201"/>
                  </a:cubicBezTo>
                  <a:cubicBezTo>
                    <a:pt x="322" y="189"/>
                    <a:pt x="317" y="173"/>
                    <a:pt x="304" y="167"/>
                  </a:cubicBezTo>
                  <a:cubicBezTo>
                    <a:pt x="277" y="153"/>
                    <a:pt x="277" y="153"/>
                    <a:pt x="277" y="153"/>
                  </a:cubicBezTo>
                  <a:cubicBezTo>
                    <a:pt x="277" y="46"/>
                    <a:pt x="277" y="46"/>
                    <a:pt x="277" y="46"/>
                  </a:cubicBezTo>
                  <a:cubicBezTo>
                    <a:pt x="277" y="46"/>
                    <a:pt x="277" y="46"/>
                    <a:pt x="277" y="45"/>
                  </a:cubicBezTo>
                  <a:cubicBezTo>
                    <a:pt x="277" y="43"/>
                    <a:pt x="276" y="42"/>
                    <a:pt x="276" y="40"/>
                  </a:cubicBezTo>
                  <a:cubicBezTo>
                    <a:pt x="276" y="38"/>
                    <a:pt x="276" y="37"/>
                    <a:pt x="275" y="36"/>
                  </a:cubicBezTo>
                  <a:cubicBezTo>
                    <a:pt x="274" y="34"/>
                    <a:pt x="273" y="33"/>
                    <a:pt x="272" y="32"/>
                  </a:cubicBezTo>
                  <a:cubicBezTo>
                    <a:pt x="271" y="30"/>
                    <a:pt x="270" y="29"/>
                    <a:pt x="269" y="28"/>
                  </a:cubicBezTo>
                  <a:cubicBezTo>
                    <a:pt x="268" y="27"/>
                    <a:pt x="267" y="26"/>
                    <a:pt x="266" y="25"/>
                  </a:cubicBezTo>
                  <a:cubicBezTo>
                    <a:pt x="264" y="24"/>
                    <a:pt x="263" y="23"/>
                    <a:pt x="261" y="22"/>
                  </a:cubicBezTo>
                  <a:cubicBezTo>
                    <a:pt x="261" y="22"/>
                    <a:pt x="261" y="22"/>
                    <a:pt x="260" y="22"/>
                  </a:cubicBezTo>
                  <a:cubicBezTo>
                    <a:pt x="258" y="21"/>
                    <a:pt x="206" y="2"/>
                    <a:pt x="158" y="0"/>
                  </a:cubicBezTo>
                  <a:cubicBezTo>
                    <a:pt x="152" y="12"/>
                    <a:pt x="152" y="12"/>
                    <a:pt x="152" y="12"/>
                  </a:cubicBezTo>
                  <a:cubicBezTo>
                    <a:pt x="152" y="12"/>
                    <a:pt x="152" y="12"/>
                    <a:pt x="152" y="12"/>
                  </a:cubicBezTo>
                  <a:cubicBezTo>
                    <a:pt x="169" y="147"/>
                    <a:pt x="169" y="147"/>
                    <a:pt x="169" y="147"/>
                  </a:cubicBezTo>
                  <a:cubicBezTo>
                    <a:pt x="149" y="183"/>
                    <a:pt x="149" y="183"/>
                    <a:pt x="149" y="183"/>
                  </a:cubicBezTo>
                  <a:cubicBezTo>
                    <a:pt x="128" y="147"/>
                    <a:pt x="128" y="147"/>
                    <a:pt x="128" y="147"/>
                  </a:cubicBezTo>
                  <a:cubicBezTo>
                    <a:pt x="145" y="12"/>
                    <a:pt x="145" y="12"/>
                    <a:pt x="145" y="12"/>
                  </a:cubicBezTo>
                  <a:cubicBezTo>
                    <a:pt x="145" y="12"/>
                    <a:pt x="145" y="12"/>
                    <a:pt x="145" y="12"/>
                  </a:cubicBezTo>
                  <a:cubicBezTo>
                    <a:pt x="139" y="0"/>
                    <a:pt x="139" y="0"/>
                    <a:pt x="139" y="0"/>
                  </a:cubicBezTo>
                  <a:cubicBezTo>
                    <a:pt x="92" y="2"/>
                    <a:pt x="40" y="21"/>
                    <a:pt x="37" y="22"/>
                  </a:cubicBezTo>
                  <a:cubicBezTo>
                    <a:pt x="37" y="22"/>
                    <a:pt x="37" y="22"/>
                    <a:pt x="37" y="22"/>
                  </a:cubicBezTo>
                  <a:cubicBezTo>
                    <a:pt x="35" y="23"/>
                    <a:pt x="33" y="24"/>
                    <a:pt x="32" y="25"/>
                  </a:cubicBezTo>
                  <a:cubicBezTo>
                    <a:pt x="31" y="26"/>
                    <a:pt x="29" y="27"/>
                    <a:pt x="28" y="28"/>
                  </a:cubicBezTo>
                  <a:cubicBezTo>
                    <a:pt x="27" y="29"/>
                    <a:pt x="26" y="30"/>
                    <a:pt x="25" y="32"/>
                  </a:cubicBezTo>
                  <a:cubicBezTo>
                    <a:pt x="24" y="33"/>
                    <a:pt x="23" y="34"/>
                    <a:pt x="23" y="36"/>
                  </a:cubicBezTo>
                  <a:cubicBezTo>
                    <a:pt x="22" y="37"/>
                    <a:pt x="22" y="38"/>
                    <a:pt x="22" y="40"/>
                  </a:cubicBezTo>
                  <a:cubicBezTo>
                    <a:pt x="21" y="42"/>
                    <a:pt x="21" y="43"/>
                    <a:pt x="21" y="45"/>
                  </a:cubicBezTo>
                  <a:cubicBezTo>
                    <a:pt x="21" y="46"/>
                    <a:pt x="20" y="46"/>
                    <a:pt x="20" y="46"/>
                  </a:cubicBezTo>
                  <a:cubicBezTo>
                    <a:pt x="20" y="139"/>
                    <a:pt x="20" y="139"/>
                    <a:pt x="20" y="139"/>
                  </a:cubicBezTo>
                  <a:cubicBezTo>
                    <a:pt x="20" y="146"/>
                    <a:pt x="23" y="152"/>
                    <a:pt x="27" y="156"/>
                  </a:cubicBezTo>
                  <a:cubicBezTo>
                    <a:pt x="29" y="159"/>
                    <a:pt x="29" y="159"/>
                    <a:pt x="29" y="159"/>
                  </a:cubicBezTo>
                  <a:cubicBezTo>
                    <a:pt x="28" y="159"/>
                    <a:pt x="27" y="158"/>
                    <a:pt x="26" y="158"/>
                  </a:cubicBezTo>
                  <a:cubicBezTo>
                    <a:pt x="11" y="158"/>
                    <a:pt x="0" y="170"/>
                    <a:pt x="0" y="184"/>
                  </a:cubicBezTo>
                  <a:cubicBezTo>
                    <a:pt x="0" y="474"/>
                    <a:pt x="0" y="474"/>
                    <a:pt x="0" y="474"/>
                  </a:cubicBezTo>
                  <a:cubicBezTo>
                    <a:pt x="0" y="489"/>
                    <a:pt x="11" y="500"/>
                    <a:pt x="26" y="500"/>
                  </a:cubicBezTo>
                  <a:cubicBezTo>
                    <a:pt x="200" y="500"/>
                    <a:pt x="200" y="500"/>
                    <a:pt x="200" y="500"/>
                  </a:cubicBezTo>
                  <a:cubicBezTo>
                    <a:pt x="214" y="500"/>
                    <a:pt x="226" y="489"/>
                    <a:pt x="226" y="474"/>
                  </a:cubicBezTo>
                  <a:cubicBezTo>
                    <a:pt x="226" y="295"/>
                    <a:pt x="226" y="295"/>
                    <a:pt x="226" y="295"/>
                  </a:cubicBezTo>
                  <a:cubicBezTo>
                    <a:pt x="252" y="300"/>
                    <a:pt x="252" y="300"/>
                    <a:pt x="252" y="300"/>
                  </a:cubicBezTo>
                  <a:cubicBezTo>
                    <a:pt x="262" y="476"/>
                    <a:pt x="262" y="476"/>
                    <a:pt x="262" y="476"/>
                  </a:cubicBezTo>
                  <a:cubicBezTo>
                    <a:pt x="263" y="493"/>
                    <a:pt x="276" y="505"/>
                    <a:pt x="293" y="505"/>
                  </a:cubicBezTo>
                  <a:cubicBezTo>
                    <a:pt x="293" y="505"/>
                    <a:pt x="294" y="505"/>
                    <a:pt x="294" y="505"/>
                  </a:cubicBezTo>
                  <a:cubicBezTo>
                    <a:pt x="311" y="504"/>
                    <a:pt x="324" y="490"/>
                    <a:pt x="323" y="473"/>
                  </a:cubicBezTo>
                  <a:cubicBezTo>
                    <a:pt x="312" y="273"/>
                    <a:pt x="312" y="273"/>
                    <a:pt x="312" y="273"/>
                  </a:cubicBezTo>
                  <a:cubicBezTo>
                    <a:pt x="312" y="259"/>
                    <a:pt x="302" y="247"/>
                    <a:pt x="288" y="245"/>
                  </a:cubicBezTo>
                  <a:close/>
                  <a:moveTo>
                    <a:pt x="72" y="65"/>
                  </a:moveTo>
                  <a:cubicBezTo>
                    <a:pt x="74" y="64"/>
                    <a:pt x="75" y="64"/>
                    <a:pt x="77" y="63"/>
                  </a:cubicBezTo>
                  <a:cubicBezTo>
                    <a:pt x="77" y="135"/>
                    <a:pt x="77" y="135"/>
                    <a:pt x="77" y="135"/>
                  </a:cubicBezTo>
                  <a:cubicBezTo>
                    <a:pt x="72" y="130"/>
                    <a:pt x="72" y="130"/>
                    <a:pt x="72" y="130"/>
                  </a:cubicBezTo>
                  <a:lnTo>
                    <a:pt x="72" y="65"/>
                  </a:lnTo>
                  <a:close/>
                  <a:moveTo>
                    <a:pt x="77" y="212"/>
                  </a:moveTo>
                  <a:cubicBezTo>
                    <a:pt x="77" y="237"/>
                    <a:pt x="77" y="237"/>
                    <a:pt x="77" y="237"/>
                  </a:cubicBezTo>
                  <a:cubicBezTo>
                    <a:pt x="51" y="231"/>
                    <a:pt x="51" y="231"/>
                    <a:pt x="51" y="231"/>
                  </a:cubicBezTo>
                  <a:cubicBezTo>
                    <a:pt x="51" y="184"/>
                    <a:pt x="51" y="184"/>
                    <a:pt x="51" y="184"/>
                  </a:cubicBezTo>
                  <a:cubicBezTo>
                    <a:pt x="51" y="184"/>
                    <a:pt x="51" y="184"/>
                    <a:pt x="51" y="183"/>
                  </a:cubicBezTo>
                  <a:lnTo>
                    <a:pt x="77" y="212"/>
                  </a:lnTo>
                  <a:close/>
                  <a:moveTo>
                    <a:pt x="175" y="449"/>
                  </a:moveTo>
                  <a:cubicBezTo>
                    <a:pt x="51" y="449"/>
                    <a:pt x="51" y="449"/>
                    <a:pt x="51" y="449"/>
                  </a:cubicBezTo>
                  <a:cubicBezTo>
                    <a:pt x="51" y="284"/>
                    <a:pt x="51" y="284"/>
                    <a:pt x="51" y="284"/>
                  </a:cubicBezTo>
                  <a:cubicBezTo>
                    <a:pt x="175" y="313"/>
                    <a:pt x="175" y="313"/>
                    <a:pt x="175" y="313"/>
                  </a:cubicBezTo>
                  <a:lnTo>
                    <a:pt x="175" y="449"/>
                  </a:lnTo>
                  <a:close/>
                  <a:moveTo>
                    <a:pt x="175" y="449"/>
                  </a:moveTo>
                  <a:cubicBezTo>
                    <a:pt x="175" y="449"/>
                    <a:pt x="175" y="449"/>
                    <a:pt x="175" y="449"/>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94" name="Freeform 80"/>
            <p:cNvSpPr>
              <a:spLocks noEditPoints="1"/>
            </p:cNvSpPr>
            <p:nvPr/>
          </p:nvSpPr>
          <p:spPr bwMode="auto">
            <a:xfrm>
              <a:off x="10263188" y="3835708"/>
              <a:ext cx="395288" cy="484188"/>
            </a:xfrm>
            <a:custGeom>
              <a:avLst/>
              <a:gdLst>
                <a:gd name="T0" fmla="*/ 257 w 288"/>
                <a:gd name="T1" fmla="*/ 0 h 351"/>
                <a:gd name="T2" fmla="*/ 31 w 288"/>
                <a:gd name="T3" fmla="*/ 0 h 351"/>
                <a:gd name="T4" fmla="*/ 0 w 288"/>
                <a:gd name="T5" fmla="*/ 31 h 351"/>
                <a:gd name="T6" fmla="*/ 31 w 288"/>
                <a:gd name="T7" fmla="*/ 62 h 351"/>
                <a:gd name="T8" fmla="*/ 37 w 288"/>
                <a:gd name="T9" fmla="*/ 62 h 351"/>
                <a:gd name="T10" fmla="*/ 37 w 288"/>
                <a:gd name="T11" fmla="*/ 325 h 351"/>
                <a:gd name="T12" fmla="*/ 63 w 288"/>
                <a:gd name="T13" fmla="*/ 351 h 351"/>
                <a:gd name="T14" fmla="*/ 226 w 288"/>
                <a:gd name="T15" fmla="*/ 351 h 351"/>
                <a:gd name="T16" fmla="*/ 251 w 288"/>
                <a:gd name="T17" fmla="*/ 325 h 351"/>
                <a:gd name="T18" fmla="*/ 251 w 288"/>
                <a:gd name="T19" fmla="*/ 62 h 351"/>
                <a:gd name="T20" fmla="*/ 257 w 288"/>
                <a:gd name="T21" fmla="*/ 62 h 351"/>
                <a:gd name="T22" fmla="*/ 288 w 288"/>
                <a:gd name="T23" fmla="*/ 31 h 351"/>
                <a:gd name="T24" fmla="*/ 257 w 288"/>
                <a:gd name="T25" fmla="*/ 0 h 351"/>
                <a:gd name="T26" fmla="*/ 257 w 288"/>
                <a:gd name="T27" fmla="*/ 0 h 351"/>
                <a:gd name="T28" fmla="*/ 257 w 288"/>
                <a:gd name="T29"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351">
                  <a:moveTo>
                    <a:pt x="257" y="0"/>
                  </a:moveTo>
                  <a:cubicBezTo>
                    <a:pt x="31" y="0"/>
                    <a:pt x="31" y="0"/>
                    <a:pt x="31" y="0"/>
                  </a:cubicBezTo>
                  <a:cubicBezTo>
                    <a:pt x="14" y="0"/>
                    <a:pt x="0" y="14"/>
                    <a:pt x="0" y="31"/>
                  </a:cubicBezTo>
                  <a:cubicBezTo>
                    <a:pt x="0" y="48"/>
                    <a:pt x="14" y="62"/>
                    <a:pt x="31" y="62"/>
                  </a:cubicBezTo>
                  <a:cubicBezTo>
                    <a:pt x="37" y="62"/>
                    <a:pt x="37" y="62"/>
                    <a:pt x="37" y="62"/>
                  </a:cubicBezTo>
                  <a:cubicBezTo>
                    <a:pt x="37" y="325"/>
                    <a:pt x="37" y="325"/>
                    <a:pt x="37" y="325"/>
                  </a:cubicBezTo>
                  <a:cubicBezTo>
                    <a:pt x="37" y="340"/>
                    <a:pt x="48" y="351"/>
                    <a:pt x="63" y="351"/>
                  </a:cubicBezTo>
                  <a:cubicBezTo>
                    <a:pt x="226" y="351"/>
                    <a:pt x="226" y="351"/>
                    <a:pt x="226" y="351"/>
                  </a:cubicBezTo>
                  <a:cubicBezTo>
                    <a:pt x="240" y="351"/>
                    <a:pt x="251" y="340"/>
                    <a:pt x="251" y="325"/>
                  </a:cubicBezTo>
                  <a:cubicBezTo>
                    <a:pt x="251" y="62"/>
                    <a:pt x="251" y="62"/>
                    <a:pt x="251" y="62"/>
                  </a:cubicBezTo>
                  <a:cubicBezTo>
                    <a:pt x="257" y="62"/>
                    <a:pt x="257" y="62"/>
                    <a:pt x="257" y="62"/>
                  </a:cubicBezTo>
                  <a:cubicBezTo>
                    <a:pt x="274" y="62"/>
                    <a:pt x="288" y="48"/>
                    <a:pt x="288" y="31"/>
                  </a:cubicBezTo>
                  <a:cubicBezTo>
                    <a:pt x="288" y="14"/>
                    <a:pt x="274" y="0"/>
                    <a:pt x="257" y="0"/>
                  </a:cubicBezTo>
                  <a:close/>
                  <a:moveTo>
                    <a:pt x="257" y="0"/>
                  </a:moveTo>
                  <a:cubicBezTo>
                    <a:pt x="257" y="0"/>
                    <a:pt x="257" y="0"/>
                    <a:pt x="257" y="0"/>
                  </a:cubicBezTo>
                </a:path>
              </a:pathLst>
            </a:custGeom>
            <a:solidFill>
              <a:schemeClr val="accent3"/>
            </a:solidFill>
            <a:ln>
              <a:noFill/>
            </a:ln>
          </p:spPr>
          <p:txBody>
            <a:bodyPr vert="horz" wrap="square" lIns="121920" tIns="60960" rIns="121920" bIns="60960" numCol="1" anchor="t" anchorCtr="0" compatLnSpc="1"/>
            <a:lstStyle/>
            <a:p>
              <a:endParaRPr lang="en-US" sz="2400">
                <a:cs typeface="+mn-ea"/>
                <a:sym typeface="+mn-lt"/>
              </a:endParaRPr>
            </a:p>
          </p:txBody>
        </p:sp>
      </p:grpSp>
      <p:sp>
        <p:nvSpPr>
          <p:cNvPr id="96" name="Rectangle 95"/>
          <p:cNvSpPr/>
          <p:nvPr/>
        </p:nvSpPr>
        <p:spPr>
          <a:xfrm>
            <a:off x="9753172" y="4384208"/>
            <a:ext cx="1407385" cy="318100"/>
          </a:xfrm>
          <a:prstGeom prst="rect">
            <a:avLst/>
          </a:prstGeom>
        </p:spPr>
        <p:txBody>
          <a:bodyPr wrap="square" lIns="91440" tIns="45720" rIns="91440" bIns="45720">
            <a:spAutoFit/>
          </a:bodyPr>
          <a:lstStyle/>
          <a:p>
            <a:pPr algn="ctr"/>
            <a:r>
              <a:rPr lang="en-US" sz="1465" dirty="0">
                <a:cs typeface="+mn-ea"/>
                <a:sym typeface="+mn-lt"/>
              </a:rPr>
              <a:t>Why  &amp; Who</a:t>
            </a:r>
            <a:endParaRPr lang="id-ID" sz="1465" dirty="0">
              <a:cs typeface="+mn-ea"/>
              <a:sym typeface="+mn-lt"/>
            </a:endParaRPr>
          </a:p>
        </p:txBody>
      </p:sp>
      <p:sp>
        <p:nvSpPr>
          <p:cNvPr id="97" name="Rectangle 96"/>
          <p:cNvSpPr/>
          <p:nvPr/>
        </p:nvSpPr>
        <p:spPr>
          <a:xfrm>
            <a:off x="2420509" y="5894765"/>
            <a:ext cx="1407385" cy="318100"/>
          </a:xfrm>
          <a:prstGeom prst="rect">
            <a:avLst/>
          </a:prstGeom>
        </p:spPr>
        <p:txBody>
          <a:bodyPr wrap="square" lIns="91440" tIns="45720" rIns="91440" bIns="45720">
            <a:spAutoFit/>
          </a:bodyPr>
          <a:lstStyle/>
          <a:p>
            <a:pPr algn="ctr"/>
            <a:r>
              <a:rPr lang="en-US" sz="1465" dirty="0">
                <a:cs typeface="+mn-ea"/>
                <a:sym typeface="+mn-lt"/>
              </a:rPr>
              <a:t>Activities</a:t>
            </a:r>
            <a:endParaRPr lang="id-ID" sz="1465" dirty="0">
              <a:cs typeface="+mn-ea"/>
              <a:sym typeface="+mn-lt"/>
            </a:endParaRPr>
          </a:p>
        </p:txBody>
      </p:sp>
      <p:sp>
        <p:nvSpPr>
          <p:cNvPr id="99" name="Rectangle 98"/>
          <p:cNvSpPr/>
          <p:nvPr/>
        </p:nvSpPr>
        <p:spPr>
          <a:xfrm>
            <a:off x="8113284" y="5894765"/>
            <a:ext cx="1407385" cy="318100"/>
          </a:xfrm>
          <a:prstGeom prst="rect">
            <a:avLst/>
          </a:prstGeom>
        </p:spPr>
        <p:txBody>
          <a:bodyPr wrap="square" lIns="91440" tIns="45720" rIns="91440" bIns="45720">
            <a:spAutoFit/>
          </a:bodyPr>
          <a:lstStyle/>
          <a:p>
            <a:pPr algn="ctr"/>
            <a:r>
              <a:rPr lang="en-US" sz="1465" dirty="0">
                <a:cs typeface="+mn-ea"/>
                <a:sym typeface="+mn-lt"/>
              </a:rPr>
              <a:t>Reciprocal</a:t>
            </a:r>
            <a:endParaRPr lang="id-ID" sz="1465" dirty="0">
              <a:cs typeface="+mn-ea"/>
              <a:sym typeface="+mn-lt"/>
            </a:endParaRPr>
          </a:p>
        </p:txBody>
      </p:sp>
      <p:grpSp>
        <p:nvGrpSpPr>
          <p:cNvPr id="3" name="Group 2"/>
          <p:cNvGrpSpPr/>
          <p:nvPr/>
        </p:nvGrpSpPr>
        <p:grpSpPr>
          <a:xfrm>
            <a:off x="9898064" y="3352801"/>
            <a:ext cx="1122363" cy="990600"/>
            <a:chOff x="9898063" y="3352801"/>
            <a:chExt cx="1122363" cy="990600"/>
          </a:xfrm>
        </p:grpSpPr>
        <p:sp>
          <p:nvSpPr>
            <p:cNvPr id="103" name="Freeform 84"/>
            <p:cNvSpPr>
              <a:spLocks noEditPoints="1"/>
            </p:cNvSpPr>
            <p:nvPr/>
          </p:nvSpPr>
          <p:spPr bwMode="auto">
            <a:xfrm>
              <a:off x="10248901" y="3503613"/>
              <a:ext cx="309563" cy="839788"/>
            </a:xfrm>
            <a:custGeom>
              <a:avLst/>
              <a:gdLst>
                <a:gd name="T0" fmla="*/ 154 w 216"/>
                <a:gd name="T1" fmla="*/ 49 h 587"/>
                <a:gd name="T2" fmla="*/ 143 w 216"/>
                <a:gd name="T3" fmla="*/ 59 h 587"/>
                <a:gd name="T4" fmla="*/ 128 w 216"/>
                <a:gd name="T5" fmla="*/ 45 h 587"/>
                <a:gd name="T6" fmla="*/ 119 w 216"/>
                <a:gd name="T7" fmla="*/ 43 h 587"/>
                <a:gd name="T8" fmla="*/ 98 w 216"/>
                <a:gd name="T9" fmla="*/ 54 h 587"/>
                <a:gd name="T10" fmla="*/ 98 w 216"/>
                <a:gd name="T11" fmla="*/ 45 h 587"/>
                <a:gd name="T12" fmla="*/ 108 w 216"/>
                <a:gd name="T13" fmla="*/ 39 h 587"/>
                <a:gd name="T14" fmla="*/ 68 w 216"/>
                <a:gd name="T15" fmla="*/ 1 h 587"/>
                <a:gd name="T16" fmla="*/ 55 w 216"/>
                <a:gd name="T17" fmla="*/ 9 h 587"/>
                <a:gd name="T18" fmla="*/ 38 w 216"/>
                <a:gd name="T19" fmla="*/ 0 h 587"/>
                <a:gd name="T20" fmla="*/ 0 w 216"/>
                <a:gd name="T21" fmla="*/ 39 h 587"/>
                <a:gd name="T22" fmla="*/ 57 w 216"/>
                <a:gd name="T23" fmla="*/ 71 h 587"/>
                <a:gd name="T24" fmla="*/ 64 w 216"/>
                <a:gd name="T25" fmla="*/ 75 h 587"/>
                <a:gd name="T26" fmla="*/ 64 w 216"/>
                <a:gd name="T27" fmla="*/ 212 h 587"/>
                <a:gd name="T28" fmla="*/ 69 w 216"/>
                <a:gd name="T29" fmla="*/ 246 h 587"/>
                <a:gd name="T30" fmla="*/ 69 w 216"/>
                <a:gd name="T31" fmla="*/ 249 h 587"/>
                <a:gd name="T32" fmla="*/ 69 w 216"/>
                <a:gd name="T33" fmla="*/ 280 h 587"/>
                <a:gd name="T34" fmla="*/ 69 w 216"/>
                <a:gd name="T35" fmla="*/ 280 h 587"/>
                <a:gd name="T36" fmla="*/ 69 w 216"/>
                <a:gd name="T37" fmla="*/ 281 h 587"/>
                <a:gd name="T38" fmla="*/ 69 w 216"/>
                <a:gd name="T39" fmla="*/ 553 h 587"/>
                <a:gd name="T40" fmla="*/ 102 w 216"/>
                <a:gd name="T41" fmla="*/ 587 h 587"/>
                <a:gd name="T42" fmla="*/ 136 w 216"/>
                <a:gd name="T43" fmla="*/ 553 h 587"/>
                <a:gd name="T44" fmla="*/ 136 w 216"/>
                <a:gd name="T45" fmla="*/ 281 h 587"/>
                <a:gd name="T46" fmla="*/ 136 w 216"/>
                <a:gd name="T47" fmla="*/ 280 h 587"/>
                <a:gd name="T48" fmla="*/ 141 w 216"/>
                <a:gd name="T49" fmla="*/ 280 h 587"/>
                <a:gd name="T50" fmla="*/ 141 w 216"/>
                <a:gd name="T51" fmla="*/ 281 h 587"/>
                <a:gd name="T52" fmla="*/ 141 w 216"/>
                <a:gd name="T53" fmla="*/ 553 h 587"/>
                <a:gd name="T54" fmla="*/ 174 w 216"/>
                <a:gd name="T55" fmla="*/ 587 h 587"/>
                <a:gd name="T56" fmla="*/ 174 w 216"/>
                <a:gd name="T57" fmla="*/ 587 h 587"/>
                <a:gd name="T58" fmla="*/ 208 w 216"/>
                <a:gd name="T59" fmla="*/ 553 h 587"/>
                <a:gd name="T60" fmla="*/ 208 w 216"/>
                <a:gd name="T61" fmla="*/ 281 h 587"/>
                <a:gd name="T62" fmla="*/ 208 w 216"/>
                <a:gd name="T63" fmla="*/ 280 h 587"/>
                <a:gd name="T64" fmla="*/ 208 w 216"/>
                <a:gd name="T65" fmla="*/ 280 h 587"/>
                <a:gd name="T66" fmla="*/ 208 w 216"/>
                <a:gd name="T67" fmla="*/ 245 h 587"/>
                <a:gd name="T68" fmla="*/ 214 w 216"/>
                <a:gd name="T69" fmla="*/ 208 h 587"/>
                <a:gd name="T70" fmla="*/ 216 w 216"/>
                <a:gd name="T71" fmla="*/ 135 h 587"/>
                <a:gd name="T72" fmla="*/ 216 w 216"/>
                <a:gd name="T73" fmla="*/ 72 h 587"/>
                <a:gd name="T74" fmla="*/ 168 w 216"/>
                <a:gd name="T75" fmla="*/ 45 h 587"/>
                <a:gd name="T76" fmla="*/ 154 w 216"/>
                <a:gd name="T77" fmla="*/ 49 h 587"/>
                <a:gd name="T78" fmla="*/ 154 w 216"/>
                <a:gd name="T79" fmla="*/ 49 h 587"/>
                <a:gd name="T80" fmla="*/ 154 w 216"/>
                <a:gd name="T81" fmla="*/ 49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587">
                  <a:moveTo>
                    <a:pt x="154" y="49"/>
                  </a:moveTo>
                  <a:cubicBezTo>
                    <a:pt x="143" y="59"/>
                    <a:pt x="143" y="59"/>
                    <a:pt x="143" y="59"/>
                  </a:cubicBezTo>
                  <a:cubicBezTo>
                    <a:pt x="128" y="45"/>
                    <a:pt x="128" y="45"/>
                    <a:pt x="128" y="45"/>
                  </a:cubicBezTo>
                  <a:cubicBezTo>
                    <a:pt x="125" y="45"/>
                    <a:pt x="122" y="44"/>
                    <a:pt x="119" y="43"/>
                  </a:cubicBezTo>
                  <a:cubicBezTo>
                    <a:pt x="113" y="46"/>
                    <a:pt x="106" y="50"/>
                    <a:pt x="98" y="54"/>
                  </a:cubicBezTo>
                  <a:cubicBezTo>
                    <a:pt x="99" y="51"/>
                    <a:pt x="99" y="48"/>
                    <a:pt x="98" y="45"/>
                  </a:cubicBezTo>
                  <a:cubicBezTo>
                    <a:pt x="101" y="43"/>
                    <a:pt x="105" y="41"/>
                    <a:pt x="108" y="39"/>
                  </a:cubicBezTo>
                  <a:cubicBezTo>
                    <a:pt x="91" y="31"/>
                    <a:pt x="77" y="18"/>
                    <a:pt x="68" y="1"/>
                  </a:cubicBezTo>
                  <a:cubicBezTo>
                    <a:pt x="64" y="3"/>
                    <a:pt x="59" y="6"/>
                    <a:pt x="55" y="9"/>
                  </a:cubicBezTo>
                  <a:cubicBezTo>
                    <a:pt x="49" y="6"/>
                    <a:pt x="43" y="2"/>
                    <a:pt x="38" y="0"/>
                  </a:cubicBezTo>
                  <a:cubicBezTo>
                    <a:pt x="30" y="17"/>
                    <a:pt x="17" y="31"/>
                    <a:pt x="0" y="39"/>
                  </a:cubicBezTo>
                  <a:cubicBezTo>
                    <a:pt x="13" y="46"/>
                    <a:pt x="47" y="65"/>
                    <a:pt x="57" y="71"/>
                  </a:cubicBezTo>
                  <a:cubicBezTo>
                    <a:pt x="59" y="73"/>
                    <a:pt x="61" y="74"/>
                    <a:pt x="64" y="75"/>
                  </a:cubicBezTo>
                  <a:cubicBezTo>
                    <a:pt x="64" y="212"/>
                    <a:pt x="64" y="212"/>
                    <a:pt x="64" y="212"/>
                  </a:cubicBezTo>
                  <a:cubicBezTo>
                    <a:pt x="64" y="224"/>
                    <a:pt x="65" y="235"/>
                    <a:pt x="69" y="246"/>
                  </a:cubicBezTo>
                  <a:cubicBezTo>
                    <a:pt x="69" y="247"/>
                    <a:pt x="69" y="248"/>
                    <a:pt x="69" y="249"/>
                  </a:cubicBezTo>
                  <a:cubicBezTo>
                    <a:pt x="69" y="280"/>
                    <a:pt x="69" y="280"/>
                    <a:pt x="69" y="280"/>
                  </a:cubicBezTo>
                  <a:cubicBezTo>
                    <a:pt x="69" y="280"/>
                    <a:pt x="69" y="280"/>
                    <a:pt x="69" y="280"/>
                  </a:cubicBezTo>
                  <a:cubicBezTo>
                    <a:pt x="69" y="280"/>
                    <a:pt x="69" y="281"/>
                    <a:pt x="69" y="281"/>
                  </a:cubicBezTo>
                  <a:cubicBezTo>
                    <a:pt x="69" y="553"/>
                    <a:pt x="69" y="553"/>
                    <a:pt x="69" y="553"/>
                  </a:cubicBezTo>
                  <a:cubicBezTo>
                    <a:pt x="69" y="572"/>
                    <a:pt x="84" y="587"/>
                    <a:pt x="102" y="587"/>
                  </a:cubicBezTo>
                  <a:cubicBezTo>
                    <a:pt x="121" y="587"/>
                    <a:pt x="136" y="572"/>
                    <a:pt x="136" y="553"/>
                  </a:cubicBezTo>
                  <a:cubicBezTo>
                    <a:pt x="136" y="281"/>
                    <a:pt x="136" y="281"/>
                    <a:pt x="136" y="281"/>
                  </a:cubicBezTo>
                  <a:cubicBezTo>
                    <a:pt x="136" y="281"/>
                    <a:pt x="136" y="280"/>
                    <a:pt x="136" y="280"/>
                  </a:cubicBezTo>
                  <a:cubicBezTo>
                    <a:pt x="141" y="280"/>
                    <a:pt x="141" y="280"/>
                    <a:pt x="141" y="280"/>
                  </a:cubicBezTo>
                  <a:cubicBezTo>
                    <a:pt x="141" y="280"/>
                    <a:pt x="141" y="281"/>
                    <a:pt x="141" y="281"/>
                  </a:cubicBezTo>
                  <a:cubicBezTo>
                    <a:pt x="141" y="553"/>
                    <a:pt x="141" y="553"/>
                    <a:pt x="141" y="553"/>
                  </a:cubicBezTo>
                  <a:cubicBezTo>
                    <a:pt x="141" y="572"/>
                    <a:pt x="156" y="587"/>
                    <a:pt x="174" y="587"/>
                  </a:cubicBezTo>
                  <a:cubicBezTo>
                    <a:pt x="174" y="587"/>
                    <a:pt x="174" y="587"/>
                    <a:pt x="174" y="587"/>
                  </a:cubicBezTo>
                  <a:cubicBezTo>
                    <a:pt x="193" y="587"/>
                    <a:pt x="208" y="572"/>
                    <a:pt x="208" y="553"/>
                  </a:cubicBezTo>
                  <a:cubicBezTo>
                    <a:pt x="208" y="281"/>
                    <a:pt x="208" y="281"/>
                    <a:pt x="208" y="281"/>
                  </a:cubicBezTo>
                  <a:cubicBezTo>
                    <a:pt x="208" y="281"/>
                    <a:pt x="208" y="280"/>
                    <a:pt x="208" y="280"/>
                  </a:cubicBezTo>
                  <a:cubicBezTo>
                    <a:pt x="208" y="280"/>
                    <a:pt x="208" y="280"/>
                    <a:pt x="208" y="280"/>
                  </a:cubicBezTo>
                  <a:cubicBezTo>
                    <a:pt x="208" y="245"/>
                    <a:pt x="208" y="245"/>
                    <a:pt x="208" y="245"/>
                  </a:cubicBezTo>
                  <a:cubicBezTo>
                    <a:pt x="208" y="245"/>
                    <a:pt x="214" y="237"/>
                    <a:pt x="214" y="208"/>
                  </a:cubicBezTo>
                  <a:cubicBezTo>
                    <a:pt x="214" y="193"/>
                    <a:pt x="216" y="135"/>
                    <a:pt x="216" y="135"/>
                  </a:cubicBezTo>
                  <a:cubicBezTo>
                    <a:pt x="216" y="72"/>
                    <a:pt x="216" y="72"/>
                    <a:pt x="216" y="72"/>
                  </a:cubicBezTo>
                  <a:cubicBezTo>
                    <a:pt x="215" y="72"/>
                    <a:pt x="168" y="45"/>
                    <a:pt x="168" y="45"/>
                  </a:cubicBezTo>
                  <a:lnTo>
                    <a:pt x="154" y="49"/>
                  </a:lnTo>
                  <a:close/>
                  <a:moveTo>
                    <a:pt x="154" y="49"/>
                  </a:moveTo>
                  <a:cubicBezTo>
                    <a:pt x="154" y="49"/>
                    <a:pt x="154" y="49"/>
                    <a:pt x="154" y="49"/>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04" name="Freeform 85"/>
            <p:cNvSpPr>
              <a:spLocks noEditPoints="1"/>
            </p:cNvSpPr>
            <p:nvPr/>
          </p:nvSpPr>
          <p:spPr bwMode="auto">
            <a:xfrm>
              <a:off x="9898063" y="3467101"/>
              <a:ext cx="415925" cy="874713"/>
            </a:xfrm>
            <a:custGeom>
              <a:avLst/>
              <a:gdLst>
                <a:gd name="T0" fmla="*/ 226 w 291"/>
                <a:gd name="T1" fmla="*/ 73 h 612"/>
                <a:gd name="T2" fmla="*/ 211 w 291"/>
                <a:gd name="T3" fmla="*/ 85 h 612"/>
                <a:gd name="T4" fmla="*/ 200 w 291"/>
                <a:gd name="T5" fmla="*/ 75 h 612"/>
                <a:gd name="T6" fmla="*/ 146 w 291"/>
                <a:gd name="T7" fmla="*/ 100 h 612"/>
                <a:gd name="T8" fmla="*/ 133 w 291"/>
                <a:gd name="T9" fmla="*/ 103 h 612"/>
                <a:gd name="T10" fmla="*/ 118 w 291"/>
                <a:gd name="T11" fmla="*/ 99 h 612"/>
                <a:gd name="T12" fmla="*/ 118 w 291"/>
                <a:gd name="T13" fmla="*/ 99 h 612"/>
                <a:gd name="T14" fmla="*/ 58 w 291"/>
                <a:gd name="T15" fmla="*/ 20 h 612"/>
                <a:gd name="T16" fmla="*/ 20 w 291"/>
                <a:gd name="T17" fmla="*/ 7 h 612"/>
                <a:gd name="T18" fmla="*/ 7 w 291"/>
                <a:gd name="T19" fmla="*/ 45 h 612"/>
                <a:gd name="T20" fmla="*/ 127 w 291"/>
                <a:gd name="T21" fmla="*/ 168 h 612"/>
                <a:gd name="T22" fmla="*/ 139 w 291"/>
                <a:gd name="T23" fmla="*/ 171 h 612"/>
                <a:gd name="T24" fmla="*/ 140 w 291"/>
                <a:gd name="T25" fmla="*/ 234 h 612"/>
                <a:gd name="T26" fmla="*/ 146 w 291"/>
                <a:gd name="T27" fmla="*/ 270 h 612"/>
                <a:gd name="T28" fmla="*/ 146 w 291"/>
                <a:gd name="T29" fmla="*/ 305 h 612"/>
                <a:gd name="T30" fmla="*/ 147 w 291"/>
                <a:gd name="T31" fmla="*/ 305 h 612"/>
                <a:gd name="T32" fmla="*/ 146 w 291"/>
                <a:gd name="T33" fmla="*/ 307 h 612"/>
                <a:gd name="T34" fmla="*/ 146 w 291"/>
                <a:gd name="T35" fmla="*/ 579 h 612"/>
                <a:gd name="T36" fmla="*/ 180 w 291"/>
                <a:gd name="T37" fmla="*/ 612 h 612"/>
                <a:gd name="T38" fmla="*/ 214 w 291"/>
                <a:gd name="T39" fmla="*/ 579 h 612"/>
                <a:gd name="T40" fmla="*/ 214 w 291"/>
                <a:gd name="T41" fmla="*/ 307 h 612"/>
                <a:gd name="T42" fmla="*/ 213 w 291"/>
                <a:gd name="T43" fmla="*/ 305 h 612"/>
                <a:gd name="T44" fmla="*/ 218 w 291"/>
                <a:gd name="T45" fmla="*/ 305 h 612"/>
                <a:gd name="T46" fmla="*/ 218 w 291"/>
                <a:gd name="T47" fmla="*/ 307 h 612"/>
                <a:gd name="T48" fmla="*/ 218 w 291"/>
                <a:gd name="T49" fmla="*/ 579 h 612"/>
                <a:gd name="T50" fmla="*/ 252 w 291"/>
                <a:gd name="T51" fmla="*/ 612 h 612"/>
                <a:gd name="T52" fmla="*/ 285 w 291"/>
                <a:gd name="T53" fmla="*/ 579 h 612"/>
                <a:gd name="T54" fmla="*/ 285 w 291"/>
                <a:gd name="T55" fmla="*/ 307 h 612"/>
                <a:gd name="T56" fmla="*/ 285 w 291"/>
                <a:gd name="T57" fmla="*/ 305 h 612"/>
                <a:gd name="T58" fmla="*/ 285 w 291"/>
                <a:gd name="T59" fmla="*/ 305 h 612"/>
                <a:gd name="T60" fmla="*/ 285 w 291"/>
                <a:gd name="T61" fmla="*/ 275 h 612"/>
                <a:gd name="T62" fmla="*/ 285 w 291"/>
                <a:gd name="T63" fmla="*/ 271 h 612"/>
                <a:gd name="T64" fmla="*/ 291 w 291"/>
                <a:gd name="T65" fmla="*/ 238 h 612"/>
                <a:gd name="T66" fmla="*/ 291 w 291"/>
                <a:gd name="T67" fmla="*/ 98 h 612"/>
                <a:gd name="T68" fmla="*/ 238 w 291"/>
                <a:gd name="T69" fmla="*/ 70 h 612"/>
                <a:gd name="T70" fmla="*/ 226 w 291"/>
                <a:gd name="T71" fmla="*/ 73 h 612"/>
                <a:gd name="T72" fmla="*/ 226 w 291"/>
                <a:gd name="T73" fmla="*/ 73 h 612"/>
                <a:gd name="T74" fmla="*/ 226 w 291"/>
                <a:gd name="T75" fmla="*/ 73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1" h="612">
                  <a:moveTo>
                    <a:pt x="226" y="73"/>
                  </a:moveTo>
                  <a:cubicBezTo>
                    <a:pt x="211" y="85"/>
                    <a:pt x="211" y="85"/>
                    <a:pt x="211" y="85"/>
                  </a:cubicBezTo>
                  <a:cubicBezTo>
                    <a:pt x="200" y="75"/>
                    <a:pt x="200" y="75"/>
                    <a:pt x="200" y="75"/>
                  </a:cubicBezTo>
                  <a:cubicBezTo>
                    <a:pt x="176" y="86"/>
                    <a:pt x="147" y="100"/>
                    <a:pt x="146" y="100"/>
                  </a:cubicBezTo>
                  <a:cubicBezTo>
                    <a:pt x="142" y="102"/>
                    <a:pt x="137" y="103"/>
                    <a:pt x="133" y="103"/>
                  </a:cubicBezTo>
                  <a:cubicBezTo>
                    <a:pt x="127" y="103"/>
                    <a:pt x="122" y="101"/>
                    <a:pt x="118" y="99"/>
                  </a:cubicBezTo>
                  <a:cubicBezTo>
                    <a:pt x="118" y="99"/>
                    <a:pt x="118" y="99"/>
                    <a:pt x="118" y="99"/>
                  </a:cubicBezTo>
                  <a:cubicBezTo>
                    <a:pt x="90" y="77"/>
                    <a:pt x="66" y="37"/>
                    <a:pt x="58" y="20"/>
                  </a:cubicBezTo>
                  <a:cubicBezTo>
                    <a:pt x="51" y="6"/>
                    <a:pt x="34" y="0"/>
                    <a:pt x="20" y="7"/>
                  </a:cubicBezTo>
                  <a:cubicBezTo>
                    <a:pt x="6" y="14"/>
                    <a:pt x="0" y="31"/>
                    <a:pt x="7" y="45"/>
                  </a:cubicBezTo>
                  <a:cubicBezTo>
                    <a:pt x="12" y="56"/>
                    <a:pt x="58" y="146"/>
                    <a:pt x="127" y="168"/>
                  </a:cubicBezTo>
                  <a:cubicBezTo>
                    <a:pt x="131" y="169"/>
                    <a:pt x="135" y="170"/>
                    <a:pt x="139" y="171"/>
                  </a:cubicBezTo>
                  <a:cubicBezTo>
                    <a:pt x="139" y="189"/>
                    <a:pt x="140" y="222"/>
                    <a:pt x="140" y="234"/>
                  </a:cubicBezTo>
                  <a:cubicBezTo>
                    <a:pt x="140" y="262"/>
                    <a:pt x="146" y="270"/>
                    <a:pt x="146" y="270"/>
                  </a:cubicBezTo>
                  <a:cubicBezTo>
                    <a:pt x="146" y="305"/>
                    <a:pt x="146" y="305"/>
                    <a:pt x="146" y="305"/>
                  </a:cubicBezTo>
                  <a:cubicBezTo>
                    <a:pt x="147" y="305"/>
                    <a:pt x="147" y="305"/>
                    <a:pt x="147" y="305"/>
                  </a:cubicBezTo>
                  <a:cubicBezTo>
                    <a:pt x="147" y="306"/>
                    <a:pt x="146" y="306"/>
                    <a:pt x="146" y="307"/>
                  </a:cubicBezTo>
                  <a:cubicBezTo>
                    <a:pt x="146" y="579"/>
                    <a:pt x="146" y="579"/>
                    <a:pt x="146" y="579"/>
                  </a:cubicBezTo>
                  <a:cubicBezTo>
                    <a:pt x="146" y="597"/>
                    <a:pt x="162" y="612"/>
                    <a:pt x="180" y="612"/>
                  </a:cubicBezTo>
                  <a:cubicBezTo>
                    <a:pt x="199" y="612"/>
                    <a:pt x="214" y="597"/>
                    <a:pt x="214" y="579"/>
                  </a:cubicBezTo>
                  <a:cubicBezTo>
                    <a:pt x="214" y="307"/>
                    <a:pt x="214" y="307"/>
                    <a:pt x="214" y="307"/>
                  </a:cubicBezTo>
                  <a:cubicBezTo>
                    <a:pt x="214" y="306"/>
                    <a:pt x="213" y="306"/>
                    <a:pt x="213" y="305"/>
                  </a:cubicBezTo>
                  <a:cubicBezTo>
                    <a:pt x="218" y="305"/>
                    <a:pt x="218" y="305"/>
                    <a:pt x="218" y="305"/>
                  </a:cubicBezTo>
                  <a:cubicBezTo>
                    <a:pt x="218" y="306"/>
                    <a:pt x="218" y="306"/>
                    <a:pt x="218" y="307"/>
                  </a:cubicBezTo>
                  <a:cubicBezTo>
                    <a:pt x="218" y="579"/>
                    <a:pt x="218" y="579"/>
                    <a:pt x="218" y="579"/>
                  </a:cubicBezTo>
                  <a:cubicBezTo>
                    <a:pt x="218" y="597"/>
                    <a:pt x="233" y="612"/>
                    <a:pt x="252" y="612"/>
                  </a:cubicBezTo>
                  <a:cubicBezTo>
                    <a:pt x="270" y="612"/>
                    <a:pt x="285" y="597"/>
                    <a:pt x="285" y="579"/>
                  </a:cubicBezTo>
                  <a:cubicBezTo>
                    <a:pt x="285" y="307"/>
                    <a:pt x="285" y="307"/>
                    <a:pt x="285" y="307"/>
                  </a:cubicBezTo>
                  <a:cubicBezTo>
                    <a:pt x="285" y="306"/>
                    <a:pt x="285" y="306"/>
                    <a:pt x="285" y="305"/>
                  </a:cubicBezTo>
                  <a:cubicBezTo>
                    <a:pt x="285" y="305"/>
                    <a:pt x="285" y="305"/>
                    <a:pt x="285" y="305"/>
                  </a:cubicBezTo>
                  <a:cubicBezTo>
                    <a:pt x="285" y="275"/>
                    <a:pt x="285" y="275"/>
                    <a:pt x="285" y="275"/>
                  </a:cubicBezTo>
                  <a:cubicBezTo>
                    <a:pt x="285" y="273"/>
                    <a:pt x="285" y="272"/>
                    <a:pt x="285" y="271"/>
                  </a:cubicBezTo>
                  <a:cubicBezTo>
                    <a:pt x="289" y="261"/>
                    <a:pt x="291" y="250"/>
                    <a:pt x="291" y="238"/>
                  </a:cubicBezTo>
                  <a:cubicBezTo>
                    <a:pt x="291" y="98"/>
                    <a:pt x="291" y="98"/>
                    <a:pt x="291" y="98"/>
                  </a:cubicBezTo>
                  <a:cubicBezTo>
                    <a:pt x="279" y="99"/>
                    <a:pt x="242" y="72"/>
                    <a:pt x="238" y="70"/>
                  </a:cubicBezTo>
                  <a:cubicBezTo>
                    <a:pt x="235" y="71"/>
                    <a:pt x="229" y="73"/>
                    <a:pt x="226" y="73"/>
                  </a:cubicBezTo>
                  <a:close/>
                  <a:moveTo>
                    <a:pt x="226" y="73"/>
                  </a:moveTo>
                  <a:cubicBezTo>
                    <a:pt x="226" y="73"/>
                    <a:pt x="226" y="73"/>
                    <a:pt x="226" y="73"/>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105" name="Freeform 86"/>
            <p:cNvSpPr>
              <a:spLocks noEditPoints="1"/>
            </p:cNvSpPr>
            <p:nvPr/>
          </p:nvSpPr>
          <p:spPr bwMode="auto">
            <a:xfrm>
              <a:off x="10042526" y="3516313"/>
              <a:ext cx="125413" cy="85725"/>
            </a:xfrm>
            <a:custGeom>
              <a:avLst/>
              <a:gdLst>
                <a:gd name="T0" fmla="*/ 30 w 87"/>
                <a:gd name="T1" fmla="*/ 60 h 60"/>
                <a:gd name="T2" fmla="*/ 41 w 87"/>
                <a:gd name="T3" fmla="*/ 57 h 60"/>
                <a:gd name="T4" fmla="*/ 87 w 87"/>
                <a:gd name="T5" fmla="*/ 36 h 60"/>
                <a:gd name="T6" fmla="*/ 40 w 87"/>
                <a:gd name="T7" fmla="*/ 0 h 60"/>
                <a:gd name="T8" fmla="*/ 18 w 87"/>
                <a:gd name="T9" fmla="*/ 10 h 60"/>
                <a:gd name="T10" fmla="*/ 6 w 87"/>
                <a:gd name="T11" fmla="*/ 45 h 60"/>
                <a:gd name="T12" fmla="*/ 30 w 87"/>
                <a:gd name="T13" fmla="*/ 60 h 60"/>
                <a:gd name="T14" fmla="*/ 30 w 87"/>
                <a:gd name="T15" fmla="*/ 60 h 60"/>
                <a:gd name="T16" fmla="*/ 30 w 87"/>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60">
                  <a:moveTo>
                    <a:pt x="30" y="60"/>
                  </a:moveTo>
                  <a:cubicBezTo>
                    <a:pt x="33" y="60"/>
                    <a:pt x="37" y="59"/>
                    <a:pt x="41" y="57"/>
                  </a:cubicBezTo>
                  <a:cubicBezTo>
                    <a:pt x="41" y="57"/>
                    <a:pt x="65" y="46"/>
                    <a:pt x="87" y="36"/>
                  </a:cubicBezTo>
                  <a:cubicBezTo>
                    <a:pt x="67" y="30"/>
                    <a:pt x="50" y="17"/>
                    <a:pt x="40" y="0"/>
                  </a:cubicBezTo>
                  <a:cubicBezTo>
                    <a:pt x="28" y="5"/>
                    <a:pt x="19" y="9"/>
                    <a:pt x="18" y="10"/>
                  </a:cubicBezTo>
                  <a:cubicBezTo>
                    <a:pt x="5" y="16"/>
                    <a:pt x="0" y="31"/>
                    <a:pt x="6" y="45"/>
                  </a:cubicBezTo>
                  <a:cubicBezTo>
                    <a:pt x="10" y="54"/>
                    <a:pt x="20" y="60"/>
                    <a:pt x="30" y="60"/>
                  </a:cubicBezTo>
                  <a:close/>
                  <a:moveTo>
                    <a:pt x="30" y="60"/>
                  </a:moveTo>
                  <a:cubicBezTo>
                    <a:pt x="30" y="60"/>
                    <a:pt x="30" y="60"/>
                    <a:pt x="30" y="60"/>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06" name="Freeform 87"/>
            <p:cNvSpPr>
              <a:spLocks noEditPoints="1"/>
            </p:cNvSpPr>
            <p:nvPr/>
          </p:nvSpPr>
          <p:spPr bwMode="auto">
            <a:xfrm>
              <a:off x="10348913" y="3352801"/>
              <a:ext cx="209550" cy="207963"/>
            </a:xfrm>
            <a:custGeom>
              <a:avLst/>
              <a:gdLst>
                <a:gd name="T0" fmla="*/ 146 w 146"/>
                <a:gd name="T1" fmla="*/ 73 h 146"/>
                <a:gd name="T2" fmla="*/ 73 w 146"/>
                <a:gd name="T3" fmla="*/ 146 h 146"/>
                <a:gd name="T4" fmla="*/ 0 w 146"/>
                <a:gd name="T5" fmla="*/ 73 h 146"/>
                <a:gd name="T6" fmla="*/ 73 w 146"/>
                <a:gd name="T7" fmla="*/ 0 h 146"/>
                <a:gd name="T8" fmla="*/ 146 w 146"/>
                <a:gd name="T9" fmla="*/ 73 h 146"/>
                <a:gd name="T10" fmla="*/ 146 w 146"/>
                <a:gd name="T11" fmla="*/ 73 h 146"/>
                <a:gd name="T12" fmla="*/ 146 w 146"/>
                <a:gd name="T13" fmla="*/ 73 h 146"/>
              </a:gdLst>
              <a:ahLst/>
              <a:cxnLst>
                <a:cxn ang="0">
                  <a:pos x="T0" y="T1"/>
                </a:cxn>
                <a:cxn ang="0">
                  <a:pos x="T2" y="T3"/>
                </a:cxn>
                <a:cxn ang="0">
                  <a:pos x="T4" y="T5"/>
                </a:cxn>
                <a:cxn ang="0">
                  <a:pos x="T6" y="T7"/>
                </a:cxn>
                <a:cxn ang="0">
                  <a:pos x="T8" y="T9"/>
                </a:cxn>
                <a:cxn ang="0">
                  <a:pos x="T10" y="T11"/>
                </a:cxn>
                <a:cxn ang="0">
                  <a:pos x="T12" y="T13"/>
                </a:cxn>
              </a:cxnLst>
              <a:rect l="0" t="0" r="r" b="b"/>
              <a:pathLst>
                <a:path w="146" h="146">
                  <a:moveTo>
                    <a:pt x="146" y="73"/>
                  </a:moveTo>
                  <a:cubicBezTo>
                    <a:pt x="146" y="114"/>
                    <a:pt x="113" y="146"/>
                    <a:pt x="73" y="146"/>
                  </a:cubicBezTo>
                  <a:cubicBezTo>
                    <a:pt x="32" y="146"/>
                    <a:pt x="0" y="114"/>
                    <a:pt x="0" y="73"/>
                  </a:cubicBezTo>
                  <a:cubicBezTo>
                    <a:pt x="0" y="33"/>
                    <a:pt x="32" y="0"/>
                    <a:pt x="73" y="0"/>
                  </a:cubicBezTo>
                  <a:cubicBezTo>
                    <a:pt x="113" y="0"/>
                    <a:pt x="146" y="33"/>
                    <a:pt x="146" y="73"/>
                  </a:cubicBezTo>
                  <a:close/>
                  <a:moveTo>
                    <a:pt x="146" y="73"/>
                  </a:moveTo>
                  <a:cubicBezTo>
                    <a:pt x="146" y="73"/>
                    <a:pt x="146" y="73"/>
                    <a:pt x="146" y="73"/>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07" name="Freeform 88"/>
            <p:cNvSpPr>
              <a:spLocks noEditPoints="1"/>
            </p:cNvSpPr>
            <p:nvPr/>
          </p:nvSpPr>
          <p:spPr bwMode="auto">
            <a:xfrm>
              <a:off x="10096501" y="3352801"/>
              <a:ext cx="207963" cy="207963"/>
            </a:xfrm>
            <a:custGeom>
              <a:avLst/>
              <a:gdLst>
                <a:gd name="T0" fmla="*/ 146 w 146"/>
                <a:gd name="T1" fmla="*/ 73 h 146"/>
                <a:gd name="T2" fmla="*/ 73 w 146"/>
                <a:gd name="T3" fmla="*/ 146 h 146"/>
                <a:gd name="T4" fmla="*/ 0 w 146"/>
                <a:gd name="T5" fmla="*/ 73 h 146"/>
                <a:gd name="T6" fmla="*/ 73 w 146"/>
                <a:gd name="T7" fmla="*/ 0 h 146"/>
                <a:gd name="T8" fmla="*/ 146 w 146"/>
                <a:gd name="T9" fmla="*/ 73 h 146"/>
                <a:gd name="T10" fmla="*/ 146 w 146"/>
                <a:gd name="T11" fmla="*/ 73 h 146"/>
                <a:gd name="T12" fmla="*/ 146 w 146"/>
                <a:gd name="T13" fmla="*/ 73 h 146"/>
              </a:gdLst>
              <a:ahLst/>
              <a:cxnLst>
                <a:cxn ang="0">
                  <a:pos x="T0" y="T1"/>
                </a:cxn>
                <a:cxn ang="0">
                  <a:pos x="T2" y="T3"/>
                </a:cxn>
                <a:cxn ang="0">
                  <a:pos x="T4" y="T5"/>
                </a:cxn>
                <a:cxn ang="0">
                  <a:pos x="T6" y="T7"/>
                </a:cxn>
                <a:cxn ang="0">
                  <a:pos x="T8" y="T9"/>
                </a:cxn>
                <a:cxn ang="0">
                  <a:pos x="T10" y="T11"/>
                </a:cxn>
                <a:cxn ang="0">
                  <a:pos x="T12" y="T13"/>
                </a:cxn>
              </a:cxnLst>
              <a:rect l="0" t="0" r="r" b="b"/>
              <a:pathLst>
                <a:path w="146" h="146">
                  <a:moveTo>
                    <a:pt x="146" y="73"/>
                  </a:moveTo>
                  <a:cubicBezTo>
                    <a:pt x="146" y="114"/>
                    <a:pt x="114" y="146"/>
                    <a:pt x="73" y="146"/>
                  </a:cubicBezTo>
                  <a:cubicBezTo>
                    <a:pt x="33" y="146"/>
                    <a:pt x="0" y="114"/>
                    <a:pt x="0" y="73"/>
                  </a:cubicBezTo>
                  <a:cubicBezTo>
                    <a:pt x="0" y="33"/>
                    <a:pt x="33" y="0"/>
                    <a:pt x="73" y="0"/>
                  </a:cubicBezTo>
                  <a:cubicBezTo>
                    <a:pt x="114" y="0"/>
                    <a:pt x="146" y="33"/>
                    <a:pt x="146" y="73"/>
                  </a:cubicBezTo>
                  <a:close/>
                  <a:moveTo>
                    <a:pt x="146" y="73"/>
                  </a:moveTo>
                  <a:cubicBezTo>
                    <a:pt x="146" y="73"/>
                    <a:pt x="146" y="73"/>
                    <a:pt x="146" y="73"/>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108" name="Freeform 89"/>
            <p:cNvSpPr>
              <a:spLocks noEditPoints="1"/>
            </p:cNvSpPr>
            <p:nvPr/>
          </p:nvSpPr>
          <p:spPr bwMode="auto">
            <a:xfrm>
              <a:off x="10736263" y="3514726"/>
              <a:ext cx="127000" cy="87313"/>
            </a:xfrm>
            <a:custGeom>
              <a:avLst/>
              <a:gdLst>
                <a:gd name="T0" fmla="*/ 0 w 88"/>
                <a:gd name="T1" fmla="*/ 36 h 61"/>
                <a:gd name="T2" fmla="*/ 47 w 88"/>
                <a:gd name="T3" fmla="*/ 58 h 61"/>
                <a:gd name="T4" fmla="*/ 58 w 88"/>
                <a:gd name="T5" fmla="*/ 61 h 61"/>
                <a:gd name="T6" fmla="*/ 82 w 88"/>
                <a:gd name="T7" fmla="*/ 46 h 61"/>
                <a:gd name="T8" fmla="*/ 69 w 88"/>
                <a:gd name="T9" fmla="*/ 11 h 61"/>
                <a:gd name="T10" fmla="*/ 46 w 88"/>
                <a:gd name="T11" fmla="*/ 0 h 61"/>
                <a:gd name="T12" fmla="*/ 0 w 88"/>
                <a:gd name="T13" fmla="*/ 36 h 61"/>
                <a:gd name="T14" fmla="*/ 0 w 88"/>
                <a:gd name="T15" fmla="*/ 36 h 61"/>
                <a:gd name="T16" fmla="*/ 0 w 88"/>
                <a:gd name="T17"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61">
                  <a:moveTo>
                    <a:pt x="0" y="36"/>
                  </a:moveTo>
                  <a:cubicBezTo>
                    <a:pt x="22" y="47"/>
                    <a:pt x="46" y="58"/>
                    <a:pt x="47" y="58"/>
                  </a:cubicBezTo>
                  <a:cubicBezTo>
                    <a:pt x="50" y="60"/>
                    <a:pt x="54" y="61"/>
                    <a:pt x="58" y="61"/>
                  </a:cubicBezTo>
                  <a:cubicBezTo>
                    <a:pt x="68" y="61"/>
                    <a:pt x="77" y="55"/>
                    <a:pt x="82" y="46"/>
                  </a:cubicBezTo>
                  <a:cubicBezTo>
                    <a:pt x="88" y="32"/>
                    <a:pt x="82" y="17"/>
                    <a:pt x="69" y="11"/>
                  </a:cubicBezTo>
                  <a:cubicBezTo>
                    <a:pt x="68" y="10"/>
                    <a:pt x="59" y="6"/>
                    <a:pt x="46" y="0"/>
                  </a:cubicBezTo>
                  <a:cubicBezTo>
                    <a:pt x="36" y="17"/>
                    <a:pt x="19" y="30"/>
                    <a:pt x="0" y="36"/>
                  </a:cubicBezTo>
                  <a:close/>
                  <a:moveTo>
                    <a:pt x="0" y="36"/>
                  </a:moveTo>
                  <a:cubicBezTo>
                    <a:pt x="0" y="36"/>
                    <a:pt x="0" y="36"/>
                    <a:pt x="0" y="36"/>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09" name="Freeform 90"/>
            <p:cNvSpPr>
              <a:spLocks noEditPoints="1"/>
            </p:cNvSpPr>
            <p:nvPr/>
          </p:nvSpPr>
          <p:spPr bwMode="auto">
            <a:xfrm>
              <a:off x="10601326" y="3352801"/>
              <a:ext cx="207963" cy="207963"/>
            </a:xfrm>
            <a:custGeom>
              <a:avLst/>
              <a:gdLst>
                <a:gd name="T0" fmla="*/ 146 w 146"/>
                <a:gd name="T1" fmla="*/ 73 h 146"/>
                <a:gd name="T2" fmla="*/ 73 w 146"/>
                <a:gd name="T3" fmla="*/ 146 h 146"/>
                <a:gd name="T4" fmla="*/ 0 w 146"/>
                <a:gd name="T5" fmla="*/ 73 h 146"/>
                <a:gd name="T6" fmla="*/ 73 w 146"/>
                <a:gd name="T7" fmla="*/ 0 h 146"/>
                <a:gd name="T8" fmla="*/ 146 w 146"/>
                <a:gd name="T9" fmla="*/ 73 h 146"/>
                <a:gd name="T10" fmla="*/ 146 w 146"/>
                <a:gd name="T11" fmla="*/ 73 h 146"/>
                <a:gd name="T12" fmla="*/ 146 w 146"/>
                <a:gd name="T13" fmla="*/ 73 h 146"/>
              </a:gdLst>
              <a:ahLst/>
              <a:cxnLst>
                <a:cxn ang="0">
                  <a:pos x="T0" y="T1"/>
                </a:cxn>
                <a:cxn ang="0">
                  <a:pos x="T2" y="T3"/>
                </a:cxn>
                <a:cxn ang="0">
                  <a:pos x="T4" y="T5"/>
                </a:cxn>
                <a:cxn ang="0">
                  <a:pos x="T6" y="T7"/>
                </a:cxn>
                <a:cxn ang="0">
                  <a:pos x="T8" y="T9"/>
                </a:cxn>
                <a:cxn ang="0">
                  <a:pos x="T10" y="T11"/>
                </a:cxn>
                <a:cxn ang="0">
                  <a:pos x="T12" y="T13"/>
                </a:cxn>
              </a:cxnLst>
              <a:rect l="0" t="0" r="r" b="b"/>
              <a:pathLst>
                <a:path w="146" h="146">
                  <a:moveTo>
                    <a:pt x="146" y="73"/>
                  </a:moveTo>
                  <a:cubicBezTo>
                    <a:pt x="146" y="114"/>
                    <a:pt x="113" y="146"/>
                    <a:pt x="73" y="146"/>
                  </a:cubicBezTo>
                  <a:cubicBezTo>
                    <a:pt x="33" y="146"/>
                    <a:pt x="0" y="114"/>
                    <a:pt x="0" y="73"/>
                  </a:cubicBezTo>
                  <a:cubicBezTo>
                    <a:pt x="0" y="33"/>
                    <a:pt x="33" y="0"/>
                    <a:pt x="73" y="0"/>
                  </a:cubicBezTo>
                  <a:cubicBezTo>
                    <a:pt x="113" y="0"/>
                    <a:pt x="146" y="33"/>
                    <a:pt x="146" y="73"/>
                  </a:cubicBezTo>
                  <a:close/>
                  <a:moveTo>
                    <a:pt x="146" y="73"/>
                  </a:moveTo>
                  <a:cubicBezTo>
                    <a:pt x="146" y="73"/>
                    <a:pt x="146" y="73"/>
                    <a:pt x="146" y="73"/>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110" name="Freeform 91"/>
            <p:cNvSpPr>
              <a:spLocks noEditPoints="1"/>
            </p:cNvSpPr>
            <p:nvPr/>
          </p:nvSpPr>
          <p:spPr bwMode="auto">
            <a:xfrm>
              <a:off x="10501313" y="3459163"/>
              <a:ext cx="519113" cy="884238"/>
            </a:xfrm>
            <a:custGeom>
              <a:avLst/>
              <a:gdLst>
                <a:gd name="T0" fmla="*/ 343 w 363"/>
                <a:gd name="T1" fmla="*/ 7 h 618"/>
                <a:gd name="T2" fmla="*/ 305 w 363"/>
                <a:gd name="T3" fmla="*/ 20 h 618"/>
                <a:gd name="T4" fmla="*/ 236 w 363"/>
                <a:gd name="T5" fmla="*/ 105 h 618"/>
                <a:gd name="T6" fmla="*/ 222 w 363"/>
                <a:gd name="T7" fmla="*/ 108 h 618"/>
                <a:gd name="T8" fmla="*/ 208 w 363"/>
                <a:gd name="T9" fmla="*/ 105 h 618"/>
                <a:gd name="T10" fmla="*/ 154 w 363"/>
                <a:gd name="T11" fmla="*/ 80 h 618"/>
                <a:gd name="T12" fmla="*/ 143 w 363"/>
                <a:gd name="T13" fmla="*/ 90 h 618"/>
                <a:gd name="T14" fmla="*/ 128 w 363"/>
                <a:gd name="T15" fmla="*/ 76 h 618"/>
                <a:gd name="T16" fmla="*/ 119 w 363"/>
                <a:gd name="T17" fmla="*/ 74 h 618"/>
                <a:gd name="T18" fmla="*/ 98 w 363"/>
                <a:gd name="T19" fmla="*/ 85 h 618"/>
                <a:gd name="T20" fmla="*/ 98 w 363"/>
                <a:gd name="T21" fmla="*/ 76 h 618"/>
                <a:gd name="T22" fmla="*/ 108 w 363"/>
                <a:gd name="T23" fmla="*/ 70 h 618"/>
                <a:gd name="T24" fmla="*/ 69 w 363"/>
                <a:gd name="T25" fmla="*/ 32 h 618"/>
                <a:gd name="T26" fmla="*/ 56 w 363"/>
                <a:gd name="T27" fmla="*/ 40 h 618"/>
                <a:gd name="T28" fmla="*/ 39 w 363"/>
                <a:gd name="T29" fmla="*/ 31 h 618"/>
                <a:gd name="T30" fmla="*/ 0 w 363"/>
                <a:gd name="T31" fmla="*/ 70 h 618"/>
                <a:gd name="T32" fmla="*/ 57 w 363"/>
                <a:gd name="T33" fmla="*/ 102 h 618"/>
                <a:gd name="T34" fmla="*/ 64 w 363"/>
                <a:gd name="T35" fmla="*/ 106 h 618"/>
                <a:gd name="T36" fmla="*/ 64 w 363"/>
                <a:gd name="T37" fmla="*/ 243 h 618"/>
                <a:gd name="T38" fmla="*/ 69 w 363"/>
                <a:gd name="T39" fmla="*/ 277 h 618"/>
                <a:gd name="T40" fmla="*/ 69 w 363"/>
                <a:gd name="T41" fmla="*/ 280 h 618"/>
                <a:gd name="T42" fmla="*/ 69 w 363"/>
                <a:gd name="T43" fmla="*/ 311 h 618"/>
                <a:gd name="T44" fmla="*/ 69 w 363"/>
                <a:gd name="T45" fmla="*/ 311 h 618"/>
                <a:gd name="T46" fmla="*/ 69 w 363"/>
                <a:gd name="T47" fmla="*/ 312 h 618"/>
                <a:gd name="T48" fmla="*/ 69 w 363"/>
                <a:gd name="T49" fmla="*/ 584 h 618"/>
                <a:gd name="T50" fmla="*/ 103 w 363"/>
                <a:gd name="T51" fmla="*/ 618 h 618"/>
                <a:gd name="T52" fmla="*/ 136 w 363"/>
                <a:gd name="T53" fmla="*/ 584 h 618"/>
                <a:gd name="T54" fmla="*/ 136 w 363"/>
                <a:gd name="T55" fmla="*/ 312 h 618"/>
                <a:gd name="T56" fmla="*/ 136 w 363"/>
                <a:gd name="T57" fmla="*/ 311 h 618"/>
                <a:gd name="T58" fmla="*/ 141 w 363"/>
                <a:gd name="T59" fmla="*/ 311 h 618"/>
                <a:gd name="T60" fmla="*/ 141 w 363"/>
                <a:gd name="T61" fmla="*/ 312 h 618"/>
                <a:gd name="T62" fmla="*/ 141 w 363"/>
                <a:gd name="T63" fmla="*/ 584 h 618"/>
                <a:gd name="T64" fmla="*/ 175 w 363"/>
                <a:gd name="T65" fmla="*/ 618 h 618"/>
                <a:gd name="T66" fmla="*/ 208 w 363"/>
                <a:gd name="T67" fmla="*/ 584 h 618"/>
                <a:gd name="T68" fmla="*/ 208 w 363"/>
                <a:gd name="T69" fmla="*/ 312 h 618"/>
                <a:gd name="T70" fmla="*/ 208 w 363"/>
                <a:gd name="T71" fmla="*/ 311 h 618"/>
                <a:gd name="T72" fmla="*/ 208 w 363"/>
                <a:gd name="T73" fmla="*/ 311 h 618"/>
                <a:gd name="T74" fmla="*/ 208 w 363"/>
                <a:gd name="T75" fmla="*/ 276 h 618"/>
                <a:gd name="T76" fmla="*/ 214 w 363"/>
                <a:gd name="T77" fmla="*/ 239 h 618"/>
                <a:gd name="T78" fmla="*/ 216 w 363"/>
                <a:gd name="T79" fmla="*/ 172 h 618"/>
                <a:gd name="T80" fmla="*/ 226 w 363"/>
                <a:gd name="T81" fmla="*/ 170 h 618"/>
                <a:gd name="T82" fmla="*/ 226 w 363"/>
                <a:gd name="T83" fmla="*/ 170 h 618"/>
                <a:gd name="T84" fmla="*/ 226 w 363"/>
                <a:gd name="T85" fmla="*/ 170 h 618"/>
                <a:gd name="T86" fmla="*/ 236 w 363"/>
                <a:gd name="T87" fmla="*/ 167 h 618"/>
                <a:gd name="T88" fmla="*/ 356 w 363"/>
                <a:gd name="T89" fmla="*/ 44 h 618"/>
                <a:gd name="T90" fmla="*/ 343 w 363"/>
                <a:gd name="T91" fmla="*/ 7 h 618"/>
                <a:gd name="T92" fmla="*/ 343 w 363"/>
                <a:gd name="T93" fmla="*/ 7 h 618"/>
                <a:gd name="T94" fmla="*/ 343 w 363"/>
                <a:gd name="T95" fmla="*/ 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3" h="618">
                  <a:moveTo>
                    <a:pt x="343" y="7"/>
                  </a:moveTo>
                  <a:cubicBezTo>
                    <a:pt x="329" y="0"/>
                    <a:pt x="312" y="6"/>
                    <a:pt x="305" y="20"/>
                  </a:cubicBezTo>
                  <a:cubicBezTo>
                    <a:pt x="296" y="38"/>
                    <a:pt x="268" y="84"/>
                    <a:pt x="236" y="105"/>
                  </a:cubicBezTo>
                  <a:cubicBezTo>
                    <a:pt x="232" y="107"/>
                    <a:pt x="227" y="108"/>
                    <a:pt x="222" y="108"/>
                  </a:cubicBezTo>
                  <a:cubicBezTo>
                    <a:pt x="217" y="108"/>
                    <a:pt x="213" y="107"/>
                    <a:pt x="208" y="105"/>
                  </a:cubicBezTo>
                  <a:cubicBezTo>
                    <a:pt x="208" y="105"/>
                    <a:pt x="179" y="91"/>
                    <a:pt x="154" y="80"/>
                  </a:cubicBezTo>
                  <a:cubicBezTo>
                    <a:pt x="143" y="90"/>
                    <a:pt x="143" y="90"/>
                    <a:pt x="143" y="90"/>
                  </a:cubicBezTo>
                  <a:cubicBezTo>
                    <a:pt x="128" y="76"/>
                    <a:pt x="128" y="76"/>
                    <a:pt x="128" y="76"/>
                  </a:cubicBezTo>
                  <a:cubicBezTo>
                    <a:pt x="125" y="76"/>
                    <a:pt x="122" y="75"/>
                    <a:pt x="119" y="74"/>
                  </a:cubicBezTo>
                  <a:cubicBezTo>
                    <a:pt x="113" y="77"/>
                    <a:pt x="106" y="81"/>
                    <a:pt x="98" y="85"/>
                  </a:cubicBezTo>
                  <a:cubicBezTo>
                    <a:pt x="99" y="82"/>
                    <a:pt x="99" y="79"/>
                    <a:pt x="98" y="76"/>
                  </a:cubicBezTo>
                  <a:cubicBezTo>
                    <a:pt x="102" y="74"/>
                    <a:pt x="105" y="72"/>
                    <a:pt x="108" y="70"/>
                  </a:cubicBezTo>
                  <a:cubicBezTo>
                    <a:pt x="91" y="62"/>
                    <a:pt x="77" y="49"/>
                    <a:pt x="69" y="32"/>
                  </a:cubicBezTo>
                  <a:cubicBezTo>
                    <a:pt x="64" y="34"/>
                    <a:pt x="60" y="37"/>
                    <a:pt x="56" y="40"/>
                  </a:cubicBezTo>
                  <a:cubicBezTo>
                    <a:pt x="49" y="37"/>
                    <a:pt x="43" y="33"/>
                    <a:pt x="39" y="31"/>
                  </a:cubicBezTo>
                  <a:cubicBezTo>
                    <a:pt x="31" y="48"/>
                    <a:pt x="17" y="62"/>
                    <a:pt x="0" y="70"/>
                  </a:cubicBezTo>
                  <a:cubicBezTo>
                    <a:pt x="14" y="77"/>
                    <a:pt x="48" y="96"/>
                    <a:pt x="57" y="102"/>
                  </a:cubicBezTo>
                  <a:cubicBezTo>
                    <a:pt x="59" y="104"/>
                    <a:pt x="62" y="105"/>
                    <a:pt x="64" y="106"/>
                  </a:cubicBezTo>
                  <a:cubicBezTo>
                    <a:pt x="64" y="243"/>
                    <a:pt x="64" y="243"/>
                    <a:pt x="64" y="243"/>
                  </a:cubicBezTo>
                  <a:cubicBezTo>
                    <a:pt x="64" y="255"/>
                    <a:pt x="66" y="266"/>
                    <a:pt x="69" y="277"/>
                  </a:cubicBezTo>
                  <a:cubicBezTo>
                    <a:pt x="69" y="278"/>
                    <a:pt x="69" y="279"/>
                    <a:pt x="69" y="280"/>
                  </a:cubicBezTo>
                  <a:cubicBezTo>
                    <a:pt x="69" y="311"/>
                    <a:pt x="69" y="311"/>
                    <a:pt x="69" y="311"/>
                  </a:cubicBezTo>
                  <a:cubicBezTo>
                    <a:pt x="69" y="311"/>
                    <a:pt x="69" y="311"/>
                    <a:pt x="69" y="311"/>
                  </a:cubicBezTo>
                  <a:cubicBezTo>
                    <a:pt x="69" y="311"/>
                    <a:pt x="69" y="312"/>
                    <a:pt x="69" y="312"/>
                  </a:cubicBezTo>
                  <a:cubicBezTo>
                    <a:pt x="69" y="584"/>
                    <a:pt x="69" y="584"/>
                    <a:pt x="69" y="584"/>
                  </a:cubicBezTo>
                  <a:cubicBezTo>
                    <a:pt x="69" y="603"/>
                    <a:pt x="84" y="618"/>
                    <a:pt x="103" y="618"/>
                  </a:cubicBezTo>
                  <a:cubicBezTo>
                    <a:pt x="121" y="618"/>
                    <a:pt x="136" y="603"/>
                    <a:pt x="136" y="584"/>
                  </a:cubicBezTo>
                  <a:cubicBezTo>
                    <a:pt x="136" y="312"/>
                    <a:pt x="136" y="312"/>
                    <a:pt x="136" y="312"/>
                  </a:cubicBezTo>
                  <a:cubicBezTo>
                    <a:pt x="136" y="312"/>
                    <a:pt x="136" y="311"/>
                    <a:pt x="136" y="311"/>
                  </a:cubicBezTo>
                  <a:cubicBezTo>
                    <a:pt x="141" y="311"/>
                    <a:pt x="141" y="311"/>
                    <a:pt x="141" y="311"/>
                  </a:cubicBezTo>
                  <a:cubicBezTo>
                    <a:pt x="141" y="311"/>
                    <a:pt x="141" y="312"/>
                    <a:pt x="141" y="312"/>
                  </a:cubicBezTo>
                  <a:cubicBezTo>
                    <a:pt x="141" y="584"/>
                    <a:pt x="141" y="584"/>
                    <a:pt x="141" y="584"/>
                  </a:cubicBezTo>
                  <a:cubicBezTo>
                    <a:pt x="141" y="603"/>
                    <a:pt x="156" y="618"/>
                    <a:pt x="175" y="618"/>
                  </a:cubicBezTo>
                  <a:cubicBezTo>
                    <a:pt x="193" y="618"/>
                    <a:pt x="208" y="603"/>
                    <a:pt x="208" y="584"/>
                  </a:cubicBezTo>
                  <a:cubicBezTo>
                    <a:pt x="208" y="312"/>
                    <a:pt x="208" y="312"/>
                    <a:pt x="208" y="312"/>
                  </a:cubicBezTo>
                  <a:cubicBezTo>
                    <a:pt x="208" y="312"/>
                    <a:pt x="208" y="311"/>
                    <a:pt x="208" y="311"/>
                  </a:cubicBezTo>
                  <a:cubicBezTo>
                    <a:pt x="208" y="311"/>
                    <a:pt x="208" y="311"/>
                    <a:pt x="208" y="311"/>
                  </a:cubicBezTo>
                  <a:cubicBezTo>
                    <a:pt x="208" y="276"/>
                    <a:pt x="208" y="276"/>
                    <a:pt x="208" y="276"/>
                  </a:cubicBezTo>
                  <a:cubicBezTo>
                    <a:pt x="208" y="276"/>
                    <a:pt x="214" y="268"/>
                    <a:pt x="214" y="239"/>
                  </a:cubicBezTo>
                  <a:cubicBezTo>
                    <a:pt x="214" y="227"/>
                    <a:pt x="215" y="186"/>
                    <a:pt x="216" y="172"/>
                  </a:cubicBezTo>
                  <a:cubicBezTo>
                    <a:pt x="219" y="171"/>
                    <a:pt x="223" y="171"/>
                    <a:pt x="226" y="170"/>
                  </a:cubicBezTo>
                  <a:cubicBezTo>
                    <a:pt x="226" y="170"/>
                    <a:pt x="226" y="170"/>
                    <a:pt x="226" y="170"/>
                  </a:cubicBezTo>
                  <a:cubicBezTo>
                    <a:pt x="226" y="170"/>
                    <a:pt x="226" y="170"/>
                    <a:pt x="226" y="170"/>
                  </a:cubicBezTo>
                  <a:cubicBezTo>
                    <a:pt x="230" y="169"/>
                    <a:pt x="233" y="168"/>
                    <a:pt x="236" y="167"/>
                  </a:cubicBezTo>
                  <a:cubicBezTo>
                    <a:pt x="305" y="146"/>
                    <a:pt x="351" y="55"/>
                    <a:pt x="356" y="44"/>
                  </a:cubicBezTo>
                  <a:cubicBezTo>
                    <a:pt x="363" y="30"/>
                    <a:pt x="357" y="13"/>
                    <a:pt x="343" y="7"/>
                  </a:cubicBezTo>
                  <a:close/>
                  <a:moveTo>
                    <a:pt x="343" y="7"/>
                  </a:moveTo>
                  <a:cubicBezTo>
                    <a:pt x="343" y="7"/>
                    <a:pt x="343" y="7"/>
                    <a:pt x="343" y="7"/>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123" name="Group 122"/>
          <p:cNvGrpSpPr/>
          <p:nvPr/>
        </p:nvGrpSpPr>
        <p:grpSpPr>
          <a:xfrm>
            <a:off x="1044576" y="3406777"/>
            <a:ext cx="1009651" cy="1033463"/>
            <a:chOff x="1044575" y="3406775"/>
            <a:chExt cx="1009651" cy="1033463"/>
          </a:xfrm>
        </p:grpSpPr>
        <p:sp>
          <p:nvSpPr>
            <p:cNvPr id="116" name="Freeform 97"/>
            <p:cNvSpPr>
              <a:spLocks noEditPoints="1"/>
            </p:cNvSpPr>
            <p:nvPr/>
          </p:nvSpPr>
          <p:spPr bwMode="auto">
            <a:xfrm>
              <a:off x="1079500" y="3406775"/>
              <a:ext cx="569913" cy="531813"/>
            </a:xfrm>
            <a:custGeom>
              <a:avLst/>
              <a:gdLst>
                <a:gd name="T0" fmla="*/ 198 w 218"/>
                <a:gd name="T1" fmla="*/ 203 h 203"/>
                <a:gd name="T2" fmla="*/ 21 w 218"/>
                <a:gd name="T3" fmla="*/ 203 h 203"/>
                <a:gd name="T4" fmla="*/ 0 w 218"/>
                <a:gd name="T5" fmla="*/ 183 h 203"/>
                <a:gd name="T6" fmla="*/ 0 w 218"/>
                <a:gd name="T7" fmla="*/ 20 h 203"/>
                <a:gd name="T8" fmla="*/ 21 w 218"/>
                <a:gd name="T9" fmla="*/ 0 h 203"/>
                <a:gd name="T10" fmla="*/ 198 w 218"/>
                <a:gd name="T11" fmla="*/ 0 h 203"/>
                <a:gd name="T12" fmla="*/ 218 w 218"/>
                <a:gd name="T13" fmla="*/ 20 h 203"/>
                <a:gd name="T14" fmla="*/ 218 w 218"/>
                <a:gd name="T15" fmla="*/ 183 h 203"/>
                <a:gd name="T16" fmla="*/ 198 w 218"/>
                <a:gd name="T17" fmla="*/ 203 h 203"/>
                <a:gd name="T18" fmla="*/ 21 w 218"/>
                <a:gd name="T19" fmla="*/ 14 h 203"/>
                <a:gd name="T20" fmla="*/ 14 w 218"/>
                <a:gd name="T21" fmla="*/ 20 h 203"/>
                <a:gd name="T22" fmla="*/ 14 w 218"/>
                <a:gd name="T23" fmla="*/ 183 h 203"/>
                <a:gd name="T24" fmla="*/ 21 w 218"/>
                <a:gd name="T25" fmla="*/ 189 h 203"/>
                <a:gd name="T26" fmla="*/ 198 w 218"/>
                <a:gd name="T27" fmla="*/ 189 h 203"/>
                <a:gd name="T28" fmla="*/ 205 w 218"/>
                <a:gd name="T29" fmla="*/ 183 h 203"/>
                <a:gd name="T30" fmla="*/ 205 w 218"/>
                <a:gd name="T31" fmla="*/ 20 h 203"/>
                <a:gd name="T32" fmla="*/ 198 w 218"/>
                <a:gd name="T33" fmla="*/ 14 h 203"/>
                <a:gd name="T34" fmla="*/ 21 w 218"/>
                <a:gd name="T35" fmla="*/ 14 h 203"/>
                <a:gd name="T36" fmla="*/ 21 w 218"/>
                <a:gd name="T37" fmla="*/ 14 h 203"/>
                <a:gd name="T38" fmla="*/ 21 w 218"/>
                <a:gd name="T39" fmla="*/ 1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8" h="203">
                  <a:moveTo>
                    <a:pt x="198" y="203"/>
                  </a:moveTo>
                  <a:cubicBezTo>
                    <a:pt x="21" y="203"/>
                    <a:pt x="21" y="203"/>
                    <a:pt x="21" y="203"/>
                  </a:cubicBezTo>
                  <a:cubicBezTo>
                    <a:pt x="9" y="203"/>
                    <a:pt x="0" y="194"/>
                    <a:pt x="0" y="183"/>
                  </a:cubicBezTo>
                  <a:cubicBezTo>
                    <a:pt x="0" y="20"/>
                    <a:pt x="0" y="20"/>
                    <a:pt x="0" y="20"/>
                  </a:cubicBezTo>
                  <a:cubicBezTo>
                    <a:pt x="0" y="9"/>
                    <a:pt x="9" y="0"/>
                    <a:pt x="21" y="0"/>
                  </a:cubicBezTo>
                  <a:cubicBezTo>
                    <a:pt x="198" y="0"/>
                    <a:pt x="198" y="0"/>
                    <a:pt x="198" y="0"/>
                  </a:cubicBezTo>
                  <a:cubicBezTo>
                    <a:pt x="209" y="0"/>
                    <a:pt x="218" y="9"/>
                    <a:pt x="218" y="20"/>
                  </a:cubicBezTo>
                  <a:cubicBezTo>
                    <a:pt x="218" y="183"/>
                    <a:pt x="218" y="183"/>
                    <a:pt x="218" y="183"/>
                  </a:cubicBezTo>
                  <a:cubicBezTo>
                    <a:pt x="218" y="194"/>
                    <a:pt x="209" y="203"/>
                    <a:pt x="198" y="203"/>
                  </a:cubicBezTo>
                  <a:close/>
                  <a:moveTo>
                    <a:pt x="21" y="14"/>
                  </a:moveTo>
                  <a:cubicBezTo>
                    <a:pt x="17" y="14"/>
                    <a:pt x="14" y="17"/>
                    <a:pt x="14" y="20"/>
                  </a:cubicBezTo>
                  <a:cubicBezTo>
                    <a:pt x="14" y="183"/>
                    <a:pt x="14" y="183"/>
                    <a:pt x="14" y="183"/>
                  </a:cubicBezTo>
                  <a:cubicBezTo>
                    <a:pt x="14" y="186"/>
                    <a:pt x="17" y="189"/>
                    <a:pt x="21" y="189"/>
                  </a:cubicBezTo>
                  <a:cubicBezTo>
                    <a:pt x="198" y="189"/>
                    <a:pt x="198" y="189"/>
                    <a:pt x="198" y="189"/>
                  </a:cubicBezTo>
                  <a:cubicBezTo>
                    <a:pt x="202" y="189"/>
                    <a:pt x="205" y="186"/>
                    <a:pt x="205" y="183"/>
                  </a:cubicBezTo>
                  <a:cubicBezTo>
                    <a:pt x="205" y="20"/>
                    <a:pt x="205" y="20"/>
                    <a:pt x="205" y="20"/>
                  </a:cubicBezTo>
                  <a:cubicBezTo>
                    <a:pt x="205" y="17"/>
                    <a:pt x="202" y="14"/>
                    <a:pt x="198" y="14"/>
                  </a:cubicBezTo>
                  <a:lnTo>
                    <a:pt x="21" y="14"/>
                  </a:lnTo>
                  <a:close/>
                  <a:moveTo>
                    <a:pt x="21" y="14"/>
                  </a:moveTo>
                  <a:cubicBezTo>
                    <a:pt x="21" y="14"/>
                    <a:pt x="21" y="14"/>
                    <a:pt x="21" y="14"/>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17" name="Freeform 98"/>
            <p:cNvSpPr>
              <a:spLocks noEditPoints="1"/>
            </p:cNvSpPr>
            <p:nvPr/>
          </p:nvSpPr>
          <p:spPr bwMode="auto">
            <a:xfrm>
              <a:off x="1144588" y="3990975"/>
              <a:ext cx="149225" cy="150813"/>
            </a:xfrm>
            <a:custGeom>
              <a:avLst/>
              <a:gdLst>
                <a:gd name="T0" fmla="*/ 57 w 57"/>
                <a:gd name="T1" fmla="*/ 29 h 58"/>
                <a:gd name="T2" fmla="*/ 29 w 57"/>
                <a:gd name="T3" fmla="*/ 58 h 58"/>
                <a:gd name="T4" fmla="*/ 0 w 57"/>
                <a:gd name="T5" fmla="*/ 29 h 58"/>
                <a:gd name="T6" fmla="*/ 29 w 57"/>
                <a:gd name="T7" fmla="*/ 0 h 58"/>
                <a:gd name="T8" fmla="*/ 57 w 57"/>
                <a:gd name="T9" fmla="*/ 29 h 58"/>
                <a:gd name="T10" fmla="*/ 57 w 57"/>
                <a:gd name="T11" fmla="*/ 29 h 58"/>
                <a:gd name="T12" fmla="*/ 57 w 57"/>
                <a:gd name="T13" fmla="*/ 29 h 58"/>
              </a:gdLst>
              <a:ahLst/>
              <a:cxnLst>
                <a:cxn ang="0">
                  <a:pos x="T0" y="T1"/>
                </a:cxn>
                <a:cxn ang="0">
                  <a:pos x="T2" y="T3"/>
                </a:cxn>
                <a:cxn ang="0">
                  <a:pos x="T4" y="T5"/>
                </a:cxn>
                <a:cxn ang="0">
                  <a:pos x="T6" y="T7"/>
                </a:cxn>
                <a:cxn ang="0">
                  <a:pos x="T8" y="T9"/>
                </a:cxn>
                <a:cxn ang="0">
                  <a:pos x="T10" y="T11"/>
                </a:cxn>
                <a:cxn ang="0">
                  <a:pos x="T12" y="T13"/>
                </a:cxn>
              </a:cxnLst>
              <a:rect l="0" t="0" r="r" b="b"/>
              <a:pathLst>
                <a:path w="57" h="58">
                  <a:moveTo>
                    <a:pt x="57" y="29"/>
                  </a:moveTo>
                  <a:cubicBezTo>
                    <a:pt x="57" y="45"/>
                    <a:pt x="44" y="58"/>
                    <a:pt x="29" y="58"/>
                  </a:cubicBezTo>
                  <a:cubicBezTo>
                    <a:pt x="13" y="58"/>
                    <a:pt x="0" y="45"/>
                    <a:pt x="0" y="29"/>
                  </a:cubicBezTo>
                  <a:cubicBezTo>
                    <a:pt x="0" y="13"/>
                    <a:pt x="13" y="0"/>
                    <a:pt x="29" y="0"/>
                  </a:cubicBezTo>
                  <a:cubicBezTo>
                    <a:pt x="44" y="0"/>
                    <a:pt x="57" y="13"/>
                    <a:pt x="57" y="29"/>
                  </a:cubicBezTo>
                  <a:close/>
                  <a:moveTo>
                    <a:pt x="57" y="29"/>
                  </a:moveTo>
                  <a:cubicBezTo>
                    <a:pt x="57" y="29"/>
                    <a:pt x="57" y="29"/>
                    <a:pt x="57" y="29"/>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18" name="Freeform 99"/>
            <p:cNvSpPr>
              <a:spLocks noEditPoints="1"/>
            </p:cNvSpPr>
            <p:nvPr/>
          </p:nvSpPr>
          <p:spPr bwMode="auto">
            <a:xfrm>
              <a:off x="1066800" y="4144963"/>
              <a:ext cx="304800" cy="166688"/>
            </a:xfrm>
            <a:custGeom>
              <a:avLst/>
              <a:gdLst>
                <a:gd name="T0" fmla="*/ 25 w 117"/>
                <a:gd name="T1" fmla="*/ 64 h 64"/>
                <a:gd name="T2" fmla="*/ 29 w 117"/>
                <a:gd name="T3" fmla="*/ 44 h 64"/>
                <a:gd name="T4" fmla="*/ 29 w 117"/>
                <a:gd name="T5" fmla="*/ 64 h 64"/>
                <a:gd name="T6" fmla="*/ 58 w 117"/>
                <a:gd name="T7" fmla="*/ 64 h 64"/>
                <a:gd name="T8" fmla="*/ 52 w 117"/>
                <a:gd name="T9" fmla="*/ 55 h 64"/>
                <a:gd name="T10" fmla="*/ 59 w 117"/>
                <a:gd name="T11" fmla="*/ 8 h 64"/>
                <a:gd name="T12" fmla="*/ 59 w 117"/>
                <a:gd name="T13" fmla="*/ 8 h 64"/>
                <a:gd name="T14" fmla="*/ 66 w 117"/>
                <a:gd name="T15" fmla="*/ 55 h 64"/>
                <a:gd name="T16" fmla="*/ 59 w 117"/>
                <a:gd name="T17" fmla="*/ 64 h 64"/>
                <a:gd name="T18" fmla="*/ 88 w 117"/>
                <a:gd name="T19" fmla="*/ 64 h 64"/>
                <a:gd name="T20" fmla="*/ 88 w 117"/>
                <a:gd name="T21" fmla="*/ 44 h 64"/>
                <a:gd name="T22" fmla="*/ 92 w 117"/>
                <a:gd name="T23" fmla="*/ 64 h 64"/>
                <a:gd name="T24" fmla="*/ 114 w 117"/>
                <a:gd name="T25" fmla="*/ 64 h 64"/>
                <a:gd name="T26" fmla="*/ 78 w 117"/>
                <a:gd name="T27" fmla="*/ 5 h 64"/>
                <a:gd name="T28" fmla="*/ 76 w 117"/>
                <a:gd name="T29" fmla="*/ 5 h 64"/>
                <a:gd name="T30" fmla="*/ 66 w 117"/>
                <a:gd name="T31" fmla="*/ 0 h 64"/>
                <a:gd name="T32" fmla="*/ 59 w 117"/>
                <a:gd name="T33" fmla="*/ 7 h 64"/>
                <a:gd name="T34" fmla="*/ 52 w 117"/>
                <a:gd name="T35" fmla="*/ 0 h 64"/>
                <a:gd name="T36" fmla="*/ 52 w 117"/>
                <a:gd name="T37" fmla="*/ 0 h 64"/>
                <a:gd name="T38" fmla="*/ 41 w 117"/>
                <a:gd name="T39" fmla="*/ 5 h 64"/>
                <a:gd name="T40" fmla="*/ 40 w 117"/>
                <a:gd name="T41" fmla="*/ 5 h 64"/>
                <a:gd name="T42" fmla="*/ 3 w 117"/>
                <a:gd name="T43" fmla="*/ 64 h 64"/>
                <a:gd name="T44" fmla="*/ 25 w 117"/>
                <a:gd name="T45" fmla="*/ 64 h 64"/>
                <a:gd name="T46" fmla="*/ 25 w 117"/>
                <a:gd name="T47" fmla="*/ 64 h 64"/>
                <a:gd name="T48" fmla="*/ 25 w 117"/>
                <a:gd name="T4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64">
                  <a:moveTo>
                    <a:pt x="25" y="64"/>
                  </a:moveTo>
                  <a:cubicBezTo>
                    <a:pt x="25" y="56"/>
                    <a:pt x="26" y="50"/>
                    <a:pt x="29" y="44"/>
                  </a:cubicBezTo>
                  <a:cubicBezTo>
                    <a:pt x="29" y="64"/>
                    <a:pt x="29" y="64"/>
                    <a:pt x="29" y="64"/>
                  </a:cubicBezTo>
                  <a:cubicBezTo>
                    <a:pt x="58" y="64"/>
                    <a:pt x="58" y="64"/>
                    <a:pt x="58" y="64"/>
                  </a:cubicBezTo>
                  <a:cubicBezTo>
                    <a:pt x="52" y="55"/>
                    <a:pt x="52" y="55"/>
                    <a:pt x="52" y="55"/>
                  </a:cubicBezTo>
                  <a:cubicBezTo>
                    <a:pt x="59" y="8"/>
                    <a:pt x="59" y="8"/>
                    <a:pt x="59" y="8"/>
                  </a:cubicBezTo>
                  <a:cubicBezTo>
                    <a:pt x="59" y="8"/>
                    <a:pt x="59" y="8"/>
                    <a:pt x="59" y="8"/>
                  </a:cubicBezTo>
                  <a:cubicBezTo>
                    <a:pt x="66" y="55"/>
                    <a:pt x="66" y="55"/>
                    <a:pt x="66" y="55"/>
                  </a:cubicBezTo>
                  <a:cubicBezTo>
                    <a:pt x="59" y="64"/>
                    <a:pt x="59" y="64"/>
                    <a:pt x="59" y="64"/>
                  </a:cubicBezTo>
                  <a:cubicBezTo>
                    <a:pt x="88" y="64"/>
                    <a:pt x="88" y="64"/>
                    <a:pt x="88" y="64"/>
                  </a:cubicBezTo>
                  <a:cubicBezTo>
                    <a:pt x="88" y="44"/>
                    <a:pt x="88" y="44"/>
                    <a:pt x="88" y="44"/>
                  </a:cubicBezTo>
                  <a:cubicBezTo>
                    <a:pt x="91" y="50"/>
                    <a:pt x="93" y="56"/>
                    <a:pt x="92" y="64"/>
                  </a:cubicBezTo>
                  <a:cubicBezTo>
                    <a:pt x="114" y="64"/>
                    <a:pt x="114" y="64"/>
                    <a:pt x="114" y="64"/>
                  </a:cubicBezTo>
                  <a:cubicBezTo>
                    <a:pt x="117" y="29"/>
                    <a:pt x="89" y="12"/>
                    <a:pt x="78" y="5"/>
                  </a:cubicBezTo>
                  <a:cubicBezTo>
                    <a:pt x="77" y="5"/>
                    <a:pt x="77" y="5"/>
                    <a:pt x="76" y="5"/>
                  </a:cubicBezTo>
                  <a:cubicBezTo>
                    <a:pt x="73" y="3"/>
                    <a:pt x="69" y="1"/>
                    <a:pt x="66" y="0"/>
                  </a:cubicBezTo>
                  <a:cubicBezTo>
                    <a:pt x="59" y="7"/>
                    <a:pt x="59" y="7"/>
                    <a:pt x="59" y="7"/>
                  </a:cubicBezTo>
                  <a:cubicBezTo>
                    <a:pt x="52" y="0"/>
                    <a:pt x="52" y="0"/>
                    <a:pt x="52" y="0"/>
                  </a:cubicBezTo>
                  <a:cubicBezTo>
                    <a:pt x="52" y="0"/>
                    <a:pt x="52" y="0"/>
                    <a:pt x="52" y="0"/>
                  </a:cubicBezTo>
                  <a:cubicBezTo>
                    <a:pt x="48" y="1"/>
                    <a:pt x="44" y="3"/>
                    <a:pt x="41" y="5"/>
                  </a:cubicBezTo>
                  <a:cubicBezTo>
                    <a:pt x="40" y="5"/>
                    <a:pt x="40" y="5"/>
                    <a:pt x="40" y="5"/>
                  </a:cubicBezTo>
                  <a:cubicBezTo>
                    <a:pt x="29" y="12"/>
                    <a:pt x="0" y="29"/>
                    <a:pt x="3" y="64"/>
                  </a:cubicBezTo>
                  <a:lnTo>
                    <a:pt x="25" y="64"/>
                  </a:lnTo>
                  <a:close/>
                  <a:moveTo>
                    <a:pt x="25" y="64"/>
                  </a:moveTo>
                  <a:cubicBezTo>
                    <a:pt x="25" y="64"/>
                    <a:pt x="25" y="64"/>
                    <a:pt x="25" y="64"/>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19" name="Freeform 100"/>
            <p:cNvSpPr>
              <a:spLocks noEditPoints="1"/>
            </p:cNvSpPr>
            <p:nvPr/>
          </p:nvSpPr>
          <p:spPr bwMode="auto">
            <a:xfrm>
              <a:off x="1435100" y="3990975"/>
              <a:ext cx="150813" cy="150813"/>
            </a:xfrm>
            <a:custGeom>
              <a:avLst/>
              <a:gdLst>
                <a:gd name="T0" fmla="*/ 58 w 58"/>
                <a:gd name="T1" fmla="*/ 29 h 58"/>
                <a:gd name="T2" fmla="*/ 29 w 58"/>
                <a:gd name="T3" fmla="*/ 58 h 58"/>
                <a:gd name="T4" fmla="*/ 0 w 58"/>
                <a:gd name="T5" fmla="*/ 29 h 58"/>
                <a:gd name="T6" fmla="*/ 29 w 58"/>
                <a:gd name="T7" fmla="*/ 0 h 58"/>
                <a:gd name="T8" fmla="*/ 58 w 58"/>
                <a:gd name="T9" fmla="*/ 29 h 58"/>
                <a:gd name="T10" fmla="*/ 58 w 58"/>
                <a:gd name="T11" fmla="*/ 29 h 58"/>
                <a:gd name="T12" fmla="*/ 58 w 58"/>
                <a:gd name="T13" fmla="*/ 29 h 58"/>
              </a:gdLst>
              <a:ahLst/>
              <a:cxnLst>
                <a:cxn ang="0">
                  <a:pos x="T0" y="T1"/>
                </a:cxn>
                <a:cxn ang="0">
                  <a:pos x="T2" y="T3"/>
                </a:cxn>
                <a:cxn ang="0">
                  <a:pos x="T4" y="T5"/>
                </a:cxn>
                <a:cxn ang="0">
                  <a:pos x="T6" y="T7"/>
                </a:cxn>
                <a:cxn ang="0">
                  <a:pos x="T8" y="T9"/>
                </a:cxn>
                <a:cxn ang="0">
                  <a:pos x="T10" y="T11"/>
                </a:cxn>
                <a:cxn ang="0">
                  <a:pos x="T12" y="T13"/>
                </a:cxn>
              </a:cxnLst>
              <a:rect l="0" t="0" r="r" b="b"/>
              <a:pathLst>
                <a:path w="58" h="58">
                  <a:moveTo>
                    <a:pt x="58" y="29"/>
                  </a:moveTo>
                  <a:cubicBezTo>
                    <a:pt x="58" y="45"/>
                    <a:pt x="45" y="58"/>
                    <a:pt x="29" y="58"/>
                  </a:cubicBezTo>
                  <a:cubicBezTo>
                    <a:pt x="13" y="58"/>
                    <a:pt x="0" y="45"/>
                    <a:pt x="0" y="29"/>
                  </a:cubicBezTo>
                  <a:cubicBezTo>
                    <a:pt x="0" y="13"/>
                    <a:pt x="13" y="0"/>
                    <a:pt x="29" y="0"/>
                  </a:cubicBezTo>
                  <a:cubicBezTo>
                    <a:pt x="45" y="0"/>
                    <a:pt x="58" y="13"/>
                    <a:pt x="58" y="29"/>
                  </a:cubicBezTo>
                  <a:close/>
                  <a:moveTo>
                    <a:pt x="58" y="29"/>
                  </a:moveTo>
                  <a:cubicBezTo>
                    <a:pt x="58" y="29"/>
                    <a:pt x="58" y="29"/>
                    <a:pt x="58" y="29"/>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20" name="Freeform 101"/>
            <p:cNvSpPr>
              <a:spLocks noEditPoints="1"/>
            </p:cNvSpPr>
            <p:nvPr/>
          </p:nvSpPr>
          <p:spPr bwMode="auto">
            <a:xfrm>
              <a:off x="1358900" y="4144963"/>
              <a:ext cx="303213" cy="166688"/>
            </a:xfrm>
            <a:custGeom>
              <a:avLst/>
              <a:gdLst>
                <a:gd name="T0" fmla="*/ 25 w 116"/>
                <a:gd name="T1" fmla="*/ 64 h 64"/>
                <a:gd name="T2" fmla="*/ 29 w 116"/>
                <a:gd name="T3" fmla="*/ 44 h 64"/>
                <a:gd name="T4" fmla="*/ 29 w 116"/>
                <a:gd name="T5" fmla="*/ 64 h 64"/>
                <a:gd name="T6" fmla="*/ 58 w 116"/>
                <a:gd name="T7" fmla="*/ 64 h 64"/>
                <a:gd name="T8" fmla="*/ 51 w 116"/>
                <a:gd name="T9" fmla="*/ 55 h 64"/>
                <a:gd name="T10" fmla="*/ 58 w 116"/>
                <a:gd name="T11" fmla="*/ 8 h 64"/>
                <a:gd name="T12" fmla="*/ 58 w 116"/>
                <a:gd name="T13" fmla="*/ 8 h 64"/>
                <a:gd name="T14" fmla="*/ 65 w 116"/>
                <a:gd name="T15" fmla="*/ 55 h 64"/>
                <a:gd name="T16" fmla="*/ 58 w 116"/>
                <a:gd name="T17" fmla="*/ 64 h 64"/>
                <a:gd name="T18" fmla="*/ 87 w 116"/>
                <a:gd name="T19" fmla="*/ 64 h 64"/>
                <a:gd name="T20" fmla="*/ 87 w 116"/>
                <a:gd name="T21" fmla="*/ 44 h 64"/>
                <a:gd name="T22" fmla="*/ 91 w 116"/>
                <a:gd name="T23" fmla="*/ 64 h 64"/>
                <a:gd name="T24" fmla="*/ 113 w 116"/>
                <a:gd name="T25" fmla="*/ 64 h 64"/>
                <a:gd name="T26" fmla="*/ 77 w 116"/>
                <a:gd name="T27" fmla="*/ 5 h 64"/>
                <a:gd name="T28" fmla="*/ 75 w 116"/>
                <a:gd name="T29" fmla="*/ 5 h 64"/>
                <a:gd name="T30" fmla="*/ 65 w 116"/>
                <a:gd name="T31" fmla="*/ 0 h 64"/>
                <a:gd name="T32" fmla="*/ 58 w 116"/>
                <a:gd name="T33" fmla="*/ 7 h 64"/>
                <a:gd name="T34" fmla="*/ 51 w 116"/>
                <a:gd name="T35" fmla="*/ 0 h 64"/>
                <a:gd name="T36" fmla="*/ 51 w 116"/>
                <a:gd name="T37" fmla="*/ 0 h 64"/>
                <a:gd name="T38" fmla="*/ 40 w 116"/>
                <a:gd name="T39" fmla="*/ 5 h 64"/>
                <a:gd name="T40" fmla="*/ 39 w 116"/>
                <a:gd name="T41" fmla="*/ 5 h 64"/>
                <a:gd name="T42" fmla="*/ 2 w 116"/>
                <a:gd name="T43" fmla="*/ 64 h 64"/>
                <a:gd name="T44" fmla="*/ 25 w 116"/>
                <a:gd name="T45" fmla="*/ 64 h 64"/>
                <a:gd name="T46" fmla="*/ 25 w 116"/>
                <a:gd name="T47" fmla="*/ 64 h 64"/>
                <a:gd name="T48" fmla="*/ 25 w 116"/>
                <a:gd name="T4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64">
                  <a:moveTo>
                    <a:pt x="25" y="64"/>
                  </a:moveTo>
                  <a:cubicBezTo>
                    <a:pt x="24" y="56"/>
                    <a:pt x="26" y="50"/>
                    <a:pt x="29" y="44"/>
                  </a:cubicBezTo>
                  <a:cubicBezTo>
                    <a:pt x="29" y="64"/>
                    <a:pt x="29" y="64"/>
                    <a:pt x="29" y="64"/>
                  </a:cubicBezTo>
                  <a:cubicBezTo>
                    <a:pt x="58" y="64"/>
                    <a:pt x="58" y="64"/>
                    <a:pt x="58" y="64"/>
                  </a:cubicBezTo>
                  <a:cubicBezTo>
                    <a:pt x="51" y="55"/>
                    <a:pt x="51" y="55"/>
                    <a:pt x="51" y="55"/>
                  </a:cubicBezTo>
                  <a:cubicBezTo>
                    <a:pt x="58" y="8"/>
                    <a:pt x="58" y="8"/>
                    <a:pt x="58" y="8"/>
                  </a:cubicBezTo>
                  <a:cubicBezTo>
                    <a:pt x="58" y="8"/>
                    <a:pt x="58" y="8"/>
                    <a:pt x="58" y="8"/>
                  </a:cubicBezTo>
                  <a:cubicBezTo>
                    <a:pt x="65" y="55"/>
                    <a:pt x="65" y="55"/>
                    <a:pt x="65" y="55"/>
                  </a:cubicBezTo>
                  <a:cubicBezTo>
                    <a:pt x="58" y="64"/>
                    <a:pt x="58" y="64"/>
                    <a:pt x="58" y="64"/>
                  </a:cubicBezTo>
                  <a:cubicBezTo>
                    <a:pt x="87" y="64"/>
                    <a:pt x="87" y="64"/>
                    <a:pt x="87" y="64"/>
                  </a:cubicBezTo>
                  <a:cubicBezTo>
                    <a:pt x="87" y="44"/>
                    <a:pt x="87" y="44"/>
                    <a:pt x="87" y="44"/>
                  </a:cubicBezTo>
                  <a:cubicBezTo>
                    <a:pt x="90" y="50"/>
                    <a:pt x="92" y="56"/>
                    <a:pt x="91" y="64"/>
                  </a:cubicBezTo>
                  <a:cubicBezTo>
                    <a:pt x="113" y="64"/>
                    <a:pt x="113" y="64"/>
                    <a:pt x="113" y="64"/>
                  </a:cubicBezTo>
                  <a:cubicBezTo>
                    <a:pt x="116" y="29"/>
                    <a:pt x="88" y="12"/>
                    <a:pt x="77" y="5"/>
                  </a:cubicBezTo>
                  <a:cubicBezTo>
                    <a:pt x="77" y="5"/>
                    <a:pt x="76" y="5"/>
                    <a:pt x="75" y="5"/>
                  </a:cubicBezTo>
                  <a:cubicBezTo>
                    <a:pt x="72" y="3"/>
                    <a:pt x="69" y="1"/>
                    <a:pt x="65" y="0"/>
                  </a:cubicBezTo>
                  <a:cubicBezTo>
                    <a:pt x="58" y="7"/>
                    <a:pt x="58" y="7"/>
                    <a:pt x="58" y="7"/>
                  </a:cubicBezTo>
                  <a:cubicBezTo>
                    <a:pt x="51" y="0"/>
                    <a:pt x="51" y="0"/>
                    <a:pt x="51" y="0"/>
                  </a:cubicBezTo>
                  <a:cubicBezTo>
                    <a:pt x="51" y="0"/>
                    <a:pt x="51" y="0"/>
                    <a:pt x="51" y="0"/>
                  </a:cubicBezTo>
                  <a:cubicBezTo>
                    <a:pt x="47" y="1"/>
                    <a:pt x="44" y="3"/>
                    <a:pt x="40" y="5"/>
                  </a:cubicBezTo>
                  <a:cubicBezTo>
                    <a:pt x="40" y="5"/>
                    <a:pt x="39" y="5"/>
                    <a:pt x="39" y="5"/>
                  </a:cubicBezTo>
                  <a:cubicBezTo>
                    <a:pt x="28" y="12"/>
                    <a:pt x="0" y="29"/>
                    <a:pt x="2" y="64"/>
                  </a:cubicBezTo>
                  <a:lnTo>
                    <a:pt x="25" y="64"/>
                  </a:lnTo>
                  <a:close/>
                  <a:moveTo>
                    <a:pt x="25" y="64"/>
                  </a:moveTo>
                  <a:cubicBezTo>
                    <a:pt x="25" y="64"/>
                    <a:pt x="25" y="64"/>
                    <a:pt x="25" y="64"/>
                  </a:cubicBezTo>
                </a:path>
              </a:pathLst>
            </a:custGeom>
            <a:solidFill>
              <a:schemeClr val="tx1">
                <a:lumMod val="60000"/>
                <a:lumOff val="4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21" name="Rectangle 102"/>
            <p:cNvSpPr>
              <a:spLocks noChangeArrowheads="1"/>
            </p:cNvSpPr>
            <p:nvPr/>
          </p:nvSpPr>
          <p:spPr bwMode="auto">
            <a:xfrm>
              <a:off x="1044575" y="4335463"/>
              <a:ext cx="855663" cy="104775"/>
            </a:xfrm>
            <a:prstGeom prst="rect">
              <a:avLst/>
            </a:prstGeom>
            <a:solidFill>
              <a:schemeClr val="accent4">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22" name="Freeform 103"/>
            <p:cNvSpPr>
              <a:spLocks noEditPoints="1"/>
            </p:cNvSpPr>
            <p:nvPr/>
          </p:nvSpPr>
          <p:spPr bwMode="auto">
            <a:xfrm>
              <a:off x="1222375" y="3530600"/>
              <a:ext cx="285750" cy="282575"/>
            </a:xfrm>
            <a:custGeom>
              <a:avLst/>
              <a:gdLst>
                <a:gd name="T0" fmla="*/ 103 w 109"/>
                <a:gd name="T1" fmla="*/ 61 h 108"/>
                <a:gd name="T2" fmla="*/ 98 w 109"/>
                <a:gd name="T3" fmla="*/ 59 h 108"/>
                <a:gd name="T4" fmla="*/ 97 w 109"/>
                <a:gd name="T5" fmla="*/ 47 h 108"/>
                <a:gd name="T6" fmla="*/ 103 w 109"/>
                <a:gd name="T7" fmla="*/ 44 h 108"/>
                <a:gd name="T8" fmla="*/ 106 w 109"/>
                <a:gd name="T9" fmla="*/ 35 h 108"/>
                <a:gd name="T10" fmla="*/ 103 w 109"/>
                <a:gd name="T11" fmla="*/ 28 h 108"/>
                <a:gd name="T12" fmla="*/ 94 w 109"/>
                <a:gd name="T13" fmla="*/ 25 h 108"/>
                <a:gd name="T14" fmla="*/ 88 w 109"/>
                <a:gd name="T15" fmla="*/ 27 h 108"/>
                <a:gd name="T16" fmla="*/ 79 w 109"/>
                <a:gd name="T17" fmla="*/ 19 h 108"/>
                <a:gd name="T18" fmla="*/ 81 w 109"/>
                <a:gd name="T19" fmla="*/ 13 h 108"/>
                <a:gd name="T20" fmla="*/ 77 w 109"/>
                <a:gd name="T21" fmla="*/ 4 h 108"/>
                <a:gd name="T22" fmla="*/ 70 w 109"/>
                <a:gd name="T23" fmla="*/ 1 h 108"/>
                <a:gd name="T24" fmla="*/ 61 w 109"/>
                <a:gd name="T25" fmla="*/ 5 h 108"/>
                <a:gd name="T26" fmla="*/ 59 w 109"/>
                <a:gd name="T27" fmla="*/ 11 h 108"/>
                <a:gd name="T28" fmla="*/ 46 w 109"/>
                <a:gd name="T29" fmla="*/ 12 h 108"/>
                <a:gd name="T30" fmla="*/ 44 w 109"/>
                <a:gd name="T31" fmla="*/ 6 h 108"/>
                <a:gd name="T32" fmla="*/ 35 w 109"/>
                <a:gd name="T33" fmla="*/ 3 h 108"/>
                <a:gd name="T34" fmla="*/ 28 w 109"/>
                <a:gd name="T35" fmla="*/ 6 h 108"/>
                <a:gd name="T36" fmla="*/ 24 w 109"/>
                <a:gd name="T37" fmla="*/ 15 h 108"/>
                <a:gd name="T38" fmla="*/ 27 w 109"/>
                <a:gd name="T39" fmla="*/ 21 h 108"/>
                <a:gd name="T40" fmla="*/ 18 w 109"/>
                <a:gd name="T41" fmla="*/ 30 h 108"/>
                <a:gd name="T42" fmla="*/ 13 w 109"/>
                <a:gd name="T43" fmla="*/ 28 h 108"/>
                <a:gd name="T44" fmla="*/ 4 w 109"/>
                <a:gd name="T45" fmla="*/ 32 h 108"/>
                <a:gd name="T46" fmla="*/ 1 w 109"/>
                <a:gd name="T47" fmla="*/ 39 h 108"/>
                <a:gd name="T48" fmla="*/ 1 w 109"/>
                <a:gd name="T49" fmla="*/ 44 h 108"/>
                <a:gd name="T50" fmla="*/ 5 w 109"/>
                <a:gd name="T51" fmla="*/ 48 h 108"/>
                <a:gd name="T52" fmla="*/ 11 w 109"/>
                <a:gd name="T53" fmla="*/ 50 h 108"/>
                <a:gd name="T54" fmla="*/ 11 w 109"/>
                <a:gd name="T55" fmla="*/ 63 h 108"/>
                <a:gd name="T56" fmla="*/ 6 w 109"/>
                <a:gd name="T57" fmla="*/ 65 h 108"/>
                <a:gd name="T58" fmla="*/ 2 w 109"/>
                <a:gd name="T59" fmla="*/ 74 h 108"/>
                <a:gd name="T60" fmla="*/ 6 w 109"/>
                <a:gd name="T61" fmla="*/ 81 h 108"/>
                <a:gd name="T62" fmla="*/ 15 w 109"/>
                <a:gd name="T63" fmla="*/ 84 h 108"/>
                <a:gd name="T64" fmla="*/ 20 w 109"/>
                <a:gd name="T65" fmla="*/ 82 h 108"/>
                <a:gd name="T66" fmla="*/ 30 w 109"/>
                <a:gd name="T67" fmla="*/ 90 h 108"/>
                <a:gd name="T68" fmla="*/ 27 w 109"/>
                <a:gd name="T69" fmla="*/ 96 h 108"/>
                <a:gd name="T70" fmla="*/ 28 w 109"/>
                <a:gd name="T71" fmla="*/ 101 h 108"/>
                <a:gd name="T72" fmla="*/ 32 w 109"/>
                <a:gd name="T73" fmla="*/ 105 h 108"/>
                <a:gd name="T74" fmla="*/ 39 w 109"/>
                <a:gd name="T75" fmla="*/ 108 h 108"/>
                <a:gd name="T76" fmla="*/ 44 w 109"/>
                <a:gd name="T77" fmla="*/ 107 h 108"/>
                <a:gd name="T78" fmla="*/ 48 w 109"/>
                <a:gd name="T79" fmla="*/ 104 h 108"/>
                <a:gd name="T80" fmla="*/ 50 w 109"/>
                <a:gd name="T81" fmla="*/ 98 h 108"/>
                <a:gd name="T82" fmla="*/ 62 w 109"/>
                <a:gd name="T83" fmla="*/ 97 h 108"/>
                <a:gd name="T84" fmla="*/ 65 w 109"/>
                <a:gd name="T85" fmla="*/ 103 h 108"/>
                <a:gd name="T86" fmla="*/ 74 w 109"/>
                <a:gd name="T87" fmla="*/ 106 h 108"/>
                <a:gd name="T88" fmla="*/ 81 w 109"/>
                <a:gd name="T89" fmla="*/ 103 h 108"/>
                <a:gd name="T90" fmla="*/ 84 w 109"/>
                <a:gd name="T91" fmla="*/ 94 h 108"/>
                <a:gd name="T92" fmla="*/ 82 w 109"/>
                <a:gd name="T93" fmla="*/ 88 h 108"/>
                <a:gd name="T94" fmla="*/ 90 w 109"/>
                <a:gd name="T95" fmla="*/ 79 h 108"/>
                <a:gd name="T96" fmla="*/ 96 w 109"/>
                <a:gd name="T97" fmla="*/ 81 h 108"/>
                <a:gd name="T98" fmla="*/ 101 w 109"/>
                <a:gd name="T99" fmla="*/ 81 h 108"/>
                <a:gd name="T100" fmla="*/ 105 w 109"/>
                <a:gd name="T101" fmla="*/ 77 h 108"/>
                <a:gd name="T102" fmla="*/ 107 w 109"/>
                <a:gd name="T103" fmla="*/ 70 h 108"/>
                <a:gd name="T104" fmla="*/ 103 w 109"/>
                <a:gd name="T105" fmla="*/ 61 h 108"/>
                <a:gd name="T106" fmla="*/ 66 w 109"/>
                <a:gd name="T107" fmla="*/ 79 h 108"/>
                <a:gd name="T108" fmla="*/ 54 w 109"/>
                <a:gd name="T109" fmla="*/ 82 h 108"/>
                <a:gd name="T110" fmla="*/ 30 w 109"/>
                <a:gd name="T111" fmla="*/ 66 h 108"/>
                <a:gd name="T112" fmla="*/ 43 w 109"/>
                <a:gd name="T113" fmla="*/ 30 h 108"/>
                <a:gd name="T114" fmla="*/ 54 w 109"/>
                <a:gd name="T115" fmla="*/ 27 h 108"/>
                <a:gd name="T116" fmla="*/ 79 w 109"/>
                <a:gd name="T117" fmla="*/ 43 h 108"/>
                <a:gd name="T118" fmla="*/ 66 w 109"/>
                <a:gd name="T119" fmla="*/ 79 h 108"/>
                <a:gd name="T120" fmla="*/ 66 w 109"/>
                <a:gd name="T121" fmla="*/ 79 h 108"/>
                <a:gd name="T122" fmla="*/ 66 w 109"/>
                <a:gd name="T123"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 h="108">
                  <a:moveTo>
                    <a:pt x="103" y="61"/>
                  </a:moveTo>
                  <a:cubicBezTo>
                    <a:pt x="98" y="59"/>
                    <a:pt x="98" y="59"/>
                    <a:pt x="98" y="59"/>
                  </a:cubicBezTo>
                  <a:cubicBezTo>
                    <a:pt x="98" y="55"/>
                    <a:pt x="98" y="51"/>
                    <a:pt x="97" y="47"/>
                  </a:cubicBezTo>
                  <a:cubicBezTo>
                    <a:pt x="103" y="44"/>
                    <a:pt x="103" y="44"/>
                    <a:pt x="103" y="44"/>
                  </a:cubicBezTo>
                  <a:cubicBezTo>
                    <a:pt x="106" y="42"/>
                    <a:pt x="108" y="38"/>
                    <a:pt x="106" y="35"/>
                  </a:cubicBezTo>
                  <a:cubicBezTo>
                    <a:pt x="103" y="28"/>
                    <a:pt x="103" y="28"/>
                    <a:pt x="103" y="28"/>
                  </a:cubicBezTo>
                  <a:cubicBezTo>
                    <a:pt x="101" y="24"/>
                    <a:pt x="97" y="23"/>
                    <a:pt x="94" y="25"/>
                  </a:cubicBezTo>
                  <a:cubicBezTo>
                    <a:pt x="88" y="27"/>
                    <a:pt x="88" y="27"/>
                    <a:pt x="88" y="27"/>
                  </a:cubicBezTo>
                  <a:cubicBezTo>
                    <a:pt x="86" y="24"/>
                    <a:pt x="82" y="21"/>
                    <a:pt x="79" y="19"/>
                  </a:cubicBezTo>
                  <a:cubicBezTo>
                    <a:pt x="81" y="13"/>
                    <a:pt x="81" y="13"/>
                    <a:pt x="81" y="13"/>
                  </a:cubicBezTo>
                  <a:cubicBezTo>
                    <a:pt x="82" y="9"/>
                    <a:pt x="81" y="5"/>
                    <a:pt x="77" y="4"/>
                  </a:cubicBezTo>
                  <a:cubicBezTo>
                    <a:pt x="70" y="1"/>
                    <a:pt x="70" y="1"/>
                    <a:pt x="70" y="1"/>
                  </a:cubicBezTo>
                  <a:cubicBezTo>
                    <a:pt x="66" y="0"/>
                    <a:pt x="62" y="2"/>
                    <a:pt x="61" y="5"/>
                  </a:cubicBezTo>
                  <a:cubicBezTo>
                    <a:pt x="59" y="11"/>
                    <a:pt x="59" y="11"/>
                    <a:pt x="59" y="11"/>
                  </a:cubicBezTo>
                  <a:cubicBezTo>
                    <a:pt x="55" y="11"/>
                    <a:pt x="50" y="11"/>
                    <a:pt x="46" y="12"/>
                  </a:cubicBezTo>
                  <a:cubicBezTo>
                    <a:pt x="44" y="6"/>
                    <a:pt x="44" y="6"/>
                    <a:pt x="44" y="6"/>
                  </a:cubicBezTo>
                  <a:cubicBezTo>
                    <a:pt x="42" y="3"/>
                    <a:pt x="38" y="1"/>
                    <a:pt x="35" y="3"/>
                  </a:cubicBezTo>
                  <a:cubicBezTo>
                    <a:pt x="28" y="6"/>
                    <a:pt x="28" y="6"/>
                    <a:pt x="28" y="6"/>
                  </a:cubicBezTo>
                  <a:cubicBezTo>
                    <a:pt x="24" y="8"/>
                    <a:pt x="23" y="12"/>
                    <a:pt x="24" y="15"/>
                  </a:cubicBezTo>
                  <a:cubicBezTo>
                    <a:pt x="27" y="21"/>
                    <a:pt x="27" y="21"/>
                    <a:pt x="27" y="21"/>
                  </a:cubicBezTo>
                  <a:cubicBezTo>
                    <a:pt x="23" y="23"/>
                    <a:pt x="21" y="26"/>
                    <a:pt x="18" y="30"/>
                  </a:cubicBezTo>
                  <a:cubicBezTo>
                    <a:pt x="13" y="28"/>
                    <a:pt x="13" y="28"/>
                    <a:pt x="13" y="28"/>
                  </a:cubicBezTo>
                  <a:cubicBezTo>
                    <a:pt x="9" y="26"/>
                    <a:pt x="5" y="28"/>
                    <a:pt x="4" y="32"/>
                  </a:cubicBezTo>
                  <a:cubicBezTo>
                    <a:pt x="1" y="39"/>
                    <a:pt x="1" y="39"/>
                    <a:pt x="1" y="39"/>
                  </a:cubicBezTo>
                  <a:cubicBezTo>
                    <a:pt x="0" y="41"/>
                    <a:pt x="1" y="43"/>
                    <a:pt x="1" y="44"/>
                  </a:cubicBezTo>
                  <a:cubicBezTo>
                    <a:pt x="2" y="46"/>
                    <a:pt x="3" y="47"/>
                    <a:pt x="5" y="48"/>
                  </a:cubicBezTo>
                  <a:cubicBezTo>
                    <a:pt x="11" y="50"/>
                    <a:pt x="11" y="50"/>
                    <a:pt x="11" y="50"/>
                  </a:cubicBezTo>
                  <a:cubicBezTo>
                    <a:pt x="10" y="54"/>
                    <a:pt x="11" y="58"/>
                    <a:pt x="11" y="63"/>
                  </a:cubicBezTo>
                  <a:cubicBezTo>
                    <a:pt x="6" y="65"/>
                    <a:pt x="6" y="65"/>
                    <a:pt x="6" y="65"/>
                  </a:cubicBezTo>
                  <a:cubicBezTo>
                    <a:pt x="2" y="67"/>
                    <a:pt x="1" y="71"/>
                    <a:pt x="2" y="74"/>
                  </a:cubicBezTo>
                  <a:cubicBezTo>
                    <a:pt x="6" y="81"/>
                    <a:pt x="6" y="81"/>
                    <a:pt x="6" y="81"/>
                  </a:cubicBezTo>
                  <a:cubicBezTo>
                    <a:pt x="7" y="85"/>
                    <a:pt x="11" y="86"/>
                    <a:pt x="15" y="84"/>
                  </a:cubicBezTo>
                  <a:cubicBezTo>
                    <a:pt x="20" y="82"/>
                    <a:pt x="20" y="82"/>
                    <a:pt x="20" y="82"/>
                  </a:cubicBezTo>
                  <a:cubicBezTo>
                    <a:pt x="23" y="85"/>
                    <a:pt x="26" y="88"/>
                    <a:pt x="30" y="90"/>
                  </a:cubicBezTo>
                  <a:cubicBezTo>
                    <a:pt x="27" y="96"/>
                    <a:pt x="27" y="96"/>
                    <a:pt x="27" y="96"/>
                  </a:cubicBezTo>
                  <a:cubicBezTo>
                    <a:pt x="27" y="98"/>
                    <a:pt x="27" y="100"/>
                    <a:pt x="28" y="101"/>
                  </a:cubicBezTo>
                  <a:cubicBezTo>
                    <a:pt x="28" y="103"/>
                    <a:pt x="30" y="104"/>
                    <a:pt x="32" y="105"/>
                  </a:cubicBezTo>
                  <a:cubicBezTo>
                    <a:pt x="39" y="108"/>
                    <a:pt x="39" y="108"/>
                    <a:pt x="39" y="108"/>
                  </a:cubicBezTo>
                  <a:cubicBezTo>
                    <a:pt x="40" y="108"/>
                    <a:pt x="42" y="108"/>
                    <a:pt x="44" y="107"/>
                  </a:cubicBezTo>
                  <a:cubicBezTo>
                    <a:pt x="46" y="107"/>
                    <a:pt x="47" y="105"/>
                    <a:pt x="48" y="104"/>
                  </a:cubicBezTo>
                  <a:cubicBezTo>
                    <a:pt x="50" y="98"/>
                    <a:pt x="50" y="98"/>
                    <a:pt x="50" y="98"/>
                  </a:cubicBezTo>
                  <a:cubicBezTo>
                    <a:pt x="54" y="98"/>
                    <a:pt x="58" y="98"/>
                    <a:pt x="62" y="97"/>
                  </a:cubicBezTo>
                  <a:cubicBezTo>
                    <a:pt x="65" y="103"/>
                    <a:pt x="65" y="103"/>
                    <a:pt x="65" y="103"/>
                  </a:cubicBezTo>
                  <a:cubicBezTo>
                    <a:pt x="66" y="106"/>
                    <a:pt x="70" y="108"/>
                    <a:pt x="74" y="106"/>
                  </a:cubicBezTo>
                  <a:cubicBezTo>
                    <a:pt x="81" y="103"/>
                    <a:pt x="81" y="103"/>
                    <a:pt x="81" y="103"/>
                  </a:cubicBezTo>
                  <a:cubicBezTo>
                    <a:pt x="84" y="102"/>
                    <a:pt x="86" y="97"/>
                    <a:pt x="84" y="94"/>
                  </a:cubicBezTo>
                  <a:cubicBezTo>
                    <a:pt x="82" y="88"/>
                    <a:pt x="82" y="88"/>
                    <a:pt x="82" y="88"/>
                  </a:cubicBezTo>
                  <a:cubicBezTo>
                    <a:pt x="85" y="86"/>
                    <a:pt x="88" y="83"/>
                    <a:pt x="90" y="79"/>
                  </a:cubicBezTo>
                  <a:cubicBezTo>
                    <a:pt x="96" y="81"/>
                    <a:pt x="96" y="81"/>
                    <a:pt x="96" y="81"/>
                  </a:cubicBezTo>
                  <a:cubicBezTo>
                    <a:pt x="98" y="82"/>
                    <a:pt x="100" y="82"/>
                    <a:pt x="101" y="81"/>
                  </a:cubicBezTo>
                  <a:cubicBezTo>
                    <a:pt x="103" y="80"/>
                    <a:pt x="104" y="79"/>
                    <a:pt x="105" y="77"/>
                  </a:cubicBezTo>
                  <a:cubicBezTo>
                    <a:pt x="107" y="70"/>
                    <a:pt x="107" y="70"/>
                    <a:pt x="107" y="70"/>
                  </a:cubicBezTo>
                  <a:cubicBezTo>
                    <a:pt x="109" y="67"/>
                    <a:pt x="107" y="63"/>
                    <a:pt x="103" y="61"/>
                  </a:cubicBezTo>
                  <a:close/>
                  <a:moveTo>
                    <a:pt x="66" y="79"/>
                  </a:moveTo>
                  <a:cubicBezTo>
                    <a:pt x="62" y="81"/>
                    <a:pt x="58" y="82"/>
                    <a:pt x="54" y="82"/>
                  </a:cubicBezTo>
                  <a:cubicBezTo>
                    <a:pt x="44" y="82"/>
                    <a:pt x="34" y="75"/>
                    <a:pt x="30" y="66"/>
                  </a:cubicBezTo>
                  <a:cubicBezTo>
                    <a:pt x="23" y="52"/>
                    <a:pt x="29" y="36"/>
                    <a:pt x="43" y="30"/>
                  </a:cubicBezTo>
                  <a:cubicBezTo>
                    <a:pt x="46" y="28"/>
                    <a:pt x="50" y="27"/>
                    <a:pt x="54" y="27"/>
                  </a:cubicBezTo>
                  <a:cubicBezTo>
                    <a:pt x="65" y="27"/>
                    <a:pt x="74" y="34"/>
                    <a:pt x="79" y="43"/>
                  </a:cubicBezTo>
                  <a:cubicBezTo>
                    <a:pt x="85" y="57"/>
                    <a:pt x="79" y="73"/>
                    <a:pt x="66" y="79"/>
                  </a:cubicBezTo>
                  <a:close/>
                  <a:moveTo>
                    <a:pt x="66" y="79"/>
                  </a:moveTo>
                  <a:cubicBezTo>
                    <a:pt x="66" y="79"/>
                    <a:pt x="66" y="79"/>
                    <a:pt x="66" y="79"/>
                  </a:cubicBezTo>
                </a:path>
              </a:pathLst>
            </a:custGeom>
            <a:solidFill>
              <a:schemeClr val="accent4"/>
            </a:solidFill>
            <a:ln>
              <a:noFill/>
            </a:ln>
          </p:spPr>
          <p:txBody>
            <a:bodyPr vert="horz" wrap="square" lIns="121920" tIns="60960" rIns="121920" bIns="60960" numCol="1" anchor="t" anchorCtr="0" compatLnSpc="1"/>
            <a:lstStyle/>
            <a:p>
              <a:endParaRPr lang="en-US" sz="2400">
                <a:cs typeface="+mn-ea"/>
                <a:sym typeface="+mn-lt"/>
              </a:endParaRPr>
            </a:p>
          </p:txBody>
        </p:sp>
        <p:sp>
          <p:nvSpPr>
            <p:cNvPr id="114" name="Freeform 95"/>
            <p:cNvSpPr>
              <a:spLocks noEditPoints="1"/>
            </p:cNvSpPr>
            <p:nvPr/>
          </p:nvSpPr>
          <p:spPr bwMode="auto">
            <a:xfrm>
              <a:off x="1512888" y="3486150"/>
              <a:ext cx="541338" cy="838200"/>
            </a:xfrm>
            <a:custGeom>
              <a:avLst/>
              <a:gdLst>
                <a:gd name="T0" fmla="*/ 135 w 207"/>
                <a:gd name="T1" fmla="*/ 52 h 321"/>
                <a:gd name="T2" fmla="*/ 133 w 207"/>
                <a:gd name="T3" fmla="*/ 51 h 321"/>
                <a:gd name="T4" fmla="*/ 121 w 207"/>
                <a:gd name="T5" fmla="*/ 46 h 321"/>
                <a:gd name="T6" fmla="*/ 112 w 207"/>
                <a:gd name="T7" fmla="*/ 55 h 321"/>
                <a:gd name="T8" fmla="*/ 103 w 207"/>
                <a:gd name="T9" fmla="*/ 46 h 321"/>
                <a:gd name="T10" fmla="*/ 103 w 207"/>
                <a:gd name="T11" fmla="*/ 46 h 321"/>
                <a:gd name="T12" fmla="*/ 90 w 207"/>
                <a:gd name="T13" fmla="*/ 51 h 321"/>
                <a:gd name="T14" fmla="*/ 88 w 207"/>
                <a:gd name="T15" fmla="*/ 52 h 321"/>
                <a:gd name="T16" fmla="*/ 71 w 207"/>
                <a:gd name="T17" fmla="*/ 54 h 321"/>
                <a:gd name="T18" fmla="*/ 28 w 207"/>
                <a:gd name="T19" fmla="*/ 8 h 321"/>
                <a:gd name="T20" fmla="*/ 22 w 207"/>
                <a:gd name="T21" fmla="*/ 1 h 321"/>
                <a:gd name="T22" fmla="*/ 18 w 207"/>
                <a:gd name="T23" fmla="*/ 0 h 321"/>
                <a:gd name="T24" fmla="*/ 9 w 207"/>
                <a:gd name="T25" fmla="*/ 1 h 321"/>
                <a:gd name="T26" fmla="*/ 3 w 207"/>
                <a:gd name="T27" fmla="*/ 20 h 321"/>
                <a:gd name="T28" fmla="*/ 12 w 207"/>
                <a:gd name="T29" fmla="*/ 36 h 321"/>
                <a:gd name="T30" fmla="*/ 15 w 207"/>
                <a:gd name="T31" fmla="*/ 41 h 321"/>
                <a:gd name="T32" fmla="*/ 62 w 207"/>
                <a:gd name="T33" fmla="*/ 81 h 321"/>
                <a:gd name="T34" fmla="*/ 75 w 207"/>
                <a:gd name="T35" fmla="*/ 83 h 321"/>
                <a:gd name="T36" fmla="*/ 75 w 207"/>
                <a:gd name="T37" fmla="*/ 157 h 321"/>
                <a:gd name="T38" fmla="*/ 77 w 207"/>
                <a:gd name="T39" fmla="*/ 168 h 321"/>
                <a:gd name="T40" fmla="*/ 76 w 207"/>
                <a:gd name="T41" fmla="*/ 170 h 321"/>
                <a:gd name="T42" fmla="*/ 76 w 207"/>
                <a:gd name="T43" fmla="*/ 304 h 321"/>
                <a:gd name="T44" fmla="*/ 93 w 207"/>
                <a:gd name="T45" fmla="*/ 321 h 321"/>
                <a:gd name="T46" fmla="*/ 110 w 207"/>
                <a:gd name="T47" fmla="*/ 304 h 321"/>
                <a:gd name="T48" fmla="*/ 110 w 207"/>
                <a:gd name="T49" fmla="*/ 189 h 321"/>
                <a:gd name="T50" fmla="*/ 112 w 207"/>
                <a:gd name="T51" fmla="*/ 189 h 321"/>
                <a:gd name="T52" fmla="*/ 112 w 207"/>
                <a:gd name="T53" fmla="*/ 189 h 321"/>
                <a:gd name="T54" fmla="*/ 112 w 207"/>
                <a:gd name="T55" fmla="*/ 304 h 321"/>
                <a:gd name="T56" fmla="*/ 129 w 207"/>
                <a:gd name="T57" fmla="*/ 321 h 321"/>
                <a:gd name="T58" fmla="*/ 129 w 207"/>
                <a:gd name="T59" fmla="*/ 321 h 321"/>
                <a:gd name="T60" fmla="*/ 145 w 207"/>
                <a:gd name="T61" fmla="*/ 304 h 321"/>
                <a:gd name="T62" fmla="*/ 145 w 207"/>
                <a:gd name="T63" fmla="*/ 172 h 321"/>
                <a:gd name="T64" fmla="*/ 148 w 207"/>
                <a:gd name="T65" fmla="*/ 174 h 321"/>
                <a:gd name="T66" fmla="*/ 155 w 207"/>
                <a:gd name="T67" fmla="*/ 176 h 321"/>
                <a:gd name="T68" fmla="*/ 167 w 207"/>
                <a:gd name="T69" fmla="*/ 169 h 321"/>
                <a:gd name="T70" fmla="*/ 135 w 207"/>
                <a:gd name="T71" fmla="*/ 52 h 321"/>
                <a:gd name="T72" fmla="*/ 112 w 207"/>
                <a:gd name="T73" fmla="*/ 126 h 321"/>
                <a:gd name="T74" fmla="*/ 111 w 207"/>
                <a:gd name="T75" fmla="*/ 126 h 321"/>
                <a:gd name="T76" fmla="*/ 103 w 207"/>
                <a:gd name="T77" fmla="*/ 114 h 321"/>
                <a:gd name="T78" fmla="*/ 111 w 207"/>
                <a:gd name="T79" fmla="*/ 56 h 321"/>
                <a:gd name="T80" fmla="*/ 112 w 207"/>
                <a:gd name="T81" fmla="*/ 56 h 321"/>
                <a:gd name="T82" fmla="*/ 120 w 207"/>
                <a:gd name="T83" fmla="*/ 114 h 321"/>
                <a:gd name="T84" fmla="*/ 112 w 207"/>
                <a:gd name="T85" fmla="*/ 126 h 321"/>
                <a:gd name="T86" fmla="*/ 149 w 207"/>
                <a:gd name="T87" fmla="*/ 142 h 321"/>
                <a:gd name="T88" fmla="*/ 149 w 207"/>
                <a:gd name="T89" fmla="*/ 102 h 321"/>
                <a:gd name="T90" fmla="*/ 149 w 207"/>
                <a:gd name="T91" fmla="*/ 142 h 321"/>
                <a:gd name="T92" fmla="*/ 149 w 207"/>
                <a:gd name="T93" fmla="*/ 142 h 321"/>
                <a:gd name="T94" fmla="*/ 149 w 207"/>
                <a:gd name="T95" fmla="*/ 14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321">
                  <a:moveTo>
                    <a:pt x="135" y="52"/>
                  </a:moveTo>
                  <a:cubicBezTo>
                    <a:pt x="134" y="52"/>
                    <a:pt x="134" y="52"/>
                    <a:pt x="133" y="51"/>
                  </a:cubicBezTo>
                  <a:cubicBezTo>
                    <a:pt x="130" y="49"/>
                    <a:pt x="125" y="47"/>
                    <a:pt x="121" y="46"/>
                  </a:cubicBezTo>
                  <a:cubicBezTo>
                    <a:pt x="112" y="55"/>
                    <a:pt x="112" y="55"/>
                    <a:pt x="112" y="55"/>
                  </a:cubicBezTo>
                  <a:cubicBezTo>
                    <a:pt x="103" y="46"/>
                    <a:pt x="103" y="46"/>
                    <a:pt x="103" y="46"/>
                  </a:cubicBezTo>
                  <a:cubicBezTo>
                    <a:pt x="103" y="46"/>
                    <a:pt x="103" y="46"/>
                    <a:pt x="103" y="46"/>
                  </a:cubicBezTo>
                  <a:cubicBezTo>
                    <a:pt x="98" y="47"/>
                    <a:pt x="94" y="48"/>
                    <a:pt x="90" y="51"/>
                  </a:cubicBezTo>
                  <a:cubicBezTo>
                    <a:pt x="89" y="51"/>
                    <a:pt x="88" y="52"/>
                    <a:pt x="88" y="52"/>
                  </a:cubicBezTo>
                  <a:cubicBezTo>
                    <a:pt x="82" y="55"/>
                    <a:pt x="77" y="56"/>
                    <a:pt x="71" y="54"/>
                  </a:cubicBezTo>
                  <a:cubicBezTo>
                    <a:pt x="51" y="48"/>
                    <a:pt x="34" y="19"/>
                    <a:pt x="28" y="8"/>
                  </a:cubicBezTo>
                  <a:cubicBezTo>
                    <a:pt x="27" y="5"/>
                    <a:pt x="24" y="3"/>
                    <a:pt x="22" y="1"/>
                  </a:cubicBezTo>
                  <a:cubicBezTo>
                    <a:pt x="18" y="0"/>
                    <a:pt x="18" y="0"/>
                    <a:pt x="18" y="0"/>
                  </a:cubicBezTo>
                  <a:cubicBezTo>
                    <a:pt x="15" y="0"/>
                    <a:pt x="12" y="0"/>
                    <a:pt x="9" y="1"/>
                  </a:cubicBezTo>
                  <a:cubicBezTo>
                    <a:pt x="2" y="5"/>
                    <a:pt x="0" y="13"/>
                    <a:pt x="3" y="20"/>
                  </a:cubicBezTo>
                  <a:cubicBezTo>
                    <a:pt x="4" y="22"/>
                    <a:pt x="7" y="28"/>
                    <a:pt x="12" y="36"/>
                  </a:cubicBezTo>
                  <a:cubicBezTo>
                    <a:pt x="15" y="41"/>
                    <a:pt x="15" y="41"/>
                    <a:pt x="15" y="41"/>
                  </a:cubicBezTo>
                  <a:cubicBezTo>
                    <a:pt x="25" y="56"/>
                    <a:pt x="42" y="74"/>
                    <a:pt x="62" y="81"/>
                  </a:cubicBezTo>
                  <a:cubicBezTo>
                    <a:pt x="66" y="82"/>
                    <a:pt x="71" y="83"/>
                    <a:pt x="75" y="83"/>
                  </a:cubicBezTo>
                  <a:cubicBezTo>
                    <a:pt x="75" y="157"/>
                    <a:pt x="75" y="157"/>
                    <a:pt x="75" y="157"/>
                  </a:cubicBezTo>
                  <a:cubicBezTo>
                    <a:pt x="75" y="161"/>
                    <a:pt x="75" y="164"/>
                    <a:pt x="77" y="168"/>
                  </a:cubicBezTo>
                  <a:cubicBezTo>
                    <a:pt x="77" y="168"/>
                    <a:pt x="76" y="169"/>
                    <a:pt x="76" y="170"/>
                  </a:cubicBezTo>
                  <a:cubicBezTo>
                    <a:pt x="76" y="304"/>
                    <a:pt x="76" y="304"/>
                    <a:pt x="76" y="304"/>
                  </a:cubicBezTo>
                  <a:cubicBezTo>
                    <a:pt x="76" y="313"/>
                    <a:pt x="84" y="321"/>
                    <a:pt x="93" y="321"/>
                  </a:cubicBezTo>
                  <a:cubicBezTo>
                    <a:pt x="102" y="321"/>
                    <a:pt x="110" y="313"/>
                    <a:pt x="110" y="304"/>
                  </a:cubicBezTo>
                  <a:cubicBezTo>
                    <a:pt x="110" y="189"/>
                    <a:pt x="110" y="189"/>
                    <a:pt x="110" y="189"/>
                  </a:cubicBezTo>
                  <a:cubicBezTo>
                    <a:pt x="110" y="189"/>
                    <a:pt x="111" y="189"/>
                    <a:pt x="112" y="189"/>
                  </a:cubicBezTo>
                  <a:cubicBezTo>
                    <a:pt x="112" y="189"/>
                    <a:pt x="112" y="189"/>
                    <a:pt x="112" y="189"/>
                  </a:cubicBezTo>
                  <a:cubicBezTo>
                    <a:pt x="112" y="304"/>
                    <a:pt x="112" y="304"/>
                    <a:pt x="112" y="304"/>
                  </a:cubicBezTo>
                  <a:cubicBezTo>
                    <a:pt x="112" y="313"/>
                    <a:pt x="119" y="321"/>
                    <a:pt x="129" y="321"/>
                  </a:cubicBezTo>
                  <a:cubicBezTo>
                    <a:pt x="129" y="321"/>
                    <a:pt x="129" y="321"/>
                    <a:pt x="129" y="321"/>
                  </a:cubicBezTo>
                  <a:cubicBezTo>
                    <a:pt x="138" y="321"/>
                    <a:pt x="145" y="313"/>
                    <a:pt x="145" y="304"/>
                  </a:cubicBezTo>
                  <a:cubicBezTo>
                    <a:pt x="145" y="172"/>
                    <a:pt x="145" y="172"/>
                    <a:pt x="145" y="172"/>
                  </a:cubicBezTo>
                  <a:cubicBezTo>
                    <a:pt x="146" y="173"/>
                    <a:pt x="147" y="174"/>
                    <a:pt x="148" y="174"/>
                  </a:cubicBezTo>
                  <a:cubicBezTo>
                    <a:pt x="150" y="176"/>
                    <a:pt x="152" y="176"/>
                    <a:pt x="155" y="176"/>
                  </a:cubicBezTo>
                  <a:cubicBezTo>
                    <a:pt x="160" y="176"/>
                    <a:pt x="165" y="173"/>
                    <a:pt x="167" y="169"/>
                  </a:cubicBezTo>
                  <a:cubicBezTo>
                    <a:pt x="207" y="96"/>
                    <a:pt x="153" y="63"/>
                    <a:pt x="135" y="52"/>
                  </a:cubicBezTo>
                  <a:close/>
                  <a:moveTo>
                    <a:pt x="112" y="126"/>
                  </a:moveTo>
                  <a:cubicBezTo>
                    <a:pt x="111" y="126"/>
                    <a:pt x="111" y="126"/>
                    <a:pt x="111" y="126"/>
                  </a:cubicBezTo>
                  <a:cubicBezTo>
                    <a:pt x="103" y="114"/>
                    <a:pt x="103" y="114"/>
                    <a:pt x="103" y="114"/>
                  </a:cubicBezTo>
                  <a:cubicBezTo>
                    <a:pt x="111" y="56"/>
                    <a:pt x="111" y="56"/>
                    <a:pt x="111" y="56"/>
                  </a:cubicBezTo>
                  <a:cubicBezTo>
                    <a:pt x="112" y="56"/>
                    <a:pt x="112" y="56"/>
                    <a:pt x="112" y="56"/>
                  </a:cubicBezTo>
                  <a:cubicBezTo>
                    <a:pt x="120" y="114"/>
                    <a:pt x="120" y="114"/>
                    <a:pt x="120" y="114"/>
                  </a:cubicBezTo>
                  <a:lnTo>
                    <a:pt x="112" y="126"/>
                  </a:lnTo>
                  <a:close/>
                  <a:moveTo>
                    <a:pt x="149" y="142"/>
                  </a:moveTo>
                  <a:cubicBezTo>
                    <a:pt x="149" y="102"/>
                    <a:pt x="149" y="102"/>
                    <a:pt x="149" y="102"/>
                  </a:cubicBezTo>
                  <a:cubicBezTo>
                    <a:pt x="154" y="112"/>
                    <a:pt x="155" y="125"/>
                    <a:pt x="149" y="142"/>
                  </a:cubicBezTo>
                  <a:close/>
                  <a:moveTo>
                    <a:pt x="149" y="142"/>
                  </a:moveTo>
                  <a:cubicBezTo>
                    <a:pt x="149" y="142"/>
                    <a:pt x="149" y="142"/>
                    <a:pt x="149" y="142"/>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115" name="Freeform 96"/>
            <p:cNvSpPr>
              <a:spLocks noEditPoints="1"/>
            </p:cNvSpPr>
            <p:nvPr/>
          </p:nvSpPr>
          <p:spPr bwMode="auto">
            <a:xfrm>
              <a:off x="1709738" y="3409950"/>
              <a:ext cx="190500" cy="190500"/>
            </a:xfrm>
            <a:custGeom>
              <a:avLst/>
              <a:gdLst>
                <a:gd name="T0" fmla="*/ 73 w 73"/>
                <a:gd name="T1" fmla="*/ 37 h 73"/>
                <a:gd name="T2" fmla="*/ 37 w 73"/>
                <a:gd name="T3" fmla="*/ 73 h 73"/>
                <a:gd name="T4" fmla="*/ 0 w 73"/>
                <a:gd name="T5" fmla="*/ 37 h 73"/>
                <a:gd name="T6" fmla="*/ 37 w 73"/>
                <a:gd name="T7" fmla="*/ 0 h 73"/>
                <a:gd name="T8" fmla="*/ 73 w 73"/>
                <a:gd name="T9" fmla="*/ 37 h 73"/>
                <a:gd name="T10" fmla="*/ 73 w 73"/>
                <a:gd name="T11" fmla="*/ 37 h 73"/>
                <a:gd name="T12" fmla="*/ 73 w 73"/>
                <a:gd name="T13" fmla="*/ 37 h 73"/>
              </a:gdLst>
              <a:ahLst/>
              <a:cxnLst>
                <a:cxn ang="0">
                  <a:pos x="T0" y="T1"/>
                </a:cxn>
                <a:cxn ang="0">
                  <a:pos x="T2" y="T3"/>
                </a:cxn>
                <a:cxn ang="0">
                  <a:pos x="T4" y="T5"/>
                </a:cxn>
                <a:cxn ang="0">
                  <a:pos x="T6" y="T7"/>
                </a:cxn>
                <a:cxn ang="0">
                  <a:pos x="T8" y="T9"/>
                </a:cxn>
                <a:cxn ang="0">
                  <a:pos x="T10" y="T11"/>
                </a:cxn>
                <a:cxn ang="0">
                  <a:pos x="T12" y="T13"/>
                </a:cxn>
              </a:cxnLst>
              <a:rect l="0" t="0" r="r" b="b"/>
              <a:pathLst>
                <a:path w="73" h="73">
                  <a:moveTo>
                    <a:pt x="73" y="37"/>
                  </a:moveTo>
                  <a:cubicBezTo>
                    <a:pt x="73" y="56"/>
                    <a:pt x="57" y="73"/>
                    <a:pt x="37" y="73"/>
                  </a:cubicBezTo>
                  <a:cubicBezTo>
                    <a:pt x="17" y="73"/>
                    <a:pt x="0" y="56"/>
                    <a:pt x="0" y="37"/>
                  </a:cubicBezTo>
                  <a:cubicBezTo>
                    <a:pt x="0" y="17"/>
                    <a:pt x="17" y="0"/>
                    <a:pt x="37" y="0"/>
                  </a:cubicBezTo>
                  <a:cubicBezTo>
                    <a:pt x="57" y="0"/>
                    <a:pt x="73" y="17"/>
                    <a:pt x="73" y="37"/>
                  </a:cubicBezTo>
                  <a:close/>
                  <a:moveTo>
                    <a:pt x="73" y="37"/>
                  </a:moveTo>
                  <a:cubicBezTo>
                    <a:pt x="73" y="37"/>
                    <a:pt x="73" y="37"/>
                    <a:pt x="73" y="37"/>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grpSp>
      <p:sp>
        <p:nvSpPr>
          <p:cNvPr id="124" name="Rectangle 123"/>
          <p:cNvSpPr/>
          <p:nvPr/>
        </p:nvSpPr>
        <p:spPr>
          <a:xfrm>
            <a:off x="751689" y="4445616"/>
            <a:ext cx="1407385" cy="543867"/>
          </a:xfrm>
          <a:prstGeom prst="rect">
            <a:avLst/>
          </a:prstGeom>
        </p:spPr>
        <p:txBody>
          <a:bodyPr wrap="square" lIns="91440" tIns="45720" rIns="91440" bIns="45720">
            <a:spAutoFit/>
          </a:bodyPr>
          <a:lstStyle/>
          <a:p>
            <a:pPr algn="ctr"/>
            <a:r>
              <a:rPr lang="zh-CN" altLang="en-US" sz="1465" dirty="0">
                <a:cs typeface="+mn-ea"/>
                <a:sym typeface="+mn-lt"/>
              </a:rPr>
              <a:t>点击输入标题</a:t>
            </a:r>
            <a:endParaRPr lang="en-US" sz="1465" dirty="0">
              <a:cs typeface="+mn-ea"/>
              <a:sym typeface="+mn-lt"/>
            </a:endParaRPr>
          </a:p>
          <a:p>
            <a:pPr algn="ctr"/>
            <a:r>
              <a:rPr lang="en-US" sz="1465" dirty="0">
                <a:cs typeface="+mn-ea"/>
                <a:sym typeface="+mn-lt"/>
              </a:rPr>
              <a:t>Team</a:t>
            </a:r>
            <a:endParaRPr lang="id-ID" sz="1465" dirty="0">
              <a:cs typeface="+mn-ea"/>
              <a:sym typeface="+mn-lt"/>
            </a:endParaRPr>
          </a:p>
        </p:txBody>
      </p:sp>
      <p:sp>
        <p:nvSpPr>
          <p:cNvPr id="125" name="Rectangle 124"/>
          <p:cNvSpPr/>
          <p:nvPr/>
        </p:nvSpPr>
        <p:spPr>
          <a:xfrm>
            <a:off x="2406221" y="2762094"/>
            <a:ext cx="1407385" cy="318100"/>
          </a:xfrm>
          <a:prstGeom prst="rect">
            <a:avLst/>
          </a:prstGeom>
        </p:spPr>
        <p:txBody>
          <a:bodyPr wrap="square" lIns="91440" tIns="45720" rIns="91440" bIns="45720">
            <a:spAutoFit/>
          </a:bodyPr>
          <a:lstStyle/>
          <a:p>
            <a:pPr algn="ctr"/>
            <a:r>
              <a:rPr lang="en-US" sz="1465" dirty="0">
                <a:cs typeface="+mn-ea"/>
                <a:sym typeface="+mn-lt"/>
              </a:rPr>
              <a:t>Tools</a:t>
            </a:r>
            <a:endParaRPr lang="id-ID" sz="1465" dirty="0">
              <a:cs typeface="+mn-ea"/>
              <a:sym typeface="+mn-lt"/>
            </a:endParaRPr>
          </a:p>
        </p:txBody>
      </p:sp>
      <p:sp>
        <p:nvSpPr>
          <p:cNvPr id="126" name="TextBox 125"/>
          <p:cNvSpPr txBox="1"/>
          <p:nvPr/>
        </p:nvSpPr>
        <p:spPr>
          <a:xfrm>
            <a:off x="4885591" y="4205378"/>
            <a:ext cx="2205215" cy="400110"/>
          </a:xfrm>
          <a:prstGeom prst="rect">
            <a:avLst/>
          </a:prstGeom>
          <a:noFill/>
        </p:spPr>
        <p:txBody>
          <a:bodyPr wrap="square" lIns="91440" tIns="45720" rIns="91440" bIns="45720" rtlCol="0">
            <a:spAutoFit/>
          </a:bodyPr>
          <a:lstStyle/>
          <a:p>
            <a:pPr algn="ctr"/>
            <a:r>
              <a:rPr lang="en-US" sz="2000" b="1" dirty="0">
                <a:cs typeface="+mn-ea"/>
                <a:sym typeface="+mn-lt"/>
              </a:rPr>
              <a:t>Offer</a:t>
            </a:r>
            <a:endParaRPr lang="id-ID" sz="2000" b="1" dirty="0">
              <a:cs typeface="+mn-ea"/>
              <a:sym typeface="+mn-lt"/>
            </a:endParaRPr>
          </a:p>
        </p:txBody>
      </p:sp>
      <p:grpSp>
        <p:nvGrpSpPr>
          <p:cNvPr id="133" name="Group 132"/>
          <p:cNvGrpSpPr/>
          <p:nvPr/>
        </p:nvGrpSpPr>
        <p:grpSpPr>
          <a:xfrm>
            <a:off x="2816225" y="2054226"/>
            <a:ext cx="523875" cy="712788"/>
            <a:chOff x="2816225" y="2054225"/>
            <a:chExt cx="523875" cy="712788"/>
          </a:xfrm>
        </p:grpSpPr>
        <p:sp>
          <p:nvSpPr>
            <p:cNvPr id="130" name="Freeform 107"/>
            <p:cNvSpPr>
              <a:spLocks noEditPoints="1"/>
            </p:cNvSpPr>
            <p:nvPr/>
          </p:nvSpPr>
          <p:spPr bwMode="auto">
            <a:xfrm>
              <a:off x="2908300" y="2303463"/>
              <a:ext cx="431800" cy="463550"/>
            </a:xfrm>
            <a:custGeom>
              <a:avLst/>
              <a:gdLst>
                <a:gd name="T0" fmla="*/ 680 w 744"/>
                <a:gd name="T1" fmla="*/ 344 h 796"/>
                <a:gd name="T2" fmla="*/ 683 w 744"/>
                <a:gd name="T3" fmla="*/ 272 h 796"/>
                <a:gd name="T4" fmla="*/ 667 w 744"/>
                <a:gd name="T5" fmla="*/ 249 h 796"/>
                <a:gd name="T6" fmla="*/ 632 w 744"/>
                <a:gd name="T7" fmla="*/ 226 h 796"/>
                <a:gd name="T8" fmla="*/ 626 w 744"/>
                <a:gd name="T9" fmla="*/ 158 h 796"/>
                <a:gd name="T10" fmla="*/ 615 w 744"/>
                <a:gd name="T11" fmla="*/ 143 h 796"/>
                <a:gd name="T12" fmla="*/ 561 w 744"/>
                <a:gd name="T13" fmla="*/ 120 h 796"/>
                <a:gd name="T14" fmla="*/ 538 w 744"/>
                <a:gd name="T15" fmla="*/ 36 h 796"/>
                <a:gd name="T16" fmla="*/ 438 w 744"/>
                <a:gd name="T17" fmla="*/ 46 h 796"/>
                <a:gd name="T18" fmla="*/ 289 w 744"/>
                <a:gd name="T19" fmla="*/ 195 h 796"/>
                <a:gd name="T20" fmla="*/ 201 w 744"/>
                <a:gd name="T21" fmla="*/ 171 h 796"/>
                <a:gd name="T22" fmla="*/ 116 w 744"/>
                <a:gd name="T23" fmla="*/ 252 h 796"/>
                <a:gd name="T24" fmla="*/ 80 w 744"/>
                <a:gd name="T25" fmla="*/ 488 h 796"/>
                <a:gd name="T26" fmla="*/ 0 w 744"/>
                <a:gd name="T27" fmla="*/ 588 h 796"/>
                <a:gd name="T28" fmla="*/ 208 w 744"/>
                <a:gd name="T29" fmla="*/ 796 h 796"/>
                <a:gd name="T30" fmla="*/ 434 w 744"/>
                <a:gd name="T31" fmla="*/ 664 h 796"/>
                <a:gd name="T32" fmla="*/ 673 w 744"/>
                <a:gd name="T33" fmla="*/ 501 h 796"/>
                <a:gd name="T34" fmla="*/ 680 w 744"/>
                <a:gd name="T35" fmla="*/ 344 h 796"/>
                <a:gd name="T36" fmla="*/ 680 w 744"/>
                <a:gd name="T37" fmla="*/ 344 h 796"/>
                <a:gd name="T38" fmla="*/ 680 w 744"/>
                <a:gd name="T39" fmla="*/ 344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4" h="796">
                  <a:moveTo>
                    <a:pt x="680" y="344"/>
                  </a:moveTo>
                  <a:cubicBezTo>
                    <a:pt x="692" y="317"/>
                    <a:pt x="693" y="293"/>
                    <a:pt x="683" y="272"/>
                  </a:cubicBezTo>
                  <a:cubicBezTo>
                    <a:pt x="679" y="263"/>
                    <a:pt x="674" y="256"/>
                    <a:pt x="667" y="249"/>
                  </a:cubicBezTo>
                  <a:cubicBezTo>
                    <a:pt x="655" y="237"/>
                    <a:pt x="642" y="230"/>
                    <a:pt x="632" y="226"/>
                  </a:cubicBezTo>
                  <a:cubicBezTo>
                    <a:pt x="639" y="200"/>
                    <a:pt x="637" y="177"/>
                    <a:pt x="626" y="158"/>
                  </a:cubicBezTo>
                  <a:cubicBezTo>
                    <a:pt x="623" y="153"/>
                    <a:pt x="619" y="148"/>
                    <a:pt x="615" y="143"/>
                  </a:cubicBezTo>
                  <a:cubicBezTo>
                    <a:pt x="584" y="112"/>
                    <a:pt x="561" y="120"/>
                    <a:pt x="561" y="120"/>
                  </a:cubicBezTo>
                  <a:cubicBezTo>
                    <a:pt x="561" y="120"/>
                    <a:pt x="574" y="71"/>
                    <a:pt x="538" y="36"/>
                  </a:cubicBezTo>
                  <a:cubicBezTo>
                    <a:pt x="502" y="0"/>
                    <a:pt x="468" y="15"/>
                    <a:pt x="438" y="46"/>
                  </a:cubicBezTo>
                  <a:cubicBezTo>
                    <a:pt x="289" y="195"/>
                    <a:pt x="289" y="195"/>
                    <a:pt x="289" y="195"/>
                  </a:cubicBezTo>
                  <a:cubicBezTo>
                    <a:pt x="268" y="187"/>
                    <a:pt x="235" y="167"/>
                    <a:pt x="201" y="171"/>
                  </a:cubicBezTo>
                  <a:cubicBezTo>
                    <a:pt x="140" y="178"/>
                    <a:pt x="124" y="218"/>
                    <a:pt x="116" y="252"/>
                  </a:cubicBezTo>
                  <a:cubicBezTo>
                    <a:pt x="96" y="329"/>
                    <a:pt x="102" y="444"/>
                    <a:pt x="80" y="488"/>
                  </a:cubicBezTo>
                  <a:cubicBezTo>
                    <a:pt x="53" y="543"/>
                    <a:pt x="0" y="588"/>
                    <a:pt x="0" y="588"/>
                  </a:cubicBezTo>
                  <a:cubicBezTo>
                    <a:pt x="208" y="796"/>
                    <a:pt x="208" y="796"/>
                    <a:pt x="208" y="796"/>
                  </a:cubicBezTo>
                  <a:cubicBezTo>
                    <a:pt x="292" y="711"/>
                    <a:pt x="373" y="690"/>
                    <a:pt x="434" y="664"/>
                  </a:cubicBezTo>
                  <a:cubicBezTo>
                    <a:pt x="571" y="607"/>
                    <a:pt x="639" y="538"/>
                    <a:pt x="673" y="501"/>
                  </a:cubicBezTo>
                  <a:cubicBezTo>
                    <a:pt x="744" y="424"/>
                    <a:pt x="690" y="358"/>
                    <a:pt x="680" y="344"/>
                  </a:cubicBezTo>
                  <a:close/>
                  <a:moveTo>
                    <a:pt x="680" y="344"/>
                  </a:moveTo>
                  <a:cubicBezTo>
                    <a:pt x="680" y="344"/>
                    <a:pt x="680" y="344"/>
                    <a:pt x="680" y="344"/>
                  </a:cubicBezTo>
                </a:path>
              </a:pathLst>
            </a:custGeom>
            <a:solidFill>
              <a:schemeClr val="tx1"/>
            </a:solidFill>
            <a:ln>
              <a:noFill/>
            </a:ln>
          </p:spPr>
          <p:txBody>
            <a:bodyPr vert="horz" wrap="square" lIns="121920" tIns="60960" rIns="121920" bIns="60960" numCol="1" anchor="t" anchorCtr="0" compatLnSpc="1"/>
            <a:lstStyle/>
            <a:p>
              <a:endParaRPr lang="en-US" sz="2400">
                <a:cs typeface="+mn-ea"/>
                <a:sym typeface="+mn-lt"/>
              </a:endParaRPr>
            </a:p>
          </p:txBody>
        </p:sp>
        <p:sp>
          <p:nvSpPr>
            <p:cNvPr id="131" name="Freeform 108"/>
            <p:cNvSpPr>
              <a:spLocks noEditPoints="1"/>
            </p:cNvSpPr>
            <p:nvPr/>
          </p:nvSpPr>
          <p:spPr bwMode="auto">
            <a:xfrm>
              <a:off x="2982913" y="2054225"/>
              <a:ext cx="103188" cy="93663"/>
            </a:xfrm>
            <a:custGeom>
              <a:avLst/>
              <a:gdLst>
                <a:gd name="T0" fmla="*/ 44 w 177"/>
                <a:gd name="T1" fmla="*/ 163 h 163"/>
                <a:gd name="T2" fmla="*/ 177 w 177"/>
                <a:gd name="T3" fmla="*/ 127 h 163"/>
                <a:gd name="T4" fmla="*/ 149 w 177"/>
                <a:gd name="T5" fmla="*/ 80 h 163"/>
                <a:gd name="T6" fmla="*/ 20 w 177"/>
                <a:gd name="T7" fmla="*/ 1 h 163"/>
                <a:gd name="T8" fmla="*/ 5 w 177"/>
                <a:gd name="T9" fmla="*/ 6 h 163"/>
                <a:gd name="T10" fmla="*/ 2 w 177"/>
                <a:gd name="T11" fmla="*/ 22 h 163"/>
                <a:gd name="T12" fmla="*/ 44 w 177"/>
                <a:gd name="T13" fmla="*/ 163 h 163"/>
                <a:gd name="T14" fmla="*/ 44 w 177"/>
                <a:gd name="T15" fmla="*/ 163 h 163"/>
                <a:gd name="T16" fmla="*/ 44 w 177"/>
                <a:gd name="T17"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163">
                  <a:moveTo>
                    <a:pt x="44" y="163"/>
                  </a:moveTo>
                  <a:cubicBezTo>
                    <a:pt x="177" y="127"/>
                    <a:pt x="177" y="127"/>
                    <a:pt x="177" y="127"/>
                  </a:cubicBezTo>
                  <a:cubicBezTo>
                    <a:pt x="170" y="110"/>
                    <a:pt x="161" y="94"/>
                    <a:pt x="149" y="80"/>
                  </a:cubicBezTo>
                  <a:cubicBezTo>
                    <a:pt x="117" y="39"/>
                    <a:pt x="71" y="11"/>
                    <a:pt x="20" y="1"/>
                  </a:cubicBezTo>
                  <a:cubicBezTo>
                    <a:pt x="15" y="0"/>
                    <a:pt x="9" y="2"/>
                    <a:pt x="5" y="6"/>
                  </a:cubicBezTo>
                  <a:cubicBezTo>
                    <a:pt x="2" y="10"/>
                    <a:pt x="0" y="16"/>
                    <a:pt x="2" y="22"/>
                  </a:cubicBezTo>
                  <a:lnTo>
                    <a:pt x="44" y="163"/>
                  </a:lnTo>
                  <a:close/>
                  <a:moveTo>
                    <a:pt x="44" y="163"/>
                  </a:moveTo>
                  <a:cubicBezTo>
                    <a:pt x="44" y="163"/>
                    <a:pt x="44" y="163"/>
                    <a:pt x="44" y="163"/>
                  </a:cubicBezTo>
                </a:path>
              </a:pathLst>
            </a:custGeom>
            <a:solidFill>
              <a:schemeClr val="accent5"/>
            </a:solidFill>
            <a:ln>
              <a:noFill/>
            </a:ln>
          </p:spPr>
          <p:txBody>
            <a:bodyPr vert="horz" wrap="square" lIns="121920" tIns="60960" rIns="121920" bIns="60960" numCol="1" anchor="t" anchorCtr="0" compatLnSpc="1"/>
            <a:lstStyle/>
            <a:p>
              <a:endParaRPr lang="en-US" sz="2400">
                <a:cs typeface="+mn-ea"/>
                <a:sym typeface="+mn-lt"/>
              </a:endParaRPr>
            </a:p>
          </p:txBody>
        </p:sp>
        <p:sp>
          <p:nvSpPr>
            <p:cNvPr id="132" name="Freeform 109"/>
            <p:cNvSpPr>
              <a:spLocks noEditPoints="1"/>
            </p:cNvSpPr>
            <p:nvPr/>
          </p:nvSpPr>
          <p:spPr bwMode="auto">
            <a:xfrm>
              <a:off x="2816225" y="2081213"/>
              <a:ext cx="325438" cy="309563"/>
            </a:xfrm>
            <a:custGeom>
              <a:avLst/>
              <a:gdLst>
                <a:gd name="T0" fmla="*/ 303 w 560"/>
                <a:gd name="T1" fmla="*/ 391 h 531"/>
                <a:gd name="T2" fmla="*/ 413 w 560"/>
                <a:gd name="T3" fmla="*/ 531 h 531"/>
                <a:gd name="T4" fmla="*/ 560 w 560"/>
                <a:gd name="T5" fmla="*/ 395 h 531"/>
                <a:gd name="T6" fmla="*/ 460 w 560"/>
                <a:gd name="T7" fmla="*/ 268 h 531"/>
                <a:gd name="T8" fmla="*/ 484 w 560"/>
                <a:gd name="T9" fmla="*/ 157 h 531"/>
                <a:gd name="T10" fmla="*/ 477 w 560"/>
                <a:gd name="T11" fmla="*/ 144 h 531"/>
                <a:gd name="T12" fmla="*/ 463 w 560"/>
                <a:gd name="T13" fmla="*/ 142 h 531"/>
                <a:gd name="T14" fmla="*/ 191 w 560"/>
                <a:gd name="T15" fmla="*/ 219 h 531"/>
                <a:gd name="T16" fmla="*/ 112 w 560"/>
                <a:gd name="T17" fmla="*/ 11 h 531"/>
                <a:gd name="T18" fmla="*/ 101 w 560"/>
                <a:gd name="T19" fmla="*/ 1 h 531"/>
                <a:gd name="T20" fmla="*/ 86 w 560"/>
                <a:gd name="T21" fmla="*/ 6 h 531"/>
                <a:gd name="T22" fmla="*/ 71 w 560"/>
                <a:gd name="T23" fmla="*/ 308 h 531"/>
                <a:gd name="T24" fmla="*/ 253 w 560"/>
                <a:gd name="T25" fmla="*/ 397 h 531"/>
                <a:gd name="T26" fmla="*/ 303 w 560"/>
                <a:gd name="T27" fmla="*/ 391 h 531"/>
                <a:gd name="T28" fmla="*/ 303 w 560"/>
                <a:gd name="T29" fmla="*/ 391 h 531"/>
                <a:gd name="T30" fmla="*/ 303 w 560"/>
                <a:gd name="T31" fmla="*/ 391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0" h="531">
                  <a:moveTo>
                    <a:pt x="303" y="391"/>
                  </a:moveTo>
                  <a:cubicBezTo>
                    <a:pt x="413" y="531"/>
                    <a:pt x="413" y="531"/>
                    <a:pt x="413" y="531"/>
                  </a:cubicBezTo>
                  <a:cubicBezTo>
                    <a:pt x="560" y="395"/>
                    <a:pt x="560" y="395"/>
                    <a:pt x="560" y="395"/>
                  </a:cubicBezTo>
                  <a:cubicBezTo>
                    <a:pt x="460" y="268"/>
                    <a:pt x="460" y="268"/>
                    <a:pt x="460" y="268"/>
                  </a:cubicBezTo>
                  <a:cubicBezTo>
                    <a:pt x="477" y="233"/>
                    <a:pt x="485" y="195"/>
                    <a:pt x="484" y="157"/>
                  </a:cubicBezTo>
                  <a:cubicBezTo>
                    <a:pt x="483" y="152"/>
                    <a:pt x="481" y="147"/>
                    <a:pt x="477" y="144"/>
                  </a:cubicBezTo>
                  <a:cubicBezTo>
                    <a:pt x="473" y="142"/>
                    <a:pt x="468" y="141"/>
                    <a:pt x="463" y="142"/>
                  </a:cubicBezTo>
                  <a:cubicBezTo>
                    <a:pt x="191" y="219"/>
                    <a:pt x="191" y="219"/>
                    <a:pt x="191" y="219"/>
                  </a:cubicBezTo>
                  <a:cubicBezTo>
                    <a:pt x="112" y="11"/>
                    <a:pt x="112" y="11"/>
                    <a:pt x="112" y="11"/>
                  </a:cubicBezTo>
                  <a:cubicBezTo>
                    <a:pt x="111" y="6"/>
                    <a:pt x="106" y="2"/>
                    <a:pt x="101" y="1"/>
                  </a:cubicBezTo>
                  <a:cubicBezTo>
                    <a:pt x="95" y="0"/>
                    <a:pt x="90" y="2"/>
                    <a:pt x="86" y="6"/>
                  </a:cubicBezTo>
                  <a:cubicBezTo>
                    <a:pt x="7" y="88"/>
                    <a:pt x="0" y="218"/>
                    <a:pt x="71" y="308"/>
                  </a:cubicBezTo>
                  <a:cubicBezTo>
                    <a:pt x="115" y="364"/>
                    <a:pt x="181" y="397"/>
                    <a:pt x="253" y="397"/>
                  </a:cubicBezTo>
                  <a:cubicBezTo>
                    <a:pt x="270" y="397"/>
                    <a:pt x="287" y="395"/>
                    <a:pt x="303" y="391"/>
                  </a:cubicBezTo>
                  <a:close/>
                  <a:moveTo>
                    <a:pt x="303" y="391"/>
                  </a:moveTo>
                  <a:cubicBezTo>
                    <a:pt x="303" y="391"/>
                    <a:pt x="303" y="391"/>
                    <a:pt x="303" y="391"/>
                  </a:cubicBezTo>
                </a:path>
              </a:pathLst>
            </a:custGeom>
            <a:solidFill>
              <a:schemeClr val="accent5"/>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142" name="Group 141"/>
          <p:cNvGrpSpPr/>
          <p:nvPr/>
        </p:nvGrpSpPr>
        <p:grpSpPr>
          <a:xfrm>
            <a:off x="5622926" y="3357563"/>
            <a:ext cx="728663" cy="831851"/>
            <a:chOff x="5622925" y="3357563"/>
            <a:chExt cx="728663" cy="831850"/>
          </a:xfrm>
        </p:grpSpPr>
        <p:sp>
          <p:nvSpPr>
            <p:cNvPr id="137" name="Freeform 113"/>
            <p:cNvSpPr>
              <a:spLocks noEditPoints="1"/>
            </p:cNvSpPr>
            <p:nvPr/>
          </p:nvSpPr>
          <p:spPr bwMode="auto">
            <a:xfrm>
              <a:off x="5672138" y="3770313"/>
              <a:ext cx="298450" cy="419100"/>
            </a:xfrm>
            <a:custGeom>
              <a:avLst/>
              <a:gdLst>
                <a:gd name="T0" fmla="*/ 117 w 188"/>
                <a:gd name="T1" fmla="*/ 125 h 264"/>
                <a:gd name="T2" fmla="*/ 98 w 188"/>
                <a:gd name="T3" fmla="*/ 92 h 264"/>
                <a:gd name="T4" fmla="*/ 54 w 188"/>
                <a:gd name="T5" fmla="*/ 100 h 264"/>
                <a:gd name="T6" fmla="*/ 111 w 188"/>
                <a:gd name="T7" fmla="*/ 0 h 264"/>
                <a:gd name="T8" fmla="*/ 0 w 188"/>
                <a:gd name="T9" fmla="*/ 0 h 264"/>
                <a:gd name="T10" fmla="*/ 0 w 188"/>
                <a:gd name="T11" fmla="*/ 264 h 264"/>
                <a:gd name="T12" fmla="*/ 188 w 188"/>
                <a:gd name="T13" fmla="*/ 264 h 264"/>
                <a:gd name="T14" fmla="*/ 188 w 188"/>
                <a:gd name="T15" fmla="*/ 0 h 264"/>
                <a:gd name="T16" fmla="*/ 117 w 188"/>
                <a:gd name="T17" fmla="*/ 125 h 264"/>
                <a:gd name="T18" fmla="*/ 117 w 188"/>
                <a:gd name="T19" fmla="*/ 125 h 264"/>
                <a:gd name="T20" fmla="*/ 117 w 188"/>
                <a:gd name="T21" fmla="*/ 12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8" h="264">
                  <a:moveTo>
                    <a:pt x="117" y="125"/>
                  </a:moveTo>
                  <a:lnTo>
                    <a:pt x="98" y="92"/>
                  </a:lnTo>
                  <a:lnTo>
                    <a:pt x="54" y="100"/>
                  </a:lnTo>
                  <a:lnTo>
                    <a:pt x="111" y="0"/>
                  </a:lnTo>
                  <a:lnTo>
                    <a:pt x="0" y="0"/>
                  </a:lnTo>
                  <a:lnTo>
                    <a:pt x="0" y="264"/>
                  </a:lnTo>
                  <a:lnTo>
                    <a:pt x="188" y="264"/>
                  </a:lnTo>
                  <a:lnTo>
                    <a:pt x="188" y="0"/>
                  </a:lnTo>
                  <a:lnTo>
                    <a:pt x="117" y="125"/>
                  </a:lnTo>
                  <a:close/>
                  <a:moveTo>
                    <a:pt x="117" y="125"/>
                  </a:moveTo>
                  <a:lnTo>
                    <a:pt x="117" y="125"/>
                  </a:ln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138" name="Freeform 114"/>
            <p:cNvSpPr>
              <a:spLocks noEditPoints="1"/>
            </p:cNvSpPr>
            <p:nvPr/>
          </p:nvSpPr>
          <p:spPr bwMode="auto">
            <a:xfrm>
              <a:off x="5672138" y="3770313"/>
              <a:ext cx="298450" cy="419100"/>
            </a:xfrm>
            <a:custGeom>
              <a:avLst/>
              <a:gdLst>
                <a:gd name="T0" fmla="*/ 117 w 188"/>
                <a:gd name="T1" fmla="*/ 125 h 264"/>
                <a:gd name="T2" fmla="*/ 98 w 188"/>
                <a:gd name="T3" fmla="*/ 92 h 264"/>
                <a:gd name="T4" fmla="*/ 54 w 188"/>
                <a:gd name="T5" fmla="*/ 100 h 264"/>
                <a:gd name="T6" fmla="*/ 111 w 188"/>
                <a:gd name="T7" fmla="*/ 0 h 264"/>
                <a:gd name="T8" fmla="*/ 0 w 188"/>
                <a:gd name="T9" fmla="*/ 0 h 264"/>
                <a:gd name="T10" fmla="*/ 0 w 188"/>
                <a:gd name="T11" fmla="*/ 264 h 264"/>
                <a:gd name="T12" fmla="*/ 188 w 188"/>
                <a:gd name="T13" fmla="*/ 264 h 264"/>
                <a:gd name="T14" fmla="*/ 188 w 188"/>
                <a:gd name="T15" fmla="*/ 0 h 264"/>
                <a:gd name="T16" fmla="*/ 117 w 188"/>
                <a:gd name="T17" fmla="*/ 125 h 264"/>
                <a:gd name="T18" fmla="*/ 117 w 188"/>
                <a:gd name="T19" fmla="*/ 125 h 264"/>
                <a:gd name="T20" fmla="*/ 117 w 188"/>
                <a:gd name="T21" fmla="*/ 12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8" h="264">
                  <a:moveTo>
                    <a:pt x="117" y="125"/>
                  </a:moveTo>
                  <a:lnTo>
                    <a:pt x="98" y="92"/>
                  </a:lnTo>
                  <a:lnTo>
                    <a:pt x="54" y="100"/>
                  </a:lnTo>
                  <a:lnTo>
                    <a:pt x="111" y="0"/>
                  </a:lnTo>
                  <a:lnTo>
                    <a:pt x="0" y="0"/>
                  </a:lnTo>
                  <a:lnTo>
                    <a:pt x="0" y="264"/>
                  </a:lnTo>
                  <a:lnTo>
                    <a:pt x="188" y="264"/>
                  </a:lnTo>
                  <a:lnTo>
                    <a:pt x="188" y="0"/>
                  </a:lnTo>
                  <a:lnTo>
                    <a:pt x="117" y="125"/>
                  </a:lnTo>
                  <a:moveTo>
                    <a:pt x="117" y="125"/>
                  </a:moveTo>
                  <a:lnTo>
                    <a:pt x="117" y="1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139" name="Freeform 115"/>
            <p:cNvSpPr>
              <a:spLocks noEditPoints="1"/>
            </p:cNvSpPr>
            <p:nvPr/>
          </p:nvSpPr>
          <p:spPr bwMode="auto">
            <a:xfrm>
              <a:off x="5622925" y="3357563"/>
              <a:ext cx="728663" cy="379413"/>
            </a:xfrm>
            <a:custGeom>
              <a:avLst/>
              <a:gdLst>
                <a:gd name="T0" fmla="*/ 370 w 371"/>
                <a:gd name="T1" fmla="*/ 108 h 193"/>
                <a:gd name="T2" fmla="*/ 270 w 371"/>
                <a:gd name="T3" fmla="*/ 108 h 193"/>
                <a:gd name="T4" fmla="*/ 285 w 371"/>
                <a:gd name="T5" fmla="*/ 99 h 193"/>
                <a:gd name="T6" fmla="*/ 313 w 371"/>
                <a:gd name="T7" fmla="*/ 53 h 193"/>
                <a:gd name="T8" fmla="*/ 297 w 371"/>
                <a:gd name="T9" fmla="*/ 13 h 193"/>
                <a:gd name="T10" fmla="*/ 263 w 371"/>
                <a:gd name="T11" fmla="*/ 0 h 193"/>
                <a:gd name="T12" fmla="*/ 225 w 371"/>
                <a:gd name="T13" fmla="*/ 13 h 193"/>
                <a:gd name="T14" fmla="*/ 187 w 371"/>
                <a:gd name="T15" fmla="*/ 66 h 193"/>
                <a:gd name="T16" fmla="*/ 185 w 371"/>
                <a:gd name="T17" fmla="*/ 69 h 193"/>
                <a:gd name="T18" fmla="*/ 173 w 371"/>
                <a:gd name="T19" fmla="*/ 41 h 193"/>
                <a:gd name="T20" fmla="*/ 145 w 371"/>
                <a:gd name="T21" fmla="*/ 13 h 193"/>
                <a:gd name="T22" fmla="*/ 108 w 371"/>
                <a:gd name="T23" fmla="*/ 0 h 193"/>
                <a:gd name="T24" fmla="*/ 72 w 371"/>
                <a:gd name="T25" fmla="*/ 15 h 193"/>
                <a:gd name="T26" fmla="*/ 56 w 371"/>
                <a:gd name="T27" fmla="*/ 58 h 193"/>
                <a:gd name="T28" fmla="*/ 63 w 371"/>
                <a:gd name="T29" fmla="*/ 83 h 193"/>
                <a:gd name="T30" fmla="*/ 93 w 371"/>
                <a:gd name="T31" fmla="*/ 108 h 193"/>
                <a:gd name="T32" fmla="*/ 0 w 371"/>
                <a:gd name="T33" fmla="*/ 108 h 193"/>
                <a:gd name="T34" fmla="*/ 0 w 371"/>
                <a:gd name="T35" fmla="*/ 193 h 193"/>
                <a:gd name="T36" fmla="*/ 175 w 371"/>
                <a:gd name="T37" fmla="*/ 193 h 193"/>
                <a:gd name="T38" fmla="*/ 175 w 371"/>
                <a:gd name="T39" fmla="*/ 108 h 193"/>
                <a:gd name="T40" fmla="*/ 196 w 371"/>
                <a:gd name="T41" fmla="*/ 108 h 193"/>
                <a:gd name="T42" fmla="*/ 196 w 371"/>
                <a:gd name="T43" fmla="*/ 193 h 193"/>
                <a:gd name="T44" fmla="*/ 371 w 371"/>
                <a:gd name="T45" fmla="*/ 193 h 193"/>
                <a:gd name="T46" fmla="*/ 370 w 371"/>
                <a:gd name="T47" fmla="*/ 108 h 193"/>
                <a:gd name="T48" fmla="*/ 99 w 371"/>
                <a:gd name="T49" fmla="*/ 82 h 193"/>
                <a:gd name="T50" fmla="*/ 85 w 371"/>
                <a:gd name="T51" fmla="*/ 69 h 193"/>
                <a:gd name="T52" fmla="*/ 82 w 371"/>
                <a:gd name="T53" fmla="*/ 55 h 193"/>
                <a:gd name="T54" fmla="*/ 90 w 371"/>
                <a:gd name="T55" fmla="*/ 34 h 193"/>
                <a:gd name="T56" fmla="*/ 107 w 371"/>
                <a:gd name="T57" fmla="*/ 26 h 193"/>
                <a:gd name="T58" fmla="*/ 108 w 371"/>
                <a:gd name="T59" fmla="*/ 26 h 193"/>
                <a:gd name="T60" fmla="*/ 131 w 371"/>
                <a:gd name="T61" fmla="*/ 34 h 193"/>
                <a:gd name="T62" fmla="*/ 161 w 371"/>
                <a:gd name="T63" fmla="*/ 78 h 193"/>
                <a:gd name="T64" fmla="*/ 170 w 371"/>
                <a:gd name="T65" fmla="*/ 101 h 193"/>
                <a:gd name="T66" fmla="*/ 99 w 371"/>
                <a:gd name="T67" fmla="*/ 82 h 193"/>
                <a:gd name="T68" fmla="*/ 219 w 371"/>
                <a:gd name="T69" fmla="*/ 63 h 193"/>
                <a:gd name="T70" fmla="*/ 240 w 371"/>
                <a:gd name="T71" fmla="*/ 34 h 193"/>
                <a:gd name="T72" fmla="*/ 263 w 371"/>
                <a:gd name="T73" fmla="*/ 26 h 193"/>
                <a:gd name="T74" fmla="*/ 263 w 371"/>
                <a:gd name="T75" fmla="*/ 26 h 193"/>
                <a:gd name="T76" fmla="*/ 280 w 371"/>
                <a:gd name="T77" fmla="*/ 33 h 193"/>
                <a:gd name="T78" fmla="*/ 287 w 371"/>
                <a:gd name="T79" fmla="*/ 48 h 193"/>
                <a:gd name="T80" fmla="*/ 270 w 371"/>
                <a:gd name="T81" fmla="*/ 77 h 193"/>
                <a:gd name="T82" fmla="*/ 201 w 371"/>
                <a:gd name="T83" fmla="*/ 103 h 193"/>
                <a:gd name="T84" fmla="*/ 219 w 371"/>
                <a:gd name="T85" fmla="*/ 63 h 193"/>
                <a:gd name="T86" fmla="*/ 219 w 371"/>
                <a:gd name="T87" fmla="*/ 63 h 193"/>
                <a:gd name="T88" fmla="*/ 219 w 371"/>
                <a:gd name="T89" fmla="*/ 6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1" h="193">
                  <a:moveTo>
                    <a:pt x="370" y="108"/>
                  </a:moveTo>
                  <a:cubicBezTo>
                    <a:pt x="270" y="108"/>
                    <a:pt x="270" y="108"/>
                    <a:pt x="270" y="108"/>
                  </a:cubicBezTo>
                  <a:cubicBezTo>
                    <a:pt x="275" y="105"/>
                    <a:pt x="281" y="102"/>
                    <a:pt x="285" y="99"/>
                  </a:cubicBezTo>
                  <a:cubicBezTo>
                    <a:pt x="303" y="86"/>
                    <a:pt x="313" y="69"/>
                    <a:pt x="313" y="53"/>
                  </a:cubicBezTo>
                  <a:cubicBezTo>
                    <a:pt x="313" y="40"/>
                    <a:pt x="306" y="21"/>
                    <a:pt x="297" y="13"/>
                  </a:cubicBezTo>
                  <a:cubicBezTo>
                    <a:pt x="288" y="5"/>
                    <a:pt x="276" y="0"/>
                    <a:pt x="263" y="0"/>
                  </a:cubicBezTo>
                  <a:cubicBezTo>
                    <a:pt x="249" y="0"/>
                    <a:pt x="236" y="5"/>
                    <a:pt x="225" y="13"/>
                  </a:cubicBezTo>
                  <a:cubicBezTo>
                    <a:pt x="209" y="24"/>
                    <a:pt x="196" y="48"/>
                    <a:pt x="187" y="66"/>
                  </a:cubicBezTo>
                  <a:cubicBezTo>
                    <a:pt x="186" y="67"/>
                    <a:pt x="186" y="68"/>
                    <a:pt x="185" y="69"/>
                  </a:cubicBezTo>
                  <a:cubicBezTo>
                    <a:pt x="182" y="62"/>
                    <a:pt x="178" y="47"/>
                    <a:pt x="173" y="41"/>
                  </a:cubicBezTo>
                  <a:cubicBezTo>
                    <a:pt x="166" y="30"/>
                    <a:pt x="156" y="20"/>
                    <a:pt x="145" y="13"/>
                  </a:cubicBezTo>
                  <a:cubicBezTo>
                    <a:pt x="134" y="5"/>
                    <a:pt x="121" y="0"/>
                    <a:pt x="108" y="0"/>
                  </a:cubicBezTo>
                  <a:cubicBezTo>
                    <a:pt x="94" y="0"/>
                    <a:pt x="81" y="6"/>
                    <a:pt x="72" y="15"/>
                  </a:cubicBezTo>
                  <a:cubicBezTo>
                    <a:pt x="62" y="24"/>
                    <a:pt x="56" y="44"/>
                    <a:pt x="56" y="58"/>
                  </a:cubicBezTo>
                  <a:cubicBezTo>
                    <a:pt x="56" y="66"/>
                    <a:pt x="58" y="75"/>
                    <a:pt x="63" y="83"/>
                  </a:cubicBezTo>
                  <a:cubicBezTo>
                    <a:pt x="69" y="93"/>
                    <a:pt x="79" y="101"/>
                    <a:pt x="93" y="108"/>
                  </a:cubicBezTo>
                  <a:cubicBezTo>
                    <a:pt x="0" y="108"/>
                    <a:pt x="0" y="108"/>
                    <a:pt x="0" y="108"/>
                  </a:cubicBezTo>
                  <a:cubicBezTo>
                    <a:pt x="0" y="193"/>
                    <a:pt x="0" y="193"/>
                    <a:pt x="0" y="193"/>
                  </a:cubicBezTo>
                  <a:cubicBezTo>
                    <a:pt x="175" y="193"/>
                    <a:pt x="175" y="193"/>
                    <a:pt x="175" y="193"/>
                  </a:cubicBezTo>
                  <a:cubicBezTo>
                    <a:pt x="175" y="108"/>
                    <a:pt x="175" y="108"/>
                    <a:pt x="175" y="108"/>
                  </a:cubicBezTo>
                  <a:cubicBezTo>
                    <a:pt x="196" y="108"/>
                    <a:pt x="196" y="108"/>
                    <a:pt x="196" y="108"/>
                  </a:cubicBezTo>
                  <a:cubicBezTo>
                    <a:pt x="196" y="193"/>
                    <a:pt x="196" y="193"/>
                    <a:pt x="196" y="193"/>
                  </a:cubicBezTo>
                  <a:cubicBezTo>
                    <a:pt x="371" y="193"/>
                    <a:pt x="371" y="193"/>
                    <a:pt x="371" y="193"/>
                  </a:cubicBezTo>
                  <a:lnTo>
                    <a:pt x="370" y="108"/>
                  </a:lnTo>
                  <a:close/>
                  <a:moveTo>
                    <a:pt x="99" y="82"/>
                  </a:moveTo>
                  <a:cubicBezTo>
                    <a:pt x="92" y="77"/>
                    <a:pt x="88" y="73"/>
                    <a:pt x="85" y="69"/>
                  </a:cubicBezTo>
                  <a:cubicBezTo>
                    <a:pt x="83" y="65"/>
                    <a:pt x="82" y="58"/>
                    <a:pt x="82" y="55"/>
                  </a:cubicBezTo>
                  <a:cubicBezTo>
                    <a:pt x="82" y="49"/>
                    <a:pt x="85" y="39"/>
                    <a:pt x="90" y="34"/>
                  </a:cubicBezTo>
                  <a:cubicBezTo>
                    <a:pt x="95" y="29"/>
                    <a:pt x="101" y="26"/>
                    <a:pt x="107" y="26"/>
                  </a:cubicBezTo>
                  <a:cubicBezTo>
                    <a:pt x="108" y="26"/>
                    <a:pt x="108" y="26"/>
                    <a:pt x="108" y="26"/>
                  </a:cubicBezTo>
                  <a:cubicBezTo>
                    <a:pt x="115" y="26"/>
                    <a:pt x="123" y="29"/>
                    <a:pt x="131" y="34"/>
                  </a:cubicBezTo>
                  <a:cubicBezTo>
                    <a:pt x="142" y="42"/>
                    <a:pt x="153" y="62"/>
                    <a:pt x="161" y="78"/>
                  </a:cubicBezTo>
                  <a:cubicBezTo>
                    <a:pt x="165" y="85"/>
                    <a:pt x="168" y="93"/>
                    <a:pt x="170" y="101"/>
                  </a:cubicBezTo>
                  <a:cubicBezTo>
                    <a:pt x="135" y="98"/>
                    <a:pt x="112" y="90"/>
                    <a:pt x="99" y="82"/>
                  </a:cubicBezTo>
                  <a:close/>
                  <a:moveTo>
                    <a:pt x="219" y="63"/>
                  </a:moveTo>
                  <a:cubicBezTo>
                    <a:pt x="225" y="54"/>
                    <a:pt x="232" y="39"/>
                    <a:pt x="240" y="34"/>
                  </a:cubicBezTo>
                  <a:cubicBezTo>
                    <a:pt x="248" y="29"/>
                    <a:pt x="255" y="26"/>
                    <a:pt x="263" y="26"/>
                  </a:cubicBezTo>
                  <a:cubicBezTo>
                    <a:pt x="263" y="26"/>
                    <a:pt x="263" y="26"/>
                    <a:pt x="263" y="26"/>
                  </a:cubicBezTo>
                  <a:cubicBezTo>
                    <a:pt x="270" y="26"/>
                    <a:pt x="276" y="29"/>
                    <a:pt x="280" y="33"/>
                  </a:cubicBezTo>
                  <a:cubicBezTo>
                    <a:pt x="284" y="37"/>
                    <a:pt x="287" y="43"/>
                    <a:pt x="287" y="48"/>
                  </a:cubicBezTo>
                  <a:cubicBezTo>
                    <a:pt x="287" y="54"/>
                    <a:pt x="284" y="68"/>
                    <a:pt x="270" y="77"/>
                  </a:cubicBezTo>
                  <a:cubicBezTo>
                    <a:pt x="257" y="87"/>
                    <a:pt x="235" y="96"/>
                    <a:pt x="201" y="103"/>
                  </a:cubicBezTo>
                  <a:cubicBezTo>
                    <a:pt x="204" y="90"/>
                    <a:pt x="210" y="75"/>
                    <a:pt x="219" y="63"/>
                  </a:cubicBezTo>
                  <a:close/>
                  <a:moveTo>
                    <a:pt x="219" y="63"/>
                  </a:moveTo>
                  <a:cubicBezTo>
                    <a:pt x="219" y="63"/>
                    <a:pt x="219" y="63"/>
                    <a:pt x="219" y="63"/>
                  </a:cubicBezTo>
                </a:path>
              </a:pathLst>
            </a:custGeom>
            <a:solidFill>
              <a:schemeClr val="accent6">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40" name="Freeform 116"/>
            <p:cNvSpPr>
              <a:spLocks noEditPoints="1"/>
            </p:cNvSpPr>
            <p:nvPr/>
          </p:nvSpPr>
          <p:spPr bwMode="auto">
            <a:xfrm>
              <a:off x="6003925" y="3770313"/>
              <a:ext cx="298450" cy="419100"/>
            </a:xfrm>
            <a:custGeom>
              <a:avLst/>
              <a:gdLst>
                <a:gd name="T0" fmla="*/ 133 w 188"/>
                <a:gd name="T1" fmla="*/ 100 h 264"/>
                <a:gd name="T2" fmla="*/ 90 w 188"/>
                <a:gd name="T3" fmla="*/ 92 h 264"/>
                <a:gd name="T4" fmla="*/ 70 w 188"/>
                <a:gd name="T5" fmla="*/ 125 h 264"/>
                <a:gd name="T6" fmla="*/ 0 w 188"/>
                <a:gd name="T7" fmla="*/ 2 h 264"/>
                <a:gd name="T8" fmla="*/ 0 w 188"/>
                <a:gd name="T9" fmla="*/ 264 h 264"/>
                <a:gd name="T10" fmla="*/ 188 w 188"/>
                <a:gd name="T11" fmla="*/ 264 h 264"/>
                <a:gd name="T12" fmla="*/ 188 w 188"/>
                <a:gd name="T13" fmla="*/ 0 h 264"/>
                <a:gd name="T14" fmla="*/ 77 w 188"/>
                <a:gd name="T15" fmla="*/ 0 h 264"/>
                <a:gd name="T16" fmla="*/ 133 w 188"/>
                <a:gd name="T17" fmla="*/ 100 h 264"/>
                <a:gd name="T18" fmla="*/ 133 w 188"/>
                <a:gd name="T19" fmla="*/ 100 h 264"/>
                <a:gd name="T20" fmla="*/ 133 w 188"/>
                <a:gd name="T21"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8" h="264">
                  <a:moveTo>
                    <a:pt x="133" y="100"/>
                  </a:moveTo>
                  <a:lnTo>
                    <a:pt x="90" y="92"/>
                  </a:lnTo>
                  <a:lnTo>
                    <a:pt x="70" y="125"/>
                  </a:lnTo>
                  <a:lnTo>
                    <a:pt x="0" y="2"/>
                  </a:lnTo>
                  <a:lnTo>
                    <a:pt x="0" y="264"/>
                  </a:lnTo>
                  <a:lnTo>
                    <a:pt x="188" y="264"/>
                  </a:lnTo>
                  <a:lnTo>
                    <a:pt x="188" y="0"/>
                  </a:lnTo>
                  <a:lnTo>
                    <a:pt x="77" y="0"/>
                  </a:lnTo>
                  <a:lnTo>
                    <a:pt x="133" y="100"/>
                  </a:lnTo>
                  <a:close/>
                  <a:moveTo>
                    <a:pt x="133" y="100"/>
                  </a:moveTo>
                  <a:lnTo>
                    <a:pt x="133" y="100"/>
                  </a:ln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141" name="Freeform 117"/>
            <p:cNvSpPr>
              <a:spLocks noEditPoints="1"/>
            </p:cNvSpPr>
            <p:nvPr/>
          </p:nvSpPr>
          <p:spPr bwMode="auto">
            <a:xfrm>
              <a:off x="6003925" y="3770313"/>
              <a:ext cx="298450" cy="419100"/>
            </a:xfrm>
            <a:custGeom>
              <a:avLst/>
              <a:gdLst>
                <a:gd name="T0" fmla="*/ 133 w 188"/>
                <a:gd name="T1" fmla="*/ 100 h 264"/>
                <a:gd name="T2" fmla="*/ 90 w 188"/>
                <a:gd name="T3" fmla="*/ 92 h 264"/>
                <a:gd name="T4" fmla="*/ 70 w 188"/>
                <a:gd name="T5" fmla="*/ 125 h 264"/>
                <a:gd name="T6" fmla="*/ 0 w 188"/>
                <a:gd name="T7" fmla="*/ 2 h 264"/>
                <a:gd name="T8" fmla="*/ 0 w 188"/>
                <a:gd name="T9" fmla="*/ 264 h 264"/>
                <a:gd name="T10" fmla="*/ 188 w 188"/>
                <a:gd name="T11" fmla="*/ 264 h 264"/>
                <a:gd name="T12" fmla="*/ 188 w 188"/>
                <a:gd name="T13" fmla="*/ 0 h 264"/>
                <a:gd name="T14" fmla="*/ 77 w 188"/>
                <a:gd name="T15" fmla="*/ 0 h 264"/>
                <a:gd name="T16" fmla="*/ 133 w 188"/>
                <a:gd name="T17" fmla="*/ 100 h 264"/>
                <a:gd name="T18" fmla="*/ 133 w 188"/>
                <a:gd name="T19" fmla="*/ 100 h 264"/>
                <a:gd name="T20" fmla="*/ 133 w 188"/>
                <a:gd name="T21"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8" h="264">
                  <a:moveTo>
                    <a:pt x="133" y="100"/>
                  </a:moveTo>
                  <a:lnTo>
                    <a:pt x="90" y="92"/>
                  </a:lnTo>
                  <a:lnTo>
                    <a:pt x="70" y="125"/>
                  </a:lnTo>
                  <a:lnTo>
                    <a:pt x="0" y="2"/>
                  </a:lnTo>
                  <a:lnTo>
                    <a:pt x="0" y="264"/>
                  </a:lnTo>
                  <a:lnTo>
                    <a:pt x="188" y="264"/>
                  </a:lnTo>
                  <a:lnTo>
                    <a:pt x="188" y="0"/>
                  </a:lnTo>
                  <a:lnTo>
                    <a:pt x="77" y="0"/>
                  </a:lnTo>
                  <a:lnTo>
                    <a:pt x="133" y="100"/>
                  </a:lnTo>
                  <a:moveTo>
                    <a:pt x="133" y="100"/>
                  </a:moveTo>
                  <a:lnTo>
                    <a:pt x="133" y="1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4" name="组合 83"/>
          <p:cNvGrpSpPr/>
          <p:nvPr/>
        </p:nvGrpSpPr>
        <p:grpSpPr>
          <a:xfrm>
            <a:off x="2492207" y="3614986"/>
            <a:ext cx="1934629" cy="1306294"/>
            <a:chOff x="468937" y="2419540"/>
            <a:chExt cx="1934629" cy="1306294"/>
          </a:xfrm>
        </p:grpSpPr>
        <p:sp>
          <p:nvSpPr>
            <p:cNvPr id="85"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86" name="矩形 85"/>
            <p:cNvSpPr/>
            <p:nvPr/>
          </p:nvSpPr>
          <p:spPr>
            <a:xfrm>
              <a:off x="470268" y="2823664"/>
              <a:ext cx="1933298" cy="902170"/>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单击此处编辑您要的内容，建议您在展示时采用微软雅黑字体单击此处编辑您要的内容，建议您在展示时采用微软雅黑字体</a:t>
              </a:r>
              <a:endParaRPr lang="en-US" altLang="zh-CN" sz="900" dirty="0"/>
            </a:p>
          </p:txBody>
        </p:sp>
      </p:grpSp>
      <p:grpSp>
        <p:nvGrpSpPr>
          <p:cNvPr id="100" name="组合 99"/>
          <p:cNvGrpSpPr/>
          <p:nvPr/>
        </p:nvGrpSpPr>
        <p:grpSpPr>
          <a:xfrm>
            <a:off x="7539695" y="3614986"/>
            <a:ext cx="1934629" cy="1306294"/>
            <a:chOff x="468937" y="2419540"/>
            <a:chExt cx="1934629" cy="1306294"/>
          </a:xfrm>
        </p:grpSpPr>
        <p:sp>
          <p:nvSpPr>
            <p:cNvPr id="101"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102" name="矩形 101"/>
            <p:cNvSpPr/>
            <p:nvPr/>
          </p:nvSpPr>
          <p:spPr>
            <a:xfrm>
              <a:off x="470268" y="2823664"/>
              <a:ext cx="1933298" cy="902170"/>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单击此处编辑您要的内容，建议您在展示时采用微软雅黑字体单击此处编辑您要的内容，建议您在展示时采用微软雅黑字体</a:t>
              </a:r>
              <a:endParaRPr lang="en-US" altLang="zh-CN" sz="900" dirty="0"/>
            </a:p>
          </p:txBody>
        </p:sp>
      </p:grpSp>
      <p:pic>
        <p:nvPicPr>
          <p:cNvPr id="111" name="图片 1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112"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13" name="图片 1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fad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p:cTn id="7" dur="500" fill="hold"/>
                                        <p:tgtEl>
                                          <p:spTgt spid="142"/>
                                        </p:tgtEl>
                                        <p:attrNameLst>
                                          <p:attrName>ppt_w</p:attrName>
                                        </p:attrNameLst>
                                      </p:cBhvr>
                                      <p:tavLst>
                                        <p:tav tm="0">
                                          <p:val>
                                            <p:fltVal val="0"/>
                                          </p:val>
                                        </p:tav>
                                        <p:tav tm="100000">
                                          <p:val>
                                            <p:strVal val="#ppt_w"/>
                                          </p:val>
                                        </p:tav>
                                      </p:tavLst>
                                    </p:anim>
                                    <p:anim calcmode="lin" valueType="num">
                                      <p:cBhvr>
                                        <p:cTn id="8" dur="500" fill="hold"/>
                                        <p:tgtEl>
                                          <p:spTgt spid="142"/>
                                        </p:tgtEl>
                                        <p:attrNameLst>
                                          <p:attrName>ppt_h</p:attrName>
                                        </p:attrNameLst>
                                      </p:cBhvr>
                                      <p:tavLst>
                                        <p:tav tm="0">
                                          <p:val>
                                            <p:fltVal val="0"/>
                                          </p:val>
                                        </p:tav>
                                        <p:tav tm="100000">
                                          <p:val>
                                            <p:strVal val="#ppt_h"/>
                                          </p:val>
                                        </p:tav>
                                      </p:tavLst>
                                    </p:anim>
                                    <p:animEffect transition="in" filter="fade">
                                      <p:cBhvr>
                                        <p:cTn id="9" dur="500"/>
                                        <p:tgtEl>
                                          <p:spTgt spid="14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6"/>
                                        </p:tgtEl>
                                        <p:attrNameLst>
                                          <p:attrName>style.visibility</p:attrName>
                                        </p:attrNameLst>
                                      </p:cBhvr>
                                      <p:to>
                                        <p:strVal val="visible"/>
                                      </p:to>
                                    </p:set>
                                    <p:animEffect transition="in" filter="fade">
                                      <p:cBhvr>
                                        <p:cTn id="13" dur="500"/>
                                        <p:tgtEl>
                                          <p:spTgt spid="1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right)">
                                      <p:cBhvr>
                                        <p:cTn id="17" dur="500"/>
                                        <p:tgtEl>
                                          <p:spTgt spid="6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p:cTn id="24" dur="500" fill="hold"/>
                                        <p:tgtEl>
                                          <p:spTgt spid="83"/>
                                        </p:tgtEl>
                                        <p:attrNameLst>
                                          <p:attrName>ppt_w</p:attrName>
                                        </p:attrNameLst>
                                      </p:cBhvr>
                                      <p:tavLst>
                                        <p:tav tm="0">
                                          <p:val>
                                            <p:fltVal val="0"/>
                                          </p:val>
                                        </p:tav>
                                        <p:tav tm="100000">
                                          <p:val>
                                            <p:strVal val="#ppt_w"/>
                                          </p:val>
                                        </p:tav>
                                      </p:tavLst>
                                    </p:anim>
                                    <p:anim calcmode="lin" valueType="num">
                                      <p:cBhvr>
                                        <p:cTn id="25" dur="500" fill="hold"/>
                                        <p:tgtEl>
                                          <p:spTgt spid="83"/>
                                        </p:tgtEl>
                                        <p:attrNameLst>
                                          <p:attrName>ppt_h</p:attrName>
                                        </p:attrNameLst>
                                      </p:cBhvr>
                                      <p:tavLst>
                                        <p:tav tm="0">
                                          <p:val>
                                            <p:fltVal val="0"/>
                                          </p:val>
                                        </p:tav>
                                        <p:tav tm="100000">
                                          <p:val>
                                            <p:strVal val="#ppt_h"/>
                                          </p:val>
                                        </p:tav>
                                      </p:tavLst>
                                    </p:anim>
                                    <p:animEffect transition="in" filter="fade">
                                      <p:cBhvr>
                                        <p:cTn id="26" dur="500"/>
                                        <p:tgtEl>
                                          <p:spTgt spid="83"/>
                                        </p:tgtEl>
                                      </p:cBhvr>
                                    </p:animEffect>
                                  </p:childTnLst>
                                </p:cTn>
                              </p:par>
                              <p:par>
                                <p:cTn id="27" presetID="53" presetClass="entr" presetSubtype="16" fill="hold" nodeType="withEffect">
                                  <p:stCondLst>
                                    <p:cond delay="0"/>
                                  </p:stCondLst>
                                  <p:childTnLst>
                                    <p:set>
                                      <p:cBhvr>
                                        <p:cTn id="28" dur="1" fill="hold">
                                          <p:stCondLst>
                                            <p:cond delay="0"/>
                                          </p:stCondLst>
                                        </p:cTn>
                                        <p:tgtEl>
                                          <p:spTgt spid="98"/>
                                        </p:tgtEl>
                                        <p:attrNameLst>
                                          <p:attrName>style.visibility</p:attrName>
                                        </p:attrNameLst>
                                      </p:cBhvr>
                                      <p:to>
                                        <p:strVal val="visible"/>
                                      </p:to>
                                    </p:set>
                                    <p:anim calcmode="lin" valueType="num">
                                      <p:cBhvr>
                                        <p:cTn id="29" dur="500" fill="hold"/>
                                        <p:tgtEl>
                                          <p:spTgt spid="98"/>
                                        </p:tgtEl>
                                        <p:attrNameLst>
                                          <p:attrName>ppt_w</p:attrName>
                                        </p:attrNameLst>
                                      </p:cBhvr>
                                      <p:tavLst>
                                        <p:tav tm="0">
                                          <p:val>
                                            <p:fltVal val="0"/>
                                          </p:val>
                                        </p:tav>
                                        <p:tav tm="100000">
                                          <p:val>
                                            <p:strVal val="#ppt_w"/>
                                          </p:val>
                                        </p:tav>
                                      </p:tavLst>
                                    </p:anim>
                                    <p:anim calcmode="lin" valueType="num">
                                      <p:cBhvr>
                                        <p:cTn id="30" dur="500" fill="hold"/>
                                        <p:tgtEl>
                                          <p:spTgt spid="98"/>
                                        </p:tgtEl>
                                        <p:attrNameLst>
                                          <p:attrName>ppt_h</p:attrName>
                                        </p:attrNameLst>
                                      </p:cBhvr>
                                      <p:tavLst>
                                        <p:tav tm="0">
                                          <p:val>
                                            <p:fltVal val="0"/>
                                          </p:val>
                                        </p:tav>
                                        <p:tav tm="100000">
                                          <p:val>
                                            <p:strVal val="#ppt_h"/>
                                          </p:val>
                                        </p:tav>
                                      </p:tavLst>
                                    </p:anim>
                                    <p:animEffect transition="in" filter="fade">
                                      <p:cBhvr>
                                        <p:cTn id="31" dur="500"/>
                                        <p:tgtEl>
                                          <p:spTgt spid="98"/>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500"/>
                                        <p:tgtEl>
                                          <p:spTgt spid="9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fade">
                                      <p:cBhvr>
                                        <p:cTn id="38" dur="500"/>
                                        <p:tgtEl>
                                          <p:spTgt spid="99"/>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right)">
                                      <p:cBhvr>
                                        <p:cTn id="42" dur="500"/>
                                        <p:tgtEl>
                                          <p:spTgt spid="5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left)">
                                      <p:cBhvr>
                                        <p:cTn id="45" dur="500"/>
                                        <p:tgtEl>
                                          <p:spTgt spid="63"/>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23"/>
                                        </p:tgtEl>
                                        <p:attrNameLst>
                                          <p:attrName>style.visibility</p:attrName>
                                        </p:attrNameLst>
                                      </p:cBhvr>
                                      <p:to>
                                        <p:strVal val="visible"/>
                                      </p:to>
                                    </p:set>
                                    <p:anim calcmode="lin" valueType="num">
                                      <p:cBhvr>
                                        <p:cTn id="49" dur="500" fill="hold"/>
                                        <p:tgtEl>
                                          <p:spTgt spid="123"/>
                                        </p:tgtEl>
                                        <p:attrNameLst>
                                          <p:attrName>ppt_w</p:attrName>
                                        </p:attrNameLst>
                                      </p:cBhvr>
                                      <p:tavLst>
                                        <p:tav tm="0">
                                          <p:val>
                                            <p:fltVal val="0"/>
                                          </p:val>
                                        </p:tav>
                                        <p:tav tm="100000">
                                          <p:val>
                                            <p:strVal val="#ppt_w"/>
                                          </p:val>
                                        </p:tav>
                                      </p:tavLst>
                                    </p:anim>
                                    <p:anim calcmode="lin" valueType="num">
                                      <p:cBhvr>
                                        <p:cTn id="50" dur="500" fill="hold"/>
                                        <p:tgtEl>
                                          <p:spTgt spid="123"/>
                                        </p:tgtEl>
                                        <p:attrNameLst>
                                          <p:attrName>ppt_h</p:attrName>
                                        </p:attrNameLst>
                                      </p:cBhvr>
                                      <p:tavLst>
                                        <p:tav tm="0">
                                          <p:val>
                                            <p:fltVal val="0"/>
                                          </p:val>
                                        </p:tav>
                                        <p:tav tm="100000">
                                          <p:val>
                                            <p:strVal val="#ppt_h"/>
                                          </p:val>
                                        </p:tav>
                                      </p:tavLst>
                                    </p:anim>
                                    <p:animEffect transition="in" filter="fade">
                                      <p:cBhvr>
                                        <p:cTn id="51" dur="500"/>
                                        <p:tgtEl>
                                          <p:spTgt spid="123"/>
                                        </p:tgtEl>
                                      </p:cBhvr>
                                    </p:animEffect>
                                  </p:childTnLst>
                                </p:cTn>
                              </p:par>
                              <p:par>
                                <p:cTn id="52" presetID="53" presetClass="entr" presetSubtype="16" fill="hold"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p:cTn id="54" dur="500" fill="hold"/>
                                        <p:tgtEl>
                                          <p:spTgt spid="3"/>
                                        </p:tgtEl>
                                        <p:attrNameLst>
                                          <p:attrName>ppt_w</p:attrName>
                                        </p:attrNameLst>
                                      </p:cBhvr>
                                      <p:tavLst>
                                        <p:tav tm="0">
                                          <p:val>
                                            <p:fltVal val="0"/>
                                          </p:val>
                                        </p:tav>
                                        <p:tav tm="100000">
                                          <p:val>
                                            <p:strVal val="#ppt_w"/>
                                          </p:val>
                                        </p:tav>
                                      </p:tavLst>
                                    </p:anim>
                                    <p:anim calcmode="lin" valueType="num">
                                      <p:cBhvr>
                                        <p:cTn id="55" dur="500" fill="hold"/>
                                        <p:tgtEl>
                                          <p:spTgt spid="3"/>
                                        </p:tgtEl>
                                        <p:attrNameLst>
                                          <p:attrName>ppt_h</p:attrName>
                                        </p:attrNameLst>
                                      </p:cBhvr>
                                      <p:tavLst>
                                        <p:tav tm="0">
                                          <p:val>
                                            <p:fltVal val="0"/>
                                          </p:val>
                                        </p:tav>
                                        <p:tav tm="100000">
                                          <p:val>
                                            <p:strVal val="#ppt_h"/>
                                          </p:val>
                                        </p:tav>
                                      </p:tavLst>
                                    </p:anim>
                                    <p:animEffect transition="in" filter="fade">
                                      <p:cBhvr>
                                        <p:cTn id="56" dur="500"/>
                                        <p:tgtEl>
                                          <p:spTgt spid="3"/>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24"/>
                                        </p:tgtEl>
                                        <p:attrNameLst>
                                          <p:attrName>style.visibility</p:attrName>
                                        </p:attrNameLst>
                                      </p:cBhvr>
                                      <p:to>
                                        <p:strVal val="visible"/>
                                      </p:to>
                                    </p:set>
                                    <p:animEffect transition="in" filter="fade">
                                      <p:cBhvr>
                                        <p:cTn id="60" dur="500"/>
                                        <p:tgtEl>
                                          <p:spTgt spid="12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wipe(left)">
                                      <p:cBhvr>
                                        <p:cTn id="67" dur="500"/>
                                        <p:tgtEl>
                                          <p:spTgt spid="57"/>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wipe(right)">
                                      <p:cBhvr>
                                        <p:cTn id="70" dur="500"/>
                                        <p:tgtEl>
                                          <p:spTgt spid="61"/>
                                        </p:tgtEl>
                                      </p:cBhvr>
                                    </p:animEffect>
                                  </p:childTnLst>
                                </p:cTn>
                              </p:par>
                            </p:childTnLst>
                          </p:cTn>
                        </p:par>
                        <p:par>
                          <p:cTn id="71" fill="hold">
                            <p:stCondLst>
                              <p:cond delay="4500"/>
                            </p:stCondLst>
                            <p:childTnLst>
                              <p:par>
                                <p:cTn id="72" presetID="53" presetClass="entr" presetSubtype="16" fill="hold" nodeType="afterEffect">
                                  <p:stCondLst>
                                    <p:cond delay="0"/>
                                  </p:stCondLst>
                                  <p:childTnLst>
                                    <p:set>
                                      <p:cBhvr>
                                        <p:cTn id="73" dur="1" fill="hold">
                                          <p:stCondLst>
                                            <p:cond delay="0"/>
                                          </p:stCondLst>
                                        </p:cTn>
                                        <p:tgtEl>
                                          <p:spTgt spid="133"/>
                                        </p:tgtEl>
                                        <p:attrNameLst>
                                          <p:attrName>style.visibility</p:attrName>
                                        </p:attrNameLst>
                                      </p:cBhvr>
                                      <p:to>
                                        <p:strVal val="visible"/>
                                      </p:to>
                                    </p:set>
                                    <p:anim calcmode="lin" valueType="num">
                                      <p:cBhvr>
                                        <p:cTn id="74" dur="500" fill="hold"/>
                                        <p:tgtEl>
                                          <p:spTgt spid="133"/>
                                        </p:tgtEl>
                                        <p:attrNameLst>
                                          <p:attrName>ppt_w</p:attrName>
                                        </p:attrNameLst>
                                      </p:cBhvr>
                                      <p:tavLst>
                                        <p:tav tm="0">
                                          <p:val>
                                            <p:fltVal val="0"/>
                                          </p:val>
                                        </p:tav>
                                        <p:tav tm="100000">
                                          <p:val>
                                            <p:strVal val="#ppt_w"/>
                                          </p:val>
                                        </p:tav>
                                      </p:tavLst>
                                    </p:anim>
                                    <p:anim calcmode="lin" valueType="num">
                                      <p:cBhvr>
                                        <p:cTn id="75" dur="500" fill="hold"/>
                                        <p:tgtEl>
                                          <p:spTgt spid="133"/>
                                        </p:tgtEl>
                                        <p:attrNameLst>
                                          <p:attrName>ppt_h</p:attrName>
                                        </p:attrNameLst>
                                      </p:cBhvr>
                                      <p:tavLst>
                                        <p:tav tm="0">
                                          <p:val>
                                            <p:fltVal val="0"/>
                                          </p:val>
                                        </p:tav>
                                        <p:tav tm="100000">
                                          <p:val>
                                            <p:strVal val="#ppt_h"/>
                                          </p:val>
                                        </p:tav>
                                      </p:tavLst>
                                    </p:anim>
                                    <p:animEffect transition="in" filter="fade">
                                      <p:cBhvr>
                                        <p:cTn id="76" dur="500"/>
                                        <p:tgtEl>
                                          <p:spTgt spid="133"/>
                                        </p:tgtEl>
                                      </p:cBhvr>
                                    </p:animEffect>
                                  </p:childTnLst>
                                </p:cTn>
                              </p:par>
                              <p:par>
                                <p:cTn id="77" presetID="53" presetClass="entr" presetSubtype="16" fill="hold" nodeType="with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p:cTn id="79" dur="500" fill="hold"/>
                                        <p:tgtEl>
                                          <p:spTgt spid="52"/>
                                        </p:tgtEl>
                                        <p:attrNameLst>
                                          <p:attrName>ppt_w</p:attrName>
                                        </p:attrNameLst>
                                      </p:cBhvr>
                                      <p:tavLst>
                                        <p:tav tm="0">
                                          <p:val>
                                            <p:fltVal val="0"/>
                                          </p:val>
                                        </p:tav>
                                        <p:tav tm="100000">
                                          <p:val>
                                            <p:strVal val="#ppt_w"/>
                                          </p:val>
                                        </p:tav>
                                      </p:tavLst>
                                    </p:anim>
                                    <p:anim calcmode="lin" valueType="num">
                                      <p:cBhvr>
                                        <p:cTn id="80" dur="500" fill="hold"/>
                                        <p:tgtEl>
                                          <p:spTgt spid="52"/>
                                        </p:tgtEl>
                                        <p:attrNameLst>
                                          <p:attrName>ppt_h</p:attrName>
                                        </p:attrNameLst>
                                      </p:cBhvr>
                                      <p:tavLst>
                                        <p:tav tm="0">
                                          <p:val>
                                            <p:fltVal val="0"/>
                                          </p:val>
                                        </p:tav>
                                        <p:tav tm="100000">
                                          <p:val>
                                            <p:strVal val="#ppt_h"/>
                                          </p:val>
                                        </p:tav>
                                      </p:tavLst>
                                    </p:anim>
                                    <p:animEffect transition="in" filter="fade">
                                      <p:cBhvr>
                                        <p:cTn id="81" dur="500"/>
                                        <p:tgtEl>
                                          <p:spTgt spid="52"/>
                                        </p:tgtEl>
                                      </p:cBhvr>
                                    </p:animEffect>
                                  </p:childTnLst>
                                </p:cTn>
                              </p:par>
                            </p:childTnLst>
                          </p:cTn>
                        </p:par>
                        <p:par>
                          <p:cTn id="82" fill="hold">
                            <p:stCondLst>
                              <p:cond delay="5000"/>
                            </p:stCondLst>
                            <p:childTnLst>
                              <p:par>
                                <p:cTn id="83" presetID="10" presetClass="entr" presetSubtype="0" fill="hold" grpId="0" nodeType="afterEffect">
                                  <p:stCondLst>
                                    <p:cond delay="0"/>
                                  </p:stCondLst>
                                  <p:childTnLst>
                                    <p:set>
                                      <p:cBhvr>
                                        <p:cTn id="84" dur="1" fill="hold">
                                          <p:stCondLst>
                                            <p:cond delay="0"/>
                                          </p:stCondLst>
                                        </p:cTn>
                                        <p:tgtEl>
                                          <p:spTgt spid="125"/>
                                        </p:tgtEl>
                                        <p:attrNameLst>
                                          <p:attrName>style.visibility</p:attrName>
                                        </p:attrNameLst>
                                      </p:cBhvr>
                                      <p:to>
                                        <p:strVal val="visible"/>
                                      </p:to>
                                    </p:set>
                                    <p:animEffect transition="in" filter="fade">
                                      <p:cBhvr>
                                        <p:cTn id="85" dur="500"/>
                                        <p:tgtEl>
                                          <p:spTgt spid="125"/>
                                        </p:tgtEl>
                                      </p:cBhvr>
                                    </p:animEffect>
                                  </p:childTnLst>
                                </p:cTn>
                              </p:par>
                            </p:childTnLst>
                          </p:cTn>
                        </p:par>
                        <p:par>
                          <p:cTn id="86" fill="hold">
                            <p:stCondLst>
                              <p:cond delay="5500"/>
                            </p:stCondLst>
                            <p:childTnLst>
                              <p:par>
                                <p:cTn id="87" presetID="22" presetClass="entr" presetSubtype="8" fill="hold" grpId="0" nodeType="after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right)">
                                      <p:cBhvr>
                                        <p:cTn id="92" dur="500"/>
                                        <p:tgtEl>
                                          <p:spTgt spid="64"/>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84"/>
                                        </p:tgtEl>
                                        <p:attrNameLst>
                                          <p:attrName>style.visibility</p:attrName>
                                        </p:attrNameLst>
                                      </p:cBhvr>
                                      <p:to>
                                        <p:strVal val="visible"/>
                                      </p:to>
                                    </p:set>
                                    <p:animEffect transition="in" filter="fade">
                                      <p:cBhvr>
                                        <p:cTn id="97" dur="1000"/>
                                        <p:tgtEl>
                                          <p:spTgt spid="84"/>
                                        </p:tgtEl>
                                      </p:cBhvr>
                                    </p:animEffect>
                                    <p:anim calcmode="lin" valueType="num">
                                      <p:cBhvr>
                                        <p:cTn id="98" dur="1000" fill="hold"/>
                                        <p:tgtEl>
                                          <p:spTgt spid="84"/>
                                        </p:tgtEl>
                                        <p:attrNameLst>
                                          <p:attrName>ppt_x</p:attrName>
                                        </p:attrNameLst>
                                      </p:cBhvr>
                                      <p:tavLst>
                                        <p:tav tm="0">
                                          <p:val>
                                            <p:strVal val="#ppt_x"/>
                                          </p:val>
                                        </p:tav>
                                        <p:tav tm="100000">
                                          <p:val>
                                            <p:strVal val="#ppt_x"/>
                                          </p:val>
                                        </p:tav>
                                      </p:tavLst>
                                    </p:anim>
                                    <p:anim calcmode="lin" valueType="num">
                                      <p:cBhvr>
                                        <p:cTn id="9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nodeType="clickEffect">
                                  <p:stCondLst>
                                    <p:cond delay="0"/>
                                  </p:stCondLst>
                                  <p:childTnLst>
                                    <p:set>
                                      <p:cBhvr>
                                        <p:cTn id="103" dur="1" fill="hold">
                                          <p:stCondLst>
                                            <p:cond delay="0"/>
                                          </p:stCondLst>
                                        </p:cTn>
                                        <p:tgtEl>
                                          <p:spTgt spid="100"/>
                                        </p:tgtEl>
                                        <p:attrNameLst>
                                          <p:attrName>style.visibility</p:attrName>
                                        </p:attrNameLst>
                                      </p:cBhvr>
                                      <p:to>
                                        <p:strVal val="visible"/>
                                      </p:to>
                                    </p:set>
                                    <p:animEffect transition="in" filter="fade">
                                      <p:cBhvr>
                                        <p:cTn id="104" dur="1000"/>
                                        <p:tgtEl>
                                          <p:spTgt spid="100"/>
                                        </p:tgtEl>
                                      </p:cBhvr>
                                    </p:animEffect>
                                    <p:anim calcmode="lin" valueType="num">
                                      <p:cBhvr>
                                        <p:cTn id="105" dur="1000" fill="hold"/>
                                        <p:tgtEl>
                                          <p:spTgt spid="100"/>
                                        </p:tgtEl>
                                        <p:attrNameLst>
                                          <p:attrName>ppt_x</p:attrName>
                                        </p:attrNameLst>
                                      </p:cBhvr>
                                      <p:tavLst>
                                        <p:tav tm="0">
                                          <p:val>
                                            <p:strVal val="#ppt_x"/>
                                          </p:val>
                                        </p:tav>
                                        <p:tav tm="100000">
                                          <p:val>
                                            <p:strVal val="#ppt_x"/>
                                          </p:val>
                                        </p:tav>
                                      </p:tavLst>
                                    </p:anim>
                                    <p:anim calcmode="lin" valueType="num">
                                      <p:cBhvr>
                                        <p:cTn id="106"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96" grpId="0"/>
      <p:bldP spid="97" grpId="0"/>
      <p:bldP spid="99" grpId="0"/>
      <p:bldP spid="124" grpId="0"/>
      <p:bldP spid="125" grpId="0"/>
      <p:bldP spid="1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525" y="-28575"/>
            <a:ext cx="12211050" cy="6915150"/>
          </a:xfrm>
          <a:prstGeom prst="rect">
            <a:avLst/>
          </a:prstGeom>
        </p:spPr>
      </p:pic>
      <p:pic>
        <p:nvPicPr>
          <p:cNvPr id="36" name="图片 35"/>
          <p:cNvPicPr>
            <a:picLocks noChangeAspect="1"/>
          </p:cNvPicPr>
          <p:nvPr/>
        </p:nvPicPr>
        <p:blipFill>
          <a:blip r:embed="rId2" cstate="email"/>
          <a:stretch>
            <a:fillRect/>
          </a:stretch>
        </p:blipFill>
        <p:spPr>
          <a:xfrm>
            <a:off x="0" y="4522682"/>
            <a:ext cx="4619625" cy="1973915"/>
          </a:xfrm>
          <a:prstGeom prst="rect">
            <a:avLst/>
          </a:prstGeom>
        </p:spPr>
      </p:pic>
      <p:pic>
        <p:nvPicPr>
          <p:cNvPr id="38" name="图片 37"/>
          <p:cNvPicPr>
            <a:picLocks noChangeAspect="1"/>
          </p:cNvPicPr>
          <p:nvPr/>
        </p:nvPicPr>
        <p:blipFill>
          <a:blip r:embed="rId3" cstate="email"/>
          <a:stretch>
            <a:fillRect/>
          </a:stretch>
        </p:blipFill>
        <p:spPr>
          <a:xfrm rot="20802919">
            <a:off x="7406395" y="3925582"/>
            <a:ext cx="4591318" cy="2225675"/>
          </a:xfrm>
          <a:prstGeom prst="rect">
            <a:avLst/>
          </a:prstGeom>
        </p:spPr>
      </p:pic>
      <p:pic>
        <p:nvPicPr>
          <p:cNvPr id="39" name="图片 38"/>
          <p:cNvPicPr>
            <a:picLocks noChangeAspect="1"/>
          </p:cNvPicPr>
          <p:nvPr/>
        </p:nvPicPr>
        <p:blipFill>
          <a:blip r:embed="rId4" cstate="email"/>
          <a:stretch>
            <a:fillRect/>
          </a:stretch>
        </p:blipFill>
        <p:spPr>
          <a:xfrm>
            <a:off x="0" y="4389220"/>
            <a:ext cx="12192000" cy="2816352"/>
          </a:xfrm>
          <a:prstGeom prst="rect">
            <a:avLst/>
          </a:prstGeom>
        </p:spPr>
      </p:pic>
      <p:grpSp>
        <p:nvGrpSpPr>
          <p:cNvPr id="10" name="组合 9"/>
          <p:cNvGrpSpPr/>
          <p:nvPr/>
        </p:nvGrpSpPr>
        <p:grpSpPr>
          <a:xfrm>
            <a:off x="3201601" y="3550020"/>
            <a:ext cx="5788798" cy="735084"/>
            <a:chOff x="5282184" y="2895981"/>
            <a:chExt cx="4032504" cy="429768"/>
          </a:xfrm>
        </p:grpSpPr>
        <p:sp>
          <p:nvSpPr>
            <p:cNvPr id="13" name="圆角矩形 12"/>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sp>
          <p:nvSpPr>
            <p:cNvPr id="14" name="任意多边形 13"/>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grpSp>
      <p:sp>
        <p:nvSpPr>
          <p:cNvPr id="12" name="文本框 11"/>
          <p:cNvSpPr txBox="1"/>
          <p:nvPr/>
        </p:nvSpPr>
        <p:spPr>
          <a:xfrm>
            <a:off x="4242353" y="3650285"/>
            <a:ext cx="4369014" cy="523220"/>
          </a:xfrm>
          <a:prstGeom prst="rect">
            <a:avLst/>
          </a:prstGeom>
          <a:noFill/>
        </p:spPr>
        <p:txBody>
          <a:bodyPr wrap="square" rtlCol="0">
            <a:spAutoFit/>
          </a:bodyPr>
          <a:lstStyle/>
          <a:p>
            <a:pPr algn="dist"/>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9949" y="1581680"/>
            <a:ext cx="2120974" cy="196834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6480" y="1668604"/>
            <a:ext cx="1253577" cy="26229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1" cstate="screen"/>
          <a:srcRect/>
          <a:stretch>
            <a:fillRect/>
          </a:stretch>
        </p:blipFill>
        <p:spPr>
          <a:xfrm>
            <a:off x="8814052" y="1895711"/>
            <a:ext cx="2106704" cy="2109661"/>
          </a:xfrm>
          <a:prstGeom prst="rect">
            <a:avLst/>
          </a:prstGeom>
        </p:spPr>
      </p:pic>
      <p:pic>
        <p:nvPicPr>
          <p:cNvPr id="39" name="图片 38"/>
          <p:cNvPicPr>
            <a:picLocks noChangeAspect="1"/>
          </p:cNvPicPr>
          <p:nvPr/>
        </p:nvPicPr>
        <p:blipFill rotWithShape="1">
          <a:blip r:embed="rId2" cstate="screen"/>
          <a:srcRect/>
          <a:stretch>
            <a:fillRect/>
          </a:stretch>
        </p:blipFill>
        <p:spPr>
          <a:xfrm>
            <a:off x="6308976" y="1895711"/>
            <a:ext cx="2106705" cy="2109661"/>
          </a:xfrm>
          <a:prstGeom prst="rect">
            <a:avLst/>
          </a:prstGeom>
        </p:spPr>
      </p:pic>
      <p:pic>
        <p:nvPicPr>
          <p:cNvPr id="38" name="图片 37"/>
          <p:cNvPicPr>
            <a:picLocks noChangeAspect="1"/>
          </p:cNvPicPr>
          <p:nvPr/>
        </p:nvPicPr>
        <p:blipFill rotWithShape="1">
          <a:blip r:embed="rId3" cstate="screen"/>
          <a:srcRect/>
          <a:stretch>
            <a:fillRect/>
          </a:stretch>
        </p:blipFill>
        <p:spPr>
          <a:xfrm>
            <a:off x="3727701" y="1906770"/>
            <a:ext cx="2106705" cy="2098603"/>
          </a:xfrm>
          <a:prstGeom prst="rect">
            <a:avLst/>
          </a:prstGeom>
        </p:spPr>
      </p:pic>
      <p:sp>
        <p:nvSpPr>
          <p:cNvPr id="14" name="TextBox 16"/>
          <p:cNvSpPr txBox="1"/>
          <p:nvPr/>
        </p:nvSpPr>
        <p:spPr>
          <a:xfrm>
            <a:off x="1032127"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21" name="组合 20"/>
          <p:cNvGrpSpPr/>
          <p:nvPr/>
        </p:nvGrpSpPr>
        <p:grpSpPr>
          <a:xfrm>
            <a:off x="1136902" y="4152278"/>
            <a:ext cx="2106704" cy="442358"/>
            <a:chOff x="1088136" y="2259981"/>
            <a:chExt cx="2106704" cy="442358"/>
          </a:xfrm>
        </p:grpSpPr>
        <p:sp>
          <p:nvSpPr>
            <p:cNvPr id="19" name="矩形 18"/>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文本框 19"/>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endPar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pic>
        <p:nvPicPr>
          <p:cNvPr id="22" name="图片 21"/>
          <p:cNvPicPr>
            <a:picLocks noChangeAspect="1"/>
          </p:cNvPicPr>
          <p:nvPr/>
        </p:nvPicPr>
        <p:blipFill rotWithShape="1">
          <a:blip r:embed="rId4" cstate="screen"/>
          <a:srcRect/>
          <a:stretch>
            <a:fillRect/>
          </a:stretch>
        </p:blipFill>
        <p:spPr>
          <a:xfrm>
            <a:off x="1136902" y="1895712"/>
            <a:ext cx="2106704" cy="2109661"/>
          </a:xfrm>
          <a:prstGeom prst="rect">
            <a:avLst/>
          </a:prstGeom>
        </p:spPr>
      </p:pic>
      <p:sp>
        <p:nvSpPr>
          <p:cNvPr id="23" name="TextBox 16"/>
          <p:cNvSpPr txBox="1"/>
          <p:nvPr/>
        </p:nvSpPr>
        <p:spPr>
          <a:xfrm>
            <a:off x="3622927"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24" name="组合 23"/>
          <p:cNvGrpSpPr/>
          <p:nvPr/>
        </p:nvGrpSpPr>
        <p:grpSpPr>
          <a:xfrm>
            <a:off x="3727702" y="4152278"/>
            <a:ext cx="2106704" cy="442358"/>
            <a:chOff x="1088136" y="2259981"/>
            <a:chExt cx="2106704" cy="442358"/>
          </a:xfrm>
        </p:grpSpPr>
        <p:sp>
          <p:nvSpPr>
            <p:cNvPr id="25" name="矩形 24"/>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文本框 25"/>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endPar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28" name="TextBox 16"/>
          <p:cNvSpPr txBox="1"/>
          <p:nvPr/>
        </p:nvSpPr>
        <p:spPr>
          <a:xfrm>
            <a:off x="6204202"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29" name="组合 28"/>
          <p:cNvGrpSpPr/>
          <p:nvPr/>
        </p:nvGrpSpPr>
        <p:grpSpPr>
          <a:xfrm>
            <a:off x="6308977" y="4152278"/>
            <a:ext cx="2106704" cy="442358"/>
            <a:chOff x="1088136" y="2259981"/>
            <a:chExt cx="2106704" cy="442358"/>
          </a:xfrm>
        </p:grpSpPr>
        <p:sp>
          <p:nvSpPr>
            <p:cNvPr id="30" name="矩形 29"/>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文本框 30"/>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endPar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33" name="TextBox 16"/>
          <p:cNvSpPr txBox="1"/>
          <p:nvPr/>
        </p:nvSpPr>
        <p:spPr>
          <a:xfrm>
            <a:off x="8709277"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34" name="组合 33"/>
          <p:cNvGrpSpPr/>
          <p:nvPr/>
        </p:nvGrpSpPr>
        <p:grpSpPr>
          <a:xfrm>
            <a:off x="8814052" y="4152278"/>
            <a:ext cx="2106704" cy="442358"/>
            <a:chOff x="1088136" y="2259981"/>
            <a:chExt cx="2106704" cy="442358"/>
          </a:xfrm>
        </p:grpSpPr>
        <p:sp>
          <p:nvSpPr>
            <p:cNvPr id="35" name="矩形 34"/>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文本框 35"/>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endPar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32"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1" cstate="screen"/>
          <a:stretch>
            <a:fillRect/>
          </a:stretch>
        </p:blipFill>
        <p:spPr>
          <a:xfrm>
            <a:off x="6368724" y="1985353"/>
            <a:ext cx="1890212" cy="1890212"/>
          </a:xfrm>
          <a:prstGeom prst="rect">
            <a:avLst/>
          </a:prstGeom>
        </p:spPr>
      </p:pic>
      <p:pic>
        <p:nvPicPr>
          <p:cNvPr id="28" name="图片 27"/>
          <p:cNvPicPr>
            <a:picLocks noChangeAspect="1"/>
          </p:cNvPicPr>
          <p:nvPr/>
        </p:nvPicPr>
        <p:blipFill>
          <a:blip r:embed="rId2" cstate="screen"/>
          <a:stretch>
            <a:fillRect/>
          </a:stretch>
        </p:blipFill>
        <p:spPr>
          <a:xfrm>
            <a:off x="1418578" y="1985353"/>
            <a:ext cx="1957143" cy="1881899"/>
          </a:xfrm>
          <a:prstGeom prst="rect">
            <a:avLst/>
          </a:prstGeom>
        </p:spPr>
      </p:pic>
      <p:sp>
        <p:nvSpPr>
          <p:cNvPr id="4" name="Oval 21"/>
          <p:cNvSpPr/>
          <p:nvPr/>
        </p:nvSpPr>
        <p:spPr>
          <a:xfrm>
            <a:off x="3904852" y="1985353"/>
            <a:ext cx="1881899" cy="1881899"/>
          </a:xfrm>
          <a:prstGeom prst="ellipse">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dirty="0"/>
          </a:p>
        </p:txBody>
      </p:sp>
      <p:sp>
        <p:nvSpPr>
          <p:cNvPr id="5" name="Oval 25"/>
          <p:cNvSpPr/>
          <p:nvPr/>
        </p:nvSpPr>
        <p:spPr>
          <a:xfrm>
            <a:off x="8840909" y="1969249"/>
            <a:ext cx="1881899" cy="1881899"/>
          </a:xfrm>
          <a:prstGeom prst="ellipse">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6" name="Oval 22"/>
          <p:cNvSpPr/>
          <p:nvPr/>
        </p:nvSpPr>
        <p:spPr>
          <a:xfrm>
            <a:off x="2903589" y="2105664"/>
            <a:ext cx="472132" cy="472132"/>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prstClr val="white"/>
                </a:solidFill>
                <a:latin typeface="微软雅黑" panose="020B0503020204020204" pitchFamily="34" charset="-122"/>
                <a:ea typeface="微软雅黑" panose="020B0503020204020204" pitchFamily="34" charset="-122"/>
              </a:rPr>
              <a:t>1</a:t>
            </a:r>
            <a:endParaRPr lang="en-AU" sz="1600" dirty="0">
              <a:solidFill>
                <a:prstClr val="white"/>
              </a:solidFill>
              <a:latin typeface="微软雅黑" panose="020B0503020204020204" pitchFamily="34" charset="-122"/>
              <a:ea typeface="微软雅黑" panose="020B0503020204020204" pitchFamily="34" charset="-122"/>
            </a:endParaRPr>
          </a:p>
        </p:txBody>
      </p:sp>
      <p:sp>
        <p:nvSpPr>
          <p:cNvPr id="7" name="Oval 26"/>
          <p:cNvSpPr/>
          <p:nvPr/>
        </p:nvSpPr>
        <p:spPr>
          <a:xfrm>
            <a:off x="7839647" y="2105664"/>
            <a:ext cx="472132" cy="472132"/>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prstClr val="white"/>
                </a:solidFill>
                <a:latin typeface="微软雅黑" panose="020B0503020204020204" pitchFamily="34" charset="-122"/>
                <a:ea typeface="微软雅黑" panose="020B0503020204020204" pitchFamily="34" charset="-122"/>
              </a:rPr>
              <a:t>2</a:t>
            </a:r>
            <a:endParaRPr lang="en-AU" sz="1600" dirty="0">
              <a:solidFill>
                <a:prstClr val="white"/>
              </a:solidFill>
              <a:latin typeface="微软雅黑" panose="020B0503020204020204" pitchFamily="34" charset="-122"/>
              <a:ea typeface="微软雅黑" panose="020B0503020204020204" pitchFamily="34" charset="-122"/>
            </a:endParaRPr>
          </a:p>
        </p:txBody>
      </p:sp>
      <p:sp>
        <p:nvSpPr>
          <p:cNvPr id="8" name="AutoShape 38"/>
          <p:cNvSpPr/>
          <p:nvPr/>
        </p:nvSpPr>
        <p:spPr bwMode="auto">
          <a:xfrm>
            <a:off x="4551776" y="2577796"/>
            <a:ext cx="588052" cy="588052"/>
          </a:xfrm>
          <a:custGeom>
            <a:avLst/>
            <a:gdLst>
              <a:gd name="T0" fmla="*/ 5617457 w 21600"/>
              <a:gd name="T1" fmla="*/ 2327875 h 21600"/>
              <a:gd name="T2" fmla="*/ 1829135 w 21600"/>
              <a:gd name="T3" fmla="*/ 6120871 h 21600"/>
              <a:gd name="T4" fmla="*/ 0 w 21600"/>
              <a:gd name="T5" fmla="*/ 6720417 h 21600"/>
              <a:gd name="T6" fmla="*/ 600163 w 21600"/>
              <a:gd name="T7" fmla="*/ 4891599 h 21600"/>
              <a:gd name="T8" fmla="*/ 4392224 w 21600"/>
              <a:gd name="T9" fmla="*/ 1102342 h 21600"/>
              <a:gd name="T10" fmla="*/ 5617457 w 21600"/>
              <a:gd name="T11" fmla="*/ 2327875 h 21600"/>
              <a:gd name="T12" fmla="*/ 4506419 w 21600"/>
              <a:gd name="T13" fmla="*/ 2017060 h 21600"/>
              <a:gd name="T14" fmla="*/ 4506419 w 21600"/>
              <a:gd name="T15" fmla="*/ 1828818 h 21600"/>
              <a:gd name="T16" fmla="*/ 4408717 w 21600"/>
              <a:gd name="T17" fmla="*/ 1784950 h 21600"/>
              <a:gd name="T18" fmla="*/ 4319111 w 21600"/>
              <a:gd name="T19" fmla="*/ 1828818 h 21600"/>
              <a:gd name="T20" fmla="*/ 1300215 w 21600"/>
              <a:gd name="T21" fmla="*/ 4839635 h 21600"/>
              <a:gd name="T22" fmla="*/ 1255413 w 21600"/>
              <a:gd name="T23" fmla="*/ 4937337 h 21600"/>
              <a:gd name="T24" fmla="*/ 1300215 w 21600"/>
              <a:gd name="T25" fmla="*/ 5035956 h 21600"/>
              <a:gd name="T26" fmla="*/ 1396048 w 21600"/>
              <a:gd name="T27" fmla="*/ 5070810 h 21600"/>
              <a:gd name="T28" fmla="*/ 1488440 w 21600"/>
              <a:gd name="T29" fmla="*/ 5035956 h 21600"/>
              <a:gd name="T30" fmla="*/ 4506419 w 21600"/>
              <a:gd name="T31" fmla="*/ 2017060 h 21600"/>
              <a:gd name="T32" fmla="*/ 6567029 w 21600"/>
              <a:gd name="T33" fmla="*/ 643414 h 21600"/>
              <a:gd name="T34" fmla="*/ 6720417 w 21600"/>
              <a:gd name="T35" fmla="*/ 1012737 h 21600"/>
              <a:gd name="T36" fmla="*/ 6567029 w 21600"/>
              <a:gd name="T37" fmla="*/ 1378303 h 21600"/>
              <a:gd name="T38" fmla="*/ 6047123 w 21600"/>
              <a:gd name="T39" fmla="*/ 1898209 h 21600"/>
              <a:gd name="T40" fmla="*/ 4821590 w 21600"/>
              <a:gd name="T41" fmla="*/ 673594 h 21600"/>
              <a:gd name="T42" fmla="*/ 5342414 w 21600"/>
              <a:gd name="T43" fmla="*/ 152770 h 21600"/>
              <a:gd name="T44" fmla="*/ 5708932 w 21600"/>
              <a:gd name="T45" fmla="*/ 0 h 21600"/>
              <a:gd name="T46" fmla="*/ 6076386 w 21600"/>
              <a:gd name="T47" fmla="*/ 152770 h 21600"/>
              <a:gd name="T48" fmla="*/ 6325588 w 21600"/>
              <a:gd name="T49" fmla="*/ 393894 h 21600"/>
              <a:gd name="T50" fmla="*/ 6567029 w 21600"/>
              <a:gd name="T51" fmla="*/ 643414 h 21600"/>
              <a:gd name="T52" fmla="*/ 6567029 w 21600"/>
              <a:gd name="T53" fmla="*/ 643414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8055" y="7482"/>
                </a:moveTo>
                <a:lnTo>
                  <a:pt x="5879" y="19673"/>
                </a:lnTo>
                <a:lnTo>
                  <a:pt x="0" y="21600"/>
                </a:lnTo>
                <a:lnTo>
                  <a:pt x="1929" y="15722"/>
                </a:lnTo>
                <a:lnTo>
                  <a:pt x="14117" y="3543"/>
                </a:lnTo>
                <a:lnTo>
                  <a:pt x="18055" y="7482"/>
                </a:lnTo>
                <a:close/>
                <a:moveTo>
                  <a:pt x="14484" y="6483"/>
                </a:moveTo>
                <a:cubicBezTo>
                  <a:pt x="14672" y="6295"/>
                  <a:pt x="14672" y="6093"/>
                  <a:pt x="14484" y="5878"/>
                </a:cubicBezTo>
                <a:cubicBezTo>
                  <a:pt x="14393" y="5784"/>
                  <a:pt x="14287" y="5737"/>
                  <a:pt x="14170" y="5737"/>
                </a:cubicBezTo>
                <a:cubicBezTo>
                  <a:pt x="14052" y="5737"/>
                  <a:pt x="13958" y="5784"/>
                  <a:pt x="13882" y="5878"/>
                </a:cubicBezTo>
                <a:lnTo>
                  <a:pt x="4179" y="15555"/>
                </a:lnTo>
                <a:cubicBezTo>
                  <a:pt x="4085" y="15649"/>
                  <a:pt x="4035" y="15751"/>
                  <a:pt x="4035" y="15869"/>
                </a:cubicBezTo>
                <a:cubicBezTo>
                  <a:pt x="4035" y="15986"/>
                  <a:pt x="4085" y="16092"/>
                  <a:pt x="4179" y="16186"/>
                </a:cubicBezTo>
                <a:cubicBezTo>
                  <a:pt x="4252" y="16262"/>
                  <a:pt x="4358" y="16298"/>
                  <a:pt x="4487" y="16298"/>
                </a:cubicBezTo>
                <a:cubicBezTo>
                  <a:pt x="4599" y="16298"/>
                  <a:pt x="4696" y="16262"/>
                  <a:pt x="4784" y="16186"/>
                </a:cubicBezTo>
                <a:lnTo>
                  <a:pt x="14484" y="6483"/>
                </a:lnTo>
                <a:close/>
                <a:moveTo>
                  <a:pt x="21107" y="2068"/>
                </a:moveTo>
                <a:cubicBezTo>
                  <a:pt x="21436" y="2394"/>
                  <a:pt x="21600" y="2791"/>
                  <a:pt x="21600" y="3255"/>
                </a:cubicBezTo>
                <a:cubicBezTo>
                  <a:pt x="21600" y="3722"/>
                  <a:pt x="21436" y="4110"/>
                  <a:pt x="21107" y="4430"/>
                </a:cubicBezTo>
                <a:lnTo>
                  <a:pt x="19436" y="6101"/>
                </a:lnTo>
                <a:lnTo>
                  <a:pt x="15497" y="2165"/>
                </a:lnTo>
                <a:lnTo>
                  <a:pt x="17171" y="491"/>
                </a:lnTo>
                <a:cubicBezTo>
                  <a:pt x="17494" y="165"/>
                  <a:pt x="17891" y="0"/>
                  <a:pt x="18349" y="0"/>
                </a:cubicBezTo>
                <a:cubicBezTo>
                  <a:pt x="18807" y="0"/>
                  <a:pt x="19204" y="165"/>
                  <a:pt x="19530" y="491"/>
                </a:cubicBezTo>
                <a:lnTo>
                  <a:pt x="20331" y="1266"/>
                </a:lnTo>
                <a:lnTo>
                  <a:pt x="21107" y="2068"/>
                </a:lnTo>
                <a:close/>
                <a:moveTo>
                  <a:pt x="21107" y="2068"/>
                </a:moveTo>
              </a:path>
            </a:pathLst>
          </a:custGeom>
          <a:solidFill>
            <a:schemeClr val="bg1"/>
          </a:solidFill>
          <a:ln>
            <a:noFill/>
          </a:ln>
        </p:spPr>
        <p:txBody>
          <a:bodyPr lIns="0" tIns="0" rIns="0" bIns="0"/>
          <a:lstStyle/>
          <a:p>
            <a:endParaRPr lang="zh-CN" altLang="en-US" sz="1450">
              <a:solidFill>
                <a:prstClr val="black"/>
              </a:solidFill>
              <a:latin typeface="微软雅黑" panose="020B0503020204020204" pitchFamily="34" charset="-122"/>
              <a:ea typeface="微软雅黑" panose="020B0503020204020204" pitchFamily="34" charset="-122"/>
            </a:endParaRPr>
          </a:p>
        </p:txBody>
      </p:sp>
      <p:sp>
        <p:nvSpPr>
          <p:cNvPr id="9" name="AutoShape 39"/>
          <p:cNvSpPr/>
          <p:nvPr/>
        </p:nvSpPr>
        <p:spPr bwMode="auto">
          <a:xfrm>
            <a:off x="9487833" y="2616173"/>
            <a:ext cx="588052" cy="588052"/>
          </a:xfrm>
          <a:custGeom>
            <a:avLst/>
            <a:gdLst>
              <a:gd name="T0" fmla="*/ 6304439 w 21600"/>
              <a:gd name="T1" fmla="*/ 0 h 21600"/>
              <a:gd name="T2" fmla="*/ 6598461 w 21600"/>
              <a:gd name="T3" fmla="*/ 149031 h 21600"/>
              <a:gd name="T4" fmla="*/ 6720417 w 21600"/>
              <a:gd name="T5" fmla="*/ 502779 h 21600"/>
              <a:gd name="T6" fmla="*/ 6720417 w 21600"/>
              <a:gd name="T7" fmla="*/ 6217638 h 21600"/>
              <a:gd name="T8" fmla="*/ 6598461 w 21600"/>
              <a:gd name="T9" fmla="*/ 6572321 h 21600"/>
              <a:gd name="T10" fmla="*/ 6304439 w 21600"/>
              <a:gd name="T11" fmla="*/ 6720417 h 21600"/>
              <a:gd name="T12" fmla="*/ 418783 w 21600"/>
              <a:gd name="T13" fmla="*/ 6720417 h 21600"/>
              <a:gd name="T14" fmla="*/ 123525 w 21600"/>
              <a:gd name="T15" fmla="*/ 6572321 h 21600"/>
              <a:gd name="T16" fmla="*/ 0 w 21600"/>
              <a:gd name="T17" fmla="*/ 6217638 h 21600"/>
              <a:gd name="T18" fmla="*/ 0 w 21600"/>
              <a:gd name="T19" fmla="*/ 502779 h 21600"/>
              <a:gd name="T20" fmla="*/ 123525 w 21600"/>
              <a:gd name="T21" fmla="*/ 149031 h 21600"/>
              <a:gd name="T22" fmla="*/ 418783 w 21600"/>
              <a:gd name="T23" fmla="*/ 0 h 21600"/>
              <a:gd name="T24" fmla="*/ 6304439 w 21600"/>
              <a:gd name="T25" fmla="*/ 0 h 21600"/>
              <a:gd name="T26" fmla="*/ 6161934 w 21600"/>
              <a:gd name="T27" fmla="*/ 675464 h 21600"/>
              <a:gd name="T28" fmla="*/ 560652 w 21600"/>
              <a:gd name="T29" fmla="*/ 675464 h 21600"/>
              <a:gd name="T30" fmla="*/ 560652 w 21600"/>
              <a:gd name="T31" fmla="*/ 6048693 h 21600"/>
              <a:gd name="T32" fmla="*/ 6161934 w 21600"/>
              <a:gd name="T33" fmla="*/ 6048693 h 21600"/>
              <a:gd name="T34" fmla="*/ 6161934 w 21600"/>
              <a:gd name="T35" fmla="*/ 675464 h 21600"/>
              <a:gd name="T36" fmla="*/ 1687883 w 21600"/>
              <a:gd name="T37" fmla="*/ 2695328 h 21600"/>
              <a:gd name="T38" fmla="*/ 1283406 w 21600"/>
              <a:gd name="T39" fmla="*/ 2499625 h 21600"/>
              <a:gd name="T40" fmla="*/ 1119752 w 21600"/>
              <a:gd name="T41" fmla="*/ 2026391 h 21600"/>
              <a:gd name="T42" fmla="*/ 1283406 w 21600"/>
              <a:gd name="T43" fmla="*/ 1541022 h 21600"/>
              <a:gd name="T44" fmla="*/ 1687883 w 21600"/>
              <a:gd name="T45" fmla="*/ 1344401 h 21600"/>
              <a:gd name="T46" fmla="*/ 2082394 w 21600"/>
              <a:gd name="T47" fmla="*/ 1541022 h 21600"/>
              <a:gd name="T48" fmla="*/ 2246365 w 21600"/>
              <a:gd name="T49" fmla="*/ 2026391 h 21600"/>
              <a:gd name="T50" fmla="*/ 2082394 w 21600"/>
              <a:gd name="T51" fmla="*/ 2499625 h 21600"/>
              <a:gd name="T52" fmla="*/ 1687883 w 21600"/>
              <a:gd name="T53" fmla="*/ 2695328 h 21600"/>
              <a:gd name="T54" fmla="*/ 5600665 w 21600"/>
              <a:gd name="T55" fmla="*/ 5378820 h 21600"/>
              <a:gd name="T56" fmla="*/ 1119752 w 21600"/>
              <a:gd name="T57" fmla="*/ 5378820 h 21600"/>
              <a:gd name="T58" fmla="*/ 1119752 w 21600"/>
              <a:gd name="T59" fmla="*/ 4918975 h 21600"/>
              <a:gd name="T60" fmla="*/ 2129684 w 21600"/>
              <a:gd name="T61" fmla="*/ 3343416 h 21600"/>
              <a:gd name="T62" fmla="*/ 2814479 w 21600"/>
              <a:gd name="T63" fmla="*/ 4026958 h 21600"/>
              <a:gd name="T64" fmla="*/ 4104746 w 21600"/>
              <a:gd name="T65" fmla="*/ 1676365 h 21600"/>
              <a:gd name="T66" fmla="*/ 5600030 w 21600"/>
              <a:gd name="T67" fmla="*/ 3531641 h 21600"/>
              <a:gd name="T68" fmla="*/ 5600030 w 21600"/>
              <a:gd name="T69" fmla="*/ 5378820 h 21600"/>
              <a:gd name="T70" fmla="*/ 5600665 w 21600"/>
              <a:gd name="T71" fmla="*/ 5378820 h 21600"/>
              <a:gd name="T72" fmla="*/ 5600665 w 21600"/>
              <a:gd name="T73" fmla="*/ 5378820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600" h="21600">
                <a:moveTo>
                  <a:pt x="20263" y="0"/>
                </a:moveTo>
                <a:cubicBezTo>
                  <a:pt x="20631" y="0"/>
                  <a:pt x="20946" y="159"/>
                  <a:pt x="21208" y="479"/>
                </a:cubicBezTo>
                <a:cubicBezTo>
                  <a:pt x="21470" y="799"/>
                  <a:pt x="21600" y="1178"/>
                  <a:pt x="21600" y="1616"/>
                </a:cubicBezTo>
                <a:lnTo>
                  <a:pt x="21600" y="19984"/>
                </a:lnTo>
                <a:cubicBezTo>
                  <a:pt x="21600" y="20422"/>
                  <a:pt x="21470" y="20804"/>
                  <a:pt x="21208" y="21124"/>
                </a:cubicBezTo>
                <a:cubicBezTo>
                  <a:pt x="20949" y="21441"/>
                  <a:pt x="20633" y="21600"/>
                  <a:pt x="20263" y="21600"/>
                </a:cubicBezTo>
                <a:lnTo>
                  <a:pt x="1346" y="21600"/>
                </a:lnTo>
                <a:cubicBezTo>
                  <a:pt x="982" y="21600"/>
                  <a:pt x="663" y="21441"/>
                  <a:pt x="397" y="21124"/>
                </a:cubicBezTo>
                <a:cubicBezTo>
                  <a:pt x="132" y="20804"/>
                  <a:pt x="0" y="20422"/>
                  <a:pt x="0" y="19984"/>
                </a:cubicBezTo>
                <a:lnTo>
                  <a:pt x="0" y="1616"/>
                </a:lnTo>
                <a:cubicBezTo>
                  <a:pt x="0" y="1178"/>
                  <a:pt x="132" y="799"/>
                  <a:pt x="397" y="479"/>
                </a:cubicBezTo>
                <a:cubicBezTo>
                  <a:pt x="661" y="159"/>
                  <a:pt x="979" y="0"/>
                  <a:pt x="1346" y="0"/>
                </a:cubicBezTo>
                <a:lnTo>
                  <a:pt x="20263" y="0"/>
                </a:lnTo>
                <a:close/>
                <a:moveTo>
                  <a:pt x="19805" y="2171"/>
                </a:moveTo>
                <a:lnTo>
                  <a:pt x="1802" y="2171"/>
                </a:lnTo>
                <a:lnTo>
                  <a:pt x="1802" y="19441"/>
                </a:lnTo>
                <a:lnTo>
                  <a:pt x="19805" y="19441"/>
                </a:lnTo>
                <a:lnTo>
                  <a:pt x="19805" y="2171"/>
                </a:lnTo>
                <a:close/>
                <a:moveTo>
                  <a:pt x="5425" y="8663"/>
                </a:moveTo>
                <a:cubicBezTo>
                  <a:pt x="4911" y="8663"/>
                  <a:pt x="4475" y="8454"/>
                  <a:pt x="4125" y="8034"/>
                </a:cubicBezTo>
                <a:cubicBezTo>
                  <a:pt x="3770" y="7611"/>
                  <a:pt x="3599" y="7103"/>
                  <a:pt x="3599" y="6513"/>
                </a:cubicBezTo>
                <a:cubicBezTo>
                  <a:pt x="3599" y="5896"/>
                  <a:pt x="3770" y="5373"/>
                  <a:pt x="4125" y="4953"/>
                </a:cubicBezTo>
                <a:cubicBezTo>
                  <a:pt x="4478" y="4527"/>
                  <a:pt x="4911" y="4321"/>
                  <a:pt x="5425" y="4321"/>
                </a:cubicBezTo>
                <a:cubicBezTo>
                  <a:pt x="5915" y="4321"/>
                  <a:pt x="6341" y="4530"/>
                  <a:pt x="6693" y="4953"/>
                </a:cubicBezTo>
                <a:cubicBezTo>
                  <a:pt x="7046" y="5373"/>
                  <a:pt x="7220" y="5896"/>
                  <a:pt x="7220" y="6513"/>
                </a:cubicBezTo>
                <a:cubicBezTo>
                  <a:pt x="7220" y="7103"/>
                  <a:pt x="7046" y="7611"/>
                  <a:pt x="6693" y="8034"/>
                </a:cubicBezTo>
                <a:cubicBezTo>
                  <a:pt x="6341" y="8454"/>
                  <a:pt x="5915" y="8663"/>
                  <a:pt x="5425" y="8663"/>
                </a:cubicBezTo>
                <a:moveTo>
                  <a:pt x="18001" y="17288"/>
                </a:moveTo>
                <a:lnTo>
                  <a:pt x="3599" y="17288"/>
                </a:lnTo>
                <a:lnTo>
                  <a:pt x="3599" y="15810"/>
                </a:lnTo>
                <a:lnTo>
                  <a:pt x="6845" y="10746"/>
                </a:lnTo>
                <a:lnTo>
                  <a:pt x="9046" y="12943"/>
                </a:lnTo>
                <a:lnTo>
                  <a:pt x="13193" y="5388"/>
                </a:lnTo>
                <a:lnTo>
                  <a:pt x="17999" y="11351"/>
                </a:lnTo>
                <a:lnTo>
                  <a:pt x="17999" y="17288"/>
                </a:lnTo>
                <a:lnTo>
                  <a:pt x="18001" y="17288"/>
                </a:lnTo>
                <a:close/>
                <a:moveTo>
                  <a:pt x="18001" y="17288"/>
                </a:moveTo>
              </a:path>
            </a:pathLst>
          </a:custGeom>
          <a:solidFill>
            <a:schemeClr val="bg1"/>
          </a:solidFill>
          <a:ln>
            <a:noFill/>
          </a:ln>
        </p:spPr>
        <p:txBody>
          <a:bodyPr lIns="0" tIns="0" rIns="0" bIns="0"/>
          <a:lstStyle/>
          <a:p>
            <a:endParaRPr lang="zh-CN" altLang="en-US" sz="1450">
              <a:solidFill>
                <a:prstClr val="black"/>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318307" y="4236553"/>
            <a:ext cx="2057414" cy="1095369"/>
            <a:chOff x="7796528" y="2465916"/>
            <a:chExt cx="1836486" cy="1095369"/>
          </a:xfrm>
        </p:grpSpPr>
        <p:sp>
          <p:nvSpPr>
            <p:cNvPr id="11" name="TextBox 15"/>
            <p:cNvSpPr txBox="1"/>
            <p:nvPr/>
          </p:nvSpPr>
          <p:spPr>
            <a:xfrm>
              <a:off x="7809227" y="2465916"/>
              <a:ext cx="1703232" cy="369332"/>
            </a:xfrm>
            <a:prstGeom prst="rect">
              <a:avLst/>
            </a:prstGeom>
            <a:noFill/>
          </p:spPr>
          <p:txBody>
            <a:bodyPr wrap="square" rtlCol="0">
              <a:spAutoFit/>
            </a:bodyPr>
            <a:lstStyle/>
            <a:p>
              <a:pPr algn="ct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2" name="TextBox 16"/>
            <p:cNvSpPr txBox="1"/>
            <p:nvPr/>
          </p:nvSpPr>
          <p:spPr>
            <a:xfrm>
              <a:off x="7796528" y="2822621"/>
              <a:ext cx="1836486"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grpSp>
      <p:grpSp>
        <p:nvGrpSpPr>
          <p:cNvPr id="13" name="组合 12"/>
          <p:cNvGrpSpPr/>
          <p:nvPr/>
        </p:nvGrpSpPr>
        <p:grpSpPr>
          <a:xfrm>
            <a:off x="3801195" y="4236553"/>
            <a:ext cx="2057414" cy="1095369"/>
            <a:chOff x="7796528" y="2465916"/>
            <a:chExt cx="1836486" cy="1095369"/>
          </a:xfrm>
        </p:grpSpPr>
        <p:sp>
          <p:nvSpPr>
            <p:cNvPr id="14" name="TextBox 15"/>
            <p:cNvSpPr txBox="1"/>
            <p:nvPr/>
          </p:nvSpPr>
          <p:spPr>
            <a:xfrm>
              <a:off x="7809228" y="2465916"/>
              <a:ext cx="1703232" cy="646331"/>
            </a:xfrm>
            <a:prstGeom prst="rect">
              <a:avLst/>
            </a:prstGeom>
            <a:noFill/>
          </p:spPr>
          <p:txBody>
            <a:bodyPr wrap="square" rtlCol="0">
              <a:spAutoFit/>
            </a:bodyPr>
            <a:lstStyle/>
            <a:p>
              <a:pPr algn="ct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a:p>
              <a:pPr algn="ct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5" name="TextBox 16"/>
            <p:cNvSpPr txBox="1"/>
            <p:nvPr/>
          </p:nvSpPr>
          <p:spPr>
            <a:xfrm>
              <a:off x="7796528" y="2822621"/>
              <a:ext cx="1836486"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grpSp>
      <p:grpSp>
        <p:nvGrpSpPr>
          <p:cNvPr id="16" name="组合 15"/>
          <p:cNvGrpSpPr/>
          <p:nvPr/>
        </p:nvGrpSpPr>
        <p:grpSpPr>
          <a:xfrm>
            <a:off x="6284083" y="4236553"/>
            <a:ext cx="2057414" cy="1095369"/>
            <a:chOff x="7796528" y="2465916"/>
            <a:chExt cx="1836486" cy="1095369"/>
          </a:xfrm>
        </p:grpSpPr>
        <p:sp>
          <p:nvSpPr>
            <p:cNvPr id="17" name="TextBox 15"/>
            <p:cNvSpPr txBox="1"/>
            <p:nvPr/>
          </p:nvSpPr>
          <p:spPr>
            <a:xfrm>
              <a:off x="7809227" y="2465916"/>
              <a:ext cx="1703232" cy="369332"/>
            </a:xfrm>
            <a:prstGeom prst="rect">
              <a:avLst/>
            </a:prstGeom>
            <a:noFill/>
          </p:spPr>
          <p:txBody>
            <a:bodyPr wrap="square" rtlCol="0">
              <a:spAutoFit/>
            </a:bodyPr>
            <a:lstStyle/>
            <a:p>
              <a:pPr algn="ct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8" name="TextBox 16"/>
            <p:cNvSpPr txBox="1"/>
            <p:nvPr/>
          </p:nvSpPr>
          <p:spPr>
            <a:xfrm>
              <a:off x="7796528" y="2822621"/>
              <a:ext cx="1836486"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grpSp>
      <p:grpSp>
        <p:nvGrpSpPr>
          <p:cNvPr id="19" name="组合 18"/>
          <p:cNvGrpSpPr/>
          <p:nvPr/>
        </p:nvGrpSpPr>
        <p:grpSpPr>
          <a:xfrm>
            <a:off x="8766970" y="4236553"/>
            <a:ext cx="2057414" cy="1095369"/>
            <a:chOff x="7796528" y="2465916"/>
            <a:chExt cx="1836486" cy="1095369"/>
          </a:xfrm>
        </p:grpSpPr>
        <p:sp>
          <p:nvSpPr>
            <p:cNvPr id="20" name="TextBox 15"/>
            <p:cNvSpPr txBox="1"/>
            <p:nvPr/>
          </p:nvSpPr>
          <p:spPr>
            <a:xfrm>
              <a:off x="7809228" y="2465916"/>
              <a:ext cx="1703232" cy="646331"/>
            </a:xfrm>
            <a:prstGeom prst="rect">
              <a:avLst/>
            </a:prstGeom>
            <a:noFill/>
          </p:spPr>
          <p:txBody>
            <a:bodyPr wrap="square" rtlCol="0">
              <a:spAutoFit/>
            </a:bodyPr>
            <a:lstStyle/>
            <a:p>
              <a:pPr algn="ct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a:p>
              <a:pPr algn="ct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1" name="TextBox 16"/>
            <p:cNvSpPr txBox="1"/>
            <p:nvPr/>
          </p:nvSpPr>
          <p:spPr>
            <a:xfrm>
              <a:off x="7796528" y="2822621"/>
              <a:ext cx="1836486"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23"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a:xfrm rot="21574610">
            <a:off x="4072985" y="1370228"/>
            <a:ext cx="2806637" cy="2806633"/>
          </a:xfrm>
          <a:prstGeom prst="ellipse">
            <a:avLst/>
          </a:prstGeom>
          <a:gradFill flip="none" rotWithShape="1">
            <a:gsLst>
              <a:gs pos="0">
                <a:schemeClr val="accent1">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2">
                    <a:lumMod val="60000"/>
                    <a:lumOff val="40000"/>
                  </a:schemeClr>
                </a:gs>
              </a:gsLst>
              <a:lin ang="13500000" scaled="1"/>
              <a:tileRect/>
            </a:gradFill>
          </a:ln>
          <a:effectLst>
            <a:outerShdw blurRad="1143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4374610">
            <a:off x="3009765" y="3243594"/>
            <a:ext cx="2806633" cy="2806637"/>
          </a:xfrm>
          <a:prstGeom prst="ellipse">
            <a:avLst/>
          </a:prstGeom>
          <a:gradFill flip="none" rotWithShape="1">
            <a:gsLst>
              <a:gs pos="0">
                <a:schemeClr val="accent1">
                  <a:lumMod val="5000"/>
                  <a:lumOff val="95000"/>
                </a:schemeClr>
              </a:gs>
              <a:gs pos="100000">
                <a:schemeClr val="bg1">
                  <a:lumMod val="65000"/>
                </a:schemeClr>
              </a:gs>
            </a:gsLst>
            <a:lin ang="9600000" scaled="0"/>
            <a:tileRect/>
          </a:gradFill>
          <a:ln w="25400">
            <a:gradFill flip="none" rotWithShape="1">
              <a:gsLst>
                <a:gs pos="0">
                  <a:schemeClr val="accent1">
                    <a:lumMod val="5000"/>
                    <a:lumOff val="95000"/>
                  </a:schemeClr>
                </a:gs>
                <a:gs pos="100000">
                  <a:schemeClr val="bg2">
                    <a:lumMod val="60000"/>
                    <a:lumOff val="40000"/>
                  </a:schemeClr>
                </a:gs>
              </a:gsLst>
              <a:lin ang="18000000" scaled="0"/>
              <a:tileRect/>
            </a:gradFill>
          </a:ln>
          <a:effectLst>
            <a:outerShdw blurRad="1143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7174610">
            <a:off x="5163763" y="3227684"/>
            <a:ext cx="2806633" cy="2806637"/>
          </a:xfrm>
          <a:prstGeom prst="ellipse">
            <a:avLst/>
          </a:prstGeom>
          <a:gradFill flip="none" rotWithShape="1">
            <a:gsLst>
              <a:gs pos="0">
                <a:schemeClr val="accent1">
                  <a:lumMod val="5000"/>
                  <a:lumOff val="95000"/>
                </a:schemeClr>
              </a:gs>
              <a:gs pos="100000">
                <a:schemeClr val="bg1">
                  <a:lumMod val="65000"/>
                </a:schemeClr>
              </a:gs>
            </a:gsLst>
            <a:lin ang="16200000" scaled="0"/>
            <a:tileRect/>
          </a:gradFill>
          <a:ln w="25400">
            <a:gradFill flip="none" rotWithShape="1">
              <a:gsLst>
                <a:gs pos="0">
                  <a:schemeClr val="accent1">
                    <a:lumMod val="5000"/>
                    <a:lumOff val="95000"/>
                  </a:schemeClr>
                </a:gs>
                <a:gs pos="100000">
                  <a:schemeClr val="bg2">
                    <a:lumMod val="60000"/>
                    <a:lumOff val="40000"/>
                  </a:schemeClr>
                </a:gs>
              </a:gsLst>
              <a:lin ang="7200000" scaled="0"/>
              <a:tileRect/>
            </a:gradFill>
          </a:ln>
          <a:effectLst>
            <a:outerShdw blurRad="1143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7174610">
            <a:off x="4723697" y="4167992"/>
            <a:ext cx="1554648" cy="941405"/>
          </a:xfrm>
          <a:custGeom>
            <a:avLst/>
            <a:gdLst>
              <a:gd name="connsiteX0" fmla="*/ 0 w 1254201"/>
              <a:gd name="connsiteY0" fmla="*/ 741887 h 759470"/>
              <a:gd name="connsiteX1" fmla="*/ 28289 w 1254201"/>
              <a:gd name="connsiteY1" fmla="*/ 669414 h 759470"/>
              <a:gd name="connsiteX2" fmla="*/ 81103 w 1254201"/>
              <a:gd name="connsiteY2" fmla="*/ 566247 h 759470"/>
              <a:gd name="connsiteX3" fmla="*/ 1201486 w 1254201"/>
              <a:gd name="connsiteY3" fmla="*/ 8577 h 759470"/>
              <a:gd name="connsiteX4" fmla="*/ 1254201 w 1254201"/>
              <a:gd name="connsiteY4" fmla="*/ 17775 h 759470"/>
              <a:gd name="connsiteX5" fmla="*/ 1235809 w 1254201"/>
              <a:gd name="connsiteY5" fmla="*/ 68025 h 759470"/>
              <a:gd name="connsiteX6" fmla="*/ 192661 w 1254201"/>
              <a:gd name="connsiteY6" fmla="*/ 759470 h 759470"/>
              <a:gd name="connsiteX7" fmla="*/ 76909 w 1254201"/>
              <a:gd name="connsiteY7" fmla="*/ 753625 h 7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4201" h="759470">
                <a:moveTo>
                  <a:pt x="0" y="741887"/>
                </a:moveTo>
                <a:lnTo>
                  <a:pt x="28289" y="669414"/>
                </a:lnTo>
                <a:cubicBezTo>
                  <a:pt x="43971" y="634522"/>
                  <a:pt x="61564" y="600090"/>
                  <a:pt x="81103" y="566247"/>
                </a:cubicBezTo>
                <a:cubicBezTo>
                  <a:pt x="315572" y="160135"/>
                  <a:pt x="763659" y="-45751"/>
                  <a:pt x="1201486" y="8577"/>
                </a:cubicBezTo>
                <a:lnTo>
                  <a:pt x="1254201" y="17775"/>
                </a:lnTo>
                <a:lnTo>
                  <a:pt x="1235809" y="68025"/>
                </a:lnTo>
                <a:cubicBezTo>
                  <a:pt x="1063944" y="474359"/>
                  <a:pt x="661599" y="759470"/>
                  <a:pt x="192661" y="759470"/>
                </a:cubicBezTo>
                <a:cubicBezTo>
                  <a:pt x="153583" y="759470"/>
                  <a:pt x="114967" y="757490"/>
                  <a:pt x="76909" y="753625"/>
                </a:cubicBezTo>
                <a:close/>
              </a:path>
            </a:pathLst>
          </a:custGeom>
          <a:solidFill>
            <a:schemeClr val="accent4"/>
          </a:solidFill>
          <a:ln>
            <a:noFill/>
          </a:ln>
          <a:effectLst>
            <a:innerShdw blurRad="152400" dist="177800" dir="7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rot="14374610">
            <a:off x="4149450" y="3228045"/>
            <a:ext cx="1554650" cy="941405"/>
          </a:xfrm>
          <a:custGeom>
            <a:avLst/>
            <a:gdLst>
              <a:gd name="connsiteX0" fmla="*/ 1254202 w 1254202"/>
              <a:gd name="connsiteY0" fmla="*/ 17774 h 759470"/>
              <a:gd name="connsiteX1" fmla="*/ 1235810 w 1254202"/>
              <a:gd name="connsiteY1" fmla="*/ 68025 h 759470"/>
              <a:gd name="connsiteX2" fmla="*/ 192662 w 1254202"/>
              <a:gd name="connsiteY2" fmla="*/ 759470 h 759470"/>
              <a:gd name="connsiteX3" fmla="*/ 76910 w 1254202"/>
              <a:gd name="connsiteY3" fmla="*/ 753625 h 759470"/>
              <a:gd name="connsiteX4" fmla="*/ 0 w 1254202"/>
              <a:gd name="connsiteY4" fmla="*/ 741887 h 759470"/>
              <a:gd name="connsiteX5" fmla="*/ 28289 w 1254202"/>
              <a:gd name="connsiteY5" fmla="*/ 669414 h 759470"/>
              <a:gd name="connsiteX6" fmla="*/ 81103 w 1254202"/>
              <a:gd name="connsiteY6" fmla="*/ 566247 h 759470"/>
              <a:gd name="connsiteX7" fmla="*/ 1201486 w 1254202"/>
              <a:gd name="connsiteY7" fmla="*/ 8577 h 7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4202" h="759470">
                <a:moveTo>
                  <a:pt x="1254202" y="17774"/>
                </a:moveTo>
                <a:lnTo>
                  <a:pt x="1235810" y="68025"/>
                </a:lnTo>
                <a:cubicBezTo>
                  <a:pt x="1063945" y="474358"/>
                  <a:pt x="661600" y="759470"/>
                  <a:pt x="192662" y="759470"/>
                </a:cubicBezTo>
                <a:cubicBezTo>
                  <a:pt x="153584" y="759470"/>
                  <a:pt x="114968" y="757490"/>
                  <a:pt x="76910" y="753625"/>
                </a:cubicBezTo>
                <a:lnTo>
                  <a:pt x="0" y="741887"/>
                </a:lnTo>
                <a:lnTo>
                  <a:pt x="28289" y="669414"/>
                </a:lnTo>
                <a:cubicBezTo>
                  <a:pt x="43971" y="634522"/>
                  <a:pt x="61564" y="600090"/>
                  <a:pt x="81103" y="566247"/>
                </a:cubicBezTo>
                <a:cubicBezTo>
                  <a:pt x="315572" y="160136"/>
                  <a:pt x="763659" y="-45751"/>
                  <a:pt x="1201486" y="8577"/>
                </a:cubicBezTo>
                <a:close/>
              </a:path>
            </a:pathLst>
          </a:custGeom>
          <a:solidFill>
            <a:schemeClr val="accent2"/>
          </a:solidFill>
          <a:ln>
            <a:noFill/>
          </a:ln>
          <a:effectLst>
            <a:innerShdw blurRad="152400" dist="177800" dir="19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21574610">
            <a:off x="5245769" y="3228710"/>
            <a:ext cx="1550432" cy="941403"/>
          </a:xfrm>
          <a:custGeom>
            <a:avLst/>
            <a:gdLst>
              <a:gd name="connsiteX0" fmla="*/ 565035 w 1250798"/>
              <a:gd name="connsiteY0" fmla="*/ 114747 h 759470"/>
              <a:gd name="connsiteX1" fmla="*/ 1201486 w 1250798"/>
              <a:gd name="connsiteY1" fmla="*/ 8577 h 759470"/>
              <a:gd name="connsiteX2" fmla="*/ 1250798 w 1250798"/>
              <a:gd name="connsiteY2" fmla="*/ 19739 h 759470"/>
              <a:gd name="connsiteX3" fmla="*/ 1235810 w 1250798"/>
              <a:gd name="connsiteY3" fmla="*/ 68025 h 759470"/>
              <a:gd name="connsiteX4" fmla="*/ 192662 w 1250798"/>
              <a:gd name="connsiteY4" fmla="*/ 759470 h 759470"/>
              <a:gd name="connsiteX5" fmla="*/ 76910 w 1250798"/>
              <a:gd name="connsiteY5" fmla="*/ 753625 h 759470"/>
              <a:gd name="connsiteX6" fmla="*/ 0 w 1250798"/>
              <a:gd name="connsiteY6" fmla="*/ 741887 h 759470"/>
              <a:gd name="connsiteX7" fmla="*/ 28289 w 1250798"/>
              <a:gd name="connsiteY7" fmla="*/ 669414 h 759470"/>
              <a:gd name="connsiteX8" fmla="*/ 81103 w 1250798"/>
              <a:gd name="connsiteY8" fmla="*/ 566247 h 759470"/>
              <a:gd name="connsiteX9" fmla="*/ 565035 w 1250798"/>
              <a:gd name="connsiteY9" fmla="*/ 114747 h 7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0798" h="759470">
                <a:moveTo>
                  <a:pt x="565035" y="114747"/>
                </a:moveTo>
                <a:cubicBezTo>
                  <a:pt x="761094" y="19302"/>
                  <a:pt x="982573" y="-18587"/>
                  <a:pt x="1201486" y="8577"/>
                </a:cubicBezTo>
                <a:lnTo>
                  <a:pt x="1250798" y="19739"/>
                </a:lnTo>
                <a:lnTo>
                  <a:pt x="1235810" y="68025"/>
                </a:lnTo>
                <a:cubicBezTo>
                  <a:pt x="1063946" y="474359"/>
                  <a:pt x="661599" y="759470"/>
                  <a:pt x="192662" y="759470"/>
                </a:cubicBezTo>
                <a:cubicBezTo>
                  <a:pt x="153584" y="759470"/>
                  <a:pt x="114968" y="757490"/>
                  <a:pt x="76910" y="753625"/>
                </a:cubicBezTo>
                <a:lnTo>
                  <a:pt x="0" y="741887"/>
                </a:lnTo>
                <a:lnTo>
                  <a:pt x="28289" y="669414"/>
                </a:lnTo>
                <a:cubicBezTo>
                  <a:pt x="43971" y="634522"/>
                  <a:pt x="61564" y="600089"/>
                  <a:pt x="81103" y="566247"/>
                </a:cubicBezTo>
                <a:cubicBezTo>
                  <a:pt x="198338" y="363191"/>
                  <a:pt x="368977" y="210191"/>
                  <a:pt x="565035" y="114747"/>
                </a:cubicBezTo>
                <a:close/>
              </a:path>
            </a:pathLst>
          </a:custGeom>
          <a:solidFill>
            <a:schemeClr val="accent3"/>
          </a:solidFill>
          <a:ln>
            <a:noFill/>
          </a:ln>
          <a:effectLst>
            <a:innerShdw blurRad="152400" dist="177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4374610">
            <a:off x="5207453" y="3824461"/>
            <a:ext cx="477571" cy="435309"/>
          </a:xfrm>
          <a:custGeom>
            <a:avLst/>
            <a:gdLst>
              <a:gd name="connsiteX0" fmla="*/ 385277 w 385277"/>
              <a:gd name="connsiteY0" fmla="*/ 333481 h 351182"/>
              <a:gd name="connsiteX1" fmla="*/ 365072 w 385277"/>
              <a:gd name="connsiteY1" fmla="*/ 338138 h 351182"/>
              <a:gd name="connsiteX2" fmla="*/ 192662 w 385277"/>
              <a:gd name="connsiteY2" fmla="*/ 351182 h 351182"/>
              <a:gd name="connsiteX3" fmla="*/ 76910 w 385277"/>
              <a:gd name="connsiteY3" fmla="*/ 345337 h 351182"/>
              <a:gd name="connsiteX4" fmla="*/ 0 w 385277"/>
              <a:gd name="connsiteY4" fmla="*/ 333599 h 351182"/>
              <a:gd name="connsiteX5" fmla="*/ 28289 w 385277"/>
              <a:gd name="connsiteY5" fmla="*/ 261126 h 351182"/>
              <a:gd name="connsiteX6" fmla="*/ 81104 w 385277"/>
              <a:gd name="connsiteY6" fmla="*/ 157959 h 351182"/>
              <a:gd name="connsiteX7" fmla="*/ 178605 w 385277"/>
              <a:gd name="connsiteY7" fmla="*/ 15170 h 351182"/>
              <a:gd name="connsiteX8" fmla="*/ 192741 w 385277"/>
              <a:gd name="connsiteY8" fmla="*/ 0 h 351182"/>
              <a:gd name="connsiteX9" fmla="*/ 241281 w 385277"/>
              <a:gd name="connsiteY9" fmla="*/ 60637 h 351182"/>
              <a:gd name="connsiteX10" fmla="*/ 304219 w 385277"/>
              <a:gd name="connsiteY10" fmla="*/ 157958 h 351182"/>
              <a:gd name="connsiteX11" fmla="*/ 357033 w 385277"/>
              <a:gd name="connsiteY11" fmla="*/ 261125 h 35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277" h="351182">
                <a:moveTo>
                  <a:pt x="385277" y="333481"/>
                </a:moveTo>
                <a:lnTo>
                  <a:pt x="365072" y="338138"/>
                </a:lnTo>
                <a:cubicBezTo>
                  <a:pt x="308856" y="346727"/>
                  <a:pt x="251279" y="351182"/>
                  <a:pt x="192662" y="351182"/>
                </a:cubicBezTo>
                <a:cubicBezTo>
                  <a:pt x="153584" y="351182"/>
                  <a:pt x="114968" y="349202"/>
                  <a:pt x="76910" y="345337"/>
                </a:cubicBezTo>
                <a:lnTo>
                  <a:pt x="0" y="333599"/>
                </a:lnTo>
                <a:lnTo>
                  <a:pt x="28289" y="261126"/>
                </a:lnTo>
                <a:cubicBezTo>
                  <a:pt x="43971" y="226234"/>
                  <a:pt x="61565" y="191802"/>
                  <a:pt x="81104" y="157959"/>
                </a:cubicBezTo>
                <a:cubicBezTo>
                  <a:pt x="110412" y="107195"/>
                  <a:pt x="143059" y="59560"/>
                  <a:pt x="178605" y="15170"/>
                </a:cubicBezTo>
                <a:lnTo>
                  <a:pt x="192741" y="0"/>
                </a:lnTo>
                <a:lnTo>
                  <a:pt x="241281" y="60637"/>
                </a:lnTo>
                <a:cubicBezTo>
                  <a:pt x="263658" y="91664"/>
                  <a:pt x="284680" y="124116"/>
                  <a:pt x="304219" y="157958"/>
                </a:cubicBezTo>
                <a:cubicBezTo>
                  <a:pt x="323758" y="191801"/>
                  <a:pt x="341351" y="226233"/>
                  <a:pt x="357033" y="261125"/>
                </a:cubicBezTo>
                <a:close/>
              </a:path>
            </a:pathLst>
          </a:custGeom>
          <a:solidFill>
            <a:schemeClr val="accent6"/>
          </a:solidFill>
          <a:ln>
            <a:noFill/>
          </a:ln>
          <a:effectLst>
            <a:innerShdw blurRad="1905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文本框 178"/>
          <p:cNvSpPr txBox="1"/>
          <p:nvPr/>
        </p:nvSpPr>
        <p:spPr>
          <a:xfrm>
            <a:off x="5136700" y="2055715"/>
            <a:ext cx="809837" cy="830997"/>
          </a:xfrm>
          <a:prstGeom prst="rect">
            <a:avLst/>
          </a:prstGeom>
          <a:noFill/>
        </p:spPr>
        <p:txBody>
          <a:bodyPr wrap="none" rtlCol="0">
            <a:spAutoFit/>
          </a:bodyPr>
          <a:lstStyle/>
          <a:p>
            <a:r>
              <a:rPr lang="en-US" altLang="zh-CN" sz="4800" dirty="0">
                <a:solidFill>
                  <a:schemeClr val="accent2"/>
                </a:solidFill>
              </a:rPr>
              <a:t>01</a:t>
            </a:r>
            <a:endParaRPr lang="zh-CN" altLang="en-US" sz="4800" dirty="0">
              <a:solidFill>
                <a:schemeClr val="accent2"/>
              </a:solidFill>
            </a:endParaRPr>
          </a:p>
        </p:txBody>
      </p:sp>
      <p:sp>
        <p:nvSpPr>
          <p:cNvPr id="181" name="文本框 180"/>
          <p:cNvSpPr txBox="1"/>
          <p:nvPr/>
        </p:nvSpPr>
        <p:spPr>
          <a:xfrm>
            <a:off x="3781302" y="4367135"/>
            <a:ext cx="809837" cy="830997"/>
          </a:xfrm>
          <a:prstGeom prst="rect">
            <a:avLst/>
          </a:prstGeom>
          <a:noFill/>
        </p:spPr>
        <p:txBody>
          <a:bodyPr wrap="none" rtlCol="0">
            <a:spAutoFit/>
          </a:bodyPr>
          <a:lstStyle/>
          <a:p>
            <a:r>
              <a:rPr lang="en-US" altLang="zh-CN" sz="4800" dirty="0">
                <a:solidFill>
                  <a:schemeClr val="accent5"/>
                </a:solidFill>
              </a:rPr>
              <a:t>03</a:t>
            </a:r>
            <a:endParaRPr lang="zh-CN" altLang="en-US" sz="4800" dirty="0">
              <a:solidFill>
                <a:schemeClr val="accent5"/>
              </a:solidFill>
            </a:endParaRPr>
          </a:p>
        </p:txBody>
      </p:sp>
      <p:sp>
        <p:nvSpPr>
          <p:cNvPr id="183" name="文本框 182"/>
          <p:cNvSpPr txBox="1"/>
          <p:nvPr/>
        </p:nvSpPr>
        <p:spPr>
          <a:xfrm>
            <a:off x="6292789" y="4288758"/>
            <a:ext cx="809837" cy="830997"/>
          </a:xfrm>
          <a:prstGeom prst="rect">
            <a:avLst/>
          </a:prstGeom>
          <a:noFill/>
        </p:spPr>
        <p:txBody>
          <a:bodyPr wrap="none" rtlCol="0">
            <a:spAutoFit/>
          </a:bodyPr>
          <a:lstStyle/>
          <a:p>
            <a:r>
              <a:rPr lang="en-US" altLang="zh-CN" sz="4800" dirty="0">
                <a:solidFill>
                  <a:schemeClr val="accent3"/>
                </a:solidFill>
              </a:rPr>
              <a:t>02</a:t>
            </a:r>
            <a:endParaRPr lang="zh-CN" altLang="en-US" sz="4800" dirty="0">
              <a:solidFill>
                <a:schemeClr val="accent3"/>
              </a:solidFill>
            </a:endParaRPr>
          </a:p>
        </p:txBody>
      </p:sp>
      <p:sp>
        <p:nvSpPr>
          <p:cNvPr id="184" name="Freeform 5"/>
          <p:cNvSpPr>
            <a:spLocks noEditPoints="1"/>
          </p:cNvSpPr>
          <p:nvPr/>
        </p:nvSpPr>
        <p:spPr bwMode="auto">
          <a:xfrm>
            <a:off x="4647423" y="3428561"/>
            <a:ext cx="446088" cy="400050"/>
          </a:xfrm>
          <a:custGeom>
            <a:avLst/>
            <a:gdLst>
              <a:gd name="T0" fmla="*/ 24 w 116"/>
              <a:gd name="T1" fmla="*/ 42 h 104"/>
              <a:gd name="T2" fmla="*/ 36 w 116"/>
              <a:gd name="T3" fmla="*/ 58 h 104"/>
              <a:gd name="T4" fmla="*/ 52 w 116"/>
              <a:gd name="T5" fmla="*/ 47 h 104"/>
              <a:gd name="T6" fmla="*/ 40 w 116"/>
              <a:gd name="T7" fmla="*/ 31 h 104"/>
              <a:gd name="T8" fmla="*/ 53 w 116"/>
              <a:gd name="T9" fmla="*/ 24 h 104"/>
              <a:gd name="T10" fmla="*/ 7 w 116"/>
              <a:gd name="T11" fmla="*/ 0 h 104"/>
              <a:gd name="T12" fmla="*/ 11 w 116"/>
              <a:gd name="T13" fmla="*/ 51 h 104"/>
              <a:gd name="T14" fmla="*/ 24 w 116"/>
              <a:gd name="T15" fmla="*/ 42 h 104"/>
              <a:gd name="T16" fmla="*/ 93 w 116"/>
              <a:gd name="T17" fmla="*/ 43 h 104"/>
              <a:gd name="T18" fmla="*/ 106 w 116"/>
              <a:gd name="T19" fmla="*/ 52 h 104"/>
              <a:gd name="T20" fmla="*/ 111 w 116"/>
              <a:gd name="T21" fmla="*/ 1 h 104"/>
              <a:gd name="T22" fmla="*/ 65 w 116"/>
              <a:gd name="T23" fmla="*/ 24 h 104"/>
              <a:gd name="T24" fmla="*/ 77 w 116"/>
              <a:gd name="T25" fmla="*/ 32 h 104"/>
              <a:gd name="T26" fmla="*/ 0 w 116"/>
              <a:gd name="T27" fmla="*/ 83 h 104"/>
              <a:gd name="T28" fmla="*/ 3 w 116"/>
              <a:gd name="T29" fmla="*/ 102 h 104"/>
              <a:gd name="T30" fmla="*/ 93 w 116"/>
              <a:gd name="T31" fmla="*/ 43 h 104"/>
              <a:gd name="T32" fmla="*/ 81 w 116"/>
              <a:gd name="T33" fmla="*/ 70 h 104"/>
              <a:gd name="T34" fmla="*/ 65 w 116"/>
              <a:gd name="T35" fmla="*/ 83 h 104"/>
              <a:gd name="T36" fmla="*/ 111 w 116"/>
              <a:gd name="T37" fmla="*/ 104 h 104"/>
              <a:gd name="T38" fmla="*/ 116 w 116"/>
              <a:gd name="T39" fmla="*/ 85 h 104"/>
              <a:gd name="T40" fmla="*/ 81 w 116"/>
              <a:gd name="T41"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04">
                <a:moveTo>
                  <a:pt x="24" y="42"/>
                </a:moveTo>
                <a:cubicBezTo>
                  <a:pt x="28" y="48"/>
                  <a:pt x="32" y="53"/>
                  <a:pt x="36" y="58"/>
                </a:cubicBezTo>
                <a:cubicBezTo>
                  <a:pt x="41" y="55"/>
                  <a:pt x="47" y="51"/>
                  <a:pt x="52" y="47"/>
                </a:cubicBezTo>
                <a:cubicBezTo>
                  <a:pt x="48" y="42"/>
                  <a:pt x="44" y="37"/>
                  <a:pt x="40" y="31"/>
                </a:cubicBezTo>
                <a:cubicBezTo>
                  <a:pt x="53" y="24"/>
                  <a:pt x="53" y="24"/>
                  <a:pt x="53" y="24"/>
                </a:cubicBezTo>
                <a:cubicBezTo>
                  <a:pt x="7" y="0"/>
                  <a:pt x="7" y="0"/>
                  <a:pt x="7" y="0"/>
                </a:cubicBezTo>
                <a:cubicBezTo>
                  <a:pt x="11" y="51"/>
                  <a:pt x="11" y="51"/>
                  <a:pt x="11" y="51"/>
                </a:cubicBezTo>
                <a:lnTo>
                  <a:pt x="24" y="42"/>
                </a:lnTo>
                <a:close/>
                <a:moveTo>
                  <a:pt x="93" y="43"/>
                </a:moveTo>
                <a:cubicBezTo>
                  <a:pt x="106" y="52"/>
                  <a:pt x="106" y="52"/>
                  <a:pt x="106" y="52"/>
                </a:cubicBezTo>
                <a:cubicBezTo>
                  <a:pt x="111" y="1"/>
                  <a:pt x="111" y="1"/>
                  <a:pt x="111" y="1"/>
                </a:cubicBezTo>
                <a:cubicBezTo>
                  <a:pt x="65" y="24"/>
                  <a:pt x="65" y="24"/>
                  <a:pt x="65" y="24"/>
                </a:cubicBezTo>
                <a:cubicBezTo>
                  <a:pt x="77" y="32"/>
                  <a:pt x="77" y="32"/>
                  <a:pt x="77" y="32"/>
                </a:cubicBezTo>
                <a:cubicBezTo>
                  <a:pt x="49" y="72"/>
                  <a:pt x="0" y="82"/>
                  <a:pt x="0" y="83"/>
                </a:cubicBezTo>
                <a:cubicBezTo>
                  <a:pt x="3" y="102"/>
                  <a:pt x="3" y="102"/>
                  <a:pt x="3" y="102"/>
                </a:cubicBezTo>
                <a:cubicBezTo>
                  <a:pt x="6" y="102"/>
                  <a:pt x="60" y="90"/>
                  <a:pt x="93" y="43"/>
                </a:cubicBezTo>
                <a:close/>
                <a:moveTo>
                  <a:pt x="81" y="70"/>
                </a:moveTo>
                <a:cubicBezTo>
                  <a:pt x="76" y="75"/>
                  <a:pt x="71" y="79"/>
                  <a:pt x="65" y="83"/>
                </a:cubicBezTo>
                <a:cubicBezTo>
                  <a:pt x="88" y="98"/>
                  <a:pt x="110" y="104"/>
                  <a:pt x="111" y="104"/>
                </a:cubicBezTo>
                <a:cubicBezTo>
                  <a:pt x="116" y="85"/>
                  <a:pt x="116" y="85"/>
                  <a:pt x="116" y="85"/>
                </a:cubicBezTo>
                <a:cubicBezTo>
                  <a:pt x="115" y="85"/>
                  <a:pt x="100" y="81"/>
                  <a:pt x="81" y="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5" name="Freeform 27"/>
          <p:cNvSpPr>
            <a:spLocks noChangeAspect="1" noEditPoints="1"/>
          </p:cNvSpPr>
          <p:nvPr/>
        </p:nvSpPr>
        <p:spPr bwMode="auto">
          <a:xfrm>
            <a:off x="5217178" y="4405021"/>
            <a:ext cx="497953" cy="504000"/>
          </a:xfrm>
          <a:custGeom>
            <a:avLst/>
            <a:gdLst>
              <a:gd name="T0" fmla="*/ 59 w 104"/>
              <a:gd name="T1" fmla="*/ 46 h 105"/>
              <a:gd name="T2" fmla="*/ 59 w 104"/>
              <a:gd name="T3" fmla="*/ 23 h 105"/>
              <a:gd name="T4" fmla="*/ 46 w 104"/>
              <a:gd name="T5" fmla="*/ 23 h 105"/>
              <a:gd name="T6" fmla="*/ 46 w 104"/>
              <a:gd name="T7" fmla="*/ 46 h 105"/>
              <a:gd name="T8" fmla="*/ 24 w 104"/>
              <a:gd name="T9" fmla="*/ 46 h 105"/>
              <a:gd name="T10" fmla="*/ 24 w 104"/>
              <a:gd name="T11" fmla="*/ 59 h 105"/>
              <a:gd name="T12" fmla="*/ 46 w 104"/>
              <a:gd name="T13" fmla="*/ 59 h 105"/>
              <a:gd name="T14" fmla="*/ 46 w 104"/>
              <a:gd name="T15" fmla="*/ 82 h 105"/>
              <a:gd name="T16" fmla="*/ 59 w 104"/>
              <a:gd name="T17" fmla="*/ 82 h 105"/>
              <a:gd name="T18" fmla="*/ 59 w 104"/>
              <a:gd name="T19" fmla="*/ 59 h 105"/>
              <a:gd name="T20" fmla="*/ 81 w 104"/>
              <a:gd name="T21" fmla="*/ 59 h 105"/>
              <a:gd name="T22" fmla="*/ 81 w 104"/>
              <a:gd name="T23" fmla="*/ 46 h 105"/>
              <a:gd name="T24" fmla="*/ 59 w 104"/>
              <a:gd name="T25" fmla="*/ 46 h 105"/>
              <a:gd name="T26" fmla="*/ 52 w 104"/>
              <a:gd name="T27" fmla="*/ 0 h 105"/>
              <a:gd name="T28" fmla="*/ 0 w 104"/>
              <a:gd name="T29" fmla="*/ 53 h 105"/>
              <a:gd name="T30" fmla="*/ 52 w 104"/>
              <a:gd name="T31" fmla="*/ 105 h 105"/>
              <a:gd name="T32" fmla="*/ 104 w 104"/>
              <a:gd name="T33" fmla="*/ 53 h 105"/>
              <a:gd name="T34" fmla="*/ 52 w 104"/>
              <a:gd name="T35" fmla="*/ 0 h 105"/>
              <a:gd name="T36" fmla="*/ 52 w 104"/>
              <a:gd name="T37" fmla="*/ 93 h 105"/>
              <a:gd name="T38" fmla="*/ 12 w 104"/>
              <a:gd name="T39" fmla="*/ 53 h 105"/>
              <a:gd name="T40" fmla="*/ 52 w 104"/>
              <a:gd name="T41" fmla="*/ 12 h 105"/>
              <a:gd name="T42" fmla="*/ 93 w 104"/>
              <a:gd name="T43" fmla="*/ 53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chemeClr val="bg1">
              <a:alpha val="88000"/>
            </a:schemeClr>
          </a:solidFill>
          <a:ln>
            <a:noFill/>
          </a:ln>
        </p:spPr>
        <p:txBody>
          <a:bodyPr vert="horz" wrap="square" lIns="91440" tIns="45720" rIns="91440" bIns="45720" numCol="1" anchor="t" anchorCtr="0" compatLnSpc="1"/>
          <a:lstStyle/>
          <a:p>
            <a:endParaRPr lang="zh-CN" altLang="en-US"/>
          </a:p>
        </p:txBody>
      </p:sp>
      <p:sp>
        <p:nvSpPr>
          <p:cNvPr id="186" name="Freeform 13"/>
          <p:cNvSpPr>
            <a:spLocks noChangeAspect="1" noEditPoints="1"/>
          </p:cNvSpPr>
          <p:nvPr/>
        </p:nvSpPr>
        <p:spPr bwMode="auto">
          <a:xfrm>
            <a:off x="5731907" y="3487371"/>
            <a:ext cx="558310" cy="504000"/>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187" name="组合 186"/>
          <p:cNvGrpSpPr/>
          <p:nvPr/>
        </p:nvGrpSpPr>
        <p:grpSpPr>
          <a:xfrm>
            <a:off x="1098466" y="2258969"/>
            <a:ext cx="1934629" cy="890796"/>
            <a:chOff x="468937" y="2419540"/>
            <a:chExt cx="1934629" cy="890796"/>
          </a:xfrm>
        </p:grpSpPr>
        <p:sp>
          <p:nvSpPr>
            <p:cNvPr id="188"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89" name="矩形 188"/>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190" name="组合 189"/>
          <p:cNvGrpSpPr/>
          <p:nvPr/>
        </p:nvGrpSpPr>
        <p:grpSpPr>
          <a:xfrm>
            <a:off x="863334" y="4140020"/>
            <a:ext cx="1934629" cy="890796"/>
            <a:chOff x="468937" y="2419540"/>
            <a:chExt cx="1934629" cy="890796"/>
          </a:xfrm>
        </p:grpSpPr>
        <p:sp>
          <p:nvSpPr>
            <p:cNvPr id="191"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92" name="矩形 191"/>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193" name="组合 192"/>
          <p:cNvGrpSpPr/>
          <p:nvPr/>
        </p:nvGrpSpPr>
        <p:grpSpPr>
          <a:xfrm>
            <a:off x="8165472" y="2258969"/>
            <a:ext cx="1934629" cy="890796"/>
            <a:chOff x="468937" y="2419540"/>
            <a:chExt cx="1934629" cy="890796"/>
          </a:xfrm>
        </p:grpSpPr>
        <p:sp>
          <p:nvSpPr>
            <p:cNvPr id="194"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95" name="矩形 194"/>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196" name="组合 195"/>
          <p:cNvGrpSpPr/>
          <p:nvPr/>
        </p:nvGrpSpPr>
        <p:grpSpPr>
          <a:xfrm>
            <a:off x="8674923" y="4140020"/>
            <a:ext cx="1934629" cy="890796"/>
            <a:chOff x="468937" y="2419540"/>
            <a:chExt cx="1934629" cy="890796"/>
          </a:xfrm>
        </p:grpSpPr>
        <p:sp>
          <p:nvSpPr>
            <p:cNvPr id="197"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98" name="矩形 197"/>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28"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5"/>
                                        </p:tgtEl>
                                        <p:attrNameLst>
                                          <p:attrName>style.visibility</p:attrName>
                                        </p:attrNameLst>
                                      </p:cBhvr>
                                      <p:to>
                                        <p:strVal val="visible"/>
                                      </p:to>
                                    </p:set>
                                    <p:anim calcmode="lin" valueType="num">
                                      <p:cBhvr>
                                        <p:cTn id="34" dur="500" fill="hold"/>
                                        <p:tgtEl>
                                          <p:spTgt spid="185"/>
                                        </p:tgtEl>
                                        <p:attrNameLst>
                                          <p:attrName>ppt_w</p:attrName>
                                        </p:attrNameLst>
                                      </p:cBhvr>
                                      <p:tavLst>
                                        <p:tav tm="0">
                                          <p:val>
                                            <p:fltVal val="0"/>
                                          </p:val>
                                        </p:tav>
                                        <p:tav tm="100000">
                                          <p:val>
                                            <p:strVal val="#ppt_w"/>
                                          </p:val>
                                        </p:tav>
                                      </p:tavLst>
                                    </p:anim>
                                    <p:anim calcmode="lin" valueType="num">
                                      <p:cBhvr>
                                        <p:cTn id="35" dur="500" fill="hold"/>
                                        <p:tgtEl>
                                          <p:spTgt spid="185"/>
                                        </p:tgtEl>
                                        <p:attrNameLst>
                                          <p:attrName>ppt_h</p:attrName>
                                        </p:attrNameLst>
                                      </p:cBhvr>
                                      <p:tavLst>
                                        <p:tav tm="0">
                                          <p:val>
                                            <p:fltVal val="0"/>
                                          </p:val>
                                        </p:tav>
                                        <p:tav tm="100000">
                                          <p:val>
                                            <p:strVal val="#ppt_h"/>
                                          </p:val>
                                        </p:tav>
                                      </p:tavLst>
                                    </p:anim>
                                    <p:animEffect transition="in" filter="fade">
                                      <p:cBhvr>
                                        <p:cTn id="36" dur="500"/>
                                        <p:tgtEl>
                                          <p:spTgt spid="18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84"/>
                                        </p:tgtEl>
                                        <p:attrNameLst>
                                          <p:attrName>style.visibility</p:attrName>
                                        </p:attrNameLst>
                                      </p:cBhvr>
                                      <p:to>
                                        <p:strVal val="visible"/>
                                      </p:to>
                                    </p:set>
                                    <p:anim calcmode="lin" valueType="num">
                                      <p:cBhvr>
                                        <p:cTn id="44" dur="500" fill="hold"/>
                                        <p:tgtEl>
                                          <p:spTgt spid="184"/>
                                        </p:tgtEl>
                                        <p:attrNameLst>
                                          <p:attrName>ppt_w</p:attrName>
                                        </p:attrNameLst>
                                      </p:cBhvr>
                                      <p:tavLst>
                                        <p:tav tm="0">
                                          <p:val>
                                            <p:fltVal val="0"/>
                                          </p:val>
                                        </p:tav>
                                        <p:tav tm="100000">
                                          <p:val>
                                            <p:strVal val="#ppt_w"/>
                                          </p:val>
                                        </p:tav>
                                      </p:tavLst>
                                    </p:anim>
                                    <p:anim calcmode="lin" valueType="num">
                                      <p:cBhvr>
                                        <p:cTn id="45" dur="500" fill="hold"/>
                                        <p:tgtEl>
                                          <p:spTgt spid="184"/>
                                        </p:tgtEl>
                                        <p:attrNameLst>
                                          <p:attrName>ppt_h</p:attrName>
                                        </p:attrNameLst>
                                      </p:cBhvr>
                                      <p:tavLst>
                                        <p:tav tm="0">
                                          <p:val>
                                            <p:fltVal val="0"/>
                                          </p:val>
                                        </p:tav>
                                        <p:tav tm="100000">
                                          <p:val>
                                            <p:strVal val="#ppt_h"/>
                                          </p:val>
                                        </p:tav>
                                      </p:tavLst>
                                    </p:anim>
                                    <p:animEffect transition="in" filter="fade">
                                      <p:cBhvr>
                                        <p:cTn id="46" dur="500"/>
                                        <p:tgtEl>
                                          <p:spTgt spid="18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86"/>
                                        </p:tgtEl>
                                        <p:attrNameLst>
                                          <p:attrName>style.visibility</p:attrName>
                                        </p:attrNameLst>
                                      </p:cBhvr>
                                      <p:to>
                                        <p:strVal val="visible"/>
                                      </p:to>
                                    </p:set>
                                    <p:anim calcmode="lin" valueType="num">
                                      <p:cBhvr>
                                        <p:cTn id="49" dur="500" fill="hold"/>
                                        <p:tgtEl>
                                          <p:spTgt spid="186"/>
                                        </p:tgtEl>
                                        <p:attrNameLst>
                                          <p:attrName>ppt_w</p:attrName>
                                        </p:attrNameLst>
                                      </p:cBhvr>
                                      <p:tavLst>
                                        <p:tav tm="0">
                                          <p:val>
                                            <p:fltVal val="0"/>
                                          </p:val>
                                        </p:tav>
                                        <p:tav tm="100000">
                                          <p:val>
                                            <p:strVal val="#ppt_w"/>
                                          </p:val>
                                        </p:tav>
                                      </p:tavLst>
                                    </p:anim>
                                    <p:anim calcmode="lin" valueType="num">
                                      <p:cBhvr>
                                        <p:cTn id="50" dur="500" fill="hold"/>
                                        <p:tgtEl>
                                          <p:spTgt spid="186"/>
                                        </p:tgtEl>
                                        <p:attrNameLst>
                                          <p:attrName>ppt_h</p:attrName>
                                        </p:attrNameLst>
                                      </p:cBhvr>
                                      <p:tavLst>
                                        <p:tav tm="0">
                                          <p:val>
                                            <p:fltVal val="0"/>
                                          </p:val>
                                        </p:tav>
                                        <p:tav tm="100000">
                                          <p:val>
                                            <p:strVal val="#ppt_h"/>
                                          </p:val>
                                        </p:tav>
                                      </p:tavLst>
                                    </p:anim>
                                    <p:animEffect transition="in" filter="fade">
                                      <p:cBhvr>
                                        <p:cTn id="51" dur="500"/>
                                        <p:tgtEl>
                                          <p:spTgt spid="186"/>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barn(inVertical)">
                                      <p:cBhvr>
                                        <p:cTn id="60" dur="500"/>
                                        <p:tgtEl>
                                          <p:spTgt spid="181"/>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179"/>
                                        </p:tgtEl>
                                        <p:attrNameLst>
                                          <p:attrName>style.visibility</p:attrName>
                                        </p:attrNameLst>
                                      </p:cBhvr>
                                      <p:to>
                                        <p:strVal val="visible"/>
                                      </p:to>
                                    </p:set>
                                    <p:animEffect transition="in" filter="barn(inVertical)">
                                      <p:cBhvr>
                                        <p:cTn id="63" dur="500"/>
                                        <p:tgtEl>
                                          <p:spTgt spid="179"/>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183"/>
                                        </p:tgtEl>
                                        <p:attrNameLst>
                                          <p:attrName>style.visibility</p:attrName>
                                        </p:attrNameLst>
                                      </p:cBhvr>
                                      <p:to>
                                        <p:strVal val="visible"/>
                                      </p:to>
                                    </p:set>
                                    <p:animEffect transition="in" filter="barn(inVertical)">
                                      <p:cBhvr>
                                        <p:cTn id="66" dur="500"/>
                                        <p:tgtEl>
                                          <p:spTgt spid="183"/>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87"/>
                                        </p:tgtEl>
                                        <p:attrNameLst>
                                          <p:attrName>style.visibility</p:attrName>
                                        </p:attrNameLst>
                                      </p:cBhvr>
                                      <p:to>
                                        <p:strVal val="visible"/>
                                      </p:to>
                                    </p:set>
                                    <p:animEffect transition="in" filter="fade">
                                      <p:cBhvr>
                                        <p:cTn id="71" dur="1000"/>
                                        <p:tgtEl>
                                          <p:spTgt spid="187"/>
                                        </p:tgtEl>
                                      </p:cBhvr>
                                    </p:animEffect>
                                    <p:anim calcmode="lin" valueType="num">
                                      <p:cBhvr>
                                        <p:cTn id="72" dur="1000" fill="hold"/>
                                        <p:tgtEl>
                                          <p:spTgt spid="187"/>
                                        </p:tgtEl>
                                        <p:attrNameLst>
                                          <p:attrName>ppt_x</p:attrName>
                                        </p:attrNameLst>
                                      </p:cBhvr>
                                      <p:tavLst>
                                        <p:tav tm="0">
                                          <p:val>
                                            <p:strVal val="#ppt_x"/>
                                          </p:val>
                                        </p:tav>
                                        <p:tav tm="100000">
                                          <p:val>
                                            <p:strVal val="#ppt_x"/>
                                          </p:val>
                                        </p:tav>
                                      </p:tavLst>
                                    </p:anim>
                                    <p:anim calcmode="lin" valueType="num">
                                      <p:cBhvr>
                                        <p:cTn id="73" dur="1000" fill="hold"/>
                                        <p:tgtEl>
                                          <p:spTgt spid="18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190"/>
                                        </p:tgtEl>
                                        <p:attrNameLst>
                                          <p:attrName>style.visibility</p:attrName>
                                        </p:attrNameLst>
                                      </p:cBhvr>
                                      <p:to>
                                        <p:strVal val="visible"/>
                                      </p:to>
                                    </p:set>
                                    <p:animEffect transition="in" filter="fade">
                                      <p:cBhvr>
                                        <p:cTn id="78" dur="1000"/>
                                        <p:tgtEl>
                                          <p:spTgt spid="190"/>
                                        </p:tgtEl>
                                      </p:cBhvr>
                                    </p:animEffect>
                                    <p:anim calcmode="lin" valueType="num">
                                      <p:cBhvr>
                                        <p:cTn id="79" dur="1000" fill="hold"/>
                                        <p:tgtEl>
                                          <p:spTgt spid="190"/>
                                        </p:tgtEl>
                                        <p:attrNameLst>
                                          <p:attrName>ppt_x</p:attrName>
                                        </p:attrNameLst>
                                      </p:cBhvr>
                                      <p:tavLst>
                                        <p:tav tm="0">
                                          <p:val>
                                            <p:strVal val="#ppt_x"/>
                                          </p:val>
                                        </p:tav>
                                        <p:tav tm="100000">
                                          <p:val>
                                            <p:strVal val="#ppt_x"/>
                                          </p:val>
                                        </p:tav>
                                      </p:tavLst>
                                    </p:anim>
                                    <p:anim calcmode="lin" valueType="num">
                                      <p:cBhvr>
                                        <p:cTn id="80" dur="1000" fill="hold"/>
                                        <p:tgtEl>
                                          <p:spTgt spid="190"/>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93"/>
                                        </p:tgtEl>
                                        <p:attrNameLst>
                                          <p:attrName>style.visibility</p:attrName>
                                        </p:attrNameLst>
                                      </p:cBhvr>
                                      <p:to>
                                        <p:strVal val="visible"/>
                                      </p:to>
                                    </p:set>
                                    <p:animEffect transition="in" filter="fade">
                                      <p:cBhvr>
                                        <p:cTn id="85" dur="1000"/>
                                        <p:tgtEl>
                                          <p:spTgt spid="193"/>
                                        </p:tgtEl>
                                      </p:cBhvr>
                                    </p:animEffect>
                                    <p:anim calcmode="lin" valueType="num">
                                      <p:cBhvr>
                                        <p:cTn id="86" dur="1000" fill="hold"/>
                                        <p:tgtEl>
                                          <p:spTgt spid="193"/>
                                        </p:tgtEl>
                                        <p:attrNameLst>
                                          <p:attrName>ppt_x</p:attrName>
                                        </p:attrNameLst>
                                      </p:cBhvr>
                                      <p:tavLst>
                                        <p:tav tm="0">
                                          <p:val>
                                            <p:strVal val="#ppt_x"/>
                                          </p:val>
                                        </p:tav>
                                        <p:tav tm="100000">
                                          <p:val>
                                            <p:strVal val="#ppt_x"/>
                                          </p:val>
                                        </p:tav>
                                      </p:tavLst>
                                    </p:anim>
                                    <p:anim calcmode="lin" valueType="num">
                                      <p:cBhvr>
                                        <p:cTn id="87" dur="1000" fill="hold"/>
                                        <p:tgtEl>
                                          <p:spTgt spid="193"/>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196"/>
                                        </p:tgtEl>
                                        <p:attrNameLst>
                                          <p:attrName>style.visibility</p:attrName>
                                        </p:attrNameLst>
                                      </p:cBhvr>
                                      <p:to>
                                        <p:strVal val="visible"/>
                                      </p:to>
                                    </p:set>
                                    <p:animEffect transition="in" filter="fade">
                                      <p:cBhvr>
                                        <p:cTn id="92" dur="1000"/>
                                        <p:tgtEl>
                                          <p:spTgt spid="196"/>
                                        </p:tgtEl>
                                      </p:cBhvr>
                                    </p:animEffect>
                                    <p:anim calcmode="lin" valueType="num">
                                      <p:cBhvr>
                                        <p:cTn id="93" dur="1000" fill="hold"/>
                                        <p:tgtEl>
                                          <p:spTgt spid="196"/>
                                        </p:tgtEl>
                                        <p:attrNameLst>
                                          <p:attrName>ppt_x</p:attrName>
                                        </p:attrNameLst>
                                      </p:cBhvr>
                                      <p:tavLst>
                                        <p:tav tm="0">
                                          <p:val>
                                            <p:strVal val="#ppt_x"/>
                                          </p:val>
                                        </p:tav>
                                        <p:tav tm="100000">
                                          <p:val>
                                            <p:strVal val="#ppt_x"/>
                                          </p:val>
                                        </p:tav>
                                      </p:tavLst>
                                    </p:anim>
                                    <p:anim calcmode="lin" valueType="num">
                                      <p:cBhvr>
                                        <p:cTn id="94" dur="1000" fill="hold"/>
                                        <p:tgtEl>
                                          <p:spTgt spid="1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6" grpId="0" animBg="1"/>
      <p:bldP spid="16" grpId="0" animBg="1"/>
      <p:bldP spid="23" grpId="0" animBg="1"/>
      <p:bldP spid="31" grpId="0" animBg="1"/>
      <p:bldP spid="11" grpId="0" animBg="1"/>
      <p:bldP spid="179" grpId="0"/>
      <p:bldP spid="181" grpId="0"/>
      <p:bldP spid="183" grpId="0"/>
      <p:bldP spid="184" grpId="0" animBg="1"/>
      <p:bldP spid="185" grpId="0" animBg="1"/>
      <p:bldP spid="18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6547811" y="2345092"/>
            <a:ext cx="3637525" cy="1508758"/>
            <a:chOff x="7176461" y="2204656"/>
            <a:chExt cx="3637525" cy="1508758"/>
          </a:xfrm>
        </p:grpSpPr>
        <p:sp>
          <p:nvSpPr>
            <p:cNvPr id="55" name="椭圆 54"/>
            <p:cNvSpPr/>
            <p:nvPr/>
          </p:nvSpPr>
          <p:spPr>
            <a:xfrm rot="5400000">
              <a:off x="8660059" y="2000746"/>
              <a:ext cx="407092" cy="3018243"/>
            </a:xfrm>
            <a:prstGeom prst="ellipse">
              <a:avLst/>
            </a:prstGeom>
            <a:gradFill flip="none" rotWithShape="1">
              <a:gsLst>
                <a:gs pos="94771">
                  <a:schemeClr val="tx1">
                    <a:alpha val="0"/>
                  </a:schemeClr>
                </a:gs>
                <a:gs pos="52000">
                  <a:schemeClr val="tx1">
                    <a:alpha val="21000"/>
                  </a:schemeClr>
                </a:gs>
                <a:gs pos="0">
                  <a:schemeClr val="tx1">
                    <a:alpha val="7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50" name="任意多边形 49"/>
            <p:cNvSpPr/>
            <p:nvPr/>
          </p:nvSpPr>
          <p:spPr>
            <a:xfrm rot="10800000">
              <a:off x="7176461" y="2204656"/>
              <a:ext cx="3637525" cy="1301959"/>
            </a:xfrm>
            <a:custGeom>
              <a:avLst/>
              <a:gdLst>
                <a:gd name="connsiteX0" fmla="*/ 362502 w 3637525"/>
                <a:gd name="connsiteY0" fmla="*/ 0 h 1301959"/>
                <a:gd name="connsiteX1" fmla="*/ 3637525 w 3637525"/>
                <a:gd name="connsiteY1" fmla="*/ 0 h 1301959"/>
                <a:gd name="connsiteX2" fmla="*/ 3637525 w 3637525"/>
                <a:gd name="connsiteY2" fmla="*/ 1301959 h 1301959"/>
                <a:gd name="connsiteX3" fmla="*/ 362502 w 3637525"/>
                <a:gd name="connsiteY3" fmla="*/ 1301959 h 1301959"/>
                <a:gd name="connsiteX4" fmla="*/ 362501 w 3637525"/>
                <a:gd name="connsiteY4" fmla="*/ 0 h 1301959"/>
                <a:gd name="connsiteX5" fmla="*/ 362501 w 3637525"/>
                <a:gd name="connsiteY5" fmla="*/ 1301958 h 1301959"/>
                <a:gd name="connsiteX6" fmla="*/ 0 w 3637525"/>
                <a:gd name="connsiteY6" fmla="*/ 650979 h 130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525" h="1301959">
                  <a:moveTo>
                    <a:pt x="362502" y="0"/>
                  </a:moveTo>
                  <a:lnTo>
                    <a:pt x="3637525" y="0"/>
                  </a:lnTo>
                  <a:lnTo>
                    <a:pt x="3637525" y="1301959"/>
                  </a:lnTo>
                  <a:lnTo>
                    <a:pt x="362502" y="1301959"/>
                  </a:lnTo>
                  <a:close/>
                  <a:moveTo>
                    <a:pt x="362501" y="0"/>
                  </a:moveTo>
                  <a:lnTo>
                    <a:pt x="362501" y="1301958"/>
                  </a:lnTo>
                  <a:lnTo>
                    <a:pt x="0" y="65097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cxnSp>
          <p:nvCxnSpPr>
            <p:cNvPr id="66" name="直接连接符 65"/>
            <p:cNvCxnSpPr/>
            <p:nvPr/>
          </p:nvCxnSpPr>
          <p:spPr>
            <a:xfrm>
              <a:off x="7266123" y="2277473"/>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7266123" y="3428093"/>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103" name="组合 102"/>
          <p:cNvGrpSpPr/>
          <p:nvPr/>
        </p:nvGrpSpPr>
        <p:grpSpPr>
          <a:xfrm>
            <a:off x="6715642" y="2638989"/>
            <a:ext cx="2288621" cy="716417"/>
            <a:chOff x="6987033" y="1401127"/>
            <a:chExt cx="1258739" cy="716417"/>
          </a:xfrm>
        </p:grpSpPr>
        <p:sp>
          <p:nvSpPr>
            <p:cNvPr id="104" name="文本框 103"/>
            <p:cNvSpPr txBox="1"/>
            <p:nvPr/>
          </p:nvSpPr>
          <p:spPr>
            <a:xfrm>
              <a:off x="7014288" y="1655879"/>
              <a:ext cx="1231484" cy="461665"/>
            </a:xfrm>
            <a:prstGeom prst="rect">
              <a:avLst/>
            </a:prstGeom>
            <a:noFill/>
          </p:spPr>
          <p:txBody>
            <a:bodyPr wrap="square" rtlCol="0">
              <a:spAutoFit/>
            </a:bodyPr>
            <a:lstStyle/>
            <a:p>
              <a:pPr algn="r"/>
              <a:r>
                <a:rPr lang="zh-CN" altLang="en-US" sz="800"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单击此处编辑您要的内容，建议您在展示时采用微软雅黑字体单击此处编辑您要的内容，建议您在展示时采用微软雅黑字体</a:t>
              </a:r>
              <a:endParaRPr lang="zh-CN" altLang="en-US" sz="800" dirty="0">
                <a:solidFill>
                  <a:schemeClr val="bg1"/>
                </a:solidFill>
                <a:latin typeface="Segoe UI" panose="020B0502040204020203" pitchFamily="34" charset="0"/>
                <a:ea typeface="微软雅黑 Light" panose="020B0502040204020203" pitchFamily="34" charset="-122"/>
                <a:cs typeface="Segoe UI" panose="020B0502040204020203" pitchFamily="34" charset="0"/>
              </a:endParaRPr>
            </a:p>
          </p:txBody>
        </p:sp>
        <p:sp>
          <p:nvSpPr>
            <p:cNvPr id="105" name="文本框 104"/>
            <p:cNvSpPr txBox="1"/>
            <p:nvPr/>
          </p:nvSpPr>
          <p:spPr>
            <a:xfrm>
              <a:off x="6987033" y="1401127"/>
              <a:ext cx="1257563" cy="338554"/>
            </a:xfrm>
            <a:prstGeom prst="rect">
              <a:avLst/>
            </a:prstGeom>
            <a:noFill/>
          </p:spPr>
          <p:txBody>
            <a:bodyPr wrap="square" rtlCol="0">
              <a:spAutoFit/>
            </a:bodyPr>
            <a:lstStyle/>
            <a:p>
              <a:pPr algn="r"/>
              <a:r>
                <a:rPr lang="zh-CN" altLang="en-US" sz="1600" b="1"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en-US" altLang="zh-CN" sz="1600" b="1"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endParaRPr>
            </a:p>
          </p:txBody>
        </p:sp>
      </p:grpSp>
      <p:sp>
        <p:nvSpPr>
          <p:cNvPr id="106" name="文本框 105"/>
          <p:cNvSpPr txBox="1"/>
          <p:nvPr/>
        </p:nvSpPr>
        <p:spPr>
          <a:xfrm>
            <a:off x="8941940" y="2532950"/>
            <a:ext cx="975883" cy="1015664"/>
          </a:xfrm>
          <a:prstGeom prst="rect">
            <a:avLst/>
          </a:prstGeom>
          <a:noFill/>
        </p:spPr>
        <p:txBody>
          <a:bodyPr wrap="square" rtlCol="0">
            <a:spAutoFit/>
          </a:bodyPr>
          <a:lstStyle/>
          <a:p>
            <a:pPr algn="r"/>
            <a:r>
              <a:rPr lang="en-US" altLang="zh-CN" sz="6000" dirty="0">
                <a:solidFill>
                  <a:schemeClr val="bg1"/>
                </a:solidFill>
                <a:latin typeface="Impact" panose="020B0806030902050204" pitchFamily="34" charset="0"/>
                <a:ea typeface="微软雅黑 Light" panose="020B0502040204020203" pitchFamily="34" charset="-122"/>
              </a:rPr>
              <a:t>02</a:t>
            </a:r>
            <a:endParaRPr lang="zh-CN" altLang="en-US" sz="6000" dirty="0">
              <a:solidFill>
                <a:schemeClr val="bg1"/>
              </a:solidFill>
              <a:latin typeface="Impact" panose="020B0806030902050204" pitchFamily="34" charset="0"/>
              <a:ea typeface="微软雅黑 Light" panose="020B0502040204020203" pitchFamily="34" charset="-122"/>
            </a:endParaRPr>
          </a:p>
        </p:txBody>
      </p:sp>
      <p:grpSp>
        <p:nvGrpSpPr>
          <p:cNvPr id="116" name="组合 115"/>
          <p:cNvGrpSpPr/>
          <p:nvPr/>
        </p:nvGrpSpPr>
        <p:grpSpPr>
          <a:xfrm>
            <a:off x="4618382" y="383016"/>
            <a:ext cx="3637525" cy="1548329"/>
            <a:chOff x="4267935" y="343374"/>
            <a:chExt cx="3637525" cy="1548329"/>
          </a:xfrm>
        </p:grpSpPr>
        <p:grpSp>
          <p:nvGrpSpPr>
            <p:cNvPr id="74" name="组合 73"/>
            <p:cNvGrpSpPr/>
            <p:nvPr/>
          </p:nvGrpSpPr>
          <p:grpSpPr>
            <a:xfrm>
              <a:off x="4267935" y="343374"/>
              <a:ext cx="3637525" cy="1548329"/>
              <a:chOff x="5277585" y="202938"/>
              <a:chExt cx="3637525" cy="1548329"/>
            </a:xfrm>
          </p:grpSpPr>
          <p:sp>
            <p:nvSpPr>
              <p:cNvPr id="56" name="椭圆 55"/>
              <p:cNvSpPr/>
              <p:nvPr/>
            </p:nvSpPr>
            <p:spPr>
              <a:xfrm rot="5400000">
                <a:off x="6736010" y="38599"/>
                <a:ext cx="407092" cy="3018243"/>
              </a:xfrm>
              <a:prstGeom prst="ellipse">
                <a:avLst/>
              </a:prstGeom>
              <a:gradFill flip="none" rotWithShape="1">
                <a:gsLst>
                  <a:gs pos="94771">
                    <a:schemeClr val="tx1">
                      <a:alpha val="0"/>
                    </a:schemeClr>
                  </a:gs>
                  <a:gs pos="52000">
                    <a:schemeClr val="tx1">
                      <a:alpha val="21000"/>
                    </a:schemeClr>
                  </a:gs>
                  <a:gs pos="0">
                    <a:schemeClr val="tx1">
                      <a:alpha val="7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51" name="任意多边形 50"/>
              <p:cNvSpPr/>
              <p:nvPr/>
            </p:nvSpPr>
            <p:spPr>
              <a:xfrm>
                <a:off x="5277585" y="202938"/>
                <a:ext cx="3637525" cy="1301959"/>
              </a:xfrm>
              <a:custGeom>
                <a:avLst/>
                <a:gdLst>
                  <a:gd name="connsiteX0" fmla="*/ 362502 w 3637525"/>
                  <a:gd name="connsiteY0" fmla="*/ 0 h 1301959"/>
                  <a:gd name="connsiteX1" fmla="*/ 3637525 w 3637525"/>
                  <a:gd name="connsiteY1" fmla="*/ 0 h 1301959"/>
                  <a:gd name="connsiteX2" fmla="*/ 3637525 w 3637525"/>
                  <a:gd name="connsiteY2" fmla="*/ 1301959 h 1301959"/>
                  <a:gd name="connsiteX3" fmla="*/ 362502 w 3637525"/>
                  <a:gd name="connsiteY3" fmla="*/ 1301959 h 1301959"/>
                  <a:gd name="connsiteX4" fmla="*/ 362501 w 3637525"/>
                  <a:gd name="connsiteY4" fmla="*/ 0 h 1301959"/>
                  <a:gd name="connsiteX5" fmla="*/ 362501 w 3637525"/>
                  <a:gd name="connsiteY5" fmla="*/ 1301958 h 1301959"/>
                  <a:gd name="connsiteX6" fmla="*/ 0 w 3637525"/>
                  <a:gd name="connsiteY6" fmla="*/ 650979 h 130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525" h="1301959">
                    <a:moveTo>
                      <a:pt x="362502" y="0"/>
                    </a:moveTo>
                    <a:lnTo>
                      <a:pt x="3637525" y="0"/>
                    </a:lnTo>
                    <a:lnTo>
                      <a:pt x="3637525" y="1301959"/>
                    </a:lnTo>
                    <a:lnTo>
                      <a:pt x="362502" y="1301959"/>
                    </a:lnTo>
                    <a:close/>
                    <a:moveTo>
                      <a:pt x="362501" y="0"/>
                    </a:moveTo>
                    <a:lnTo>
                      <a:pt x="362501" y="1301958"/>
                    </a:lnTo>
                    <a:lnTo>
                      <a:pt x="0" y="65097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cxnSp>
            <p:nvCxnSpPr>
              <p:cNvPr id="61" name="直接连接符 60"/>
              <p:cNvCxnSpPr/>
              <p:nvPr/>
            </p:nvCxnSpPr>
            <p:spPr>
              <a:xfrm>
                <a:off x="5687698" y="265793"/>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687698" y="1416413"/>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5117241" y="600310"/>
              <a:ext cx="2544969" cy="716416"/>
              <a:chOff x="6899534" y="1401127"/>
              <a:chExt cx="1399730" cy="716416"/>
            </a:xfrm>
          </p:grpSpPr>
          <p:sp>
            <p:nvSpPr>
              <p:cNvPr id="99" name="文本框 98"/>
              <p:cNvSpPr txBox="1"/>
              <p:nvPr/>
            </p:nvSpPr>
            <p:spPr>
              <a:xfrm>
                <a:off x="7067780" y="1655879"/>
                <a:ext cx="1231484" cy="461664"/>
              </a:xfrm>
              <a:prstGeom prst="rect">
                <a:avLst/>
              </a:prstGeom>
              <a:noFill/>
            </p:spPr>
            <p:txBody>
              <a:bodyPr wrap="square" rtlCol="0">
                <a:spAutoFit/>
              </a:bodyPr>
              <a:lstStyle/>
              <a:p>
                <a:r>
                  <a:rPr lang="zh-CN" altLang="en-US" sz="800"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单击此处编辑您要的内容，建议您在展示时采用微软雅黑字体单击此处编辑您要的内容，建议您在展示时采用微软雅黑字体</a:t>
                </a:r>
                <a:endParaRPr lang="zh-CN" altLang="en-US" sz="800" dirty="0">
                  <a:solidFill>
                    <a:schemeClr val="bg1"/>
                  </a:solidFill>
                  <a:latin typeface="Segoe UI" panose="020B0502040204020203" pitchFamily="34" charset="0"/>
                  <a:ea typeface="微软雅黑 Light" panose="020B0502040204020203" pitchFamily="34" charset="-122"/>
                  <a:cs typeface="Segoe UI" panose="020B0502040204020203" pitchFamily="34" charset="0"/>
                </a:endParaRPr>
              </a:p>
            </p:txBody>
          </p:sp>
          <p:sp>
            <p:nvSpPr>
              <p:cNvPr id="100" name="文本框 99"/>
              <p:cNvSpPr txBox="1"/>
              <p:nvPr/>
            </p:nvSpPr>
            <p:spPr>
              <a:xfrm>
                <a:off x="6899534" y="1401127"/>
                <a:ext cx="1257563" cy="338553"/>
              </a:xfrm>
              <a:prstGeom prst="rect">
                <a:avLst/>
              </a:prstGeom>
              <a:noFill/>
            </p:spPr>
            <p:txBody>
              <a:bodyPr wrap="square" rtlCol="0">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en-US" altLang="zh-CN" sz="1600" b="1"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endParaRPr>
              </a:p>
            </p:txBody>
          </p:sp>
        </p:grpSp>
        <p:sp>
          <p:nvSpPr>
            <p:cNvPr id="101" name="文本框 100"/>
            <p:cNvSpPr txBox="1"/>
            <p:nvPr/>
          </p:nvSpPr>
          <p:spPr>
            <a:xfrm>
              <a:off x="4559306" y="494271"/>
              <a:ext cx="975883" cy="1015662"/>
            </a:xfrm>
            <a:prstGeom prst="rect">
              <a:avLst/>
            </a:prstGeom>
            <a:noFill/>
          </p:spPr>
          <p:txBody>
            <a:bodyPr wrap="square" rtlCol="0">
              <a:spAutoFit/>
            </a:bodyPr>
            <a:lstStyle/>
            <a:p>
              <a:r>
                <a:rPr lang="en-US" altLang="zh-CN" sz="6000" dirty="0">
                  <a:solidFill>
                    <a:schemeClr val="bg1"/>
                  </a:solidFill>
                  <a:latin typeface="Impact" panose="020B0806030902050204" pitchFamily="34" charset="0"/>
                  <a:ea typeface="微软雅黑 Light" panose="020B0502040204020203" pitchFamily="34" charset="-122"/>
                </a:rPr>
                <a:t>01</a:t>
              </a:r>
              <a:endParaRPr lang="zh-CN" altLang="en-US" sz="6000" dirty="0">
                <a:solidFill>
                  <a:schemeClr val="bg1"/>
                </a:solidFill>
                <a:latin typeface="Impact" panose="020B0806030902050204" pitchFamily="34" charset="0"/>
                <a:ea typeface="微软雅黑 Light" panose="020B0502040204020203" pitchFamily="34" charset="-122"/>
              </a:endParaRPr>
            </a:p>
          </p:txBody>
        </p:sp>
      </p:grpSp>
      <p:grpSp>
        <p:nvGrpSpPr>
          <p:cNvPr id="75" name="组合 74"/>
          <p:cNvGrpSpPr/>
          <p:nvPr/>
        </p:nvGrpSpPr>
        <p:grpSpPr>
          <a:xfrm>
            <a:off x="4288105" y="4795309"/>
            <a:ext cx="3637525" cy="1537583"/>
            <a:chOff x="4904055" y="4654873"/>
            <a:chExt cx="3637525" cy="1537583"/>
          </a:xfrm>
        </p:grpSpPr>
        <p:sp>
          <p:nvSpPr>
            <p:cNvPr id="57" name="椭圆 56"/>
            <p:cNvSpPr/>
            <p:nvPr/>
          </p:nvSpPr>
          <p:spPr>
            <a:xfrm rot="5400000">
              <a:off x="6526773" y="4479788"/>
              <a:ext cx="407092" cy="3018243"/>
            </a:xfrm>
            <a:prstGeom prst="ellipse">
              <a:avLst/>
            </a:prstGeom>
            <a:gradFill flip="none" rotWithShape="1">
              <a:gsLst>
                <a:gs pos="94771">
                  <a:schemeClr val="tx1">
                    <a:alpha val="0"/>
                  </a:schemeClr>
                </a:gs>
                <a:gs pos="52000">
                  <a:schemeClr val="tx1">
                    <a:alpha val="21000"/>
                  </a:schemeClr>
                </a:gs>
                <a:gs pos="0">
                  <a:schemeClr val="tx1">
                    <a:alpha val="7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52" name="任意多边形 51"/>
            <p:cNvSpPr/>
            <p:nvPr/>
          </p:nvSpPr>
          <p:spPr>
            <a:xfrm rot="10800000">
              <a:off x="4904055" y="4654873"/>
              <a:ext cx="3637525" cy="1301959"/>
            </a:xfrm>
            <a:custGeom>
              <a:avLst/>
              <a:gdLst>
                <a:gd name="connsiteX0" fmla="*/ 362502 w 3637525"/>
                <a:gd name="connsiteY0" fmla="*/ 0 h 1301959"/>
                <a:gd name="connsiteX1" fmla="*/ 3637525 w 3637525"/>
                <a:gd name="connsiteY1" fmla="*/ 0 h 1301959"/>
                <a:gd name="connsiteX2" fmla="*/ 3637525 w 3637525"/>
                <a:gd name="connsiteY2" fmla="*/ 1301959 h 1301959"/>
                <a:gd name="connsiteX3" fmla="*/ 362502 w 3637525"/>
                <a:gd name="connsiteY3" fmla="*/ 1301959 h 1301959"/>
                <a:gd name="connsiteX4" fmla="*/ 362501 w 3637525"/>
                <a:gd name="connsiteY4" fmla="*/ 0 h 1301959"/>
                <a:gd name="connsiteX5" fmla="*/ 362501 w 3637525"/>
                <a:gd name="connsiteY5" fmla="*/ 1301958 h 1301959"/>
                <a:gd name="connsiteX6" fmla="*/ 0 w 3637525"/>
                <a:gd name="connsiteY6" fmla="*/ 650979 h 130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525" h="1301959">
                  <a:moveTo>
                    <a:pt x="362502" y="0"/>
                  </a:moveTo>
                  <a:lnTo>
                    <a:pt x="3637525" y="0"/>
                  </a:lnTo>
                  <a:lnTo>
                    <a:pt x="3637525" y="1301959"/>
                  </a:lnTo>
                  <a:lnTo>
                    <a:pt x="362502" y="1301959"/>
                  </a:lnTo>
                  <a:close/>
                  <a:moveTo>
                    <a:pt x="362501" y="0"/>
                  </a:moveTo>
                  <a:lnTo>
                    <a:pt x="362501" y="1301958"/>
                  </a:lnTo>
                  <a:lnTo>
                    <a:pt x="0" y="65097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cxnSp>
          <p:nvCxnSpPr>
            <p:cNvPr id="68" name="直接连接符 67"/>
            <p:cNvCxnSpPr/>
            <p:nvPr/>
          </p:nvCxnSpPr>
          <p:spPr>
            <a:xfrm>
              <a:off x="4979442" y="4728573"/>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4979442" y="5879193"/>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a:off x="4426904" y="5077389"/>
            <a:ext cx="2288621" cy="716416"/>
            <a:chOff x="6991798" y="1401127"/>
            <a:chExt cx="1258739" cy="716416"/>
          </a:xfrm>
        </p:grpSpPr>
        <p:sp>
          <p:nvSpPr>
            <p:cNvPr id="108" name="文本框 107"/>
            <p:cNvSpPr txBox="1"/>
            <p:nvPr/>
          </p:nvSpPr>
          <p:spPr>
            <a:xfrm>
              <a:off x="7019053" y="1655879"/>
              <a:ext cx="1231484" cy="461664"/>
            </a:xfrm>
            <a:prstGeom prst="rect">
              <a:avLst/>
            </a:prstGeom>
            <a:noFill/>
          </p:spPr>
          <p:txBody>
            <a:bodyPr wrap="square" rtlCol="0">
              <a:spAutoFit/>
            </a:bodyPr>
            <a:lstStyle/>
            <a:p>
              <a:pPr algn="r"/>
              <a:r>
                <a:rPr lang="zh-CN" altLang="en-US" sz="800"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单击此处编辑您要的内容，建议您在展示时采用微软雅黑字体单击此处编辑您要的内容，建议您在展示时采用微软雅黑字体</a:t>
              </a:r>
              <a:endParaRPr lang="zh-CN" altLang="en-US" sz="800" dirty="0">
                <a:solidFill>
                  <a:schemeClr val="bg1"/>
                </a:solidFill>
                <a:latin typeface="Segoe UI" panose="020B0502040204020203" pitchFamily="34" charset="0"/>
                <a:ea typeface="微软雅黑 Light" panose="020B0502040204020203" pitchFamily="34" charset="-122"/>
                <a:cs typeface="Segoe UI" panose="020B0502040204020203" pitchFamily="34" charset="0"/>
              </a:endParaRPr>
            </a:p>
          </p:txBody>
        </p:sp>
        <p:sp>
          <p:nvSpPr>
            <p:cNvPr id="109" name="文本框 108"/>
            <p:cNvSpPr txBox="1"/>
            <p:nvPr/>
          </p:nvSpPr>
          <p:spPr>
            <a:xfrm>
              <a:off x="6991798" y="1401127"/>
              <a:ext cx="1257563" cy="338553"/>
            </a:xfrm>
            <a:prstGeom prst="rect">
              <a:avLst/>
            </a:prstGeom>
            <a:noFill/>
          </p:spPr>
          <p:txBody>
            <a:bodyPr wrap="square" rtlCol="0">
              <a:spAutoFit/>
            </a:bodyPr>
            <a:lstStyle/>
            <a:p>
              <a:pPr algn="r"/>
              <a:r>
                <a:rPr lang="zh-CN" altLang="en-US" sz="1600" b="1"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en-US" altLang="zh-CN" sz="1600" b="1"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endParaRPr>
            </a:p>
          </p:txBody>
        </p:sp>
      </p:grpSp>
      <p:sp>
        <p:nvSpPr>
          <p:cNvPr id="110" name="文本框 109"/>
          <p:cNvSpPr txBox="1"/>
          <p:nvPr/>
        </p:nvSpPr>
        <p:spPr>
          <a:xfrm>
            <a:off x="6644538" y="4971350"/>
            <a:ext cx="975883" cy="1015664"/>
          </a:xfrm>
          <a:prstGeom prst="rect">
            <a:avLst/>
          </a:prstGeom>
          <a:noFill/>
        </p:spPr>
        <p:txBody>
          <a:bodyPr wrap="square" rtlCol="0">
            <a:spAutoFit/>
          </a:bodyPr>
          <a:lstStyle/>
          <a:p>
            <a:pPr algn="r"/>
            <a:r>
              <a:rPr lang="en-US" altLang="zh-CN" sz="6000" dirty="0">
                <a:solidFill>
                  <a:schemeClr val="bg1"/>
                </a:solidFill>
                <a:latin typeface="Impact" panose="020B0806030902050204" pitchFamily="34" charset="0"/>
                <a:ea typeface="微软雅黑 Light" panose="020B0502040204020203" pitchFamily="34" charset="-122"/>
              </a:rPr>
              <a:t>04</a:t>
            </a:r>
            <a:endParaRPr lang="zh-CN" altLang="en-US" sz="6000" dirty="0">
              <a:solidFill>
                <a:schemeClr val="bg1"/>
              </a:solidFill>
              <a:latin typeface="Impact" panose="020B0806030902050204" pitchFamily="34" charset="0"/>
              <a:ea typeface="微软雅黑 Light" panose="020B0502040204020203" pitchFamily="34" charset="-122"/>
            </a:endParaRPr>
          </a:p>
        </p:txBody>
      </p:sp>
      <p:grpSp>
        <p:nvGrpSpPr>
          <p:cNvPr id="117" name="组合 116"/>
          <p:cNvGrpSpPr/>
          <p:nvPr/>
        </p:nvGrpSpPr>
        <p:grpSpPr>
          <a:xfrm>
            <a:off x="2236619" y="2855384"/>
            <a:ext cx="3637525" cy="1493368"/>
            <a:chOff x="1855619" y="2855384"/>
            <a:chExt cx="3637525" cy="1493368"/>
          </a:xfrm>
        </p:grpSpPr>
        <p:grpSp>
          <p:nvGrpSpPr>
            <p:cNvPr id="72" name="组合 71"/>
            <p:cNvGrpSpPr/>
            <p:nvPr/>
          </p:nvGrpSpPr>
          <p:grpSpPr>
            <a:xfrm>
              <a:off x="1855619" y="2855384"/>
              <a:ext cx="3637525" cy="1493368"/>
              <a:chOff x="2865269" y="2714948"/>
              <a:chExt cx="3637525" cy="1493368"/>
            </a:xfrm>
          </p:grpSpPr>
          <p:sp>
            <p:nvSpPr>
              <p:cNvPr id="54" name="椭圆 53"/>
              <p:cNvSpPr/>
              <p:nvPr/>
            </p:nvSpPr>
            <p:spPr>
              <a:xfrm rot="5400000">
                <a:off x="4526207" y="2495648"/>
                <a:ext cx="407092" cy="3018243"/>
              </a:xfrm>
              <a:prstGeom prst="ellipse">
                <a:avLst/>
              </a:prstGeom>
              <a:gradFill flip="none" rotWithShape="1">
                <a:gsLst>
                  <a:gs pos="94771">
                    <a:schemeClr val="tx1">
                      <a:alpha val="0"/>
                    </a:schemeClr>
                  </a:gs>
                  <a:gs pos="52000">
                    <a:schemeClr val="tx1">
                      <a:alpha val="21000"/>
                    </a:schemeClr>
                  </a:gs>
                  <a:gs pos="0">
                    <a:schemeClr val="tx1">
                      <a:alpha val="7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49" name="任意多边形 48"/>
              <p:cNvSpPr/>
              <p:nvPr/>
            </p:nvSpPr>
            <p:spPr>
              <a:xfrm>
                <a:off x="2865269" y="2714948"/>
                <a:ext cx="3637525" cy="1301959"/>
              </a:xfrm>
              <a:custGeom>
                <a:avLst/>
                <a:gdLst>
                  <a:gd name="connsiteX0" fmla="*/ 362502 w 3637525"/>
                  <a:gd name="connsiteY0" fmla="*/ 0 h 1301959"/>
                  <a:gd name="connsiteX1" fmla="*/ 3637525 w 3637525"/>
                  <a:gd name="connsiteY1" fmla="*/ 0 h 1301959"/>
                  <a:gd name="connsiteX2" fmla="*/ 3637525 w 3637525"/>
                  <a:gd name="connsiteY2" fmla="*/ 1301959 h 1301959"/>
                  <a:gd name="connsiteX3" fmla="*/ 362502 w 3637525"/>
                  <a:gd name="connsiteY3" fmla="*/ 1301959 h 1301959"/>
                  <a:gd name="connsiteX4" fmla="*/ 362501 w 3637525"/>
                  <a:gd name="connsiteY4" fmla="*/ 0 h 1301959"/>
                  <a:gd name="connsiteX5" fmla="*/ 362501 w 3637525"/>
                  <a:gd name="connsiteY5" fmla="*/ 1301958 h 1301959"/>
                  <a:gd name="connsiteX6" fmla="*/ 0 w 3637525"/>
                  <a:gd name="connsiteY6" fmla="*/ 650979 h 130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525" h="1301959">
                    <a:moveTo>
                      <a:pt x="362502" y="0"/>
                    </a:moveTo>
                    <a:lnTo>
                      <a:pt x="3637525" y="0"/>
                    </a:lnTo>
                    <a:lnTo>
                      <a:pt x="3637525" y="1301959"/>
                    </a:lnTo>
                    <a:lnTo>
                      <a:pt x="362502" y="1301959"/>
                    </a:lnTo>
                    <a:close/>
                    <a:moveTo>
                      <a:pt x="362501" y="0"/>
                    </a:moveTo>
                    <a:lnTo>
                      <a:pt x="362501" y="1301958"/>
                    </a:lnTo>
                    <a:lnTo>
                      <a:pt x="0" y="65097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cxnSp>
            <p:nvCxnSpPr>
              <p:cNvPr id="70" name="直接连接符 69"/>
              <p:cNvCxnSpPr/>
              <p:nvPr/>
            </p:nvCxnSpPr>
            <p:spPr>
              <a:xfrm>
                <a:off x="3281815" y="2782621"/>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3281815" y="3933241"/>
                <a:ext cx="3175907"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12" name="文本框 111"/>
            <p:cNvSpPr txBox="1"/>
            <p:nvPr/>
          </p:nvSpPr>
          <p:spPr>
            <a:xfrm>
              <a:off x="3079230" y="3356962"/>
              <a:ext cx="2239067" cy="461664"/>
            </a:xfrm>
            <a:prstGeom prst="rect">
              <a:avLst/>
            </a:prstGeom>
            <a:noFill/>
          </p:spPr>
          <p:txBody>
            <a:bodyPr wrap="square" rtlCol="0">
              <a:spAutoFit/>
            </a:bodyPr>
            <a:lstStyle/>
            <a:p>
              <a:r>
                <a:rPr lang="zh-CN" altLang="en-US" sz="800" dirty="0">
                  <a:solidFill>
                    <a:schemeClr val="bg1"/>
                  </a:solidFill>
                  <a:latin typeface="微软雅黑 Light" panose="020B0502040204020203" pitchFamily="34" charset="-122"/>
                  <a:ea typeface="微软雅黑 Light" panose="020B0502040204020203" pitchFamily="34" charset="-122"/>
                  <a:cs typeface="Segoe UI" panose="020B0502040204020203" pitchFamily="34" charset="0"/>
                </a:rPr>
                <a:t>单击此处编辑您要的内容，建议您在展示时采用微软雅黑字体单击此处编辑您要的内容，建议您在展示时采用微软雅黑字体</a:t>
              </a:r>
              <a:endParaRPr lang="zh-CN" altLang="en-US" sz="800" dirty="0">
                <a:solidFill>
                  <a:schemeClr val="bg1"/>
                </a:solidFill>
                <a:latin typeface="Segoe UI" panose="020B0502040204020203" pitchFamily="34" charset="0"/>
                <a:ea typeface="微软雅黑 Light" panose="020B0502040204020203" pitchFamily="34" charset="-122"/>
                <a:cs typeface="Segoe UI" panose="020B0502040204020203" pitchFamily="34" charset="0"/>
              </a:endParaRPr>
            </a:p>
          </p:txBody>
        </p:sp>
        <p:sp>
          <p:nvSpPr>
            <p:cNvPr id="114" name="文本框 113"/>
            <p:cNvSpPr txBox="1"/>
            <p:nvPr/>
          </p:nvSpPr>
          <p:spPr>
            <a:xfrm>
              <a:off x="2159005" y="2996171"/>
              <a:ext cx="1005789" cy="1015663"/>
            </a:xfrm>
            <a:prstGeom prst="rect">
              <a:avLst/>
            </a:prstGeom>
            <a:noFill/>
          </p:spPr>
          <p:txBody>
            <a:bodyPr wrap="square" rtlCol="0">
              <a:spAutoFit/>
            </a:bodyPr>
            <a:lstStyle/>
            <a:p>
              <a:r>
                <a:rPr lang="en-US" altLang="zh-CN" sz="6000" dirty="0">
                  <a:solidFill>
                    <a:schemeClr val="bg1"/>
                  </a:solidFill>
                  <a:latin typeface="Impact" panose="020B0806030902050204" pitchFamily="34" charset="0"/>
                  <a:ea typeface="微软雅黑 Light" panose="020B0502040204020203" pitchFamily="34" charset="-122"/>
                </a:rPr>
                <a:t>03</a:t>
              </a:r>
              <a:endParaRPr lang="zh-CN" altLang="en-US" sz="6000" dirty="0">
                <a:solidFill>
                  <a:schemeClr val="bg1"/>
                </a:solidFill>
                <a:latin typeface="Impact" panose="020B0806030902050204" pitchFamily="34" charset="0"/>
                <a:ea typeface="微软雅黑 Light" panose="020B0502040204020203" pitchFamily="34" charset="-122"/>
              </a:endParaRPr>
            </a:p>
          </p:txBody>
        </p:sp>
      </p:grpSp>
      <p:sp>
        <p:nvSpPr>
          <p:cNvPr id="76" name="椭圆 75"/>
          <p:cNvSpPr/>
          <p:nvPr/>
        </p:nvSpPr>
        <p:spPr>
          <a:xfrm>
            <a:off x="1366661" y="6477882"/>
            <a:ext cx="3416797" cy="380118"/>
          </a:xfrm>
          <a:prstGeom prst="ellipse">
            <a:avLst/>
          </a:prstGeom>
          <a:gradFill flip="none" rotWithShape="1">
            <a:gsLst>
              <a:gs pos="100000">
                <a:schemeClr val="tx1">
                  <a:alpha val="0"/>
                </a:schemeClr>
              </a:gs>
              <a:gs pos="51000">
                <a:srgbClr val="000000">
                  <a:alpha val="24000"/>
                </a:srgbClr>
              </a:gs>
              <a:gs pos="0">
                <a:schemeClr val="tx1">
                  <a:alpha val="76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19" name="组合 118"/>
          <p:cNvGrpSpPr/>
          <p:nvPr/>
        </p:nvGrpSpPr>
        <p:grpSpPr>
          <a:xfrm>
            <a:off x="3028647" y="376067"/>
            <a:ext cx="5974973" cy="6229822"/>
            <a:chOff x="2647647" y="376067"/>
            <a:chExt cx="5974973" cy="6229822"/>
          </a:xfrm>
          <a:solidFill>
            <a:schemeClr val="accent3"/>
          </a:solidFill>
          <a:effectLst>
            <a:outerShdw blurRad="152400" dist="25400" sx="102000" sy="102000" algn="ctr" rotWithShape="0">
              <a:prstClr val="black">
                <a:alpha val="40000"/>
              </a:prstClr>
            </a:outerShdw>
          </a:effectLst>
        </p:grpSpPr>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47647" y="5121121"/>
              <a:ext cx="1451426" cy="1484768"/>
            </a:xfrm>
            <a:prstGeom prst="rect">
              <a:avLst/>
            </a:prstGeom>
            <a:grpFill/>
          </p:spPr>
        </p:pic>
        <p:grpSp>
          <p:nvGrpSpPr>
            <p:cNvPr id="29" name="组合 28"/>
            <p:cNvGrpSpPr/>
            <p:nvPr/>
          </p:nvGrpSpPr>
          <p:grpSpPr>
            <a:xfrm>
              <a:off x="3147332" y="376067"/>
              <a:ext cx="5475288" cy="5670551"/>
              <a:chOff x="3590925" y="598488"/>
              <a:chExt cx="5475288" cy="5670551"/>
            </a:xfrm>
            <a:grpFill/>
          </p:grpSpPr>
          <p:sp>
            <p:nvSpPr>
              <p:cNvPr id="5" name="Freeform 5"/>
              <p:cNvSpPr/>
              <p:nvPr/>
            </p:nvSpPr>
            <p:spPr bwMode="auto">
              <a:xfrm>
                <a:off x="8301038" y="598488"/>
                <a:ext cx="765175" cy="738188"/>
              </a:xfrm>
              <a:custGeom>
                <a:avLst/>
                <a:gdLst>
                  <a:gd name="T0" fmla="*/ 22 w 482"/>
                  <a:gd name="T1" fmla="*/ 219 h 465"/>
                  <a:gd name="T2" fmla="*/ 0 w 482"/>
                  <a:gd name="T3" fmla="*/ 0 h 465"/>
                  <a:gd name="T4" fmla="*/ 207 w 482"/>
                  <a:gd name="T5" fmla="*/ 95 h 465"/>
                  <a:gd name="T6" fmla="*/ 381 w 482"/>
                  <a:gd name="T7" fmla="*/ 264 h 465"/>
                  <a:gd name="T8" fmla="*/ 482 w 482"/>
                  <a:gd name="T9" fmla="*/ 465 h 465"/>
                  <a:gd name="T10" fmla="*/ 263 w 482"/>
                  <a:gd name="T11" fmla="*/ 449 h 465"/>
                  <a:gd name="T12" fmla="*/ 22 w 482"/>
                  <a:gd name="T13" fmla="*/ 219 h 465"/>
                </a:gdLst>
                <a:ahLst/>
                <a:cxnLst>
                  <a:cxn ang="0">
                    <a:pos x="T0" y="T1"/>
                  </a:cxn>
                  <a:cxn ang="0">
                    <a:pos x="T2" y="T3"/>
                  </a:cxn>
                  <a:cxn ang="0">
                    <a:pos x="T4" y="T5"/>
                  </a:cxn>
                  <a:cxn ang="0">
                    <a:pos x="T6" y="T7"/>
                  </a:cxn>
                  <a:cxn ang="0">
                    <a:pos x="T8" y="T9"/>
                  </a:cxn>
                  <a:cxn ang="0">
                    <a:pos x="T10" y="T11"/>
                  </a:cxn>
                  <a:cxn ang="0">
                    <a:pos x="T12" y="T13"/>
                  </a:cxn>
                </a:cxnLst>
                <a:rect l="0" t="0" r="r" b="b"/>
                <a:pathLst>
                  <a:path w="482" h="465">
                    <a:moveTo>
                      <a:pt x="22" y="219"/>
                    </a:moveTo>
                    <a:lnTo>
                      <a:pt x="0" y="0"/>
                    </a:lnTo>
                    <a:lnTo>
                      <a:pt x="207" y="95"/>
                    </a:lnTo>
                    <a:lnTo>
                      <a:pt x="381" y="264"/>
                    </a:lnTo>
                    <a:lnTo>
                      <a:pt x="482" y="465"/>
                    </a:lnTo>
                    <a:lnTo>
                      <a:pt x="263" y="449"/>
                    </a:lnTo>
                    <a:lnTo>
                      <a:pt x="22"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6" name="Freeform 6"/>
              <p:cNvSpPr/>
              <p:nvPr/>
            </p:nvSpPr>
            <p:spPr bwMode="auto">
              <a:xfrm>
                <a:off x="3590925" y="4310063"/>
                <a:ext cx="1425575" cy="1468438"/>
              </a:xfrm>
              <a:custGeom>
                <a:avLst/>
                <a:gdLst>
                  <a:gd name="T0" fmla="*/ 131 w 160"/>
                  <a:gd name="T1" fmla="*/ 0 h 165"/>
                  <a:gd name="T2" fmla="*/ 4 w 160"/>
                  <a:gd name="T3" fmla="*/ 133 h 165"/>
                  <a:gd name="T4" fmla="*/ 1 w 160"/>
                  <a:gd name="T5" fmla="*/ 145 h 165"/>
                  <a:gd name="T6" fmla="*/ 3 w 160"/>
                  <a:gd name="T7" fmla="*/ 154 h 165"/>
                  <a:gd name="T8" fmla="*/ 12 w 160"/>
                  <a:gd name="T9" fmla="*/ 163 h 165"/>
                  <a:gd name="T10" fmla="*/ 21 w 160"/>
                  <a:gd name="T11" fmla="*/ 164 h 165"/>
                  <a:gd name="T12" fmla="*/ 33 w 160"/>
                  <a:gd name="T13" fmla="*/ 161 h 165"/>
                  <a:gd name="T14" fmla="*/ 160 w 160"/>
                  <a:gd name="T15" fmla="*/ 27 h 165"/>
                  <a:gd name="T16" fmla="*/ 131 w 160"/>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65">
                    <a:moveTo>
                      <a:pt x="131" y="0"/>
                    </a:moveTo>
                    <a:cubicBezTo>
                      <a:pt x="4" y="133"/>
                      <a:pt x="4" y="133"/>
                      <a:pt x="4" y="133"/>
                    </a:cubicBezTo>
                    <a:cubicBezTo>
                      <a:pt x="2" y="136"/>
                      <a:pt x="0" y="142"/>
                      <a:pt x="1" y="145"/>
                    </a:cubicBezTo>
                    <a:cubicBezTo>
                      <a:pt x="3" y="154"/>
                      <a:pt x="3" y="154"/>
                      <a:pt x="3" y="154"/>
                    </a:cubicBezTo>
                    <a:cubicBezTo>
                      <a:pt x="4" y="158"/>
                      <a:pt x="8" y="162"/>
                      <a:pt x="12" y="163"/>
                    </a:cubicBezTo>
                    <a:cubicBezTo>
                      <a:pt x="21" y="164"/>
                      <a:pt x="21" y="164"/>
                      <a:pt x="21" y="164"/>
                    </a:cubicBezTo>
                    <a:cubicBezTo>
                      <a:pt x="25" y="165"/>
                      <a:pt x="30" y="163"/>
                      <a:pt x="33" y="161"/>
                    </a:cubicBezTo>
                    <a:cubicBezTo>
                      <a:pt x="160" y="27"/>
                      <a:pt x="160" y="27"/>
                      <a:pt x="160" y="27"/>
                    </a:cubicBezTo>
                    <a:lnTo>
                      <a:pt x="1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7" name="Freeform 7"/>
              <p:cNvSpPr/>
              <p:nvPr/>
            </p:nvSpPr>
            <p:spPr bwMode="auto">
              <a:xfrm>
                <a:off x="3849688" y="4551363"/>
                <a:ext cx="1423988" cy="1476375"/>
              </a:xfrm>
              <a:custGeom>
                <a:avLst/>
                <a:gdLst>
                  <a:gd name="T0" fmla="*/ 131 w 160"/>
                  <a:gd name="T1" fmla="*/ 0 h 166"/>
                  <a:gd name="T2" fmla="*/ 4 w 160"/>
                  <a:gd name="T3" fmla="*/ 134 h 166"/>
                  <a:gd name="T4" fmla="*/ 1 w 160"/>
                  <a:gd name="T5" fmla="*/ 146 h 166"/>
                  <a:gd name="T6" fmla="*/ 3 w 160"/>
                  <a:gd name="T7" fmla="*/ 155 h 166"/>
                  <a:gd name="T8" fmla="*/ 12 w 160"/>
                  <a:gd name="T9" fmla="*/ 163 h 166"/>
                  <a:gd name="T10" fmla="*/ 21 w 160"/>
                  <a:gd name="T11" fmla="*/ 165 h 166"/>
                  <a:gd name="T12" fmla="*/ 33 w 160"/>
                  <a:gd name="T13" fmla="*/ 161 h 166"/>
                  <a:gd name="T14" fmla="*/ 160 w 160"/>
                  <a:gd name="T15" fmla="*/ 28 h 166"/>
                  <a:gd name="T16" fmla="*/ 131 w 160"/>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66">
                    <a:moveTo>
                      <a:pt x="131" y="0"/>
                    </a:moveTo>
                    <a:cubicBezTo>
                      <a:pt x="4" y="134"/>
                      <a:pt x="4" y="134"/>
                      <a:pt x="4" y="134"/>
                    </a:cubicBezTo>
                    <a:cubicBezTo>
                      <a:pt x="1" y="136"/>
                      <a:pt x="0" y="142"/>
                      <a:pt x="1" y="146"/>
                    </a:cubicBezTo>
                    <a:cubicBezTo>
                      <a:pt x="3" y="155"/>
                      <a:pt x="3" y="155"/>
                      <a:pt x="3" y="155"/>
                    </a:cubicBezTo>
                    <a:cubicBezTo>
                      <a:pt x="4" y="158"/>
                      <a:pt x="8" y="162"/>
                      <a:pt x="12" y="163"/>
                    </a:cubicBezTo>
                    <a:cubicBezTo>
                      <a:pt x="21" y="165"/>
                      <a:pt x="21" y="165"/>
                      <a:pt x="21" y="165"/>
                    </a:cubicBezTo>
                    <a:cubicBezTo>
                      <a:pt x="25" y="166"/>
                      <a:pt x="30" y="164"/>
                      <a:pt x="33" y="161"/>
                    </a:cubicBezTo>
                    <a:cubicBezTo>
                      <a:pt x="160" y="28"/>
                      <a:pt x="160" y="28"/>
                      <a:pt x="160" y="28"/>
                    </a:cubicBezTo>
                    <a:lnTo>
                      <a:pt x="1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8" name="Freeform 8"/>
              <p:cNvSpPr/>
              <p:nvPr/>
            </p:nvSpPr>
            <p:spPr bwMode="auto">
              <a:xfrm>
                <a:off x="4108450" y="4800601"/>
                <a:ext cx="1423988" cy="1468438"/>
              </a:xfrm>
              <a:custGeom>
                <a:avLst/>
                <a:gdLst>
                  <a:gd name="T0" fmla="*/ 131 w 160"/>
                  <a:gd name="T1" fmla="*/ 0 h 165"/>
                  <a:gd name="T2" fmla="*/ 4 w 160"/>
                  <a:gd name="T3" fmla="*/ 133 h 165"/>
                  <a:gd name="T4" fmla="*/ 1 w 160"/>
                  <a:gd name="T5" fmla="*/ 145 h 165"/>
                  <a:gd name="T6" fmla="*/ 3 w 160"/>
                  <a:gd name="T7" fmla="*/ 154 h 165"/>
                  <a:gd name="T8" fmla="*/ 12 w 160"/>
                  <a:gd name="T9" fmla="*/ 162 h 165"/>
                  <a:gd name="T10" fmla="*/ 21 w 160"/>
                  <a:gd name="T11" fmla="*/ 164 h 165"/>
                  <a:gd name="T12" fmla="*/ 33 w 160"/>
                  <a:gd name="T13" fmla="*/ 160 h 165"/>
                  <a:gd name="T14" fmla="*/ 160 w 160"/>
                  <a:gd name="T15" fmla="*/ 27 h 165"/>
                  <a:gd name="T16" fmla="*/ 131 w 160"/>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65">
                    <a:moveTo>
                      <a:pt x="131" y="0"/>
                    </a:moveTo>
                    <a:cubicBezTo>
                      <a:pt x="4" y="133"/>
                      <a:pt x="4" y="133"/>
                      <a:pt x="4" y="133"/>
                    </a:cubicBezTo>
                    <a:cubicBezTo>
                      <a:pt x="1" y="136"/>
                      <a:pt x="0" y="141"/>
                      <a:pt x="1" y="145"/>
                    </a:cubicBezTo>
                    <a:cubicBezTo>
                      <a:pt x="3" y="154"/>
                      <a:pt x="3" y="154"/>
                      <a:pt x="3" y="154"/>
                    </a:cubicBezTo>
                    <a:cubicBezTo>
                      <a:pt x="4" y="158"/>
                      <a:pt x="8" y="162"/>
                      <a:pt x="12" y="162"/>
                    </a:cubicBezTo>
                    <a:cubicBezTo>
                      <a:pt x="21" y="164"/>
                      <a:pt x="21" y="164"/>
                      <a:pt x="21" y="164"/>
                    </a:cubicBezTo>
                    <a:cubicBezTo>
                      <a:pt x="24" y="165"/>
                      <a:pt x="30" y="163"/>
                      <a:pt x="33" y="160"/>
                    </a:cubicBezTo>
                    <a:cubicBezTo>
                      <a:pt x="160" y="27"/>
                      <a:pt x="160" y="27"/>
                      <a:pt x="160" y="27"/>
                    </a:cubicBezTo>
                    <a:lnTo>
                      <a:pt x="1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9" name="Freeform 9"/>
              <p:cNvSpPr/>
              <p:nvPr/>
            </p:nvSpPr>
            <p:spPr bwMode="auto">
              <a:xfrm>
                <a:off x="4757738" y="3108326"/>
                <a:ext cx="1406525" cy="1443038"/>
              </a:xfrm>
              <a:custGeom>
                <a:avLst/>
                <a:gdLst>
                  <a:gd name="T0" fmla="*/ 886 w 886"/>
                  <a:gd name="T1" fmla="*/ 152 h 909"/>
                  <a:gd name="T2" fmla="*/ 729 w 886"/>
                  <a:gd name="T3" fmla="*/ 0 h 909"/>
                  <a:gd name="T4" fmla="*/ 0 w 886"/>
                  <a:gd name="T5" fmla="*/ 757 h 909"/>
                  <a:gd name="T6" fmla="*/ 163 w 886"/>
                  <a:gd name="T7" fmla="*/ 909 h 909"/>
                  <a:gd name="T8" fmla="*/ 886 w 886"/>
                  <a:gd name="T9" fmla="*/ 152 h 909"/>
                </a:gdLst>
                <a:ahLst/>
                <a:cxnLst>
                  <a:cxn ang="0">
                    <a:pos x="T0" y="T1"/>
                  </a:cxn>
                  <a:cxn ang="0">
                    <a:pos x="T2" y="T3"/>
                  </a:cxn>
                  <a:cxn ang="0">
                    <a:pos x="T4" y="T5"/>
                  </a:cxn>
                  <a:cxn ang="0">
                    <a:pos x="T6" y="T7"/>
                  </a:cxn>
                  <a:cxn ang="0">
                    <a:pos x="T8" y="T9"/>
                  </a:cxn>
                </a:cxnLst>
                <a:rect l="0" t="0" r="r" b="b"/>
                <a:pathLst>
                  <a:path w="886" h="909">
                    <a:moveTo>
                      <a:pt x="886" y="152"/>
                    </a:moveTo>
                    <a:lnTo>
                      <a:pt x="729" y="0"/>
                    </a:lnTo>
                    <a:lnTo>
                      <a:pt x="0" y="757"/>
                    </a:lnTo>
                    <a:lnTo>
                      <a:pt x="163" y="909"/>
                    </a:lnTo>
                    <a:lnTo>
                      <a:pt x="886"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0" name="Freeform 10"/>
              <p:cNvSpPr/>
              <p:nvPr/>
            </p:nvSpPr>
            <p:spPr bwMode="auto">
              <a:xfrm>
                <a:off x="5016500" y="3349626"/>
                <a:ext cx="1406525" cy="1450975"/>
              </a:xfrm>
              <a:custGeom>
                <a:avLst/>
                <a:gdLst>
                  <a:gd name="T0" fmla="*/ 886 w 886"/>
                  <a:gd name="T1" fmla="*/ 151 h 914"/>
                  <a:gd name="T2" fmla="*/ 723 w 886"/>
                  <a:gd name="T3" fmla="*/ 0 h 914"/>
                  <a:gd name="T4" fmla="*/ 0 w 886"/>
                  <a:gd name="T5" fmla="*/ 757 h 914"/>
                  <a:gd name="T6" fmla="*/ 162 w 886"/>
                  <a:gd name="T7" fmla="*/ 914 h 914"/>
                  <a:gd name="T8" fmla="*/ 886 w 886"/>
                  <a:gd name="T9" fmla="*/ 151 h 914"/>
                </a:gdLst>
                <a:ahLst/>
                <a:cxnLst>
                  <a:cxn ang="0">
                    <a:pos x="T0" y="T1"/>
                  </a:cxn>
                  <a:cxn ang="0">
                    <a:pos x="T2" y="T3"/>
                  </a:cxn>
                  <a:cxn ang="0">
                    <a:pos x="T4" y="T5"/>
                  </a:cxn>
                  <a:cxn ang="0">
                    <a:pos x="T6" y="T7"/>
                  </a:cxn>
                  <a:cxn ang="0">
                    <a:pos x="T8" y="T9"/>
                  </a:cxn>
                </a:cxnLst>
                <a:rect l="0" t="0" r="r" b="b"/>
                <a:pathLst>
                  <a:path w="886" h="914">
                    <a:moveTo>
                      <a:pt x="886" y="151"/>
                    </a:moveTo>
                    <a:lnTo>
                      <a:pt x="723" y="0"/>
                    </a:lnTo>
                    <a:lnTo>
                      <a:pt x="0" y="757"/>
                    </a:lnTo>
                    <a:lnTo>
                      <a:pt x="162" y="914"/>
                    </a:lnTo>
                    <a:lnTo>
                      <a:pt x="886"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1" name="Freeform 11"/>
              <p:cNvSpPr/>
              <p:nvPr/>
            </p:nvSpPr>
            <p:spPr bwMode="auto">
              <a:xfrm>
                <a:off x="5273675" y="3589338"/>
                <a:ext cx="1406525" cy="1450975"/>
              </a:xfrm>
              <a:custGeom>
                <a:avLst/>
                <a:gdLst>
                  <a:gd name="T0" fmla="*/ 886 w 886"/>
                  <a:gd name="T1" fmla="*/ 157 h 914"/>
                  <a:gd name="T2" fmla="*/ 724 w 886"/>
                  <a:gd name="T3" fmla="*/ 0 h 914"/>
                  <a:gd name="T4" fmla="*/ 0 w 886"/>
                  <a:gd name="T5" fmla="*/ 763 h 914"/>
                  <a:gd name="T6" fmla="*/ 163 w 886"/>
                  <a:gd name="T7" fmla="*/ 914 h 914"/>
                  <a:gd name="T8" fmla="*/ 886 w 886"/>
                  <a:gd name="T9" fmla="*/ 157 h 914"/>
                </a:gdLst>
                <a:ahLst/>
                <a:cxnLst>
                  <a:cxn ang="0">
                    <a:pos x="T0" y="T1"/>
                  </a:cxn>
                  <a:cxn ang="0">
                    <a:pos x="T2" y="T3"/>
                  </a:cxn>
                  <a:cxn ang="0">
                    <a:pos x="T4" y="T5"/>
                  </a:cxn>
                  <a:cxn ang="0">
                    <a:pos x="T6" y="T7"/>
                  </a:cxn>
                  <a:cxn ang="0">
                    <a:pos x="T8" y="T9"/>
                  </a:cxn>
                </a:cxnLst>
                <a:rect l="0" t="0" r="r" b="b"/>
                <a:pathLst>
                  <a:path w="886" h="914">
                    <a:moveTo>
                      <a:pt x="886" y="157"/>
                    </a:moveTo>
                    <a:lnTo>
                      <a:pt x="724" y="0"/>
                    </a:lnTo>
                    <a:lnTo>
                      <a:pt x="0" y="763"/>
                    </a:lnTo>
                    <a:lnTo>
                      <a:pt x="163" y="914"/>
                    </a:lnTo>
                    <a:lnTo>
                      <a:pt x="88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 name="Freeform 12"/>
              <p:cNvSpPr/>
              <p:nvPr/>
            </p:nvSpPr>
            <p:spPr bwMode="auto">
              <a:xfrm>
                <a:off x="5915025" y="1898651"/>
                <a:ext cx="1406525" cy="1450975"/>
              </a:xfrm>
              <a:custGeom>
                <a:avLst/>
                <a:gdLst>
                  <a:gd name="T0" fmla="*/ 886 w 886"/>
                  <a:gd name="T1" fmla="*/ 151 h 914"/>
                  <a:gd name="T2" fmla="*/ 723 w 886"/>
                  <a:gd name="T3" fmla="*/ 0 h 914"/>
                  <a:gd name="T4" fmla="*/ 0 w 886"/>
                  <a:gd name="T5" fmla="*/ 762 h 914"/>
                  <a:gd name="T6" fmla="*/ 157 w 886"/>
                  <a:gd name="T7" fmla="*/ 914 h 914"/>
                  <a:gd name="T8" fmla="*/ 886 w 886"/>
                  <a:gd name="T9" fmla="*/ 151 h 914"/>
                </a:gdLst>
                <a:ahLst/>
                <a:cxnLst>
                  <a:cxn ang="0">
                    <a:pos x="T0" y="T1"/>
                  </a:cxn>
                  <a:cxn ang="0">
                    <a:pos x="T2" y="T3"/>
                  </a:cxn>
                  <a:cxn ang="0">
                    <a:pos x="T4" y="T5"/>
                  </a:cxn>
                  <a:cxn ang="0">
                    <a:pos x="T6" y="T7"/>
                  </a:cxn>
                  <a:cxn ang="0">
                    <a:pos x="T8" y="T9"/>
                  </a:cxn>
                </a:cxnLst>
                <a:rect l="0" t="0" r="r" b="b"/>
                <a:pathLst>
                  <a:path w="886" h="914">
                    <a:moveTo>
                      <a:pt x="886" y="151"/>
                    </a:moveTo>
                    <a:lnTo>
                      <a:pt x="723" y="0"/>
                    </a:lnTo>
                    <a:lnTo>
                      <a:pt x="0" y="762"/>
                    </a:lnTo>
                    <a:lnTo>
                      <a:pt x="157" y="914"/>
                    </a:lnTo>
                    <a:lnTo>
                      <a:pt x="886"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 name="Freeform 13"/>
              <p:cNvSpPr/>
              <p:nvPr/>
            </p:nvSpPr>
            <p:spPr bwMode="auto">
              <a:xfrm>
                <a:off x="6164263" y="2138363"/>
                <a:ext cx="1406525" cy="1450975"/>
              </a:xfrm>
              <a:custGeom>
                <a:avLst/>
                <a:gdLst>
                  <a:gd name="T0" fmla="*/ 886 w 886"/>
                  <a:gd name="T1" fmla="*/ 157 h 914"/>
                  <a:gd name="T2" fmla="*/ 729 w 886"/>
                  <a:gd name="T3" fmla="*/ 0 h 914"/>
                  <a:gd name="T4" fmla="*/ 0 w 886"/>
                  <a:gd name="T5" fmla="*/ 763 h 914"/>
                  <a:gd name="T6" fmla="*/ 163 w 886"/>
                  <a:gd name="T7" fmla="*/ 914 h 914"/>
                  <a:gd name="T8" fmla="*/ 886 w 886"/>
                  <a:gd name="T9" fmla="*/ 157 h 914"/>
                </a:gdLst>
                <a:ahLst/>
                <a:cxnLst>
                  <a:cxn ang="0">
                    <a:pos x="T0" y="T1"/>
                  </a:cxn>
                  <a:cxn ang="0">
                    <a:pos x="T2" y="T3"/>
                  </a:cxn>
                  <a:cxn ang="0">
                    <a:pos x="T4" y="T5"/>
                  </a:cxn>
                  <a:cxn ang="0">
                    <a:pos x="T6" y="T7"/>
                  </a:cxn>
                  <a:cxn ang="0">
                    <a:pos x="T8" y="T9"/>
                  </a:cxn>
                </a:cxnLst>
                <a:rect l="0" t="0" r="r" b="b"/>
                <a:pathLst>
                  <a:path w="886" h="914">
                    <a:moveTo>
                      <a:pt x="886" y="157"/>
                    </a:moveTo>
                    <a:lnTo>
                      <a:pt x="729" y="0"/>
                    </a:lnTo>
                    <a:lnTo>
                      <a:pt x="0" y="763"/>
                    </a:lnTo>
                    <a:lnTo>
                      <a:pt x="163" y="914"/>
                    </a:lnTo>
                    <a:lnTo>
                      <a:pt x="88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 name="Freeform 14"/>
              <p:cNvSpPr/>
              <p:nvPr/>
            </p:nvSpPr>
            <p:spPr bwMode="auto">
              <a:xfrm>
                <a:off x="6423025" y="2387601"/>
                <a:ext cx="1406525" cy="1450975"/>
              </a:xfrm>
              <a:custGeom>
                <a:avLst/>
                <a:gdLst>
                  <a:gd name="T0" fmla="*/ 886 w 886"/>
                  <a:gd name="T1" fmla="*/ 151 h 914"/>
                  <a:gd name="T2" fmla="*/ 723 w 886"/>
                  <a:gd name="T3" fmla="*/ 0 h 914"/>
                  <a:gd name="T4" fmla="*/ 0 w 886"/>
                  <a:gd name="T5" fmla="*/ 757 h 914"/>
                  <a:gd name="T6" fmla="*/ 162 w 886"/>
                  <a:gd name="T7" fmla="*/ 914 h 914"/>
                  <a:gd name="T8" fmla="*/ 886 w 886"/>
                  <a:gd name="T9" fmla="*/ 151 h 914"/>
                </a:gdLst>
                <a:ahLst/>
                <a:cxnLst>
                  <a:cxn ang="0">
                    <a:pos x="T0" y="T1"/>
                  </a:cxn>
                  <a:cxn ang="0">
                    <a:pos x="T2" y="T3"/>
                  </a:cxn>
                  <a:cxn ang="0">
                    <a:pos x="T4" y="T5"/>
                  </a:cxn>
                  <a:cxn ang="0">
                    <a:pos x="T6" y="T7"/>
                  </a:cxn>
                  <a:cxn ang="0">
                    <a:pos x="T8" y="T9"/>
                  </a:cxn>
                </a:cxnLst>
                <a:rect l="0" t="0" r="r" b="b"/>
                <a:pathLst>
                  <a:path w="886" h="914">
                    <a:moveTo>
                      <a:pt x="886" y="151"/>
                    </a:moveTo>
                    <a:lnTo>
                      <a:pt x="723" y="0"/>
                    </a:lnTo>
                    <a:lnTo>
                      <a:pt x="0" y="757"/>
                    </a:lnTo>
                    <a:lnTo>
                      <a:pt x="162" y="914"/>
                    </a:lnTo>
                    <a:lnTo>
                      <a:pt x="886"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 name="Freeform 15"/>
              <p:cNvSpPr/>
              <p:nvPr/>
            </p:nvSpPr>
            <p:spPr bwMode="auto">
              <a:xfrm>
                <a:off x="7062788" y="598488"/>
                <a:ext cx="1406525" cy="1539875"/>
              </a:xfrm>
              <a:custGeom>
                <a:avLst/>
                <a:gdLst>
                  <a:gd name="T0" fmla="*/ 886 w 886"/>
                  <a:gd name="T1" fmla="*/ 213 h 970"/>
                  <a:gd name="T2" fmla="*/ 780 w 886"/>
                  <a:gd name="T3" fmla="*/ 0 h 970"/>
                  <a:gd name="T4" fmla="*/ 0 w 886"/>
                  <a:gd name="T5" fmla="*/ 819 h 970"/>
                  <a:gd name="T6" fmla="*/ 163 w 886"/>
                  <a:gd name="T7" fmla="*/ 970 h 970"/>
                  <a:gd name="T8" fmla="*/ 886 w 886"/>
                  <a:gd name="T9" fmla="*/ 213 h 970"/>
                </a:gdLst>
                <a:ahLst/>
                <a:cxnLst>
                  <a:cxn ang="0">
                    <a:pos x="T0" y="T1"/>
                  </a:cxn>
                  <a:cxn ang="0">
                    <a:pos x="T2" y="T3"/>
                  </a:cxn>
                  <a:cxn ang="0">
                    <a:pos x="T4" y="T5"/>
                  </a:cxn>
                  <a:cxn ang="0">
                    <a:pos x="T6" y="T7"/>
                  </a:cxn>
                  <a:cxn ang="0">
                    <a:pos x="T8" y="T9"/>
                  </a:cxn>
                </a:cxnLst>
                <a:rect l="0" t="0" r="r" b="b"/>
                <a:pathLst>
                  <a:path w="886" h="970">
                    <a:moveTo>
                      <a:pt x="886" y="213"/>
                    </a:moveTo>
                    <a:lnTo>
                      <a:pt x="780" y="0"/>
                    </a:lnTo>
                    <a:lnTo>
                      <a:pt x="0" y="819"/>
                    </a:lnTo>
                    <a:lnTo>
                      <a:pt x="163" y="970"/>
                    </a:lnTo>
                    <a:lnTo>
                      <a:pt x="886" y="2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 name="Freeform 16"/>
              <p:cNvSpPr/>
              <p:nvPr/>
            </p:nvSpPr>
            <p:spPr bwMode="auto">
              <a:xfrm>
                <a:off x="7321550" y="936626"/>
                <a:ext cx="1406525" cy="1450975"/>
              </a:xfrm>
              <a:custGeom>
                <a:avLst/>
                <a:gdLst>
                  <a:gd name="T0" fmla="*/ 886 w 886"/>
                  <a:gd name="T1" fmla="*/ 151 h 914"/>
                  <a:gd name="T2" fmla="*/ 723 w 886"/>
                  <a:gd name="T3" fmla="*/ 0 h 914"/>
                  <a:gd name="T4" fmla="*/ 0 w 886"/>
                  <a:gd name="T5" fmla="*/ 757 h 914"/>
                  <a:gd name="T6" fmla="*/ 157 w 886"/>
                  <a:gd name="T7" fmla="*/ 914 h 914"/>
                  <a:gd name="T8" fmla="*/ 886 w 886"/>
                  <a:gd name="T9" fmla="*/ 151 h 914"/>
                </a:gdLst>
                <a:ahLst/>
                <a:cxnLst>
                  <a:cxn ang="0">
                    <a:pos x="T0" y="T1"/>
                  </a:cxn>
                  <a:cxn ang="0">
                    <a:pos x="T2" y="T3"/>
                  </a:cxn>
                  <a:cxn ang="0">
                    <a:pos x="T4" y="T5"/>
                  </a:cxn>
                  <a:cxn ang="0">
                    <a:pos x="T6" y="T7"/>
                  </a:cxn>
                  <a:cxn ang="0">
                    <a:pos x="T8" y="T9"/>
                  </a:cxn>
                </a:cxnLst>
                <a:rect l="0" t="0" r="r" b="b"/>
                <a:pathLst>
                  <a:path w="886" h="914">
                    <a:moveTo>
                      <a:pt x="886" y="151"/>
                    </a:moveTo>
                    <a:lnTo>
                      <a:pt x="723" y="0"/>
                    </a:lnTo>
                    <a:lnTo>
                      <a:pt x="0" y="757"/>
                    </a:lnTo>
                    <a:lnTo>
                      <a:pt x="157" y="914"/>
                    </a:lnTo>
                    <a:lnTo>
                      <a:pt x="886"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 name="Freeform 17"/>
              <p:cNvSpPr/>
              <p:nvPr/>
            </p:nvSpPr>
            <p:spPr bwMode="auto">
              <a:xfrm>
                <a:off x="7570788" y="1176338"/>
                <a:ext cx="1495425" cy="1450975"/>
              </a:xfrm>
              <a:custGeom>
                <a:avLst/>
                <a:gdLst>
                  <a:gd name="T0" fmla="*/ 942 w 942"/>
                  <a:gd name="T1" fmla="*/ 101 h 914"/>
                  <a:gd name="T2" fmla="*/ 729 w 942"/>
                  <a:gd name="T3" fmla="*/ 0 h 914"/>
                  <a:gd name="T4" fmla="*/ 0 w 942"/>
                  <a:gd name="T5" fmla="*/ 763 h 914"/>
                  <a:gd name="T6" fmla="*/ 163 w 942"/>
                  <a:gd name="T7" fmla="*/ 914 h 914"/>
                  <a:gd name="T8" fmla="*/ 942 w 942"/>
                  <a:gd name="T9" fmla="*/ 101 h 914"/>
                </a:gdLst>
                <a:ahLst/>
                <a:cxnLst>
                  <a:cxn ang="0">
                    <a:pos x="T0" y="T1"/>
                  </a:cxn>
                  <a:cxn ang="0">
                    <a:pos x="T2" y="T3"/>
                  </a:cxn>
                  <a:cxn ang="0">
                    <a:pos x="T4" y="T5"/>
                  </a:cxn>
                  <a:cxn ang="0">
                    <a:pos x="T6" y="T7"/>
                  </a:cxn>
                  <a:cxn ang="0">
                    <a:pos x="T8" y="T9"/>
                  </a:cxn>
                </a:cxnLst>
                <a:rect l="0" t="0" r="r" b="b"/>
                <a:pathLst>
                  <a:path w="942" h="914">
                    <a:moveTo>
                      <a:pt x="942" y="101"/>
                    </a:moveTo>
                    <a:lnTo>
                      <a:pt x="729" y="0"/>
                    </a:lnTo>
                    <a:lnTo>
                      <a:pt x="0" y="763"/>
                    </a:lnTo>
                    <a:lnTo>
                      <a:pt x="163" y="914"/>
                    </a:lnTo>
                    <a:lnTo>
                      <a:pt x="942"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 name="Freeform 18"/>
              <p:cNvSpPr/>
              <p:nvPr/>
            </p:nvSpPr>
            <p:spPr bwMode="auto">
              <a:xfrm>
                <a:off x="8558213" y="838201"/>
                <a:ext cx="249238" cy="241300"/>
              </a:xfrm>
              <a:custGeom>
                <a:avLst/>
                <a:gdLst>
                  <a:gd name="T0" fmla="*/ 26 w 28"/>
                  <a:gd name="T1" fmla="*/ 25 h 27"/>
                  <a:gd name="T2" fmla="*/ 11 w 28"/>
                  <a:gd name="T3" fmla="*/ 17 h 27"/>
                  <a:gd name="T4" fmla="*/ 2 w 28"/>
                  <a:gd name="T5" fmla="*/ 2 h 27"/>
                  <a:gd name="T6" fmla="*/ 17 w 28"/>
                  <a:gd name="T7" fmla="*/ 10 h 27"/>
                  <a:gd name="T8" fmla="*/ 26 w 28"/>
                  <a:gd name="T9" fmla="*/ 25 h 27"/>
                </a:gdLst>
                <a:ahLst/>
                <a:cxnLst>
                  <a:cxn ang="0">
                    <a:pos x="T0" y="T1"/>
                  </a:cxn>
                  <a:cxn ang="0">
                    <a:pos x="T2" y="T3"/>
                  </a:cxn>
                  <a:cxn ang="0">
                    <a:pos x="T4" y="T5"/>
                  </a:cxn>
                  <a:cxn ang="0">
                    <a:pos x="T6" y="T7"/>
                  </a:cxn>
                  <a:cxn ang="0">
                    <a:pos x="T8" y="T9"/>
                  </a:cxn>
                </a:cxnLst>
                <a:rect l="0" t="0" r="r" b="b"/>
                <a:pathLst>
                  <a:path w="28" h="27">
                    <a:moveTo>
                      <a:pt x="26" y="25"/>
                    </a:moveTo>
                    <a:cubicBezTo>
                      <a:pt x="24" y="27"/>
                      <a:pt x="17" y="24"/>
                      <a:pt x="11" y="17"/>
                    </a:cubicBezTo>
                    <a:cubicBezTo>
                      <a:pt x="4" y="11"/>
                      <a:pt x="0" y="4"/>
                      <a:pt x="2" y="2"/>
                    </a:cubicBezTo>
                    <a:cubicBezTo>
                      <a:pt x="3" y="0"/>
                      <a:pt x="11" y="4"/>
                      <a:pt x="17" y="10"/>
                    </a:cubicBezTo>
                    <a:cubicBezTo>
                      <a:pt x="24" y="17"/>
                      <a:pt x="28" y="23"/>
                      <a:pt x="2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23" name="任意多边形 22"/>
              <p:cNvSpPr/>
              <p:nvPr/>
            </p:nvSpPr>
            <p:spPr bwMode="auto">
              <a:xfrm>
                <a:off x="3590925" y="605021"/>
                <a:ext cx="4871848" cy="5173480"/>
              </a:xfrm>
              <a:custGeom>
                <a:avLst/>
                <a:gdLst>
                  <a:gd name="connsiteX0" fmla="*/ 3465323 w 4871848"/>
                  <a:gd name="connsiteY0" fmla="*/ 1300163 h 5173480"/>
                  <a:gd name="connsiteX1" fmla="*/ 3724085 w 4871848"/>
                  <a:gd name="connsiteY1" fmla="*/ 1539876 h 5173480"/>
                  <a:gd name="connsiteX2" fmla="*/ 2566798 w 4871848"/>
                  <a:gd name="connsiteY2" fmla="*/ 2751138 h 5173480"/>
                  <a:gd name="connsiteX3" fmla="*/ 2566798 w 4871848"/>
                  <a:gd name="connsiteY3" fmla="*/ 2751138 h 5173480"/>
                  <a:gd name="connsiteX4" fmla="*/ 1419036 w 4871848"/>
                  <a:gd name="connsiteY4" fmla="*/ 3952876 h 5173480"/>
                  <a:gd name="connsiteX5" fmla="*/ 1418526 w 4871848"/>
                  <a:gd name="connsiteY5" fmla="*/ 3952401 h 5173480"/>
                  <a:gd name="connsiteX6" fmla="*/ 1416825 w 4871848"/>
                  <a:gd name="connsiteY6" fmla="*/ 3954194 h 5173480"/>
                  <a:gd name="connsiteX7" fmla="*/ 287485 w 4871848"/>
                  <a:gd name="connsiteY7" fmla="*/ 5144415 h 5173480"/>
                  <a:gd name="connsiteX8" fmla="*/ 180567 w 4871848"/>
                  <a:gd name="connsiteY8" fmla="*/ 5171114 h 5173480"/>
                  <a:gd name="connsiteX9" fmla="*/ 100378 w 4871848"/>
                  <a:gd name="connsiteY9" fmla="*/ 5162214 h 5173480"/>
                  <a:gd name="connsiteX10" fmla="*/ 20190 w 4871848"/>
                  <a:gd name="connsiteY10" fmla="*/ 5082117 h 5173480"/>
                  <a:gd name="connsiteX11" fmla="*/ 2370 w 4871848"/>
                  <a:gd name="connsiteY11" fmla="*/ 5002021 h 5173480"/>
                  <a:gd name="connsiteX12" fmla="*/ 29100 w 4871848"/>
                  <a:gd name="connsiteY12" fmla="*/ 4895225 h 5173480"/>
                  <a:gd name="connsiteX13" fmla="*/ 961468 w 4871848"/>
                  <a:gd name="connsiteY13" fmla="*/ 3919928 h 5173480"/>
                  <a:gd name="connsiteX14" fmla="*/ 1160472 w 4871848"/>
                  <a:gd name="connsiteY14" fmla="*/ 3711761 h 5173480"/>
                  <a:gd name="connsiteX15" fmla="*/ 1160273 w 4871848"/>
                  <a:gd name="connsiteY15" fmla="*/ 3711576 h 5173480"/>
                  <a:gd name="connsiteX16" fmla="*/ 2317560 w 4871848"/>
                  <a:gd name="connsiteY16" fmla="*/ 2509838 h 5173480"/>
                  <a:gd name="connsiteX17" fmla="*/ 2317560 w 4871848"/>
                  <a:gd name="connsiteY17" fmla="*/ 2509838 h 5173480"/>
                  <a:gd name="connsiteX18" fmla="*/ 4703573 w 4871848"/>
                  <a:gd name="connsiteY18" fmla="*/ 0 h 5173480"/>
                  <a:gd name="connsiteX19" fmla="*/ 4871848 w 4871848"/>
                  <a:gd name="connsiteY19" fmla="*/ 338137 h 5173480"/>
                  <a:gd name="connsiteX20" fmla="*/ 3724086 w 4871848"/>
                  <a:gd name="connsiteY20" fmla="*/ 1539875 h 5173480"/>
                  <a:gd name="connsiteX21" fmla="*/ 3465323 w 4871848"/>
                  <a:gd name="connsiteY21" fmla="*/ 1300162 h 517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71848" h="5173480">
                    <a:moveTo>
                      <a:pt x="3465323" y="1300163"/>
                    </a:moveTo>
                    <a:lnTo>
                      <a:pt x="3724085" y="1539876"/>
                    </a:lnTo>
                    <a:lnTo>
                      <a:pt x="2566798" y="2751138"/>
                    </a:lnTo>
                    <a:lnTo>
                      <a:pt x="2566798" y="2751138"/>
                    </a:lnTo>
                    <a:lnTo>
                      <a:pt x="1419036" y="3952876"/>
                    </a:lnTo>
                    <a:lnTo>
                      <a:pt x="1418526" y="3952401"/>
                    </a:lnTo>
                    <a:lnTo>
                      <a:pt x="1416825" y="3954194"/>
                    </a:lnTo>
                    <a:cubicBezTo>
                      <a:pt x="1401355" y="3970498"/>
                      <a:pt x="1277591" y="4100934"/>
                      <a:pt x="287485" y="5144415"/>
                    </a:cubicBezTo>
                    <a:cubicBezTo>
                      <a:pt x="260755" y="5162214"/>
                      <a:pt x="216206" y="5180013"/>
                      <a:pt x="180567" y="5171114"/>
                    </a:cubicBezTo>
                    <a:cubicBezTo>
                      <a:pt x="180567" y="5171114"/>
                      <a:pt x="180567" y="5171114"/>
                      <a:pt x="100378" y="5162214"/>
                    </a:cubicBezTo>
                    <a:cubicBezTo>
                      <a:pt x="64739" y="5153314"/>
                      <a:pt x="29100" y="5117716"/>
                      <a:pt x="20190" y="5082117"/>
                    </a:cubicBezTo>
                    <a:cubicBezTo>
                      <a:pt x="20190" y="5082117"/>
                      <a:pt x="20190" y="5082117"/>
                      <a:pt x="2370" y="5002021"/>
                    </a:cubicBezTo>
                    <a:cubicBezTo>
                      <a:pt x="-6540" y="4975322"/>
                      <a:pt x="11280" y="4921924"/>
                      <a:pt x="29100" y="4895225"/>
                    </a:cubicBezTo>
                    <a:cubicBezTo>
                      <a:pt x="29100" y="4895225"/>
                      <a:pt x="29100" y="4895225"/>
                      <a:pt x="961468" y="3919928"/>
                    </a:cubicBezTo>
                    <a:lnTo>
                      <a:pt x="1160472" y="3711761"/>
                    </a:lnTo>
                    <a:lnTo>
                      <a:pt x="1160273" y="3711576"/>
                    </a:lnTo>
                    <a:lnTo>
                      <a:pt x="2317560" y="2509838"/>
                    </a:lnTo>
                    <a:lnTo>
                      <a:pt x="2317560" y="2509838"/>
                    </a:lnTo>
                    <a:close/>
                    <a:moveTo>
                      <a:pt x="4703573" y="0"/>
                    </a:moveTo>
                    <a:lnTo>
                      <a:pt x="4871848" y="338137"/>
                    </a:lnTo>
                    <a:lnTo>
                      <a:pt x="3724086" y="1539875"/>
                    </a:lnTo>
                    <a:lnTo>
                      <a:pt x="3465323" y="1300162"/>
                    </a:lnTo>
                    <a:close/>
                  </a:path>
                </a:pathLst>
              </a:custGeom>
              <a:grpFill/>
              <a:ln>
                <a:noFill/>
              </a:ln>
            </p:spPr>
            <p:txBody>
              <a:bodyPr vert="horz" wrap="square" lIns="91440" tIns="45720" rIns="91440" bIns="45720" numCol="1" anchor="t" anchorCtr="0" compatLnSpc="1">
                <a:noAutofit/>
              </a:bodyPr>
              <a:lstStyle/>
              <a:p>
                <a:endParaRPr lang="zh-CN" altLang="en-US">
                  <a:ea typeface="微软雅黑 Light" panose="020B0502040204020203" pitchFamily="34" charset="-122"/>
                </a:endParaRPr>
              </a:p>
            </p:txBody>
          </p:sp>
          <p:sp>
            <p:nvSpPr>
              <p:cNvPr id="28" name="任意多边形 27"/>
              <p:cNvSpPr/>
              <p:nvPr/>
            </p:nvSpPr>
            <p:spPr bwMode="auto">
              <a:xfrm>
                <a:off x="4113158" y="1168409"/>
                <a:ext cx="4952201" cy="5086116"/>
              </a:xfrm>
              <a:custGeom>
                <a:avLst/>
                <a:gdLst>
                  <a:gd name="connsiteX0" fmla="*/ 3456775 w 4952201"/>
                  <a:gd name="connsiteY0" fmla="*/ 1211263 h 5086116"/>
                  <a:gd name="connsiteX1" fmla="*/ 3715538 w 4952201"/>
                  <a:gd name="connsiteY1" fmla="*/ 1450975 h 5086116"/>
                  <a:gd name="connsiteX2" fmla="*/ 2566188 w 4952201"/>
                  <a:gd name="connsiteY2" fmla="*/ 2662238 h 5086116"/>
                  <a:gd name="connsiteX3" fmla="*/ 1418426 w 4952201"/>
                  <a:gd name="connsiteY3" fmla="*/ 3863975 h 5086116"/>
                  <a:gd name="connsiteX4" fmla="*/ 1293492 w 4952201"/>
                  <a:gd name="connsiteY4" fmla="*/ 3748239 h 5086116"/>
                  <a:gd name="connsiteX5" fmla="*/ 1418426 w 4952201"/>
                  <a:gd name="connsiteY5" fmla="*/ 3864553 h 5086116"/>
                  <a:gd name="connsiteX6" fmla="*/ 288136 w 4952201"/>
                  <a:gd name="connsiteY6" fmla="*/ 5048203 h 5086116"/>
                  <a:gd name="connsiteX7" fmla="*/ 181337 w 4952201"/>
                  <a:gd name="connsiteY7" fmla="*/ 5083802 h 5086116"/>
                  <a:gd name="connsiteX8" fmla="*/ 101237 w 4952201"/>
                  <a:gd name="connsiteY8" fmla="*/ 5066002 h 5086116"/>
                  <a:gd name="connsiteX9" fmla="*/ 21138 w 4952201"/>
                  <a:gd name="connsiteY9" fmla="*/ 4994805 h 5086116"/>
                  <a:gd name="connsiteX10" fmla="*/ 3338 w 4952201"/>
                  <a:gd name="connsiteY10" fmla="*/ 4914709 h 5086116"/>
                  <a:gd name="connsiteX11" fmla="*/ 30038 w 4952201"/>
                  <a:gd name="connsiteY11" fmla="*/ 4807913 h 5086116"/>
                  <a:gd name="connsiteX12" fmla="*/ 961368 w 4952201"/>
                  <a:gd name="connsiteY12" fmla="*/ 3832616 h 5086116"/>
                  <a:gd name="connsiteX13" fmla="*/ 1160016 w 4952201"/>
                  <a:gd name="connsiteY13" fmla="*/ 3624590 h 5086116"/>
                  <a:gd name="connsiteX14" fmla="*/ 1159663 w 4952201"/>
                  <a:gd name="connsiteY14" fmla="*/ 3624262 h 5086116"/>
                  <a:gd name="connsiteX15" fmla="*/ 2309013 w 4952201"/>
                  <a:gd name="connsiteY15" fmla="*/ 2413000 h 5086116"/>
                  <a:gd name="connsiteX16" fmla="*/ 2309013 w 4952201"/>
                  <a:gd name="connsiteY16" fmla="*/ 2413000 h 5086116"/>
                  <a:gd name="connsiteX17" fmla="*/ 4614063 w 4952201"/>
                  <a:gd name="connsiteY17" fmla="*/ 0 h 5086116"/>
                  <a:gd name="connsiteX18" fmla="*/ 4952201 w 4952201"/>
                  <a:gd name="connsiteY18" fmla="*/ 160337 h 5086116"/>
                  <a:gd name="connsiteX19" fmla="*/ 3715539 w 4952201"/>
                  <a:gd name="connsiteY19" fmla="*/ 1450975 h 5086116"/>
                  <a:gd name="connsiteX20" fmla="*/ 3456776 w 4952201"/>
                  <a:gd name="connsiteY20" fmla="*/ 1211262 h 50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52201" h="5086116">
                    <a:moveTo>
                      <a:pt x="3456775" y="1211263"/>
                    </a:moveTo>
                    <a:lnTo>
                      <a:pt x="3715538" y="1450975"/>
                    </a:lnTo>
                    <a:lnTo>
                      <a:pt x="2566188" y="2662238"/>
                    </a:lnTo>
                    <a:lnTo>
                      <a:pt x="1418426" y="3863975"/>
                    </a:lnTo>
                    <a:lnTo>
                      <a:pt x="1293492" y="3748239"/>
                    </a:lnTo>
                    <a:lnTo>
                      <a:pt x="1418426" y="3864553"/>
                    </a:lnTo>
                    <a:cubicBezTo>
                      <a:pt x="1418426" y="3864553"/>
                      <a:pt x="1418426" y="3864553"/>
                      <a:pt x="288136" y="5048203"/>
                    </a:cubicBezTo>
                    <a:cubicBezTo>
                      <a:pt x="261436" y="5074902"/>
                      <a:pt x="208036" y="5092701"/>
                      <a:pt x="181337" y="5083802"/>
                    </a:cubicBezTo>
                    <a:cubicBezTo>
                      <a:pt x="181337" y="5083802"/>
                      <a:pt x="181337" y="5083802"/>
                      <a:pt x="101237" y="5066002"/>
                    </a:cubicBezTo>
                    <a:cubicBezTo>
                      <a:pt x="65638" y="5066002"/>
                      <a:pt x="30038" y="5030404"/>
                      <a:pt x="21138" y="4994805"/>
                    </a:cubicBezTo>
                    <a:cubicBezTo>
                      <a:pt x="21138" y="4994805"/>
                      <a:pt x="21138" y="4994805"/>
                      <a:pt x="3338" y="4914709"/>
                    </a:cubicBezTo>
                    <a:cubicBezTo>
                      <a:pt x="-5562" y="4879110"/>
                      <a:pt x="3338" y="4834612"/>
                      <a:pt x="30038" y="4807913"/>
                    </a:cubicBezTo>
                    <a:cubicBezTo>
                      <a:pt x="30038" y="4807913"/>
                      <a:pt x="30038" y="4807913"/>
                      <a:pt x="961368" y="3832616"/>
                    </a:cubicBezTo>
                    <a:lnTo>
                      <a:pt x="1160016" y="3624590"/>
                    </a:lnTo>
                    <a:lnTo>
                      <a:pt x="1159663" y="3624262"/>
                    </a:lnTo>
                    <a:lnTo>
                      <a:pt x="2309013" y="2413000"/>
                    </a:lnTo>
                    <a:lnTo>
                      <a:pt x="2309013" y="2413000"/>
                    </a:lnTo>
                    <a:close/>
                    <a:moveTo>
                      <a:pt x="4614063" y="0"/>
                    </a:moveTo>
                    <a:lnTo>
                      <a:pt x="4952201" y="160337"/>
                    </a:lnTo>
                    <a:lnTo>
                      <a:pt x="3715539" y="1450975"/>
                    </a:lnTo>
                    <a:lnTo>
                      <a:pt x="3456776" y="1211262"/>
                    </a:lnTo>
                    <a:close/>
                  </a:path>
                </a:pathLst>
              </a:custGeom>
              <a:grpFill/>
              <a:ln>
                <a:noFill/>
              </a:ln>
            </p:spPr>
            <p:txBody>
              <a:bodyPr vert="horz" wrap="square" lIns="91440" tIns="45720" rIns="91440" bIns="45720" numCol="1" anchor="t" anchorCtr="0" compatLnSpc="1">
                <a:noAutofit/>
              </a:bodyPr>
              <a:lstStyle/>
              <a:p>
                <a:endParaRPr lang="zh-CN" altLang="en-US">
                  <a:ea typeface="微软雅黑 Light" panose="020B0502040204020203" pitchFamily="34" charset="-122"/>
                </a:endParaRPr>
              </a:p>
            </p:txBody>
          </p:sp>
        </p:grpSp>
      </p:grpSp>
      <p:sp>
        <p:nvSpPr>
          <p:cNvPr id="97" name="椭圆 96"/>
          <p:cNvSpPr/>
          <p:nvPr/>
        </p:nvSpPr>
        <p:spPr>
          <a:xfrm>
            <a:off x="2116068" y="6466440"/>
            <a:ext cx="8703257" cy="380118"/>
          </a:xfrm>
          <a:prstGeom prst="ellipse">
            <a:avLst/>
          </a:prstGeom>
          <a:gradFill flip="none" rotWithShape="1">
            <a:gsLst>
              <a:gs pos="100000">
                <a:schemeClr val="tx1">
                  <a:alpha val="0"/>
                </a:schemeClr>
              </a:gs>
              <a:gs pos="51000">
                <a:srgbClr val="000000">
                  <a:alpha val="24000"/>
                </a:srgbClr>
              </a:gs>
              <a:gs pos="0">
                <a:schemeClr val="tx1">
                  <a:alpha val="76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24" name="组合 123"/>
          <p:cNvGrpSpPr/>
          <p:nvPr/>
        </p:nvGrpSpPr>
        <p:grpSpPr>
          <a:xfrm>
            <a:off x="3888553" y="658199"/>
            <a:ext cx="454025" cy="523875"/>
            <a:chOff x="4832350" y="858838"/>
            <a:chExt cx="454025" cy="523875"/>
          </a:xfrm>
          <a:solidFill>
            <a:schemeClr val="accent2"/>
          </a:solidFill>
        </p:grpSpPr>
        <p:sp>
          <p:nvSpPr>
            <p:cNvPr id="125" name="Freeform 224"/>
            <p:cNvSpPr/>
            <p:nvPr/>
          </p:nvSpPr>
          <p:spPr bwMode="auto">
            <a:xfrm>
              <a:off x="4832350" y="858838"/>
              <a:ext cx="247650" cy="400050"/>
            </a:xfrm>
            <a:custGeom>
              <a:avLst/>
              <a:gdLst>
                <a:gd name="T0" fmla="*/ 5 w 42"/>
                <a:gd name="T1" fmla="*/ 20 h 68"/>
                <a:gd name="T2" fmla="*/ 8 w 42"/>
                <a:gd name="T3" fmla="*/ 15 h 68"/>
                <a:gd name="T4" fmla="*/ 42 w 42"/>
                <a:gd name="T5" fmla="*/ 4 h 68"/>
                <a:gd name="T6" fmla="*/ 42 w 42"/>
                <a:gd name="T7" fmla="*/ 3 h 68"/>
                <a:gd name="T8" fmla="*/ 39 w 42"/>
                <a:gd name="T9" fmla="*/ 1 h 68"/>
                <a:gd name="T10" fmla="*/ 4 w 42"/>
                <a:gd name="T11" fmla="*/ 11 h 68"/>
                <a:gd name="T12" fmla="*/ 0 w 42"/>
                <a:gd name="T13" fmla="*/ 16 h 68"/>
                <a:gd name="T14" fmla="*/ 0 w 42"/>
                <a:gd name="T15" fmla="*/ 64 h 68"/>
                <a:gd name="T16" fmla="*/ 4 w 42"/>
                <a:gd name="T17" fmla="*/ 67 h 68"/>
                <a:gd name="T18" fmla="*/ 5 w 42"/>
                <a:gd name="T19" fmla="*/ 67 h 68"/>
                <a:gd name="T20" fmla="*/ 5 w 42"/>
                <a:gd name="T21"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8">
                  <a:moveTo>
                    <a:pt x="5" y="20"/>
                  </a:moveTo>
                  <a:cubicBezTo>
                    <a:pt x="5" y="18"/>
                    <a:pt x="6" y="15"/>
                    <a:pt x="8" y="15"/>
                  </a:cubicBezTo>
                  <a:cubicBezTo>
                    <a:pt x="42" y="4"/>
                    <a:pt x="42" y="4"/>
                    <a:pt x="42" y="4"/>
                  </a:cubicBezTo>
                  <a:cubicBezTo>
                    <a:pt x="42" y="3"/>
                    <a:pt x="42" y="3"/>
                    <a:pt x="42" y="3"/>
                  </a:cubicBezTo>
                  <a:cubicBezTo>
                    <a:pt x="42" y="1"/>
                    <a:pt x="41" y="0"/>
                    <a:pt x="39" y="1"/>
                  </a:cubicBezTo>
                  <a:cubicBezTo>
                    <a:pt x="4" y="11"/>
                    <a:pt x="4" y="11"/>
                    <a:pt x="4" y="11"/>
                  </a:cubicBezTo>
                  <a:cubicBezTo>
                    <a:pt x="2" y="12"/>
                    <a:pt x="0" y="14"/>
                    <a:pt x="0" y="16"/>
                  </a:cubicBezTo>
                  <a:cubicBezTo>
                    <a:pt x="0" y="64"/>
                    <a:pt x="0" y="64"/>
                    <a:pt x="0" y="64"/>
                  </a:cubicBezTo>
                  <a:cubicBezTo>
                    <a:pt x="0" y="67"/>
                    <a:pt x="2" y="68"/>
                    <a:pt x="4" y="67"/>
                  </a:cubicBezTo>
                  <a:cubicBezTo>
                    <a:pt x="5" y="67"/>
                    <a:pt x="5" y="67"/>
                    <a:pt x="5" y="67"/>
                  </a:cubicBezTo>
                  <a:lnTo>
                    <a:pt x="5"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26" name="Freeform 225"/>
            <p:cNvSpPr/>
            <p:nvPr/>
          </p:nvSpPr>
          <p:spPr bwMode="auto">
            <a:xfrm>
              <a:off x="4897438" y="900113"/>
              <a:ext cx="247650" cy="400050"/>
            </a:xfrm>
            <a:custGeom>
              <a:avLst/>
              <a:gdLst>
                <a:gd name="T0" fmla="*/ 11 w 42"/>
                <a:gd name="T1" fmla="*/ 21 h 68"/>
                <a:gd name="T2" fmla="*/ 15 w 42"/>
                <a:gd name="T3" fmla="*/ 16 h 68"/>
                <a:gd name="T4" fmla="*/ 42 w 42"/>
                <a:gd name="T5" fmla="*/ 7 h 68"/>
                <a:gd name="T6" fmla="*/ 42 w 42"/>
                <a:gd name="T7" fmla="*/ 4 h 68"/>
                <a:gd name="T8" fmla="*/ 38 w 42"/>
                <a:gd name="T9" fmla="*/ 1 h 68"/>
                <a:gd name="T10" fmla="*/ 4 w 42"/>
                <a:gd name="T11" fmla="*/ 11 h 68"/>
                <a:gd name="T12" fmla="*/ 0 w 42"/>
                <a:gd name="T13" fmla="*/ 17 h 68"/>
                <a:gd name="T14" fmla="*/ 0 w 42"/>
                <a:gd name="T15" fmla="*/ 65 h 68"/>
                <a:gd name="T16" fmla="*/ 4 w 42"/>
                <a:gd name="T17" fmla="*/ 68 h 68"/>
                <a:gd name="T18" fmla="*/ 11 w 42"/>
                <a:gd name="T19" fmla="*/ 66 h 68"/>
                <a:gd name="T20" fmla="*/ 11 w 42"/>
                <a:gd name="T21"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8">
                  <a:moveTo>
                    <a:pt x="11" y="21"/>
                  </a:moveTo>
                  <a:cubicBezTo>
                    <a:pt x="11" y="19"/>
                    <a:pt x="13" y="16"/>
                    <a:pt x="15" y="16"/>
                  </a:cubicBezTo>
                  <a:cubicBezTo>
                    <a:pt x="42" y="7"/>
                    <a:pt x="42" y="7"/>
                    <a:pt x="42" y="7"/>
                  </a:cubicBezTo>
                  <a:cubicBezTo>
                    <a:pt x="42" y="4"/>
                    <a:pt x="42" y="4"/>
                    <a:pt x="42" y="4"/>
                  </a:cubicBezTo>
                  <a:cubicBezTo>
                    <a:pt x="42" y="2"/>
                    <a:pt x="40" y="0"/>
                    <a:pt x="38" y="1"/>
                  </a:cubicBezTo>
                  <a:cubicBezTo>
                    <a:pt x="4" y="11"/>
                    <a:pt x="4" y="11"/>
                    <a:pt x="4" y="11"/>
                  </a:cubicBezTo>
                  <a:cubicBezTo>
                    <a:pt x="2" y="12"/>
                    <a:pt x="0" y="14"/>
                    <a:pt x="0" y="17"/>
                  </a:cubicBezTo>
                  <a:cubicBezTo>
                    <a:pt x="0" y="65"/>
                    <a:pt x="0" y="65"/>
                    <a:pt x="0" y="65"/>
                  </a:cubicBezTo>
                  <a:cubicBezTo>
                    <a:pt x="0" y="67"/>
                    <a:pt x="2" y="68"/>
                    <a:pt x="4" y="68"/>
                  </a:cubicBezTo>
                  <a:cubicBezTo>
                    <a:pt x="11" y="66"/>
                    <a:pt x="11" y="66"/>
                    <a:pt x="11" y="66"/>
                  </a:cubicBezTo>
                  <a:lnTo>
                    <a:pt x="1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27" name="Freeform 226"/>
            <p:cNvSpPr/>
            <p:nvPr/>
          </p:nvSpPr>
          <p:spPr bwMode="auto">
            <a:xfrm>
              <a:off x="4973638" y="935038"/>
              <a:ext cx="247650" cy="400050"/>
            </a:xfrm>
            <a:custGeom>
              <a:avLst/>
              <a:gdLst>
                <a:gd name="T0" fmla="*/ 4 w 42"/>
                <a:gd name="T1" fmla="*/ 20 h 68"/>
                <a:gd name="T2" fmla="*/ 8 w 42"/>
                <a:gd name="T3" fmla="*/ 15 h 68"/>
                <a:gd name="T4" fmla="*/ 42 w 42"/>
                <a:gd name="T5" fmla="*/ 5 h 68"/>
                <a:gd name="T6" fmla="*/ 42 w 42"/>
                <a:gd name="T7" fmla="*/ 4 h 68"/>
                <a:gd name="T8" fmla="*/ 38 w 42"/>
                <a:gd name="T9" fmla="*/ 1 h 68"/>
                <a:gd name="T10" fmla="*/ 4 w 42"/>
                <a:gd name="T11" fmla="*/ 12 h 68"/>
                <a:gd name="T12" fmla="*/ 0 w 42"/>
                <a:gd name="T13" fmla="*/ 17 h 68"/>
                <a:gd name="T14" fmla="*/ 0 w 42"/>
                <a:gd name="T15" fmla="*/ 65 h 68"/>
                <a:gd name="T16" fmla="*/ 4 w 42"/>
                <a:gd name="T17" fmla="*/ 68 h 68"/>
                <a:gd name="T18" fmla="*/ 4 w 42"/>
                <a:gd name="T19" fmla="*/ 68 h 68"/>
                <a:gd name="T20" fmla="*/ 4 w 42"/>
                <a:gd name="T21"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8">
                  <a:moveTo>
                    <a:pt x="4" y="20"/>
                  </a:moveTo>
                  <a:cubicBezTo>
                    <a:pt x="4" y="18"/>
                    <a:pt x="6" y="16"/>
                    <a:pt x="8" y="15"/>
                  </a:cubicBezTo>
                  <a:cubicBezTo>
                    <a:pt x="42" y="5"/>
                    <a:pt x="42" y="5"/>
                    <a:pt x="42" y="5"/>
                  </a:cubicBezTo>
                  <a:cubicBezTo>
                    <a:pt x="42" y="4"/>
                    <a:pt x="42" y="4"/>
                    <a:pt x="42" y="4"/>
                  </a:cubicBezTo>
                  <a:cubicBezTo>
                    <a:pt x="42" y="2"/>
                    <a:pt x="40" y="0"/>
                    <a:pt x="38" y="1"/>
                  </a:cubicBezTo>
                  <a:cubicBezTo>
                    <a:pt x="4" y="12"/>
                    <a:pt x="4" y="12"/>
                    <a:pt x="4" y="12"/>
                  </a:cubicBezTo>
                  <a:cubicBezTo>
                    <a:pt x="2" y="12"/>
                    <a:pt x="0" y="14"/>
                    <a:pt x="0" y="17"/>
                  </a:cubicBezTo>
                  <a:cubicBezTo>
                    <a:pt x="0" y="65"/>
                    <a:pt x="0" y="65"/>
                    <a:pt x="0" y="65"/>
                  </a:cubicBezTo>
                  <a:cubicBezTo>
                    <a:pt x="0" y="67"/>
                    <a:pt x="2" y="68"/>
                    <a:pt x="4" y="68"/>
                  </a:cubicBezTo>
                  <a:cubicBezTo>
                    <a:pt x="4" y="68"/>
                    <a:pt x="4" y="68"/>
                    <a:pt x="4" y="68"/>
                  </a:cubicBezTo>
                  <a:lnTo>
                    <a:pt x="4"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28" name="Freeform 227"/>
            <p:cNvSpPr>
              <a:spLocks noEditPoints="1"/>
            </p:cNvSpPr>
            <p:nvPr/>
          </p:nvSpPr>
          <p:spPr bwMode="auto">
            <a:xfrm>
              <a:off x="5032375" y="982663"/>
              <a:ext cx="254000" cy="400050"/>
            </a:xfrm>
            <a:custGeom>
              <a:avLst/>
              <a:gdLst>
                <a:gd name="T0" fmla="*/ 39 w 43"/>
                <a:gd name="T1" fmla="*/ 1 h 68"/>
                <a:gd name="T2" fmla="*/ 4 w 43"/>
                <a:gd name="T3" fmla="*/ 11 h 68"/>
                <a:gd name="T4" fmla="*/ 0 w 43"/>
                <a:gd name="T5" fmla="*/ 16 h 68"/>
                <a:gd name="T6" fmla="*/ 0 w 43"/>
                <a:gd name="T7" fmla="*/ 65 h 68"/>
                <a:gd name="T8" fmla="*/ 4 w 43"/>
                <a:gd name="T9" fmla="*/ 67 h 68"/>
                <a:gd name="T10" fmla="*/ 39 w 43"/>
                <a:gd name="T11" fmla="*/ 57 h 68"/>
                <a:gd name="T12" fmla="*/ 43 w 43"/>
                <a:gd name="T13" fmla="*/ 52 h 68"/>
                <a:gd name="T14" fmla="*/ 43 w 43"/>
                <a:gd name="T15" fmla="*/ 3 h 68"/>
                <a:gd name="T16" fmla="*/ 39 w 43"/>
                <a:gd name="T17" fmla="*/ 1 h 68"/>
                <a:gd name="T18" fmla="*/ 29 w 43"/>
                <a:gd name="T19" fmla="*/ 47 h 68"/>
                <a:gd name="T20" fmla="*/ 29 w 43"/>
                <a:gd name="T21" fmla="*/ 47 h 68"/>
                <a:gd name="T22" fmla="*/ 28 w 43"/>
                <a:gd name="T23" fmla="*/ 48 h 68"/>
                <a:gd name="T24" fmla="*/ 18 w 43"/>
                <a:gd name="T25" fmla="*/ 51 h 68"/>
                <a:gd name="T26" fmla="*/ 17 w 43"/>
                <a:gd name="T27" fmla="*/ 51 h 68"/>
                <a:gd name="T28" fmla="*/ 17 w 43"/>
                <a:gd name="T29" fmla="*/ 51 h 68"/>
                <a:gd name="T30" fmla="*/ 17 w 43"/>
                <a:gd name="T31" fmla="*/ 51 h 68"/>
                <a:gd name="T32" fmla="*/ 17 w 43"/>
                <a:gd name="T33" fmla="*/ 51 h 68"/>
                <a:gd name="T34" fmla="*/ 18 w 43"/>
                <a:gd name="T35" fmla="*/ 49 h 68"/>
                <a:gd name="T36" fmla="*/ 28 w 43"/>
                <a:gd name="T37" fmla="*/ 46 h 68"/>
                <a:gd name="T38" fmla="*/ 29 w 43"/>
                <a:gd name="T39" fmla="*/ 47 h 68"/>
                <a:gd name="T40" fmla="*/ 29 w 43"/>
                <a:gd name="T41" fmla="*/ 47 h 68"/>
                <a:gd name="T42" fmla="*/ 29 w 43"/>
                <a:gd name="T43" fmla="*/ 43 h 68"/>
                <a:gd name="T44" fmla="*/ 29 w 43"/>
                <a:gd name="T45" fmla="*/ 43 h 68"/>
                <a:gd name="T46" fmla="*/ 28 w 43"/>
                <a:gd name="T47" fmla="*/ 44 h 68"/>
                <a:gd name="T48" fmla="*/ 18 w 43"/>
                <a:gd name="T49" fmla="*/ 48 h 68"/>
                <a:gd name="T50" fmla="*/ 17 w 43"/>
                <a:gd name="T51" fmla="*/ 47 h 68"/>
                <a:gd name="T52" fmla="*/ 17 w 43"/>
                <a:gd name="T53" fmla="*/ 47 h 68"/>
                <a:gd name="T54" fmla="*/ 17 w 43"/>
                <a:gd name="T55" fmla="*/ 47 h 68"/>
                <a:gd name="T56" fmla="*/ 17 w 43"/>
                <a:gd name="T57" fmla="*/ 47 h 68"/>
                <a:gd name="T58" fmla="*/ 18 w 43"/>
                <a:gd name="T59" fmla="*/ 45 h 68"/>
                <a:gd name="T60" fmla="*/ 28 w 43"/>
                <a:gd name="T61" fmla="*/ 42 h 68"/>
                <a:gd name="T62" fmla="*/ 29 w 43"/>
                <a:gd name="T63" fmla="*/ 43 h 68"/>
                <a:gd name="T64" fmla="*/ 29 w 43"/>
                <a:gd name="T65" fmla="*/ 43 h 68"/>
                <a:gd name="T66" fmla="*/ 32 w 43"/>
                <a:gd name="T67" fmla="*/ 26 h 68"/>
                <a:gd name="T68" fmla="*/ 30 w 43"/>
                <a:gd name="T69" fmla="*/ 28 h 68"/>
                <a:gd name="T70" fmla="*/ 15 w 43"/>
                <a:gd name="T71" fmla="*/ 33 h 68"/>
                <a:gd name="T72" fmla="*/ 14 w 43"/>
                <a:gd name="T73" fmla="*/ 32 h 68"/>
                <a:gd name="T74" fmla="*/ 14 w 43"/>
                <a:gd name="T75" fmla="*/ 24 h 68"/>
                <a:gd name="T76" fmla="*/ 15 w 43"/>
                <a:gd name="T77" fmla="*/ 21 h 68"/>
                <a:gd name="T78" fmla="*/ 30 w 43"/>
                <a:gd name="T79" fmla="*/ 17 h 68"/>
                <a:gd name="T80" fmla="*/ 32 w 43"/>
                <a:gd name="T81" fmla="*/ 18 h 68"/>
                <a:gd name="T82" fmla="*/ 32 w 43"/>
                <a:gd name="T83"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 h="68">
                  <a:moveTo>
                    <a:pt x="39" y="1"/>
                  </a:moveTo>
                  <a:cubicBezTo>
                    <a:pt x="4" y="11"/>
                    <a:pt x="4" y="11"/>
                    <a:pt x="4" y="11"/>
                  </a:cubicBezTo>
                  <a:cubicBezTo>
                    <a:pt x="2" y="12"/>
                    <a:pt x="0" y="14"/>
                    <a:pt x="0" y="16"/>
                  </a:cubicBezTo>
                  <a:cubicBezTo>
                    <a:pt x="0" y="65"/>
                    <a:pt x="0" y="65"/>
                    <a:pt x="0" y="65"/>
                  </a:cubicBezTo>
                  <a:cubicBezTo>
                    <a:pt x="0" y="67"/>
                    <a:pt x="2" y="68"/>
                    <a:pt x="4" y="67"/>
                  </a:cubicBezTo>
                  <a:cubicBezTo>
                    <a:pt x="39" y="57"/>
                    <a:pt x="39" y="57"/>
                    <a:pt x="39" y="57"/>
                  </a:cubicBezTo>
                  <a:cubicBezTo>
                    <a:pt x="41" y="56"/>
                    <a:pt x="43" y="54"/>
                    <a:pt x="43" y="52"/>
                  </a:cubicBezTo>
                  <a:cubicBezTo>
                    <a:pt x="43" y="3"/>
                    <a:pt x="43" y="3"/>
                    <a:pt x="43" y="3"/>
                  </a:cubicBezTo>
                  <a:cubicBezTo>
                    <a:pt x="43" y="1"/>
                    <a:pt x="41" y="0"/>
                    <a:pt x="39" y="1"/>
                  </a:cubicBezTo>
                  <a:close/>
                  <a:moveTo>
                    <a:pt x="29" y="47"/>
                  </a:moveTo>
                  <a:cubicBezTo>
                    <a:pt x="29" y="47"/>
                    <a:pt x="29" y="47"/>
                    <a:pt x="29" y="47"/>
                  </a:cubicBezTo>
                  <a:cubicBezTo>
                    <a:pt x="29" y="48"/>
                    <a:pt x="29" y="48"/>
                    <a:pt x="28" y="48"/>
                  </a:cubicBezTo>
                  <a:cubicBezTo>
                    <a:pt x="18" y="51"/>
                    <a:pt x="18" y="51"/>
                    <a:pt x="18" y="51"/>
                  </a:cubicBezTo>
                  <a:cubicBezTo>
                    <a:pt x="17" y="52"/>
                    <a:pt x="17" y="51"/>
                    <a:pt x="17" y="51"/>
                  </a:cubicBezTo>
                  <a:cubicBezTo>
                    <a:pt x="17" y="51"/>
                    <a:pt x="17" y="51"/>
                    <a:pt x="17" y="51"/>
                  </a:cubicBezTo>
                  <a:cubicBezTo>
                    <a:pt x="17" y="51"/>
                    <a:pt x="17" y="51"/>
                    <a:pt x="17" y="51"/>
                  </a:cubicBezTo>
                  <a:cubicBezTo>
                    <a:pt x="17" y="51"/>
                    <a:pt x="17" y="51"/>
                    <a:pt x="17" y="51"/>
                  </a:cubicBezTo>
                  <a:cubicBezTo>
                    <a:pt x="17" y="50"/>
                    <a:pt x="17" y="49"/>
                    <a:pt x="18" y="49"/>
                  </a:cubicBezTo>
                  <a:cubicBezTo>
                    <a:pt x="28" y="46"/>
                    <a:pt x="28" y="46"/>
                    <a:pt x="28" y="46"/>
                  </a:cubicBezTo>
                  <a:cubicBezTo>
                    <a:pt x="29" y="46"/>
                    <a:pt x="29" y="46"/>
                    <a:pt x="29" y="47"/>
                  </a:cubicBezTo>
                  <a:cubicBezTo>
                    <a:pt x="29" y="47"/>
                    <a:pt x="29" y="47"/>
                    <a:pt x="29" y="47"/>
                  </a:cubicBezTo>
                  <a:close/>
                  <a:moveTo>
                    <a:pt x="29" y="43"/>
                  </a:moveTo>
                  <a:cubicBezTo>
                    <a:pt x="29" y="43"/>
                    <a:pt x="29" y="43"/>
                    <a:pt x="29" y="43"/>
                  </a:cubicBezTo>
                  <a:cubicBezTo>
                    <a:pt x="29" y="44"/>
                    <a:pt x="29" y="44"/>
                    <a:pt x="28" y="44"/>
                  </a:cubicBezTo>
                  <a:cubicBezTo>
                    <a:pt x="18" y="48"/>
                    <a:pt x="18" y="48"/>
                    <a:pt x="18" y="48"/>
                  </a:cubicBezTo>
                  <a:cubicBezTo>
                    <a:pt x="17" y="48"/>
                    <a:pt x="17" y="47"/>
                    <a:pt x="17" y="47"/>
                  </a:cubicBezTo>
                  <a:cubicBezTo>
                    <a:pt x="17" y="47"/>
                    <a:pt x="17" y="47"/>
                    <a:pt x="17" y="47"/>
                  </a:cubicBezTo>
                  <a:cubicBezTo>
                    <a:pt x="17" y="47"/>
                    <a:pt x="17" y="47"/>
                    <a:pt x="17" y="47"/>
                  </a:cubicBezTo>
                  <a:cubicBezTo>
                    <a:pt x="17" y="47"/>
                    <a:pt x="17" y="47"/>
                    <a:pt x="17" y="47"/>
                  </a:cubicBezTo>
                  <a:cubicBezTo>
                    <a:pt x="17" y="46"/>
                    <a:pt x="17" y="45"/>
                    <a:pt x="18" y="45"/>
                  </a:cubicBezTo>
                  <a:cubicBezTo>
                    <a:pt x="28" y="42"/>
                    <a:pt x="28" y="42"/>
                    <a:pt x="28" y="42"/>
                  </a:cubicBezTo>
                  <a:cubicBezTo>
                    <a:pt x="29" y="42"/>
                    <a:pt x="29" y="42"/>
                    <a:pt x="29" y="43"/>
                  </a:cubicBezTo>
                  <a:cubicBezTo>
                    <a:pt x="29" y="43"/>
                    <a:pt x="29" y="43"/>
                    <a:pt x="29" y="43"/>
                  </a:cubicBezTo>
                  <a:close/>
                  <a:moveTo>
                    <a:pt x="32" y="26"/>
                  </a:moveTo>
                  <a:cubicBezTo>
                    <a:pt x="32" y="27"/>
                    <a:pt x="31" y="28"/>
                    <a:pt x="30" y="28"/>
                  </a:cubicBezTo>
                  <a:cubicBezTo>
                    <a:pt x="15" y="33"/>
                    <a:pt x="15" y="33"/>
                    <a:pt x="15" y="33"/>
                  </a:cubicBezTo>
                  <a:cubicBezTo>
                    <a:pt x="14" y="33"/>
                    <a:pt x="14" y="33"/>
                    <a:pt x="14" y="32"/>
                  </a:cubicBezTo>
                  <a:cubicBezTo>
                    <a:pt x="14" y="24"/>
                    <a:pt x="14" y="24"/>
                    <a:pt x="14" y="24"/>
                  </a:cubicBezTo>
                  <a:cubicBezTo>
                    <a:pt x="14" y="23"/>
                    <a:pt x="14" y="22"/>
                    <a:pt x="15" y="21"/>
                  </a:cubicBezTo>
                  <a:cubicBezTo>
                    <a:pt x="30" y="17"/>
                    <a:pt x="30" y="17"/>
                    <a:pt x="30" y="17"/>
                  </a:cubicBezTo>
                  <a:cubicBezTo>
                    <a:pt x="31" y="17"/>
                    <a:pt x="32" y="17"/>
                    <a:pt x="32" y="18"/>
                  </a:cubicBezTo>
                  <a:lnTo>
                    <a:pt x="3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grpSp>
      <p:sp>
        <p:nvSpPr>
          <p:cNvPr id="129" name="文本框 128"/>
          <p:cNvSpPr txBox="1"/>
          <p:nvPr/>
        </p:nvSpPr>
        <p:spPr>
          <a:xfrm>
            <a:off x="3451675" y="1176718"/>
            <a:ext cx="1231759" cy="215444"/>
          </a:xfrm>
          <a:prstGeom prst="rect">
            <a:avLst/>
          </a:prstGeom>
          <a:noFill/>
        </p:spPr>
        <p:txBody>
          <a:bodyPr wrap="square" rtlCol="0">
            <a:spAutoFit/>
          </a:bodyPr>
          <a:lstStyle/>
          <a:p>
            <a:pPr algn="ctr"/>
            <a:r>
              <a:rPr lang="zh-CN" altLang="en-US" sz="800" b="1" dirty="0">
                <a:solidFill>
                  <a:schemeClr val="bg1">
                    <a:lumMod val="95000"/>
                  </a:schemeClr>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zh-CN" altLang="en-US" sz="800" b="1" dirty="0">
              <a:solidFill>
                <a:schemeClr val="bg1">
                  <a:lumMod val="95000"/>
                </a:schemeClr>
              </a:solidFill>
              <a:latin typeface="Segoe UI" panose="020B0502040204020203" pitchFamily="34" charset="0"/>
              <a:ea typeface="微软雅黑 Light" panose="020B0502040204020203" pitchFamily="34" charset="-122"/>
              <a:cs typeface="Segoe UI" panose="020B0502040204020203" pitchFamily="34" charset="0"/>
            </a:endParaRPr>
          </a:p>
        </p:txBody>
      </p:sp>
      <p:grpSp>
        <p:nvGrpSpPr>
          <p:cNvPr id="131" name="组合 130"/>
          <p:cNvGrpSpPr/>
          <p:nvPr/>
        </p:nvGrpSpPr>
        <p:grpSpPr>
          <a:xfrm>
            <a:off x="6468000" y="3962012"/>
            <a:ext cx="500062" cy="471488"/>
            <a:chOff x="6711950" y="4759326"/>
            <a:chExt cx="500062" cy="471488"/>
          </a:xfrm>
          <a:solidFill>
            <a:schemeClr val="accent2"/>
          </a:solidFill>
        </p:grpSpPr>
        <p:sp>
          <p:nvSpPr>
            <p:cNvPr id="132" name="Freeform 185"/>
            <p:cNvSpPr/>
            <p:nvPr/>
          </p:nvSpPr>
          <p:spPr bwMode="auto">
            <a:xfrm>
              <a:off x="6711950" y="4824413"/>
              <a:ext cx="93662" cy="36513"/>
            </a:xfrm>
            <a:custGeom>
              <a:avLst/>
              <a:gdLst>
                <a:gd name="T0" fmla="*/ 16 w 16"/>
                <a:gd name="T1" fmla="*/ 3 h 6"/>
                <a:gd name="T2" fmla="*/ 13 w 16"/>
                <a:gd name="T3" fmla="*/ 6 h 6"/>
                <a:gd name="T4" fmla="*/ 3 w 16"/>
                <a:gd name="T5" fmla="*/ 6 h 6"/>
                <a:gd name="T6" fmla="*/ 0 w 16"/>
                <a:gd name="T7" fmla="*/ 3 h 6"/>
                <a:gd name="T8" fmla="*/ 0 w 16"/>
                <a:gd name="T9" fmla="*/ 3 h 6"/>
                <a:gd name="T10" fmla="*/ 3 w 16"/>
                <a:gd name="T11" fmla="*/ 0 h 6"/>
                <a:gd name="T12" fmla="*/ 13 w 16"/>
                <a:gd name="T13" fmla="*/ 0 h 6"/>
                <a:gd name="T14" fmla="*/ 16 w 16"/>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6">
                  <a:moveTo>
                    <a:pt x="16" y="3"/>
                  </a:moveTo>
                  <a:cubicBezTo>
                    <a:pt x="16" y="5"/>
                    <a:pt x="15" y="6"/>
                    <a:pt x="13" y="6"/>
                  </a:cubicBezTo>
                  <a:cubicBezTo>
                    <a:pt x="3" y="6"/>
                    <a:pt x="3" y="6"/>
                    <a:pt x="3" y="6"/>
                  </a:cubicBezTo>
                  <a:cubicBezTo>
                    <a:pt x="1" y="6"/>
                    <a:pt x="0" y="5"/>
                    <a:pt x="0" y="3"/>
                  </a:cubicBezTo>
                  <a:cubicBezTo>
                    <a:pt x="0" y="3"/>
                    <a:pt x="0" y="3"/>
                    <a:pt x="0" y="3"/>
                  </a:cubicBezTo>
                  <a:cubicBezTo>
                    <a:pt x="0" y="2"/>
                    <a:pt x="1" y="0"/>
                    <a:pt x="3" y="0"/>
                  </a:cubicBezTo>
                  <a:cubicBezTo>
                    <a:pt x="13" y="0"/>
                    <a:pt x="13" y="0"/>
                    <a:pt x="13" y="0"/>
                  </a:cubicBezTo>
                  <a:cubicBezTo>
                    <a:pt x="15" y="0"/>
                    <a:pt x="16" y="2"/>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3" name="Freeform 186"/>
            <p:cNvSpPr/>
            <p:nvPr/>
          </p:nvSpPr>
          <p:spPr bwMode="auto">
            <a:xfrm>
              <a:off x="6711950" y="4900613"/>
              <a:ext cx="93662" cy="36513"/>
            </a:xfrm>
            <a:custGeom>
              <a:avLst/>
              <a:gdLst>
                <a:gd name="T0" fmla="*/ 16 w 16"/>
                <a:gd name="T1" fmla="*/ 3 h 6"/>
                <a:gd name="T2" fmla="*/ 13 w 16"/>
                <a:gd name="T3" fmla="*/ 6 h 6"/>
                <a:gd name="T4" fmla="*/ 3 w 16"/>
                <a:gd name="T5" fmla="*/ 6 h 6"/>
                <a:gd name="T6" fmla="*/ 0 w 16"/>
                <a:gd name="T7" fmla="*/ 3 h 6"/>
                <a:gd name="T8" fmla="*/ 0 w 16"/>
                <a:gd name="T9" fmla="*/ 3 h 6"/>
                <a:gd name="T10" fmla="*/ 3 w 16"/>
                <a:gd name="T11" fmla="*/ 0 h 6"/>
                <a:gd name="T12" fmla="*/ 13 w 16"/>
                <a:gd name="T13" fmla="*/ 0 h 6"/>
                <a:gd name="T14" fmla="*/ 16 w 16"/>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6">
                  <a:moveTo>
                    <a:pt x="16" y="3"/>
                  </a:moveTo>
                  <a:cubicBezTo>
                    <a:pt x="16" y="4"/>
                    <a:pt x="15" y="6"/>
                    <a:pt x="13" y="6"/>
                  </a:cubicBezTo>
                  <a:cubicBezTo>
                    <a:pt x="3" y="6"/>
                    <a:pt x="3" y="6"/>
                    <a:pt x="3" y="6"/>
                  </a:cubicBezTo>
                  <a:cubicBezTo>
                    <a:pt x="1" y="6"/>
                    <a:pt x="0" y="4"/>
                    <a:pt x="0" y="3"/>
                  </a:cubicBezTo>
                  <a:cubicBezTo>
                    <a:pt x="0" y="3"/>
                    <a:pt x="0" y="3"/>
                    <a:pt x="0" y="3"/>
                  </a:cubicBezTo>
                  <a:cubicBezTo>
                    <a:pt x="0" y="1"/>
                    <a:pt x="1" y="0"/>
                    <a:pt x="3" y="0"/>
                  </a:cubicBezTo>
                  <a:cubicBezTo>
                    <a:pt x="13" y="0"/>
                    <a:pt x="13" y="0"/>
                    <a:pt x="13" y="0"/>
                  </a:cubicBezTo>
                  <a:cubicBezTo>
                    <a:pt x="15" y="0"/>
                    <a:pt x="16" y="1"/>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4" name="Freeform 187"/>
            <p:cNvSpPr/>
            <p:nvPr/>
          </p:nvSpPr>
          <p:spPr bwMode="auto">
            <a:xfrm>
              <a:off x="6711950" y="4978401"/>
              <a:ext cx="93662" cy="34925"/>
            </a:xfrm>
            <a:custGeom>
              <a:avLst/>
              <a:gdLst>
                <a:gd name="T0" fmla="*/ 16 w 16"/>
                <a:gd name="T1" fmla="*/ 3 h 6"/>
                <a:gd name="T2" fmla="*/ 13 w 16"/>
                <a:gd name="T3" fmla="*/ 6 h 6"/>
                <a:gd name="T4" fmla="*/ 3 w 16"/>
                <a:gd name="T5" fmla="*/ 6 h 6"/>
                <a:gd name="T6" fmla="*/ 0 w 16"/>
                <a:gd name="T7" fmla="*/ 3 h 6"/>
                <a:gd name="T8" fmla="*/ 0 w 16"/>
                <a:gd name="T9" fmla="*/ 3 h 6"/>
                <a:gd name="T10" fmla="*/ 3 w 16"/>
                <a:gd name="T11" fmla="*/ 0 h 6"/>
                <a:gd name="T12" fmla="*/ 13 w 16"/>
                <a:gd name="T13" fmla="*/ 0 h 6"/>
                <a:gd name="T14" fmla="*/ 16 w 16"/>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6">
                  <a:moveTo>
                    <a:pt x="16" y="3"/>
                  </a:moveTo>
                  <a:cubicBezTo>
                    <a:pt x="16" y="4"/>
                    <a:pt x="15" y="6"/>
                    <a:pt x="13" y="6"/>
                  </a:cubicBezTo>
                  <a:cubicBezTo>
                    <a:pt x="3" y="6"/>
                    <a:pt x="3" y="6"/>
                    <a:pt x="3" y="6"/>
                  </a:cubicBezTo>
                  <a:cubicBezTo>
                    <a:pt x="1" y="6"/>
                    <a:pt x="0" y="4"/>
                    <a:pt x="0" y="3"/>
                  </a:cubicBezTo>
                  <a:cubicBezTo>
                    <a:pt x="0" y="3"/>
                    <a:pt x="0" y="3"/>
                    <a:pt x="0" y="3"/>
                  </a:cubicBezTo>
                  <a:cubicBezTo>
                    <a:pt x="0" y="1"/>
                    <a:pt x="1" y="0"/>
                    <a:pt x="3" y="0"/>
                  </a:cubicBezTo>
                  <a:cubicBezTo>
                    <a:pt x="13" y="0"/>
                    <a:pt x="13" y="0"/>
                    <a:pt x="13" y="0"/>
                  </a:cubicBezTo>
                  <a:cubicBezTo>
                    <a:pt x="15" y="0"/>
                    <a:pt x="16" y="1"/>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5" name="Freeform 188"/>
            <p:cNvSpPr/>
            <p:nvPr/>
          </p:nvSpPr>
          <p:spPr bwMode="auto">
            <a:xfrm>
              <a:off x="6711950" y="5054601"/>
              <a:ext cx="93662" cy="34925"/>
            </a:xfrm>
            <a:custGeom>
              <a:avLst/>
              <a:gdLst>
                <a:gd name="T0" fmla="*/ 16 w 16"/>
                <a:gd name="T1" fmla="*/ 3 h 6"/>
                <a:gd name="T2" fmla="*/ 13 w 16"/>
                <a:gd name="T3" fmla="*/ 6 h 6"/>
                <a:gd name="T4" fmla="*/ 3 w 16"/>
                <a:gd name="T5" fmla="*/ 6 h 6"/>
                <a:gd name="T6" fmla="*/ 0 w 16"/>
                <a:gd name="T7" fmla="*/ 3 h 6"/>
                <a:gd name="T8" fmla="*/ 0 w 16"/>
                <a:gd name="T9" fmla="*/ 3 h 6"/>
                <a:gd name="T10" fmla="*/ 3 w 16"/>
                <a:gd name="T11" fmla="*/ 0 h 6"/>
                <a:gd name="T12" fmla="*/ 13 w 16"/>
                <a:gd name="T13" fmla="*/ 0 h 6"/>
                <a:gd name="T14" fmla="*/ 16 w 16"/>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6">
                  <a:moveTo>
                    <a:pt x="16" y="3"/>
                  </a:moveTo>
                  <a:cubicBezTo>
                    <a:pt x="16" y="4"/>
                    <a:pt x="15" y="6"/>
                    <a:pt x="13" y="6"/>
                  </a:cubicBezTo>
                  <a:cubicBezTo>
                    <a:pt x="3" y="6"/>
                    <a:pt x="3" y="6"/>
                    <a:pt x="3" y="6"/>
                  </a:cubicBezTo>
                  <a:cubicBezTo>
                    <a:pt x="1" y="6"/>
                    <a:pt x="0" y="4"/>
                    <a:pt x="0" y="3"/>
                  </a:cubicBezTo>
                  <a:cubicBezTo>
                    <a:pt x="0" y="3"/>
                    <a:pt x="0" y="3"/>
                    <a:pt x="0" y="3"/>
                  </a:cubicBezTo>
                  <a:cubicBezTo>
                    <a:pt x="0" y="1"/>
                    <a:pt x="1" y="0"/>
                    <a:pt x="3" y="0"/>
                  </a:cubicBezTo>
                  <a:cubicBezTo>
                    <a:pt x="13" y="0"/>
                    <a:pt x="13" y="0"/>
                    <a:pt x="13" y="0"/>
                  </a:cubicBezTo>
                  <a:cubicBezTo>
                    <a:pt x="15" y="0"/>
                    <a:pt x="16" y="1"/>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6" name="Freeform 189"/>
            <p:cNvSpPr/>
            <p:nvPr/>
          </p:nvSpPr>
          <p:spPr bwMode="auto">
            <a:xfrm>
              <a:off x="6711950" y="5130801"/>
              <a:ext cx="93662" cy="30163"/>
            </a:xfrm>
            <a:custGeom>
              <a:avLst/>
              <a:gdLst>
                <a:gd name="T0" fmla="*/ 16 w 16"/>
                <a:gd name="T1" fmla="*/ 3 h 5"/>
                <a:gd name="T2" fmla="*/ 13 w 16"/>
                <a:gd name="T3" fmla="*/ 5 h 5"/>
                <a:gd name="T4" fmla="*/ 3 w 16"/>
                <a:gd name="T5" fmla="*/ 5 h 5"/>
                <a:gd name="T6" fmla="*/ 0 w 16"/>
                <a:gd name="T7" fmla="*/ 3 h 5"/>
                <a:gd name="T8" fmla="*/ 0 w 16"/>
                <a:gd name="T9" fmla="*/ 3 h 5"/>
                <a:gd name="T10" fmla="*/ 3 w 16"/>
                <a:gd name="T11" fmla="*/ 0 h 5"/>
                <a:gd name="T12" fmla="*/ 13 w 16"/>
                <a:gd name="T13" fmla="*/ 0 h 5"/>
                <a:gd name="T14" fmla="*/ 16 w 1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5">
                  <a:moveTo>
                    <a:pt x="16" y="3"/>
                  </a:moveTo>
                  <a:cubicBezTo>
                    <a:pt x="16" y="4"/>
                    <a:pt x="15" y="5"/>
                    <a:pt x="13" y="5"/>
                  </a:cubicBezTo>
                  <a:cubicBezTo>
                    <a:pt x="3" y="5"/>
                    <a:pt x="3" y="5"/>
                    <a:pt x="3" y="5"/>
                  </a:cubicBezTo>
                  <a:cubicBezTo>
                    <a:pt x="1" y="5"/>
                    <a:pt x="0" y="4"/>
                    <a:pt x="0" y="3"/>
                  </a:cubicBezTo>
                  <a:cubicBezTo>
                    <a:pt x="0" y="3"/>
                    <a:pt x="0" y="3"/>
                    <a:pt x="0" y="3"/>
                  </a:cubicBezTo>
                  <a:cubicBezTo>
                    <a:pt x="0" y="1"/>
                    <a:pt x="1" y="0"/>
                    <a:pt x="3" y="0"/>
                  </a:cubicBezTo>
                  <a:cubicBezTo>
                    <a:pt x="13" y="0"/>
                    <a:pt x="13" y="0"/>
                    <a:pt x="13" y="0"/>
                  </a:cubicBezTo>
                  <a:cubicBezTo>
                    <a:pt x="15" y="0"/>
                    <a:pt x="16" y="1"/>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7" name="Freeform 190"/>
            <p:cNvSpPr/>
            <p:nvPr/>
          </p:nvSpPr>
          <p:spPr bwMode="auto">
            <a:xfrm>
              <a:off x="6746875" y="4759326"/>
              <a:ext cx="358775" cy="471488"/>
            </a:xfrm>
            <a:custGeom>
              <a:avLst/>
              <a:gdLst>
                <a:gd name="T0" fmla="*/ 60 w 61"/>
                <a:gd name="T1" fmla="*/ 72 h 80"/>
                <a:gd name="T2" fmla="*/ 58 w 61"/>
                <a:gd name="T3" fmla="*/ 72 h 80"/>
                <a:gd name="T4" fmla="*/ 58 w 61"/>
                <a:gd name="T5" fmla="*/ 73 h 80"/>
                <a:gd name="T6" fmla="*/ 54 w 61"/>
                <a:gd name="T7" fmla="*/ 77 h 80"/>
                <a:gd name="T8" fmla="*/ 7 w 61"/>
                <a:gd name="T9" fmla="*/ 77 h 80"/>
                <a:gd name="T10" fmla="*/ 3 w 61"/>
                <a:gd name="T11" fmla="*/ 73 h 80"/>
                <a:gd name="T12" fmla="*/ 3 w 61"/>
                <a:gd name="T13" fmla="*/ 7 h 80"/>
                <a:gd name="T14" fmla="*/ 7 w 61"/>
                <a:gd name="T15" fmla="*/ 3 h 80"/>
                <a:gd name="T16" fmla="*/ 54 w 61"/>
                <a:gd name="T17" fmla="*/ 3 h 80"/>
                <a:gd name="T18" fmla="*/ 58 w 61"/>
                <a:gd name="T19" fmla="*/ 7 h 80"/>
                <a:gd name="T20" fmla="*/ 58 w 61"/>
                <a:gd name="T21" fmla="*/ 55 h 80"/>
                <a:gd name="T22" fmla="*/ 61 w 61"/>
                <a:gd name="T23" fmla="*/ 53 h 80"/>
                <a:gd name="T24" fmla="*/ 61 w 61"/>
                <a:gd name="T25" fmla="*/ 53 h 80"/>
                <a:gd name="T26" fmla="*/ 61 w 61"/>
                <a:gd name="T27" fmla="*/ 7 h 80"/>
                <a:gd name="T28" fmla="*/ 54 w 61"/>
                <a:gd name="T29" fmla="*/ 0 h 80"/>
                <a:gd name="T30" fmla="*/ 7 w 61"/>
                <a:gd name="T31" fmla="*/ 0 h 80"/>
                <a:gd name="T32" fmla="*/ 0 w 61"/>
                <a:gd name="T33" fmla="*/ 7 h 80"/>
                <a:gd name="T34" fmla="*/ 0 w 61"/>
                <a:gd name="T35" fmla="*/ 73 h 80"/>
                <a:gd name="T36" fmla="*/ 7 w 61"/>
                <a:gd name="T37" fmla="*/ 80 h 80"/>
                <a:gd name="T38" fmla="*/ 54 w 61"/>
                <a:gd name="T39" fmla="*/ 80 h 80"/>
                <a:gd name="T40" fmla="*/ 61 w 61"/>
                <a:gd name="T41" fmla="*/ 73 h 80"/>
                <a:gd name="T42" fmla="*/ 61 w 61"/>
                <a:gd name="T43" fmla="*/ 71 h 80"/>
                <a:gd name="T44" fmla="*/ 60 w 61"/>
                <a:gd name="T4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80">
                  <a:moveTo>
                    <a:pt x="60" y="72"/>
                  </a:moveTo>
                  <a:cubicBezTo>
                    <a:pt x="58" y="72"/>
                    <a:pt x="58" y="72"/>
                    <a:pt x="58" y="72"/>
                  </a:cubicBezTo>
                  <a:cubicBezTo>
                    <a:pt x="58" y="73"/>
                    <a:pt x="58" y="73"/>
                    <a:pt x="58" y="73"/>
                  </a:cubicBezTo>
                  <a:cubicBezTo>
                    <a:pt x="58" y="75"/>
                    <a:pt x="56" y="77"/>
                    <a:pt x="54" y="77"/>
                  </a:cubicBezTo>
                  <a:cubicBezTo>
                    <a:pt x="7" y="77"/>
                    <a:pt x="7" y="77"/>
                    <a:pt x="7" y="77"/>
                  </a:cubicBezTo>
                  <a:cubicBezTo>
                    <a:pt x="5" y="77"/>
                    <a:pt x="3" y="75"/>
                    <a:pt x="3" y="73"/>
                  </a:cubicBezTo>
                  <a:cubicBezTo>
                    <a:pt x="3" y="7"/>
                    <a:pt x="3" y="7"/>
                    <a:pt x="3" y="7"/>
                  </a:cubicBezTo>
                  <a:cubicBezTo>
                    <a:pt x="3" y="5"/>
                    <a:pt x="5" y="3"/>
                    <a:pt x="7" y="3"/>
                  </a:cubicBezTo>
                  <a:cubicBezTo>
                    <a:pt x="54" y="3"/>
                    <a:pt x="54" y="3"/>
                    <a:pt x="54" y="3"/>
                  </a:cubicBezTo>
                  <a:cubicBezTo>
                    <a:pt x="56" y="3"/>
                    <a:pt x="58" y="5"/>
                    <a:pt x="58" y="7"/>
                  </a:cubicBezTo>
                  <a:cubicBezTo>
                    <a:pt x="58" y="55"/>
                    <a:pt x="58" y="55"/>
                    <a:pt x="58" y="55"/>
                  </a:cubicBezTo>
                  <a:cubicBezTo>
                    <a:pt x="61" y="53"/>
                    <a:pt x="61" y="53"/>
                    <a:pt x="61" y="53"/>
                  </a:cubicBezTo>
                  <a:cubicBezTo>
                    <a:pt x="61" y="53"/>
                    <a:pt x="61" y="53"/>
                    <a:pt x="61" y="53"/>
                  </a:cubicBezTo>
                  <a:cubicBezTo>
                    <a:pt x="61" y="7"/>
                    <a:pt x="61" y="7"/>
                    <a:pt x="61" y="7"/>
                  </a:cubicBezTo>
                  <a:cubicBezTo>
                    <a:pt x="61" y="3"/>
                    <a:pt x="58" y="0"/>
                    <a:pt x="54" y="0"/>
                  </a:cubicBezTo>
                  <a:cubicBezTo>
                    <a:pt x="7" y="0"/>
                    <a:pt x="7" y="0"/>
                    <a:pt x="7" y="0"/>
                  </a:cubicBezTo>
                  <a:cubicBezTo>
                    <a:pt x="3" y="0"/>
                    <a:pt x="0" y="3"/>
                    <a:pt x="0" y="7"/>
                  </a:cubicBezTo>
                  <a:cubicBezTo>
                    <a:pt x="0" y="73"/>
                    <a:pt x="0" y="73"/>
                    <a:pt x="0" y="73"/>
                  </a:cubicBezTo>
                  <a:cubicBezTo>
                    <a:pt x="0" y="77"/>
                    <a:pt x="3" y="80"/>
                    <a:pt x="7" y="80"/>
                  </a:cubicBezTo>
                  <a:cubicBezTo>
                    <a:pt x="54" y="80"/>
                    <a:pt x="54" y="80"/>
                    <a:pt x="54" y="80"/>
                  </a:cubicBezTo>
                  <a:cubicBezTo>
                    <a:pt x="58" y="80"/>
                    <a:pt x="61" y="77"/>
                    <a:pt x="61" y="73"/>
                  </a:cubicBezTo>
                  <a:cubicBezTo>
                    <a:pt x="61" y="71"/>
                    <a:pt x="61" y="71"/>
                    <a:pt x="61" y="71"/>
                  </a:cubicBezTo>
                  <a:cubicBezTo>
                    <a:pt x="61" y="71"/>
                    <a:pt x="60" y="72"/>
                    <a:pt x="60"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8" name="Freeform 191"/>
            <p:cNvSpPr/>
            <p:nvPr/>
          </p:nvSpPr>
          <p:spPr bwMode="auto">
            <a:xfrm>
              <a:off x="7023100" y="5083176"/>
              <a:ext cx="117475" cy="106363"/>
            </a:xfrm>
            <a:custGeom>
              <a:avLst/>
              <a:gdLst>
                <a:gd name="T0" fmla="*/ 15 w 20"/>
                <a:gd name="T1" fmla="*/ 13 h 18"/>
                <a:gd name="T2" fmla="*/ 20 w 20"/>
                <a:gd name="T3" fmla="*/ 6 h 18"/>
                <a:gd name="T4" fmla="*/ 15 w 20"/>
                <a:gd name="T5" fmla="*/ 0 h 18"/>
                <a:gd name="T6" fmla="*/ 7 w 20"/>
                <a:gd name="T7" fmla="*/ 3 h 18"/>
                <a:gd name="T8" fmla="*/ 5 w 20"/>
                <a:gd name="T9" fmla="*/ 6 h 18"/>
                <a:gd name="T10" fmla="*/ 1 w 20"/>
                <a:gd name="T11" fmla="*/ 14 h 18"/>
                <a:gd name="T12" fmla="*/ 1 w 20"/>
                <a:gd name="T13" fmla="*/ 17 h 18"/>
                <a:gd name="T14" fmla="*/ 9 w 20"/>
                <a:gd name="T15" fmla="*/ 9 h 18"/>
                <a:gd name="T16" fmla="*/ 10 w 20"/>
                <a:gd name="T17" fmla="*/ 7 h 18"/>
                <a:gd name="T18" fmla="*/ 12 w 20"/>
                <a:gd name="T19" fmla="*/ 7 h 18"/>
                <a:gd name="T20" fmla="*/ 12 w 20"/>
                <a:gd name="T21" fmla="*/ 10 h 18"/>
                <a:gd name="T22" fmla="*/ 10 w 20"/>
                <a:gd name="T23" fmla="*/ 10 h 18"/>
                <a:gd name="T24" fmla="*/ 1 w 20"/>
                <a:gd name="T25" fmla="*/ 17 h 18"/>
                <a:gd name="T26" fmla="*/ 4 w 20"/>
                <a:gd name="T27" fmla="*/ 18 h 18"/>
                <a:gd name="T28" fmla="*/ 12 w 20"/>
                <a:gd name="T29" fmla="*/ 15 h 18"/>
                <a:gd name="T30" fmla="*/ 15 w 20"/>
                <a:gd name="T3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8">
                  <a:moveTo>
                    <a:pt x="15" y="13"/>
                  </a:moveTo>
                  <a:cubicBezTo>
                    <a:pt x="20" y="6"/>
                    <a:pt x="20" y="6"/>
                    <a:pt x="20" y="6"/>
                  </a:cubicBezTo>
                  <a:cubicBezTo>
                    <a:pt x="15" y="0"/>
                    <a:pt x="15" y="0"/>
                    <a:pt x="15" y="0"/>
                  </a:cubicBezTo>
                  <a:cubicBezTo>
                    <a:pt x="7" y="3"/>
                    <a:pt x="7" y="3"/>
                    <a:pt x="7" y="3"/>
                  </a:cubicBezTo>
                  <a:cubicBezTo>
                    <a:pt x="6" y="4"/>
                    <a:pt x="5" y="5"/>
                    <a:pt x="5" y="6"/>
                  </a:cubicBezTo>
                  <a:cubicBezTo>
                    <a:pt x="1" y="14"/>
                    <a:pt x="1" y="14"/>
                    <a:pt x="1" y="14"/>
                  </a:cubicBezTo>
                  <a:cubicBezTo>
                    <a:pt x="1" y="15"/>
                    <a:pt x="0" y="16"/>
                    <a:pt x="1" y="17"/>
                  </a:cubicBezTo>
                  <a:cubicBezTo>
                    <a:pt x="9" y="9"/>
                    <a:pt x="9" y="9"/>
                    <a:pt x="9" y="9"/>
                  </a:cubicBezTo>
                  <a:cubicBezTo>
                    <a:pt x="9" y="8"/>
                    <a:pt x="9" y="8"/>
                    <a:pt x="10" y="7"/>
                  </a:cubicBezTo>
                  <a:cubicBezTo>
                    <a:pt x="11" y="6"/>
                    <a:pt x="12" y="6"/>
                    <a:pt x="12" y="7"/>
                  </a:cubicBezTo>
                  <a:cubicBezTo>
                    <a:pt x="13" y="8"/>
                    <a:pt x="13" y="9"/>
                    <a:pt x="12" y="10"/>
                  </a:cubicBezTo>
                  <a:cubicBezTo>
                    <a:pt x="12" y="10"/>
                    <a:pt x="11" y="10"/>
                    <a:pt x="10" y="10"/>
                  </a:cubicBezTo>
                  <a:cubicBezTo>
                    <a:pt x="1" y="17"/>
                    <a:pt x="1" y="17"/>
                    <a:pt x="1" y="17"/>
                  </a:cubicBezTo>
                  <a:cubicBezTo>
                    <a:pt x="2" y="18"/>
                    <a:pt x="3" y="18"/>
                    <a:pt x="4" y="18"/>
                  </a:cubicBezTo>
                  <a:cubicBezTo>
                    <a:pt x="12" y="15"/>
                    <a:pt x="12" y="15"/>
                    <a:pt x="12" y="15"/>
                  </a:cubicBezTo>
                  <a:cubicBezTo>
                    <a:pt x="13" y="15"/>
                    <a:pt x="15" y="14"/>
                    <a:pt x="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39" name="Freeform 192"/>
            <p:cNvSpPr/>
            <p:nvPr/>
          </p:nvSpPr>
          <p:spPr bwMode="auto">
            <a:xfrm>
              <a:off x="7118350" y="5019676"/>
              <a:ext cx="93662" cy="100013"/>
            </a:xfrm>
            <a:custGeom>
              <a:avLst/>
              <a:gdLst>
                <a:gd name="T0" fmla="*/ 59 w 59"/>
                <a:gd name="T1" fmla="*/ 37 h 63"/>
                <a:gd name="T2" fmla="*/ 26 w 59"/>
                <a:gd name="T3" fmla="*/ 0 h 63"/>
                <a:gd name="T4" fmla="*/ 0 w 59"/>
                <a:gd name="T5" fmla="*/ 37 h 63"/>
                <a:gd name="T6" fmla="*/ 18 w 59"/>
                <a:gd name="T7" fmla="*/ 63 h 63"/>
                <a:gd name="T8" fmla="*/ 59 w 59"/>
                <a:gd name="T9" fmla="*/ 37 h 63"/>
              </a:gdLst>
              <a:ahLst/>
              <a:cxnLst>
                <a:cxn ang="0">
                  <a:pos x="T0" y="T1"/>
                </a:cxn>
                <a:cxn ang="0">
                  <a:pos x="T2" y="T3"/>
                </a:cxn>
                <a:cxn ang="0">
                  <a:pos x="T4" y="T5"/>
                </a:cxn>
                <a:cxn ang="0">
                  <a:pos x="T6" y="T7"/>
                </a:cxn>
                <a:cxn ang="0">
                  <a:pos x="T8" y="T9"/>
                </a:cxn>
              </a:cxnLst>
              <a:rect l="0" t="0" r="r" b="b"/>
              <a:pathLst>
                <a:path w="59" h="63">
                  <a:moveTo>
                    <a:pt x="59" y="37"/>
                  </a:moveTo>
                  <a:lnTo>
                    <a:pt x="26" y="0"/>
                  </a:lnTo>
                  <a:lnTo>
                    <a:pt x="0" y="37"/>
                  </a:lnTo>
                  <a:lnTo>
                    <a:pt x="18" y="63"/>
                  </a:lnTo>
                  <a:lnTo>
                    <a:pt x="59"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0" name="Freeform 193"/>
            <p:cNvSpPr/>
            <p:nvPr/>
          </p:nvSpPr>
          <p:spPr bwMode="auto">
            <a:xfrm>
              <a:off x="6823075" y="4837113"/>
              <a:ext cx="34925" cy="11113"/>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6" y="2"/>
                    <a:pt x="5" y="2"/>
                  </a:cubicBezTo>
                  <a:cubicBezTo>
                    <a:pt x="1" y="2"/>
                    <a:pt x="1" y="2"/>
                    <a:pt x="1" y="2"/>
                  </a:cubicBezTo>
                  <a:cubicBezTo>
                    <a:pt x="1" y="2"/>
                    <a:pt x="0" y="1"/>
                    <a:pt x="0" y="1"/>
                  </a:cubicBezTo>
                  <a:cubicBezTo>
                    <a:pt x="0" y="1"/>
                    <a:pt x="0" y="1"/>
                    <a:pt x="0" y="1"/>
                  </a:cubicBezTo>
                  <a:cubicBezTo>
                    <a:pt x="0" y="1"/>
                    <a:pt x="1" y="0"/>
                    <a:pt x="1" y="0"/>
                  </a:cubicBezTo>
                  <a:cubicBezTo>
                    <a:pt x="5" y="0"/>
                    <a:pt x="5" y="0"/>
                    <a:pt x="5" y="0"/>
                  </a:cubicBezTo>
                  <a:cubicBezTo>
                    <a:pt x="6"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1" name="Freeform 194"/>
            <p:cNvSpPr/>
            <p:nvPr/>
          </p:nvSpPr>
          <p:spPr bwMode="auto">
            <a:xfrm>
              <a:off x="6864350" y="4837113"/>
              <a:ext cx="34925" cy="11113"/>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5" y="2"/>
                    <a:pt x="5" y="2"/>
                  </a:cubicBezTo>
                  <a:cubicBezTo>
                    <a:pt x="1" y="2"/>
                    <a:pt x="1" y="2"/>
                    <a:pt x="1" y="2"/>
                  </a:cubicBezTo>
                  <a:cubicBezTo>
                    <a:pt x="1" y="2"/>
                    <a:pt x="0" y="1"/>
                    <a:pt x="0" y="1"/>
                  </a:cubicBezTo>
                  <a:cubicBezTo>
                    <a:pt x="0" y="1"/>
                    <a:pt x="0" y="1"/>
                    <a:pt x="0" y="1"/>
                  </a:cubicBezTo>
                  <a:cubicBezTo>
                    <a:pt x="0" y="1"/>
                    <a:pt x="1" y="0"/>
                    <a:pt x="1" y="0"/>
                  </a:cubicBezTo>
                  <a:cubicBezTo>
                    <a:pt x="5" y="0"/>
                    <a:pt x="5" y="0"/>
                    <a:pt x="5" y="0"/>
                  </a:cubicBezTo>
                  <a:cubicBezTo>
                    <a:pt x="5"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2" name="Freeform 195"/>
            <p:cNvSpPr/>
            <p:nvPr/>
          </p:nvSpPr>
          <p:spPr bwMode="auto">
            <a:xfrm>
              <a:off x="6905625" y="4837113"/>
              <a:ext cx="34925" cy="11113"/>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5" y="2"/>
                    <a:pt x="5" y="2"/>
                  </a:cubicBezTo>
                  <a:cubicBezTo>
                    <a:pt x="1" y="2"/>
                    <a:pt x="1" y="2"/>
                    <a:pt x="1" y="2"/>
                  </a:cubicBezTo>
                  <a:cubicBezTo>
                    <a:pt x="0" y="2"/>
                    <a:pt x="0" y="1"/>
                    <a:pt x="0" y="1"/>
                  </a:cubicBezTo>
                  <a:cubicBezTo>
                    <a:pt x="0" y="1"/>
                    <a:pt x="0" y="1"/>
                    <a:pt x="0" y="1"/>
                  </a:cubicBezTo>
                  <a:cubicBezTo>
                    <a:pt x="0" y="1"/>
                    <a:pt x="0" y="0"/>
                    <a:pt x="1" y="0"/>
                  </a:cubicBezTo>
                  <a:cubicBezTo>
                    <a:pt x="5" y="0"/>
                    <a:pt x="5" y="0"/>
                    <a:pt x="5" y="0"/>
                  </a:cubicBezTo>
                  <a:cubicBezTo>
                    <a:pt x="5"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3" name="Freeform 196"/>
            <p:cNvSpPr/>
            <p:nvPr/>
          </p:nvSpPr>
          <p:spPr bwMode="auto">
            <a:xfrm>
              <a:off x="6946900" y="4837113"/>
              <a:ext cx="30162" cy="11113"/>
            </a:xfrm>
            <a:custGeom>
              <a:avLst/>
              <a:gdLst>
                <a:gd name="T0" fmla="*/ 5 w 5"/>
                <a:gd name="T1" fmla="*/ 1 h 2"/>
                <a:gd name="T2" fmla="*/ 5 w 5"/>
                <a:gd name="T3" fmla="*/ 2 h 2"/>
                <a:gd name="T4" fmla="*/ 1 w 5"/>
                <a:gd name="T5" fmla="*/ 2 h 2"/>
                <a:gd name="T6" fmla="*/ 0 w 5"/>
                <a:gd name="T7" fmla="*/ 1 h 2"/>
                <a:gd name="T8" fmla="*/ 0 w 5"/>
                <a:gd name="T9" fmla="*/ 1 h 2"/>
                <a:gd name="T10" fmla="*/ 1 w 5"/>
                <a:gd name="T11" fmla="*/ 0 h 2"/>
                <a:gd name="T12" fmla="*/ 5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5" y="2"/>
                  </a:cubicBezTo>
                  <a:cubicBezTo>
                    <a:pt x="1" y="2"/>
                    <a:pt x="1" y="2"/>
                    <a:pt x="1" y="2"/>
                  </a:cubicBezTo>
                  <a:cubicBezTo>
                    <a:pt x="0" y="2"/>
                    <a:pt x="0" y="1"/>
                    <a:pt x="0" y="1"/>
                  </a:cubicBezTo>
                  <a:cubicBezTo>
                    <a:pt x="0" y="1"/>
                    <a:pt x="0" y="1"/>
                    <a:pt x="0" y="1"/>
                  </a:cubicBezTo>
                  <a:cubicBezTo>
                    <a:pt x="0" y="1"/>
                    <a:pt x="0" y="0"/>
                    <a:pt x="1" y="0"/>
                  </a:cubicBezTo>
                  <a:cubicBezTo>
                    <a:pt x="5" y="0"/>
                    <a:pt x="5" y="0"/>
                    <a:pt x="5"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4" name="Freeform 197"/>
            <p:cNvSpPr/>
            <p:nvPr/>
          </p:nvSpPr>
          <p:spPr bwMode="auto">
            <a:xfrm>
              <a:off x="6988175" y="4837113"/>
              <a:ext cx="28575" cy="11113"/>
            </a:xfrm>
            <a:custGeom>
              <a:avLst/>
              <a:gdLst>
                <a:gd name="T0" fmla="*/ 5 w 5"/>
                <a:gd name="T1" fmla="*/ 1 h 2"/>
                <a:gd name="T2" fmla="*/ 5 w 5"/>
                <a:gd name="T3" fmla="*/ 2 h 2"/>
                <a:gd name="T4" fmla="*/ 0 w 5"/>
                <a:gd name="T5" fmla="*/ 2 h 2"/>
                <a:gd name="T6" fmla="*/ 0 w 5"/>
                <a:gd name="T7" fmla="*/ 1 h 2"/>
                <a:gd name="T8" fmla="*/ 0 w 5"/>
                <a:gd name="T9" fmla="*/ 1 h 2"/>
                <a:gd name="T10" fmla="*/ 0 w 5"/>
                <a:gd name="T11" fmla="*/ 0 h 2"/>
                <a:gd name="T12" fmla="*/ 5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5" y="2"/>
                  </a:cubicBezTo>
                  <a:cubicBezTo>
                    <a:pt x="0" y="2"/>
                    <a:pt x="0" y="2"/>
                    <a:pt x="0" y="2"/>
                  </a:cubicBezTo>
                  <a:cubicBezTo>
                    <a:pt x="0" y="2"/>
                    <a:pt x="0" y="1"/>
                    <a:pt x="0" y="1"/>
                  </a:cubicBezTo>
                  <a:cubicBezTo>
                    <a:pt x="0" y="1"/>
                    <a:pt x="0" y="1"/>
                    <a:pt x="0" y="1"/>
                  </a:cubicBezTo>
                  <a:cubicBezTo>
                    <a:pt x="0" y="1"/>
                    <a:pt x="0" y="0"/>
                    <a:pt x="0" y="0"/>
                  </a:cubicBezTo>
                  <a:cubicBezTo>
                    <a:pt x="5" y="0"/>
                    <a:pt x="5" y="0"/>
                    <a:pt x="5"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5" name="Freeform 198"/>
            <p:cNvSpPr/>
            <p:nvPr/>
          </p:nvSpPr>
          <p:spPr bwMode="auto">
            <a:xfrm>
              <a:off x="7029450" y="4837113"/>
              <a:ext cx="28575" cy="11113"/>
            </a:xfrm>
            <a:custGeom>
              <a:avLst/>
              <a:gdLst>
                <a:gd name="T0" fmla="*/ 5 w 5"/>
                <a:gd name="T1" fmla="*/ 1 h 2"/>
                <a:gd name="T2" fmla="*/ 4 w 5"/>
                <a:gd name="T3" fmla="*/ 2 h 2"/>
                <a:gd name="T4" fmla="*/ 0 w 5"/>
                <a:gd name="T5" fmla="*/ 2 h 2"/>
                <a:gd name="T6" fmla="*/ 0 w 5"/>
                <a:gd name="T7" fmla="*/ 1 h 2"/>
                <a:gd name="T8" fmla="*/ 0 w 5"/>
                <a:gd name="T9" fmla="*/ 1 h 2"/>
                <a:gd name="T10" fmla="*/ 0 w 5"/>
                <a:gd name="T11" fmla="*/ 0 h 2"/>
                <a:gd name="T12" fmla="*/ 4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4" y="2"/>
                  </a:cubicBezTo>
                  <a:cubicBezTo>
                    <a:pt x="0" y="2"/>
                    <a:pt x="0" y="2"/>
                    <a:pt x="0" y="2"/>
                  </a:cubicBezTo>
                  <a:cubicBezTo>
                    <a:pt x="0" y="2"/>
                    <a:pt x="0" y="1"/>
                    <a:pt x="0" y="1"/>
                  </a:cubicBezTo>
                  <a:cubicBezTo>
                    <a:pt x="0" y="1"/>
                    <a:pt x="0" y="1"/>
                    <a:pt x="0" y="1"/>
                  </a:cubicBezTo>
                  <a:cubicBezTo>
                    <a:pt x="0" y="1"/>
                    <a:pt x="0" y="0"/>
                    <a:pt x="0" y="0"/>
                  </a:cubicBezTo>
                  <a:cubicBezTo>
                    <a:pt x="4" y="0"/>
                    <a:pt x="4" y="0"/>
                    <a:pt x="4"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6" name="Freeform 199"/>
            <p:cNvSpPr/>
            <p:nvPr/>
          </p:nvSpPr>
          <p:spPr bwMode="auto">
            <a:xfrm>
              <a:off x="6823075" y="4900613"/>
              <a:ext cx="34925" cy="6350"/>
            </a:xfrm>
            <a:custGeom>
              <a:avLst/>
              <a:gdLst>
                <a:gd name="T0" fmla="*/ 6 w 6"/>
                <a:gd name="T1" fmla="*/ 0 h 1"/>
                <a:gd name="T2" fmla="*/ 5 w 6"/>
                <a:gd name="T3" fmla="*/ 1 h 1"/>
                <a:gd name="T4" fmla="*/ 1 w 6"/>
                <a:gd name="T5" fmla="*/ 1 h 1"/>
                <a:gd name="T6" fmla="*/ 0 w 6"/>
                <a:gd name="T7" fmla="*/ 0 h 1"/>
                <a:gd name="T8" fmla="*/ 0 w 6"/>
                <a:gd name="T9" fmla="*/ 0 h 1"/>
                <a:gd name="T10" fmla="*/ 1 w 6"/>
                <a:gd name="T11" fmla="*/ 0 h 1"/>
                <a:gd name="T12" fmla="*/ 5 w 6"/>
                <a:gd name="T13" fmla="*/ 0 h 1"/>
                <a:gd name="T14" fmla="*/ 6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0"/>
                  </a:moveTo>
                  <a:cubicBezTo>
                    <a:pt x="6" y="1"/>
                    <a:pt x="6" y="1"/>
                    <a:pt x="5" y="1"/>
                  </a:cubicBezTo>
                  <a:cubicBezTo>
                    <a:pt x="1" y="1"/>
                    <a:pt x="1" y="1"/>
                    <a:pt x="1" y="1"/>
                  </a:cubicBezTo>
                  <a:cubicBezTo>
                    <a:pt x="1" y="1"/>
                    <a:pt x="0" y="1"/>
                    <a:pt x="0" y="0"/>
                  </a:cubicBezTo>
                  <a:cubicBezTo>
                    <a:pt x="0" y="0"/>
                    <a:pt x="0" y="0"/>
                    <a:pt x="0" y="0"/>
                  </a:cubicBezTo>
                  <a:cubicBezTo>
                    <a:pt x="0" y="0"/>
                    <a:pt x="1" y="0"/>
                    <a:pt x="1" y="0"/>
                  </a:cubicBezTo>
                  <a:cubicBezTo>
                    <a:pt x="5" y="0"/>
                    <a:pt x="5" y="0"/>
                    <a:pt x="5"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7" name="Freeform 200"/>
            <p:cNvSpPr/>
            <p:nvPr/>
          </p:nvSpPr>
          <p:spPr bwMode="auto">
            <a:xfrm>
              <a:off x="6864350" y="4900613"/>
              <a:ext cx="34925" cy="6350"/>
            </a:xfrm>
            <a:custGeom>
              <a:avLst/>
              <a:gdLst>
                <a:gd name="T0" fmla="*/ 6 w 6"/>
                <a:gd name="T1" fmla="*/ 0 h 1"/>
                <a:gd name="T2" fmla="*/ 5 w 6"/>
                <a:gd name="T3" fmla="*/ 1 h 1"/>
                <a:gd name="T4" fmla="*/ 1 w 6"/>
                <a:gd name="T5" fmla="*/ 1 h 1"/>
                <a:gd name="T6" fmla="*/ 0 w 6"/>
                <a:gd name="T7" fmla="*/ 0 h 1"/>
                <a:gd name="T8" fmla="*/ 0 w 6"/>
                <a:gd name="T9" fmla="*/ 0 h 1"/>
                <a:gd name="T10" fmla="*/ 1 w 6"/>
                <a:gd name="T11" fmla="*/ 0 h 1"/>
                <a:gd name="T12" fmla="*/ 5 w 6"/>
                <a:gd name="T13" fmla="*/ 0 h 1"/>
                <a:gd name="T14" fmla="*/ 6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0"/>
                  </a:moveTo>
                  <a:cubicBezTo>
                    <a:pt x="6" y="1"/>
                    <a:pt x="5" y="1"/>
                    <a:pt x="5" y="1"/>
                  </a:cubicBezTo>
                  <a:cubicBezTo>
                    <a:pt x="1" y="1"/>
                    <a:pt x="1" y="1"/>
                    <a:pt x="1" y="1"/>
                  </a:cubicBezTo>
                  <a:cubicBezTo>
                    <a:pt x="1" y="1"/>
                    <a:pt x="0" y="1"/>
                    <a:pt x="0" y="0"/>
                  </a:cubicBezTo>
                  <a:cubicBezTo>
                    <a:pt x="0" y="0"/>
                    <a:pt x="0" y="0"/>
                    <a:pt x="0" y="0"/>
                  </a:cubicBezTo>
                  <a:cubicBezTo>
                    <a:pt x="0" y="0"/>
                    <a:pt x="1" y="0"/>
                    <a:pt x="1" y="0"/>
                  </a:cubicBezTo>
                  <a:cubicBezTo>
                    <a:pt x="5" y="0"/>
                    <a:pt x="5" y="0"/>
                    <a:pt x="5" y="0"/>
                  </a:cubicBezTo>
                  <a:cubicBezTo>
                    <a:pt x="5"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8" name="Freeform 201"/>
            <p:cNvSpPr/>
            <p:nvPr/>
          </p:nvSpPr>
          <p:spPr bwMode="auto">
            <a:xfrm>
              <a:off x="6905625" y="4900613"/>
              <a:ext cx="34925" cy="6350"/>
            </a:xfrm>
            <a:custGeom>
              <a:avLst/>
              <a:gdLst>
                <a:gd name="T0" fmla="*/ 6 w 6"/>
                <a:gd name="T1" fmla="*/ 0 h 1"/>
                <a:gd name="T2" fmla="*/ 5 w 6"/>
                <a:gd name="T3" fmla="*/ 1 h 1"/>
                <a:gd name="T4" fmla="*/ 1 w 6"/>
                <a:gd name="T5" fmla="*/ 1 h 1"/>
                <a:gd name="T6" fmla="*/ 0 w 6"/>
                <a:gd name="T7" fmla="*/ 0 h 1"/>
                <a:gd name="T8" fmla="*/ 0 w 6"/>
                <a:gd name="T9" fmla="*/ 0 h 1"/>
                <a:gd name="T10" fmla="*/ 1 w 6"/>
                <a:gd name="T11" fmla="*/ 0 h 1"/>
                <a:gd name="T12" fmla="*/ 5 w 6"/>
                <a:gd name="T13" fmla="*/ 0 h 1"/>
                <a:gd name="T14" fmla="*/ 6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0"/>
                  </a:moveTo>
                  <a:cubicBezTo>
                    <a:pt x="6" y="1"/>
                    <a:pt x="5" y="1"/>
                    <a:pt x="5" y="1"/>
                  </a:cubicBezTo>
                  <a:cubicBezTo>
                    <a:pt x="1" y="1"/>
                    <a:pt x="1" y="1"/>
                    <a:pt x="1" y="1"/>
                  </a:cubicBezTo>
                  <a:cubicBezTo>
                    <a:pt x="0" y="1"/>
                    <a:pt x="0" y="1"/>
                    <a:pt x="0" y="0"/>
                  </a:cubicBezTo>
                  <a:cubicBezTo>
                    <a:pt x="0" y="0"/>
                    <a:pt x="0" y="0"/>
                    <a:pt x="0" y="0"/>
                  </a:cubicBezTo>
                  <a:cubicBezTo>
                    <a:pt x="0" y="0"/>
                    <a:pt x="0" y="0"/>
                    <a:pt x="1" y="0"/>
                  </a:cubicBezTo>
                  <a:cubicBezTo>
                    <a:pt x="5" y="0"/>
                    <a:pt x="5" y="0"/>
                    <a:pt x="5" y="0"/>
                  </a:cubicBezTo>
                  <a:cubicBezTo>
                    <a:pt x="5"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49" name="Freeform 202"/>
            <p:cNvSpPr/>
            <p:nvPr/>
          </p:nvSpPr>
          <p:spPr bwMode="auto">
            <a:xfrm>
              <a:off x="6946900" y="4900613"/>
              <a:ext cx="30162" cy="6350"/>
            </a:xfrm>
            <a:custGeom>
              <a:avLst/>
              <a:gdLst>
                <a:gd name="T0" fmla="*/ 5 w 5"/>
                <a:gd name="T1" fmla="*/ 0 h 1"/>
                <a:gd name="T2" fmla="*/ 5 w 5"/>
                <a:gd name="T3" fmla="*/ 1 h 1"/>
                <a:gd name="T4" fmla="*/ 1 w 5"/>
                <a:gd name="T5" fmla="*/ 1 h 1"/>
                <a:gd name="T6" fmla="*/ 0 w 5"/>
                <a:gd name="T7" fmla="*/ 0 h 1"/>
                <a:gd name="T8" fmla="*/ 0 w 5"/>
                <a:gd name="T9" fmla="*/ 0 h 1"/>
                <a:gd name="T10" fmla="*/ 1 w 5"/>
                <a:gd name="T11" fmla="*/ 0 h 1"/>
                <a:gd name="T12" fmla="*/ 5 w 5"/>
                <a:gd name="T13" fmla="*/ 0 h 1"/>
                <a:gd name="T14" fmla="*/ 5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0"/>
                  </a:moveTo>
                  <a:cubicBezTo>
                    <a:pt x="5" y="1"/>
                    <a:pt x="5" y="1"/>
                    <a:pt x="5" y="1"/>
                  </a:cubicBezTo>
                  <a:cubicBezTo>
                    <a:pt x="1" y="1"/>
                    <a:pt x="1" y="1"/>
                    <a:pt x="1" y="1"/>
                  </a:cubicBezTo>
                  <a:cubicBezTo>
                    <a:pt x="0" y="1"/>
                    <a:pt x="0" y="1"/>
                    <a:pt x="0" y="0"/>
                  </a:cubicBezTo>
                  <a:cubicBezTo>
                    <a:pt x="0" y="0"/>
                    <a:pt x="0" y="0"/>
                    <a:pt x="0" y="0"/>
                  </a:cubicBezTo>
                  <a:cubicBezTo>
                    <a:pt x="0" y="0"/>
                    <a:pt x="0" y="0"/>
                    <a:pt x="1" y="0"/>
                  </a:cubicBezTo>
                  <a:cubicBezTo>
                    <a:pt x="5" y="0"/>
                    <a:pt x="5" y="0"/>
                    <a:pt x="5" y="0"/>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0" name="Freeform 203"/>
            <p:cNvSpPr/>
            <p:nvPr/>
          </p:nvSpPr>
          <p:spPr bwMode="auto">
            <a:xfrm>
              <a:off x="6988175" y="4900613"/>
              <a:ext cx="28575" cy="6350"/>
            </a:xfrm>
            <a:custGeom>
              <a:avLst/>
              <a:gdLst>
                <a:gd name="T0" fmla="*/ 5 w 5"/>
                <a:gd name="T1" fmla="*/ 0 h 1"/>
                <a:gd name="T2" fmla="*/ 5 w 5"/>
                <a:gd name="T3" fmla="*/ 1 h 1"/>
                <a:gd name="T4" fmla="*/ 0 w 5"/>
                <a:gd name="T5" fmla="*/ 1 h 1"/>
                <a:gd name="T6" fmla="*/ 0 w 5"/>
                <a:gd name="T7" fmla="*/ 0 h 1"/>
                <a:gd name="T8" fmla="*/ 0 w 5"/>
                <a:gd name="T9" fmla="*/ 0 h 1"/>
                <a:gd name="T10" fmla="*/ 0 w 5"/>
                <a:gd name="T11" fmla="*/ 0 h 1"/>
                <a:gd name="T12" fmla="*/ 5 w 5"/>
                <a:gd name="T13" fmla="*/ 0 h 1"/>
                <a:gd name="T14" fmla="*/ 5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0"/>
                  </a:moveTo>
                  <a:cubicBezTo>
                    <a:pt x="5" y="1"/>
                    <a:pt x="5" y="1"/>
                    <a:pt x="5" y="1"/>
                  </a:cubicBezTo>
                  <a:cubicBezTo>
                    <a:pt x="0" y="1"/>
                    <a:pt x="0" y="1"/>
                    <a:pt x="0" y="1"/>
                  </a:cubicBezTo>
                  <a:cubicBezTo>
                    <a:pt x="0" y="1"/>
                    <a:pt x="0" y="1"/>
                    <a:pt x="0" y="0"/>
                  </a:cubicBezTo>
                  <a:cubicBezTo>
                    <a:pt x="0" y="0"/>
                    <a:pt x="0" y="0"/>
                    <a:pt x="0" y="0"/>
                  </a:cubicBezTo>
                  <a:cubicBezTo>
                    <a:pt x="0" y="0"/>
                    <a:pt x="0" y="0"/>
                    <a:pt x="0" y="0"/>
                  </a:cubicBezTo>
                  <a:cubicBezTo>
                    <a:pt x="5" y="0"/>
                    <a:pt x="5" y="0"/>
                    <a:pt x="5" y="0"/>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1" name="Freeform 204"/>
            <p:cNvSpPr/>
            <p:nvPr/>
          </p:nvSpPr>
          <p:spPr bwMode="auto">
            <a:xfrm>
              <a:off x="7029450" y="4900613"/>
              <a:ext cx="28575" cy="6350"/>
            </a:xfrm>
            <a:custGeom>
              <a:avLst/>
              <a:gdLst>
                <a:gd name="T0" fmla="*/ 5 w 5"/>
                <a:gd name="T1" fmla="*/ 0 h 1"/>
                <a:gd name="T2" fmla="*/ 4 w 5"/>
                <a:gd name="T3" fmla="*/ 1 h 1"/>
                <a:gd name="T4" fmla="*/ 0 w 5"/>
                <a:gd name="T5" fmla="*/ 1 h 1"/>
                <a:gd name="T6" fmla="*/ 0 w 5"/>
                <a:gd name="T7" fmla="*/ 0 h 1"/>
                <a:gd name="T8" fmla="*/ 0 w 5"/>
                <a:gd name="T9" fmla="*/ 0 h 1"/>
                <a:gd name="T10" fmla="*/ 0 w 5"/>
                <a:gd name="T11" fmla="*/ 0 h 1"/>
                <a:gd name="T12" fmla="*/ 4 w 5"/>
                <a:gd name="T13" fmla="*/ 0 h 1"/>
                <a:gd name="T14" fmla="*/ 5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0"/>
                  </a:moveTo>
                  <a:cubicBezTo>
                    <a:pt x="5" y="1"/>
                    <a:pt x="5" y="1"/>
                    <a:pt x="4" y="1"/>
                  </a:cubicBezTo>
                  <a:cubicBezTo>
                    <a:pt x="0" y="1"/>
                    <a:pt x="0" y="1"/>
                    <a:pt x="0" y="1"/>
                  </a:cubicBezTo>
                  <a:cubicBezTo>
                    <a:pt x="0" y="1"/>
                    <a:pt x="0" y="1"/>
                    <a:pt x="0" y="0"/>
                  </a:cubicBezTo>
                  <a:cubicBezTo>
                    <a:pt x="0" y="0"/>
                    <a:pt x="0" y="0"/>
                    <a:pt x="0" y="0"/>
                  </a:cubicBezTo>
                  <a:cubicBezTo>
                    <a:pt x="0" y="0"/>
                    <a:pt x="0" y="0"/>
                    <a:pt x="0" y="0"/>
                  </a:cubicBezTo>
                  <a:cubicBezTo>
                    <a:pt x="4" y="0"/>
                    <a:pt x="4" y="0"/>
                    <a:pt x="4" y="0"/>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2" name="Freeform 205"/>
            <p:cNvSpPr/>
            <p:nvPr/>
          </p:nvSpPr>
          <p:spPr bwMode="auto">
            <a:xfrm>
              <a:off x="6823075" y="4960938"/>
              <a:ext cx="34925" cy="11113"/>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6" y="2"/>
                    <a:pt x="5" y="2"/>
                  </a:cubicBezTo>
                  <a:cubicBezTo>
                    <a:pt x="1" y="2"/>
                    <a:pt x="1" y="2"/>
                    <a:pt x="1" y="2"/>
                  </a:cubicBezTo>
                  <a:cubicBezTo>
                    <a:pt x="1" y="2"/>
                    <a:pt x="0" y="1"/>
                    <a:pt x="0" y="1"/>
                  </a:cubicBezTo>
                  <a:cubicBezTo>
                    <a:pt x="0" y="1"/>
                    <a:pt x="0" y="1"/>
                    <a:pt x="0" y="1"/>
                  </a:cubicBezTo>
                  <a:cubicBezTo>
                    <a:pt x="0" y="1"/>
                    <a:pt x="1" y="0"/>
                    <a:pt x="1" y="0"/>
                  </a:cubicBezTo>
                  <a:cubicBezTo>
                    <a:pt x="5" y="0"/>
                    <a:pt x="5" y="0"/>
                    <a:pt x="5" y="0"/>
                  </a:cubicBezTo>
                  <a:cubicBezTo>
                    <a:pt x="6"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3" name="Freeform 206"/>
            <p:cNvSpPr/>
            <p:nvPr/>
          </p:nvSpPr>
          <p:spPr bwMode="auto">
            <a:xfrm>
              <a:off x="6864350" y="4960938"/>
              <a:ext cx="34925" cy="11113"/>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5" y="2"/>
                    <a:pt x="5" y="2"/>
                  </a:cubicBezTo>
                  <a:cubicBezTo>
                    <a:pt x="1" y="2"/>
                    <a:pt x="1" y="2"/>
                    <a:pt x="1" y="2"/>
                  </a:cubicBezTo>
                  <a:cubicBezTo>
                    <a:pt x="1" y="2"/>
                    <a:pt x="0" y="1"/>
                    <a:pt x="0" y="1"/>
                  </a:cubicBezTo>
                  <a:cubicBezTo>
                    <a:pt x="0" y="1"/>
                    <a:pt x="0" y="1"/>
                    <a:pt x="0" y="1"/>
                  </a:cubicBezTo>
                  <a:cubicBezTo>
                    <a:pt x="0" y="1"/>
                    <a:pt x="1" y="0"/>
                    <a:pt x="1" y="0"/>
                  </a:cubicBezTo>
                  <a:cubicBezTo>
                    <a:pt x="5" y="0"/>
                    <a:pt x="5" y="0"/>
                    <a:pt x="5" y="0"/>
                  </a:cubicBezTo>
                  <a:cubicBezTo>
                    <a:pt x="5"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4" name="Freeform 207"/>
            <p:cNvSpPr/>
            <p:nvPr/>
          </p:nvSpPr>
          <p:spPr bwMode="auto">
            <a:xfrm>
              <a:off x="6905625" y="4960938"/>
              <a:ext cx="34925" cy="11113"/>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5" y="2"/>
                    <a:pt x="5" y="2"/>
                  </a:cubicBezTo>
                  <a:cubicBezTo>
                    <a:pt x="1" y="2"/>
                    <a:pt x="1" y="2"/>
                    <a:pt x="1" y="2"/>
                  </a:cubicBezTo>
                  <a:cubicBezTo>
                    <a:pt x="0" y="2"/>
                    <a:pt x="0" y="1"/>
                    <a:pt x="0" y="1"/>
                  </a:cubicBezTo>
                  <a:cubicBezTo>
                    <a:pt x="0" y="1"/>
                    <a:pt x="0" y="1"/>
                    <a:pt x="0" y="1"/>
                  </a:cubicBezTo>
                  <a:cubicBezTo>
                    <a:pt x="0" y="1"/>
                    <a:pt x="0" y="0"/>
                    <a:pt x="1" y="0"/>
                  </a:cubicBezTo>
                  <a:cubicBezTo>
                    <a:pt x="5" y="0"/>
                    <a:pt x="5" y="0"/>
                    <a:pt x="5" y="0"/>
                  </a:cubicBezTo>
                  <a:cubicBezTo>
                    <a:pt x="5"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5" name="Freeform 208"/>
            <p:cNvSpPr/>
            <p:nvPr/>
          </p:nvSpPr>
          <p:spPr bwMode="auto">
            <a:xfrm>
              <a:off x="6946900" y="4960938"/>
              <a:ext cx="30162" cy="11113"/>
            </a:xfrm>
            <a:custGeom>
              <a:avLst/>
              <a:gdLst>
                <a:gd name="T0" fmla="*/ 5 w 5"/>
                <a:gd name="T1" fmla="*/ 1 h 2"/>
                <a:gd name="T2" fmla="*/ 5 w 5"/>
                <a:gd name="T3" fmla="*/ 2 h 2"/>
                <a:gd name="T4" fmla="*/ 1 w 5"/>
                <a:gd name="T5" fmla="*/ 2 h 2"/>
                <a:gd name="T6" fmla="*/ 0 w 5"/>
                <a:gd name="T7" fmla="*/ 1 h 2"/>
                <a:gd name="T8" fmla="*/ 0 w 5"/>
                <a:gd name="T9" fmla="*/ 1 h 2"/>
                <a:gd name="T10" fmla="*/ 1 w 5"/>
                <a:gd name="T11" fmla="*/ 0 h 2"/>
                <a:gd name="T12" fmla="*/ 5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5" y="2"/>
                  </a:cubicBezTo>
                  <a:cubicBezTo>
                    <a:pt x="1" y="2"/>
                    <a:pt x="1" y="2"/>
                    <a:pt x="1" y="2"/>
                  </a:cubicBezTo>
                  <a:cubicBezTo>
                    <a:pt x="0" y="2"/>
                    <a:pt x="0" y="1"/>
                    <a:pt x="0" y="1"/>
                  </a:cubicBezTo>
                  <a:cubicBezTo>
                    <a:pt x="0" y="1"/>
                    <a:pt x="0" y="1"/>
                    <a:pt x="0" y="1"/>
                  </a:cubicBezTo>
                  <a:cubicBezTo>
                    <a:pt x="0" y="1"/>
                    <a:pt x="0" y="0"/>
                    <a:pt x="1" y="0"/>
                  </a:cubicBezTo>
                  <a:cubicBezTo>
                    <a:pt x="5" y="0"/>
                    <a:pt x="5" y="0"/>
                    <a:pt x="5"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6" name="Freeform 209"/>
            <p:cNvSpPr/>
            <p:nvPr/>
          </p:nvSpPr>
          <p:spPr bwMode="auto">
            <a:xfrm>
              <a:off x="6988175" y="4960938"/>
              <a:ext cx="28575" cy="11113"/>
            </a:xfrm>
            <a:custGeom>
              <a:avLst/>
              <a:gdLst>
                <a:gd name="T0" fmla="*/ 5 w 5"/>
                <a:gd name="T1" fmla="*/ 1 h 2"/>
                <a:gd name="T2" fmla="*/ 5 w 5"/>
                <a:gd name="T3" fmla="*/ 2 h 2"/>
                <a:gd name="T4" fmla="*/ 0 w 5"/>
                <a:gd name="T5" fmla="*/ 2 h 2"/>
                <a:gd name="T6" fmla="*/ 0 w 5"/>
                <a:gd name="T7" fmla="*/ 1 h 2"/>
                <a:gd name="T8" fmla="*/ 0 w 5"/>
                <a:gd name="T9" fmla="*/ 1 h 2"/>
                <a:gd name="T10" fmla="*/ 0 w 5"/>
                <a:gd name="T11" fmla="*/ 0 h 2"/>
                <a:gd name="T12" fmla="*/ 5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5" y="2"/>
                  </a:cubicBezTo>
                  <a:cubicBezTo>
                    <a:pt x="0" y="2"/>
                    <a:pt x="0" y="2"/>
                    <a:pt x="0" y="2"/>
                  </a:cubicBezTo>
                  <a:cubicBezTo>
                    <a:pt x="0" y="2"/>
                    <a:pt x="0" y="1"/>
                    <a:pt x="0" y="1"/>
                  </a:cubicBezTo>
                  <a:cubicBezTo>
                    <a:pt x="0" y="1"/>
                    <a:pt x="0" y="1"/>
                    <a:pt x="0" y="1"/>
                  </a:cubicBezTo>
                  <a:cubicBezTo>
                    <a:pt x="0" y="1"/>
                    <a:pt x="0" y="0"/>
                    <a:pt x="0" y="0"/>
                  </a:cubicBezTo>
                  <a:cubicBezTo>
                    <a:pt x="5" y="0"/>
                    <a:pt x="5" y="0"/>
                    <a:pt x="5"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7" name="Freeform 210"/>
            <p:cNvSpPr/>
            <p:nvPr/>
          </p:nvSpPr>
          <p:spPr bwMode="auto">
            <a:xfrm>
              <a:off x="7029450" y="4960938"/>
              <a:ext cx="28575" cy="11113"/>
            </a:xfrm>
            <a:custGeom>
              <a:avLst/>
              <a:gdLst>
                <a:gd name="T0" fmla="*/ 5 w 5"/>
                <a:gd name="T1" fmla="*/ 1 h 2"/>
                <a:gd name="T2" fmla="*/ 4 w 5"/>
                <a:gd name="T3" fmla="*/ 2 h 2"/>
                <a:gd name="T4" fmla="*/ 0 w 5"/>
                <a:gd name="T5" fmla="*/ 2 h 2"/>
                <a:gd name="T6" fmla="*/ 0 w 5"/>
                <a:gd name="T7" fmla="*/ 1 h 2"/>
                <a:gd name="T8" fmla="*/ 0 w 5"/>
                <a:gd name="T9" fmla="*/ 1 h 2"/>
                <a:gd name="T10" fmla="*/ 0 w 5"/>
                <a:gd name="T11" fmla="*/ 0 h 2"/>
                <a:gd name="T12" fmla="*/ 4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4" y="2"/>
                  </a:cubicBezTo>
                  <a:cubicBezTo>
                    <a:pt x="0" y="2"/>
                    <a:pt x="0" y="2"/>
                    <a:pt x="0" y="2"/>
                  </a:cubicBezTo>
                  <a:cubicBezTo>
                    <a:pt x="0" y="2"/>
                    <a:pt x="0" y="1"/>
                    <a:pt x="0" y="1"/>
                  </a:cubicBezTo>
                  <a:cubicBezTo>
                    <a:pt x="0" y="1"/>
                    <a:pt x="0" y="1"/>
                    <a:pt x="0" y="1"/>
                  </a:cubicBezTo>
                  <a:cubicBezTo>
                    <a:pt x="0" y="1"/>
                    <a:pt x="0" y="0"/>
                    <a:pt x="0" y="0"/>
                  </a:cubicBezTo>
                  <a:cubicBezTo>
                    <a:pt x="4" y="0"/>
                    <a:pt x="4" y="0"/>
                    <a:pt x="4"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8" name="Freeform 211"/>
            <p:cNvSpPr/>
            <p:nvPr/>
          </p:nvSpPr>
          <p:spPr bwMode="auto">
            <a:xfrm>
              <a:off x="6823075" y="5024438"/>
              <a:ext cx="34925" cy="6350"/>
            </a:xfrm>
            <a:custGeom>
              <a:avLst/>
              <a:gdLst>
                <a:gd name="T0" fmla="*/ 6 w 6"/>
                <a:gd name="T1" fmla="*/ 1 h 1"/>
                <a:gd name="T2" fmla="*/ 5 w 6"/>
                <a:gd name="T3" fmla="*/ 1 h 1"/>
                <a:gd name="T4" fmla="*/ 1 w 6"/>
                <a:gd name="T5" fmla="*/ 1 h 1"/>
                <a:gd name="T6" fmla="*/ 0 w 6"/>
                <a:gd name="T7" fmla="*/ 1 h 1"/>
                <a:gd name="T8" fmla="*/ 0 w 6"/>
                <a:gd name="T9" fmla="*/ 1 h 1"/>
                <a:gd name="T10" fmla="*/ 1 w 6"/>
                <a:gd name="T11" fmla="*/ 0 h 1"/>
                <a:gd name="T12" fmla="*/ 5 w 6"/>
                <a:gd name="T13" fmla="*/ 0 h 1"/>
                <a:gd name="T14" fmla="*/ 6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1"/>
                  </a:moveTo>
                  <a:cubicBezTo>
                    <a:pt x="6" y="1"/>
                    <a:pt x="6" y="1"/>
                    <a:pt x="5" y="1"/>
                  </a:cubicBezTo>
                  <a:cubicBezTo>
                    <a:pt x="1" y="1"/>
                    <a:pt x="1" y="1"/>
                    <a:pt x="1" y="1"/>
                  </a:cubicBezTo>
                  <a:cubicBezTo>
                    <a:pt x="1" y="1"/>
                    <a:pt x="0" y="1"/>
                    <a:pt x="0" y="1"/>
                  </a:cubicBezTo>
                  <a:cubicBezTo>
                    <a:pt x="0" y="1"/>
                    <a:pt x="0" y="1"/>
                    <a:pt x="0" y="1"/>
                  </a:cubicBezTo>
                  <a:cubicBezTo>
                    <a:pt x="0" y="0"/>
                    <a:pt x="1" y="0"/>
                    <a:pt x="1" y="0"/>
                  </a:cubicBezTo>
                  <a:cubicBezTo>
                    <a:pt x="5" y="0"/>
                    <a:pt x="5" y="0"/>
                    <a:pt x="5" y="0"/>
                  </a:cubicBezTo>
                  <a:cubicBezTo>
                    <a:pt x="6"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59" name="Freeform 212"/>
            <p:cNvSpPr/>
            <p:nvPr/>
          </p:nvSpPr>
          <p:spPr bwMode="auto">
            <a:xfrm>
              <a:off x="6864350" y="5024438"/>
              <a:ext cx="34925" cy="6350"/>
            </a:xfrm>
            <a:custGeom>
              <a:avLst/>
              <a:gdLst>
                <a:gd name="T0" fmla="*/ 6 w 6"/>
                <a:gd name="T1" fmla="*/ 1 h 1"/>
                <a:gd name="T2" fmla="*/ 5 w 6"/>
                <a:gd name="T3" fmla="*/ 1 h 1"/>
                <a:gd name="T4" fmla="*/ 1 w 6"/>
                <a:gd name="T5" fmla="*/ 1 h 1"/>
                <a:gd name="T6" fmla="*/ 0 w 6"/>
                <a:gd name="T7" fmla="*/ 1 h 1"/>
                <a:gd name="T8" fmla="*/ 0 w 6"/>
                <a:gd name="T9" fmla="*/ 1 h 1"/>
                <a:gd name="T10" fmla="*/ 1 w 6"/>
                <a:gd name="T11" fmla="*/ 0 h 1"/>
                <a:gd name="T12" fmla="*/ 5 w 6"/>
                <a:gd name="T13" fmla="*/ 0 h 1"/>
                <a:gd name="T14" fmla="*/ 6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1"/>
                  </a:moveTo>
                  <a:cubicBezTo>
                    <a:pt x="6" y="1"/>
                    <a:pt x="5" y="1"/>
                    <a:pt x="5" y="1"/>
                  </a:cubicBezTo>
                  <a:cubicBezTo>
                    <a:pt x="1" y="1"/>
                    <a:pt x="1" y="1"/>
                    <a:pt x="1" y="1"/>
                  </a:cubicBezTo>
                  <a:cubicBezTo>
                    <a:pt x="1" y="1"/>
                    <a:pt x="0" y="1"/>
                    <a:pt x="0" y="1"/>
                  </a:cubicBezTo>
                  <a:cubicBezTo>
                    <a:pt x="0" y="1"/>
                    <a:pt x="0" y="1"/>
                    <a:pt x="0" y="1"/>
                  </a:cubicBezTo>
                  <a:cubicBezTo>
                    <a:pt x="0" y="0"/>
                    <a:pt x="1" y="0"/>
                    <a:pt x="1" y="0"/>
                  </a:cubicBezTo>
                  <a:cubicBezTo>
                    <a:pt x="5" y="0"/>
                    <a:pt x="5" y="0"/>
                    <a:pt x="5" y="0"/>
                  </a:cubicBezTo>
                  <a:cubicBezTo>
                    <a:pt x="5"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0" name="Freeform 213"/>
            <p:cNvSpPr/>
            <p:nvPr/>
          </p:nvSpPr>
          <p:spPr bwMode="auto">
            <a:xfrm>
              <a:off x="6905625" y="5024438"/>
              <a:ext cx="34925" cy="6350"/>
            </a:xfrm>
            <a:custGeom>
              <a:avLst/>
              <a:gdLst>
                <a:gd name="T0" fmla="*/ 6 w 6"/>
                <a:gd name="T1" fmla="*/ 1 h 1"/>
                <a:gd name="T2" fmla="*/ 5 w 6"/>
                <a:gd name="T3" fmla="*/ 1 h 1"/>
                <a:gd name="T4" fmla="*/ 1 w 6"/>
                <a:gd name="T5" fmla="*/ 1 h 1"/>
                <a:gd name="T6" fmla="*/ 0 w 6"/>
                <a:gd name="T7" fmla="*/ 1 h 1"/>
                <a:gd name="T8" fmla="*/ 0 w 6"/>
                <a:gd name="T9" fmla="*/ 1 h 1"/>
                <a:gd name="T10" fmla="*/ 1 w 6"/>
                <a:gd name="T11" fmla="*/ 0 h 1"/>
                <a:gd name="T12" fmla="*/ 5 w 6"/>
                <a:gd name="T13" fmla="*/ 0 h 1"/>
                <a:gd name="T14" fmla="*/ 6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1"/>
                  </a:moveTo>
                  <a:cubicBezTo>
                    <a:pt x="6" y="1"/>
                    <a:pt x="5" y="1"/>
                    <a:pt x="5" y="1"/>
                  </a:cubicBezTo>
                  <a:cubicBezTo>
                    <a:pt x="1" y="1"/>
                    <a:pt x="1" y="1"/>
                    <a:pt x="1" y="1"/>
                  </a:cubicBezTo>
                  <a:cubicBezTo>
                    <a:pt x="0" y="1"/>
                    <a:pt x="0" y="1"/>
                    <a:pt x="0" y="1"/>
                  </a:cubicBezTo>
                  <a:cubicBezTo>
                    <a:pt x="0" y="1"/>
                    <a:pt x="0" y="1"/>
                    <a:pt x="0" y="1"/>
                  </a:cubicBezTo>
                  <a:cubicBezTo>
                    <a:pt x="0" y="0"/>
                    <a:pt x="0" y="0"/>
                    <a:pt x="1" y="0"/>
                  </a:cubicBezTo>
                  <a:cubicBezTo>
                    <a:pt x="5" y="0"/>
                    <a:pt x="5" y="0"/>
                    <a:pt x="5" y="0"/>
                  </a:cubicBezTo>
                  <a:cubicBezTo>
                    <a:pt x="5"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1" name="Freeform 214"/>
            <p:cNvSpPr/>
            <p:nvPr/>
          </p:nvSpPr>
          <p:spPr bwMode="auto">
            <a:xfrm>
              <a:off x="6946900" y="5024438"/>
              <a:ext cx="30162" cy="6350"/>
            </a:xfrm>
            <a:custGeom>
              <a:avLst/>
              <a:gdLst>
                <a:gd name="T0" fmla="*/ 5 w 5"/>
                <a:gd name="T1" fmla="*/ 1 h 1"/>
                <a:gd name="T2" fmla="*/ 5 w 5"/>
                <a:gd name="T3" fmla="*/ 1 h 1"/>
                <a:gd name="T4" fmla="*/ 1 w 5"/>
                <a:gd name="T5" fmla="*/ 1 h 1"/>
                <a:gd name="T6" fmla="*/ 0 w 5"/>
                <a:gd name="T7" fmla="*/ 1 h 1"/>
                <a:gd name="T8" fmla="*/ 0 w 5"/>
                <a:gd name="T9" fmla="*/ 1 h 1"/>
                <a:gd name="T10" fmla="*/ 1 w 5"/>
                <a:gd name="T11" fmla="*/ 0 h 1"/>
                <a:gd name="T12" fmla="*/ 5 w 5"/>
                <a:gd name="T13" fmla="*/ 0 h 1"/>
                <a:gd name="T14" fmla="*/ 5 w 5"/>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1"/>
                  </a:moveTo>
                  <a:cubicBezTo>
                    <a:pt x="5" y="1"/>
                    <a:pt x="5" y="1"/>
                    <a:pt x="5" y="1"/>
                  </a:cubicBezTo>
                  <a:cubicBezTo>
                    <a:pt x="1" y="1"/>
                    <a:pt x="1" y="1"/>
                    <a:pt x="1" y="1"/>
                  </a:cubicBezTo>
                  <a:cubicBezTo>
                    <a:pt x="0" y="1"/>
                    <a:pt x="0" y="1"/>
                    <a:pt x="0" y="1"/>
                  </a:cubicBezTo>
                  <a:cubicBezTo>
                    <a:pt x="0" y="1"/>
                    <a:pt x="0" y="1"/>
                    <a:pt x="0" y="1"/>
                  </a:cubicBezTo>
                  <a:cubicBezTo>
                    <a:pt x="0" y="0"/>
                    <a:pt x="0" y="0"/>
                    <a:pt x="1" y="0"/>
                  </a:cubicBezTo>
                  <a:cubicBezTo>
                    <a:pt x="5" y="0"/>
                    <a:pt x="5" y="0"/>
                    <a:pt x="5" y="0"/>
                  </a:cubicBezTo>
                  <a:cubicBezTo>
                    <a:pt x="5" y="0"/>
                    <a:pt x="5"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2" name="Freeform 215"/>
            <p:cNvSpPr/>
            <p:nvPr/>
          </p:nvSpPr>
          <p:spPr bwMode="auto">
            <a:xfrm>
              <a:off x="6823075" y="5083176"/>
              <a:ext cx="34925" cy="12700"/>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6" y="2"/>
                    <a:pt x="5" y="2"/>
                  </a:cubicBezTo>
                  <a:cubicBezTo>
                    <a:pt x="1" y="2"/>
                    <a:pt x="1" y="2"/>
                    <a:pt x="1" y="2"/>
                  </a:cubicBezTo>
                  <a:cubicBezTo>
                    <a:pt x="1" y="2"/>
                    <a:pt x="0" y="1"/>
                    <a:pt x="0" y="1"/>
                  </a:cubicBezTo>
                  <a:cubicBezTo>
                    <a:pt x="0" y="1"/>
                    <a:pt x="0" y="1"/>
                    <a:pt x="0" y="1"/>
                  </a:cubicBezTo>
                  <a:cubicBezTo>
                    <a:pt x="0" y="1"/>
                    <a:pt x="1" y="0"/>
                    <a:pt x="1" y="0"/>
                  </a:cubicBezTo>
                  <a:cubicBezTo>
                    <a:pt x="5" y="0"/>
                    <a:pt x="5" y="0"/>
                    <a:pt x="5" y="0"/>
                  </a:cubicBezTo>
                  <a:cubicBezTo>
                    <a:pt x="6"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3" name="Freeform 216"/>
            <p:cNvSpPr/>
            <p:nvPr/>
          </p:nvSpPr>
          <p:spPr bwMode="auto">
            <a:xfrm>
              <a:off x="6864350" y="5083176"/>
              <a:ext cx="34925" cy="12700"/>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5" y="2"/>
                    <a:pt x="5" y="2"/>
                  </a:cubicBezTo>
                  <a:cubicBezTo>
                    <a:pt x="1" y="2"/>
                    <a:pt x="1" y="2"/>
                    <a:pt x="1" y="2"/>
                  </a:cubicBezTo>
                  <a:cubicBezTo>
                    <a:pt x="1" y="2"/>
                    <a:pt x="0" y="1"/>
                    <a:pt x="0" y="1"/>
                  </a:cubicBezTo>
                  <a:cubicBezTo>
                    <a:pt x="0" y="1"/>
                    <a:pt x="0" y="1"/>
                    <a:pt x="0" y="1"/>
                  </a:cubicBezTo>
                  <a:cubicBezTo>
                    <a:pt x="0" y="1"/>
                    <a:pt x="1" y="0"/>
                    <a:pt x="1" y="0"/>
                  </a:cubicBezTo>
                  <a:cubicBezTo>
                    <a:pt x="5" y="0"/>
                    <a:pt x="5" y="0"/>
                    <a:pt x="5" y="0"/>
                  </a:cubicBezTo>
                  <a:cubicBezTo>
                    <a:pt x="5"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4" name="Freeform 217"/>
            <p:cNvSpPr/>
            <p:nvPr/>
          </p:nvSpPr>
          <p:spPr bwMode="auto">
            <a:xfrm>
              <a:off x="6905625" y="5083176"/>
              <a:ext cx="34925" cy="12700"/>
            </a:xfrm>
            <a:custGeom>
              <a:avLst/>
              <a:gdLst>
                <a:gd name="T0" fmla="*/ 6 w 6"/>
                <a:gd name="T1" fmla="*/ 1 h 2"/>
                <a:gd name="T2" fmla="*/ 5 w 6"/>
                <a:gd name="T3" fmla="*/ 2 h 2"/>
                <a:gd name="T4" fmla="*/ 1 w 6"/>
                <a:gd name="T5" fmla="*/ 2 h 2"/>
                <a:gd name="T6" fmla="*/ 0 w 6"/>
                <a:gd name="T7" fmla="*/ 1 h 2"/>
                <a:gd name="T8" fmla="*/ 0 w 6"/>
                <a:gd name="T9" fmla="*/ 1 h 2"/>
                <a:gd name="T10" fmla="*/ 1 w 6"/>
                <a:gd name="T11" fmla="*/ 0 h 2"/>
                <a:gd name="T12" fmla="*/ 5 w 6"/>
                <a:gd name="T13" fmla="*/ 0 h 2"/>
                <a:gd name="T14" fmla="*/ 6 w 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1"/>
                  </a:moveTo>
                  <a:cubicBezTo>
                    <a:pt x="6" y="1"/>
                    <a:pt x="5" y="2"/>
                    <a:pt x="5" y="2"/>
                  </a:cubicBezTo>
                  <a:cubicBezTo>
                    <a:pt x="1" y="2"/>
                    <a:pt x="1" y="2"/>
                    <a:pt x="1" y="2"/>
                  </a:cubicBezTo>
                  <a:cubicBezTo>
                    <a:pt x="0" y="2"/>
                    <a:pt x="0" y="1"/>
                    <a:pt x="0" y="1"/>
                  </a:cubicBezTo>
                  <a:cubicBezTo>
                    <a:pt x="0" y="1"/>
                    <a:pt x="0" y="1"/>
                    <a:pt x="0" y="1"/>
                  </a:cubicBezTo>
                  <a:cubicBezTo>
                    <a:pt x="0" y="1"/>
                    <a:pt x="0" y="0"/>
                    <a:pt x="1" y="0"/>
                  </a:cubicBezTo>
                  <a:cubicBezTo>
                    <a:pt x="5" y="0"/>
                    <a:pt x="5" y="0"/>
                    <a:pt x="5" y="0"/>
                  </a:cubicBezTo>
                  <a:cubicBezTo>
                    <a:pt x="5" y="0"/>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5" name="Freeform 218"/>
            <p:cNvSpPr/>
            <p:nvPr/>
          </p:nvSpPr>
          <p:spPr bwMode="auto">
            <a:xfrm>
              <a:off x="6946900" y="5083176"/>
              <a:ext cx="30162" cy="12700"/>
            </a:xfrm>
            <a:custGeom>
              <a:avLst/>
              <a:gdLst>
                <a:gd name="T0" fmla="*/ 5 w 5"/>
                <a:gd name="T1" fmla="*/ 1 h 2"/>
                <a:gd name="T2" fmla="*/ 5 w 5"/>
                <a:gd name="T3" fmla="*/ 2 h 2"/>
                <a:gd name="T4" fmla="*/ 1 w 5"/>
                <a:gd name="T5" fmla="*/ 2 h 2"/>
                <a:gd name="T6" fmla="*/ 0 w 5"/>
                <a:gd name="T7" fmla="*/ 1 h 2"/>
                <a:gd name="T8" fmla="*/ 0 w 5"/>
                <a:gd name="T9" fmla="*/ 1 h 2"/>
                <a:gd name="T10" fmla="*/ 1 w 5"/>
                <a:gd name="T11" fmla="*/ 0 h 2"/>
                <a:gd name="T12" fmla="*/ 5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5" y="2"/>
                  </a:cubicBezTo>
                  <a:cubicBezTo>
                    <a:pt x="1" y="2"/>
                    <a:pt x="1" y="2"/>
                    <a:pt x="1" y="2"/>
                  </a:cubicBezTo>
                  <a:cubicBezTo>
                    <a:pt x="0" y="2"/>
                    <a:pt x="0" y="1"/>
                    <a:pt x="0" y="1"/>
                  </a:cubicBezTo>
                  <a:cubicBezTo>
                    <a:pt x="0" y="1"/>
                    <a:pt x="0" y="1"/>
                    <a:pt x="0" y="1"/>
                  </a:cubicBezTo>
                  <a:cubicBezTo>
                    <a:pt x="0" y="1"/>
                    <a:pt x="0" y="0"/>
                    <a:pt x="1" y="0"/>
                  </a:cubicBezTo>
                  <a:cubicBezTo>
                    <a:pt x="5" y="0"/>
                    <a:pt x="5" y="0"/>
                    <a:pt x="5"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6" name="Freeform 219"/>
            <p:cNvSpPr/>
            <p:nvPr/>
          </p:nvSpPr>
          <p:spPr bwMode="auto">
            <a:xfrm>
              <a:off x="6988175" y="5083176"/>
              <a:ext cx="28575" cy="12700"/>
            </a:xfrm>
            <a:custGeom>
              <a:avLst/>
              <a:gdLst>
                <a:gd name="T0" fmla="*/ 5 w 5"/>
                <a:gd name="T1" fmla="*/ 1 h 2"/>
                <a:gd name="T2" fmla="*/ 5 w 5"/>
                <a:gd name="T3" fmla="*/ 2 h 2"/>
                <a:gd name="T4" fmla="*/ 0 w 5"/>
                <a:gd name="T5" fmla="*/ 2 h 2"/>
                <a:gd name="T6" fmla="*/ 0 w 5"/>
                <a:gd name="T7" fmla="*/ 1 h 2"/>
                <a:gd name="T8" fmla="*/ 0 w 5"/>
                <a:gd name="T9" fmla="*/ 1 h 2"/>
                <a:gd name="T10" fmla="*/ 0 w 5"/>
                <a:gd name="T11" fmla="*/ 0 h 2"/>
                <a:gd name="T12" fmla="*/ 5 w 5"/>
                <a:gd name="T13" fmla="*/ 0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5" y="1"/>
                    <a:pt x="5" y="2"/>
                    <a:pt x="5" y="2"/>
                  </a:cubicBezTo>
                  <a:cubicBezTo>
                    <a:pt x="0" y="2"/>
                    <a:pt x="0" y="2"/>
                    <a:pt x="0" y="2"/>
                  </a:cubicBezTo>
                  <a:cubicBezTo>
                    <a:pt x="0" y="2"/>
                    <a:pt x="0" y="1"/>
                    <a:pt x="0" y="1"/>
                  </a:cubicBezTo>
                  <a:cubicBezTo>
                    <a:pt x="0" y="1"/>
                    <a:pt x="0" y="1"/>
                    <a:pt x="0" y="1"/>
                  </a:cubicBezTo>
                  <a:cubicBezTo>
                    <a:pt x="0" y="1"/>
                    <a:pt x="0" y="0"/>
                    <a:pt x="0" y="0"/>
                  </a:cubicBezTo>
                  <a:cubicBezTo>
                    <a:pt x="5" y="0"/>
                    <a:pt x="5" y="0"/>
                    <a:pt x="5" y="0"/>
                  </a:cubicBezTo>
                  <a:cubicBezTo>
                    <a:pt x="5" y="0"/>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7" name="Freeform 220"/>
            <p:cNvSpPr/>
            <p:nvPr/>
          </p:nvSpPr>
          <p:spPr bwMode="auto">
            <a:xfrm>
              <a:off x="6823075" y="5148263"/>
              <a:ext cx="34925" cy="6350"/>
            </a:xfrm>
            <a:custGeom>
              <a:avLst/>
              <a:gdLst>
                <a:gd name="T0" fmla="*/ 6 w 6"/>
                <a:gd name="T1" fmla="*/ 1 h 1"/>
                <a:gd name="T2" fmla="*/ 5 w 6"/>
                <a:gd name="T3" fmla="*/ 1 h 1"/>
                <a:gd name="T4" fmla="*/ 1 w 6"/>
                <a:gd name="T5" fmla="*/ 1 h 1"/>
                <a:gd name="T6" fmla="*/ 0 w 6"/>
                <a:gd name="T7" fmla="*/ 1 h 1"/>
                <a:gd name="T8" fmla="*/ 0 w 6"/>
                <a:gd name="T9" fmla="*/ 1 h 1"/>
                <a:gd name="T10" fmla="*/ 1 w 6"/>
                <a:gd name="T11" fmla="*/ 0 h 1"/>
                <a:gd name="T12" fmla="*/ 5 w 6"/>
                <a:gd name="T13" fmla="*/ 0 h 1"/>
                <a:gd name="T14" fmla="*/ 6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1"/>
                  </a:moveTo>
                  <a:cubicBezTo>
                    <a:pt x="6" y="1"/>
                    <a:pt x="6" y="1"/>
                    <a:pt x="5" y="1"/>
                  </a:cubicBezTo>
                  <a:cubicBezTo>
                    <a:pt x="1" y="1"/>
                    <a:pt x="1" y="1"/>
                    <a:pt x="1" y="1"/>
                  </a:cubicBezTo>
                  <a:cubicBezTo>
                    <a:pt x="1" y="1"/>
                    <a:pt x="0" y="1"/>
                    <a:pt x="0" y="1"/>
                  </a:cubicBezTo>
                  <a:cubicBezTo>
                    <a:pt x="0" y="1"/>
                    <a:pt x="0" y="1"/>
                    <a:pt x="0" y="1"/>
                  </a:cubicBezTo>
                  <a:cubicBezTo>
                    <a:pt x="0" y="0"/>
                    <a:pt x="1" y="0"/>
                    <a:pt x="1" y="0"/>
                  </a:cubicBezTo>
                  <a:cubicBezTo>
                    <a:pt x="5" y="0"/>
                    <a:pt x="5" y="0"/>
                    <a:pt x="5" y="0"/>
                  </a:cubicBezTo>
                  <a:cubicBezTo>
                    <a:pt x="6"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8" name="Freeform 221"/>
            <p:cNvSpPr/>
            <p:nvPr/>
          </p:nvSpPr>
          <p:spPr bwMode="auto">
            <a:xfrm>
              <a:off x="6864350" y="5148263"/>
              <a:ext cx="34925" cy="6350"/>
            </a:xfrm>
            <a:custGeom>
              <a:avLst/>
              <a:gdLst>
                <a:gd name="T0" fmla="*/ 6 w 6"/>
                <a:gd name="T1" fmla="*/ 1 h 1"/>
                <a:gd name="T2" fmla="*/ 5 w 6"/>
                <a:gd name="T3" fmla="*/ 1 h 1"/>
                <a:gd name="T4" fmla="*/ 1 w 6"/>
                <a:gd name="T5" fmla="*/ 1 h 1"/>
                <a:gd name="T6" fmla="*/ 0 w 6"/>
                <a:gd name="T7" fmla="*/ 1 h 1"/>
                <a:gd name="T8" fmla="*/ 0 w 6"/>
                <a:gd name="T9" fmla="*/ 1 h 1"/>
                <a:gd name="T10" fmla="*/ 1 w 6"/>
                <a:gd name="T11" fmla="*/ 0 h 1"/>
                <a:gd name="T12" fmla="*/ 5 w 6"/>
                <a:gd name="T13" fmla="*/ 0 h 1"/>
                <a:gd name="T14" fmla="*/ 6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1"/>
                  </a:moveTo>
                  <a:cubicBezTo>
                    <a:pt x="6" y="1"/>
                    <a:pt x="5" y="1"/>
                    <a:pt x="5" y="1"/>
                  </a:cubicBezTo>
                  <a:cubicBezTo>
                    <a:pt x="1" y="1"/>
                    <a:pt x="1" y="1"/>
                    <a:pt x="1" y="1"/>
                  </a:cubicBezTo>
                  <a:cubicBezTo>
                    <a:pt x="1" y="1"/>
                    <a:pt x="0" y="1"/>
                    <a:pt x="0" y="1"/>
                  </a:cubicBezTo>
                  <a:cubicBezTo>
                    <a:pt x="0" y="1"/>
                    <a:pt x="0" y="1"/>
                    <a:pt x="0" y="1"/>
                  </a:cubicBezTo>
                  <a:cubicBezTo>
                    <a:pt x="0" y="0"/>
                    <a:pt x="1" y="0"/>
                    <a:pt x="1" y="0"/>
                  </a:cubicBezTo>
                  <a:cubicBezTo>
                    <a:pt x="5" y="0"/>
                    <a:pt x="5" y="0"/>
                    <a:pt x="5" y="0"/>
                  </a:cubicBezTo>
                  <a:cubicBezTo>
                    <a:pt x="5"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69" name="Freeform 222"/>
            <p:cNvSpPr/>
            <p:nvPr/>
          </p:nvSpPr>
          <p:spPr bwMode="auto">
            <a:xfrm>
              <a:off x="6905625" y="5148263"/>
              <a:ext cx="34925" cy="6350"/>
            </a:xfrm>
            <a:custGeom>
              <a:avLst/>
              <a:gdLst>
                <a:gd name="T0" fmla="*/ 6 w 6"/>
                <a:gd name="T1" fmla="*/ 1 h 1"/>
                <a:gd name="T2" fmla="*/ 5 w 6"/>
                <a:gd name="T3" fmla="*/ 1 h 1"/>
                <a:gd name="T4" fmla="*/ 1 w 6"/>
                <a:gd name="T5" fmla="*/ 1 h 1"/>
                <a:gd name="T6" fmla="*/ 0 w 6"/>
                <a:gd name="T7" fmla="*/ 1 h 1"/>
                <a:gd name="T8" fmla="*/ 0 w 6"/>
                <a:gd name="T9" fmla="*/ 1 h 1"/>
                <a:gd name="T10" fmla="*/ 1 w 6"/>
                <a:gd name="T11" fmla="*/ 0 h 1"/>
                <a:gd name="T12" fmla="*/ 5 w 6"/>
                <a:gd name="T13" fmla="*/ 0 h 1"/>
                <a:gd name="T14" fmla="*/ 6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1"/>
                  </a:moveTo>
                  <a:cubicBezTo>
                    <a:pt x="6" y="1"/>
                    <a:pt x="5" y="1"/>
                    <a:pt x="5" y="1"/>
                  </a:cubicBezTo>
                  <a:cubicBezTo>
                    <a:pt x="1" y="1"/>
                    <a:pt x="1" y="1"/>
                    <a:pt x="1" y="1"/>
                  </a:cubicBezTo>
                  <a:cubicBezTo>
                    <a:pt x="0" y="1"/>
                    <a:pt x="0" y="1"/>
                    <a:pt x="0" y="1"/>
                  </a:cubicBezTo>
                  <a:cubicBezTo>
                    <a:pt x="0" y="1"/>
                    <a:pt x="0" y="1"/>
                    <a:pt x="0" y="1"/>
                  </a:cubicBezTo>
                  <a:cubicBezTo>
                    <a:pt x="0" y="0"/>
                    <a:pt x="0" y="0"/>
                    <a:pt x="1" y="0"/>
                  </a:cubicBezTo>
                  <a:cubicBezTo>
                    <a:pt x="5" y="0"/>
                    <a:pt x="5" y="0"/>
                    <a:pt x="5" y="0"/>
                  </a:cubicBezTo>
                  <a:cubicBezTo>
                    <a:pt x="5"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0" name="Freeform 223"/>
            <p:cNvSpPr/>
            <p:nvPr/>
          </p:nvSpPr>
          <p:spPr bwMode="auto">
            <a:xfrm>
              <a:off x="6946900" y="5148263"/>
              <a:ext cx="30162" cy="6350"/>
            </a:xfrm>
            <a:custGeom>
              <a:avLst/>
              <a:gdLst>
                <a:gd name="T0" fmla="*/ 5 w 5"/>
                <a:gd name="T1" fmla="*/ 1 h 1"/>
                <a:gd name="T2" fmla="*/ 5 w 5"/>
                <a:gd name="T3" fmla="*/ 1 h 1"/>
                <a:gd name="T4" fmla="*/ 1 w 5"/>
                <a:gd name="T5" fmla="*/ 1 h 1"/>
                <a:gd name="T6" fmla="*/ 0 w 5"/>
                <a:gd name="T7" fmla="*/ 1 h 1"/>
                <a:gd name="T8" fmla="*/ 0 w 5"/>
                <a:gd name="T9" fmla="*/ 1 h 1"/>
                <a:gd name="T10" fmla="*/ 1 w 5"/>
                <a:gd name="T11" fmla="*/ 0 h 1"/>
                <a:gd name="T12" fmla="*/ 5 w 5"/>
                <a:gd name="T13" fmla="*/ 0 h 1"/>
                <a:gd name="T14" fmla="*/ 5 w 5"/>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1"/>
                  </a:moveTo>
                  <a:cubicBezTo>
                    <a:pt x="5" y="1"/>
                    <a:pt x="5" y="1"/>
                    <a:pt x="5" y="1"/>
                  </a:cubicBezTo>
                  <a:cubicBezTo>
                    <a:pt x="1" y="1"/>
                    <a:pt x="1" y="1"/>
                    <a:pt x="1" y="1"/>
                  </a:cubicBezTo>
                  <a:cubicBezTo>
                    <a:pt x="0" y="1"/>
                    <a:pt x="0" y="1"/>
                    <a:pt x="0" y="1"/>
                  </a:cubicBezTo>
                  <a:cubicBezTo>
                    <a:pt x="0" y="1"/>
                    <a:pt x="0" y="1"/>
                    <a:pt x="0" y="1"/>
                  </a:cubicBezTo>
                  <a:cubicBezTo>
                    <a:pt x="0" y="0"/>
                    <a:pt x="0" y="0"/>
                    <a:pt x="1" y="0"/>
                  </a:cubicBezTo>
                  <a:cubicBezTo>
                    <a:pt x="5" y="0"/>
                    <a:pt x="5" y="0"/>
                    <a:pt x="5" y="0"/>
                  </a:cubicBezTo>
                  <a:cubicBezTo>
                    <a:pt x="5" y="0"/>
                    <a:pt x="5"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grpSp>
      <p:grpSp>
        <p:nvGrpSpPr>
          <p:cNvPr id="171" name="组合 170"/>
          <p:cNvGrpSpPr/>
          <p:nvPr/>
        </p:nvGrpSpPr>
        <p:grpSpPr>
          <a:xfrm>
            <a:off x="4880225" y="1949279"/>
            <a:ext cx="612775" cy="452438"/>
            <a:chOff x="6699250" y="2247901"/>
            <a:chExt cx="612775" cy="452438"/>
          </a:xfrm>
          <a:solidFill>
            <a:schemeClr val="accent2"/>
          </a:solidFill>
        </p:grpSpPr>
        <p:sp>
          <p:nvSpPr>
            <p:cNvPr id="172" name="Freeform 228"/>
            <p:cNvSpPr>
              <a:spLocks noEditPoints="1"/>
            </p:cNvSpPr>
            <p:nvPr/>
          </p:nvSpPr>
          <p:spPr bwMode="auto">
            <a:xfrm>
              <a:off x="6705600" y="2641601"/>
              <a:ext cx="595312" cy="58738"/>
            </a:xfrm>
            <a:custGeom>
              <a:avLst/>
              <a:gdLst>
                <a:gd name="T0" fmla="*/ 93 w 101"/>
                <a:gd name="T1" fmla="*/ 4 h 10"/>
                <a:gd name="T2" fmla="*/ 93 w 101"/>
                <a:gd name="T3" fmla="*/ 0 h 10"/>
                <a:gd name="T4" fmla="*/ 8 w 101"/>
                <a:gd name="T5" fmla="*/ 0 h 10"/>
                <a:gd name="T6" fmla="*/ 8 w 101"/>
                <a:gd name="T7" fmla="*/ 4 h 10"/>
                <a:gd name="T8" fmla="*/ 0 w 101"/>
                <a:gd name="T9" fmla="*/ 4 h 10"/>
                <a:gd name="T10" fmla="*/ 0 w 101"/>
                <a:gd name="T11" fmla="*/ 10 h 10"/>
                <a:gd name="T12" fmla="*/ 101 w 101"/>
                <a:gd name="T13" fmla="*/ 10 h 10"/>
                <a:gd name="T14" fmla="*/ 101 w 101"/>
                <a:gd name="T15" fmla="*/ 4 h 10"/>
                <a:gd name="T16" fmla="*/ 93 w 101"/>
                <a:gd name="T17" fmla="*/ 4 h 10"/>
                <a:gd name="T18" fmla="*/ 15 w 101"/>
                <a:gd name="T19" fmla="*/ 7 h 10"/>
                <a:gd name="T20" fmla="*/ 13 w 101"/>
                <a:gd name="T21" fmla="*/ 5 h 10"/>
                <a:gd name="T22" fmla="*/ 15 w 101"/>
                <a:gd name="T23" fmla="*/ 2 h 10"/>
                <a:gd name="T24" fmla="*/ 17 w 101"/>
                <a:gd name="T25" fmla="*/ 5 h 10"/>
                <a:gd name="T26" fmla="*/ 15 w 101"/>
                <a:gd name="T27" fmla="*/ 7 h 10"/>
                <a:gd name="T28" fmla="*/ 22 w 101"/>
                <a:gd name="T29" fmla="*/ 7 h 10"/>
                <a:gd name="T30" fmla="*/ 20 w 101"/>
                <a:gd name="T31" fmla="*/ 5 h 10"/>
                <a:gd name="T32" fmla="*/ 22 w 101"/>
                <a:gd name="T33" fmla="*/ 3 h 10"/>
                <a:gd name="T34" fmla="*/ 23 w 101"/>
                <a:gd name="T35" fmla="*/ 5 h 10"/>
                <a:gd name="T36" fmla="*/ 22 w 101"/>
                <a:gd name="T37" fmla="*/ 7 h 10"/>
                <a:gd name="T38" fmla="*/ 89 w 101"/>
                <a:gd name="T39" fmla="*/ 6 h 10"/>
                <a:gd name="T40" fmla="*/ 79 w 101"/>
                <a:gd name="T41" fmla="*/ 6 h 10"/>
                <a:gd name="T42" fmla="*/ 79 w 101"/>
                <a:gd name="T43" fmla="*/ 3 h 10"/>
                <a:gd name="T44" fmla="*/ 89 w 101"/>
                <a:gd name="T45" fmla="*/ 3 h 10"/>
                <a:gd name="T46" fmla="*/ 89 w 101"/>
                <a:gd name="T4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1" h="10">
                  <a:moveTo>
                    <a:pt x="93" y="4"/>
                  </a:moveTo>
                  <a:cubicBezTo>
                    <a:pt x="93" y="0"/>
                    <a:pt x="93" y="0"/>
                    <a:pt x="93" y="0"/>
                  </a:cubicBezTo>
                  <a:cubicBezTo>
                    <a:pt x="8" y="0"/>
                    <a:pt x="8" y="0"/>
                    <a:pt x="8" y="0"/>
                  </a:cubicBezTo>
                  <a:cubicBezTo>
                    <a:pt x="8" y="4"/>
                    <a:pt x="8" y="4"/>
                    <a:pt x="8" y="4"/>
                  </a:cubicBezTo>
                  <a:cubicBezTo>
                    <a:pt x="0" y="4"/>
                    <a:pt x="0" y="4"/>
                    <a:pt x="0" y="4"/>
                  </a:cubicBezTo>
                  <a:cubicBezTo>
                    <a:pt x="0" y="10"/>
                    <a:pt x="0" y="10"/>
                    <a:pt x="0" y="10"/>
                  </a:cubicBezTo>
                  <a:cubicBezTo>
                    <a:pt x="101" y="10"/>
                    <a:pt x="101" y="10"/>
                    <a:pt x="101" y="10"/>
                  </a:cubicBezTo>
                  <a:cubicBezTo>
                    <a:pt x="101" y="4"/>
                    <a:pt x="101" y="4"/>
                    <a:pt x="101" y="4"/>
                  </a:cubicBezTo>
                  <a:lnTo>
                    <a:pt x="93" y="4"/>
                  </a:lnTo>
                  <a:close/>
                  <a:moveTo>
                    <a:pt x="15" y="7"/>
                  </a:moveTo>
                  <a:cubicBezTo>
                    <a:pt x="14" y="7"/>
                    <a:pt x="13" y="6"/>
                    <a:pt x="13" y="5"/>
                  </a:cubicBezTo>
                  <a:cubicBezTo>
                    <a:pt x="13" y="3"/>
                    <a:pt x="14" y="2"/>
                    <a:pt x="15" y="2"/>
                  </a:cubicBezTo>
                  <a:cubicBezTo>
                    <a:pt x="16" y="2"/>
                    <a:pt x="17" y="3"/>
                    <a:pt x="17" y="5"/>
                  </a:cubicBezTo>
                  <a:cubicBezTo>
                    <a:pt x="17" y="6"/>
                    <a:pt x="16" y="7"/>
                    <a:pt x="15" y="7"/>
                  </a:cubicBezTo>
                  <a:close/>
                  <a:moveTo>
                    <a:pt x="22" y="7"/>
                  </a:moveTo>
                  <a:cubicBezTo>
                    <a:pt x="21" y="7"/>
                    <a:pt x="20" y="6"/>
                    <a:pt x="20" y="5"/>
                  </a:cubicBezTo>
                  <a:cubicBezTo>
                    <a:pt x="20" y="4"/>
                    <a:pt x="21" y="3"/>
                    <a:pt x="22" y="3"/>
                  </a:cubicBezTo>
                  <a:cubicBezTo>
                    <a:pt x="23" y="3"/>
                    <a:pt x="23" y="4"/>
                    <a:pt x="23" y="5"/>
                  </a:cubicBezTo>
                  <a:cubicBezTo>
                    <a:pt x="23" y="6"/>
                    <a:pt x="23" y="7"/>
                    <a:pt x="22" y="7"/>
                  </a:cubicBezTo>
                  <a:close/>
                  <a:moveTo>
                    <a:pt x="89" y="6"/>
                  </a:moveTo>
                  <a:cubicBezTo>
                    <a:pt x="79" y="6"/>
                    <a:pt x="79" y="6"/>
                    <a:pt x="79" y="6"/>
                  </a:cubicBezTo>
                  <a:cubicBezTo>
                    <a:pt x="79" y="3"/>
                    <a:pt x="79" y="3"/>
                    <a:pt x="79" y="3"/>
                  </a:cubicBezTo>
                  <a:cubicBezTo>
                    <a:pt x="89" y="3"/>
                    <a:pt x="89" y="3"/>
                    <a:pt x="89" y="3"/>
                  </a:cubicBezTo>
                  <a:lnTo>
                    <a:pt x="89"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3" name="Freeform 229"/>
            <p:cNvSpPr>
              <a:spLocks noEditPoints="1"/>
            </p:cNvSpPr>
            <p:nvPr/>
          </p:nvSpPr>
          <p:spPr bwMode="auto">
            <a:xfrm>
              <a:off x="6699250" y="2247901"/>
              <a:ext cx="612775" cy="393700"/>
            </a:xfrm>
            <a:custGeom>
              <a:avLst/>
              <a:gdLst>
                <a:gd name="T0" fmla="*/ 0 w 386"/>
                <a:gd name="T1" fmla="*/ 0 h 248"/>
                <a:gd name="T2" fmla="*/ 4 w 386"/>
                <a:gd name="T3" fmla="*/ 248 h 248"/>
                <a:gd name="T4" fmla="*/ 26 w 386"/>
                <a:gd name="T5" fmla="*/ 248 h 248"/>
                <a:gd name="T6" fmla="*/ 26 w 386"/>
                <a:gd name="T7" fmla="*/ 233 h 248"/>
                <a:gd name="T8" fmla="*/ 360 w 386"/>
                <a:gd name="T9" fmla="*/ 233 h 248"/>
                <a:gd name="T10" fmla="*/ 360 w 386"/>
                <a:gd name="T11" fmla="*/ 248 h 248"/>
                <a:gd name="T12" fmla="*/ 379 w 386"/>
                <a:gd name="T13" fmla="*/ 248 h 248"/>
                <a:gd name="T14" fmla="*/ 386 w 386"/>
                <a:gd name="T15" fmla="*/ 0 h 248"/>
                <a:gd name="T16" fmla="*/ 0 w 386"/>
                <a:gd name="T17" fmla="*/ 0 h 248"/>
                <a:gd name="T18" fmla="*/ 356 w 386"/>
                <a:gd name="T19" fmla="*/ 211 h 248"/>
                <a:gd name="T20" fmla="*/ 30 w 386"/>
                <a:gd name="T21" fmla="*/ 211 h 248"/>
                <a:gd name="T22" fmla="*/ 26 w 386"/>
                <a:gd name="T23" fmla="*/ 18 h 248"/>
                <a:gd name="T24" fmla="*/ 360 w 386"/>
                <a:gd name="T25" fmla="*/ 18 h 248"/>
                <a:gd name="T26" fmla="*/ 356 w 386"/>
                <a:gd name="T27" fmla="*/ 21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6" h="248">
                  <a:moveTo>
                    <a:pt x="0" y="0"/>
                  </a:moveTo>
                  <a:lnTo>
                    <a:pt x="4" y="248"/>
                  </a:lnTo>
                  <a:lnTo>
                    <a:pt x="26" y="248"/>
                  </a:lnTo>
                  <a:lnTo>
                    <a:pt x="26" y="233"/>
                  </a:lnTo>
                  <a:lnTo>
                    <a:pt x="360" y="233"/>
                  </a:lnTo>
                  <a:lnTo>
                    <a:pt x="360" y="248"/>
                  </a:lnTo>
                  <a:lnTo>
                    <a:pt x="379" y="248"/>
                  </a:lnTo>
                  <a:lnTo>
                    <a:pt x="386" y="0"/>
                  </a:lnTo>
                  <a:lnTo>
                    <a:pt x="0" y="0"/>
                  </a:lnTo>
                  <a:close/>
                  <a:moveTo>
                    <a:pt x="356" y="211"/>
                  </a:moveTo>
                  <a:lnTo>
                    <a:pt x="30" y="211"/>
                  </a:lnTo>
                  <a:lnTo>
                    <a:pt x="26" y="18"/>
                  </a:lnTo>
                  <a:lnTo>
                    <a:pt x="360" y="18"/>
                  </a:lnTo>
                  <a:lnTo>
                    <a:pt x="356"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4" name="Freeform 230"/>
            <p:cNvSpPr>
              <a:spLocks noEditPoints="1"/>
            </p:cNvSpPr>
            <p:nvPr/>
          </p:nvSpPr>
          <p:spPr bwMode="auto">
            <a:xfrm>
              <a:off x="7058025" y="2341563"/>
              <a:ext cx="153987" cy="206375"/>
            </a:xfrm>
            <a:custGeom>
              <a:avLst/>
              <a:gdLst>
                <a:gd name="T0" fmla="*/ 89 w 97"/>
                <a:gd name="T1" fmla="*/ 48 h 130"/>
                <a:gd name="T2" fmla="*/ 86 w 97"/>
                <a:gd name="T3" fmla="*/ 45 h 130"/>
                <a:gd name="T4" fmla="*/ 75 w 97"/>
                <a:gd name="T5" fmla="*/ 37 h 130"/>
                <a:gd name="T6" fmla="*/ 56 w 97"/>
                <a:gd name="T7" fmla="*/ 30 h 130"/>
                <a:gd name="T8" fmla="*/ 49 w 97"/>
                <a:gd name="T9" fmla="*/ 4 h 130"/>
                <a:gd name="T10" fmla="*/ 41 w 97"/>
                <a:gd name="T11" fmla="*/ 0 h 130"/>
                <a:gd name="T12" fmla="*/ 30 w 97"/>
                <a:gd name="T13" fmla="*/ 4 h 130"/>
                <a:gd name="T14" fmla="*/ 26 w 97"/>
                <a:gd name="T15" fmla="*/ 56 h 130"/>
                <a:gd name="T16" fmla="*/ 19 w 97"/>
                <a:gd name="T17" fmla="*/ 52 h 130"/>
                <a:gd name="T18" fmla="*/ 0 w 97"/>
                <a:gd name="T19" fmla="*/ 71 h 130"/>
                <a:gd name="T20" fmla="*/ 0 w 97"/>
                <a:gd name="T21" fmla="*/ 78 h 130"/>
                <a:gd name="T22" fmla="*/ 8 w 97"/>
                <a:gd name="T23" fmla="*/ 93 h 130"/>
                <a:gd name="T24" fmla="*/ 15 w 97"/>
                <a:gd name="T25" fmla="*/ 104 h 130"/>
                <a:gd name="T26" fmla="*/ 19 w 97"/>
                <a:gd name="T27" fmla="*/ 115 h 130"/>
                <a:gd name="T28" fmla="*/ 26 w 97"/>
                <a:gd name="T29" fmla="*/ 130 h 130"/>
                <a:gd name="T30" fmla="*/ 86 w 97"/>
                <a:gd name="T31" fmla="*/ 115 h 130"/>
                <a:gd name="T32" fmla="*/ 89 w 97"/>
                <a:gd name="T33" fmla="*/ 96 h 130"/>
                <a:gd name="T34" fmla="*/ 97 w 97"/>
                <a:gd name="T35" fmla="*/ 52 h 130"/>
                <a:gd name="T36" fmla="*/ 89 w 97"/>
                <a:gd name="T37" fmla="*/ 96 h 130"/>
                <a:gd name="T38" fmla="*/ 86 w 97"/>
                <a:gd name="T39" fmla="*/ 111 h 130"/>
                <a:gd name="T40" fmla="*/ 78 w 97"/>
                <a:gd name="T41" fmla="*/ 122 h 130"/>
                <a:gd name="T42" fmla="*/ 30 w 97"/>
                <a:gd name="T43" fmla="*/ 111 h 130"/>
                <a:gd name="T44" fmla="*/ 26 w 97"/>
                <a:gd name="T45" fmla="*/ 100 h 130"/>
                <a:gd name="T46" fmla="*/ 19 w 97"/>
                <a:gd name="T47" fmla="*/ 89 h 130"/>
                <a:gd name="T48" fmla="*/ 15 w 97"/>
                <a:gd name="T49" fmla="*/ 78 h 130"/>
                <a:gd name="T50" fmla="*/ 12 w 97"/>
                <a:gd name="T51" fmla="*/ 71 h 130"/>
                <a:gd name="T52" fmla="*/ 4 w 97"/>
                <a:gd name="T53" fmla="*/ 59 h 130"/>
                <a:gd name="T54" fmla="*/ 19 w 97"/>
                <a:gd name="T55" fmla="*/ 67 h 130"/>
                <a:gd name="T56" fmla="*/ 26 w 97"/>
                <a:gd name="T57" fmla="*/ 82 h 130"/>
                <a:gd name="T58" fmla="*/ 30 w 97"/>
                <a:gd name="T59" fmla="*/ 8 h 130"/>
                <a:gd name="T60" fmla="*/ 41 w 97"/>
                <a:gd name="T61" fmla="*/ 59 h 130"/>
                <a:gd name="T62" fmla="*/ 49 w 97"/>
                <a:gd name="T63" fmla="*/ 37 h 130"/>
                <a:gd name="T64" fmla="*/ 56 w 97"/>
                <a:gd name="T65" fmla="*/ 59 h 130"/>
                <a:gd name="T66" fmla="*/ 64 w 97"/>
                <a:gd name="T67" fmla="*/ 45 h 130"/>
                <a:gd name="T68" fmla="*/ 75 w 97"/>
                <a:gd name="T69" fmla="*/ 67 h 130"/>
                <a:gd name="T70" fmla="*/ 78 w 97"/>
                <a:gd name="T71" fmla="*/ 48 h 130"/>
                <a:gd name="T72" fmla="*/ 86 w 97"/>
                <a:gd name="T73" fmla="*/ 56 h 130"/>
                <a:gd name="T74" fmla="*/ 89 w 97"/>
                <a:gd name="T75" fmla="*/ 9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130">
                  <a:moveTo>
                    <a:pt x="89" y="52"/>
                  </a:moveTo>
                  <a:lnTo>
                    <a:pt x="89" y="48"/>
                  </a:lnTo>
                  <a:lnTo>
                    <a:pt x="86" y="48"/>
                  </a:lnTo>
                  <a:lnTo>
                    <a:pt x="86" y="45"/>
                  </a:lnTo>
                  <a:lnTo>
                    <a:pt x="75" y="45"/>
                  </a:lnTo>
                  <a:lnTo>
                    <a:pt x="75" y="37"/>
                  </a:lnTo>
                  <a:lnTo>
                    <a:pt x="56" y="37"/>
                  </a:lnTo>
                  <a:lnTo>
                    <a:pt x="56" y="30"/>
                  </a:lnTo>
                  <a:lnTo>
                    <a:pt x="49" y="30"/>
                  </a:lnTo>
                  <a:lnTo>
                    <a:pt x="49" y="4"/>
                  </a:lnTo>
                  <a:lnTo>
                    <a:pt x="41" y="4"/>
                  </a:lnTo>
                  <a:lnTo>
                    <a:pt x="41" y="0"/>
                  </a:lnTo>
                  <a:lnTo>
                    <a:pt x="30" y="0"/>
                  </a:lnTo>
                  <a:lnTo>
                    <a:pt x="30" y="4"/>
                  </a:lnTo>
                  <a:lnTo>
                    <a:pt x="26" y="4"/>
                  </a:lnTo>
                  <a:lnTo>
                    <a:pt x="26" y="56"/>
                  </a:lnTo>
                  <a:lnTo>
                    <a:pt x="19" y="56"/>
                  </a:lnTo>
                  <a:lnTo>
                    <a:pt x="19" y="52"/>
                  </a:lnTo>
                  <a:lnTo>
                    <a:pt x="0" y="52"/>
                  </a:lnTo>
                  <a:lnTo>
                    <a:pt x="0" y="71"/>
                  </a:lnTo>
                  <a:lnTo>
                    <a:pt x="0" y="71"/>
                  </a:lnTo>
                  <a:lnTo>
                    <a:pt x="0" y="78"/>
                  </a:lnTo>
                  <a:lnTo>
                    <a:pt x="8" y="78"/>
                  </a:lnTo>
                  <a:lnTo>
                    <a:pt x="8" y="93"/>
                  </a:lnTo>
                  <a:lnTo>
                    <a:pt x="15" y="93"/>
                  </a:lnTo>
                  <a:lnTo>
                    <a:pt x="15" y="104"/>
                  </a:lnTo>
                  <a:lnTo>
                    <a:pt x="19" y="104"/>
                  </a:lnTo>
                  <a:lnTo>
                    <a:pt x="19" y="115"/>
                  </a:lnTo>
                  <a:lnTo>
                    <a:pt x="26" y="115"/>
                  </a:lnTo>
                  <a:lnTo>
                    <a:pt x="26" y="130"/>
                  </a:lnTo>
                  <a:lnTo>
                    <a:pt x="86" y="130"/>
                  </a:lnTo>
                  <a:lnTo>
                    <a:pt x="86" y="115"/>
                  </a:lnTo>
                  <a:lnTo>
                    <a:pt x="89" y="115"/>
                  </a:lnTo>
                  <a:lnTo>
                    <a:pt x="89" y="96"/>
                  </a:lnTo>
                  <a:lnTo>
                    <a:pt x="97" y="96"/>
                  </a:lnTo>
                  <a:lnTo>
                    <a:pt x="97" y="52"/>
                  </a:lnTo>
                  <a:lnTo>
                    <a:pt x="89" y="52"/>
                  </a:lnTo>
                  <a:close/>
                  <a:moveTo>
                    <a:pt x="89" y="96"/>
                  </a:moveTo>
                  <a:lnTo>
                    <a:pt x="86" y="96"/>
                  </a:lnTo>
                  <a:lnTo>
                    <a:pt x="86" y="111"/>
                  </a:lnTo>
                  <a:lnTo>
                    <a:pt x="78" y="111"/>
                  </a:lnTo>
                  <a:lnTo>
                    <a:pt x="78" y="122"/>
                  </a:lnTo>
                  <a:lnTo>
                    <a:pt x="30" y="122"/>
                  </a:lnTo>
                  <a:lnTo>
                    <a:pt x="30" y="111"/>
                  </a:lnTo>
                  <a:lnTo>
                    <a:pt x="26" y="111"/>
                  </a:lnTo>
                  <a:lnTo>
                    <a:pt x="26" y="100"/>
                  </a:lnTo>
                  <a:lnTo>
                    <a:pt x="19" y="100"/>
                  </a:lnTo>
                  <a:lnTo>
                    <a:pt x="19" y="89"/>
                  </a:lnTo>
                  <a:lnTo>
                    <a:pt x="15" y="89"/>
                  </a:lnTo>
                  <a:lnTo>
                    <a:pt x="15" y="78"/>
                  </a:lnTo>
                  <a:lnTo>
                    <a:pt x="12" y="78"/>
                  </a:lnTo>
                  <a:lnTo>
                    <a:pt x="12" y="71"/>
                  </a:lnTo>
                  <a:lnTo>
                    <a:pt x="4" y="71"/>
                  </a:lnTo>
                  <a:lnTo>
                    <a:pt x="4" y="59"/>
                  </a:lnTo>
                  <a:lnTo>
                    <a:pt x="19" y="59"/>
                  </a:lnTo>
                  <a:lnTo>
                    <a:pt x="19" y="67"/>
                  </a:lnTo>
                  <a:lnTo>
                    <a:pt x="26" y="67"/>
                  </a:lnTo>
                  <a:lnTo>
                    <a:pt x="26" y="82"/>
                  </a:lnTo>
                  <a:lnTo>
                    <a:pt x="30" y="82"/>
                  </a:lnTo>
                  <a:lnTo>
                    <a:pt x="30" y="8"/>
                  </a:lnTo>
                  <a:lnTo>
                    <a:pt x="41" y="8"/>
                  </a:lnTo>
                  <a:lnTo>
                    <a:pt x="41" y="59"/>
                  </a:lnTo>
                  <a:lnTo>
                    <a:pt x="49" y="59"/>
                  </a:lnTo>
                  <a:lnTo>
                    <a:pt x="49" y="37"/>
                  </a:lnTo>
                  <a:lnTo>
                    <a:pt x="56" y="37"/>
                  </a:lnTo>
                  <a:lnTo>
                    <a:pt x="56" y="59"/>
                  </a:lnTo>
                  <a:lnTo>
                    <a:pt x="64" y="59"/>
                  </a:lnTo>
                  <a:lnTo>
                    <a:pt x="64" y="45"/>
                  </a:lnTo>
                  <a:lnTo>
                    <a:pt x="75" y="45"/>
                  </a:lnTo>
                  <a:lnTo>
                    <a:pt x="75" y="67"/>
                  </a:lnTo>
                  <a:lnTo>
                    <a:pt x="78" y="67"/>
                  </a:lnTo>
                  <a:lnTo>
                    <a:pt x="78" y="48"/>
                  </a:lnTo>
                  <a:lnTo>
                    <a:pt x="86" y="48"/>
                  </a:lnTo>
                  <a:lnTo>
                    <a:pt x="86" y="56"/>
                  </a:lnTo>
                  <a:lnTo>
                    <a:pt x="89" y="56"/>
                  </a:lnTo>
                  <a:lnTo>
                    <a:pt x="89"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grpSp>
      <p:grpSp>
        <p:nvGrpSpPr>
          <p:cNvPr id="175" name="组合 174"/>
          <p:cNvGrpSpPr/>
          <p:nvPr/>
        </p:nvGrpSpPr>
        <p:grpSpPr>
          <a:xfrm>
            <a:off x="8754009" y="1507020"/>
            <a:ext cx="471487" cy="454025"/>
            <a:chOff x="4767263" y="3500438"/>
            <a:chExt cx="471487" cy="454025"/>
          </a:xfrm>
          <a:solidFill>
            <a:schemeClr val="accent2"/>
          </a:solidFill>
        </p:grpSpPr>
        <p:sp>
          <p:nvSpPr>
            <p:cNvPr id="176" name="Freeform 231"/>
            <p:cNvSpPr/>
            <p:nvPr/>
          </p:nvSpPr>
          <p:spPr bwMode="auto">
            <a:xfrm>
              <a:off x="5121275" y="3513138"/>
              <a:ext cx="117475" cy="441325"/>
            </a:xfrm>
            <a:custGeom>
              <a:avLst/>
              <a:gdLst>
                <a:gd name="T0" fmla="*/ 16 w 20"/>
                <a:gd name="T1" fmla="*/ 0 h 75"/>
                <a:gd name="T2" fmla="*/ 16 w 20"/>
                <a:gd name="T3" fmla="*/ 62 h 75"/>
                <a:gd name="T4" fmla="*/ 7 w 20"/>
                <a:gd name="T5" fmla="*/ 71 h 75"/>
                <a:gd name="T6" fmla="*/ 2 w 20"/>
                <a:gd name="T7" fmla="*/ 70 h 75"/>
                <a:gd name="T8" fmla="*/ 0 w 20"/>
                <a:gd name="T9" fmla="*/ 73 h 75"/>
                <a:gd name="T10" fmla="*/ 7 w 20"/>
                <a:gd name="T11" fmla="*/ 75 h 75"/>
                <a:gd name="T12" fmla="*/ 20 w 20"/>
                <a:gd name="T13" fmla="*/ 62 h 75"/>
                <a:gd name="T14" fmla="*/ 20 w 20"/>
                <a:gd name="T15" fmla="*/ 0 h 75"/>
                <a:gd name="T16" fmla="*/ 16 w 20"/>
                <a:gd name="T1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5">
                  <a:moveTo>
                    <a:pt x="16" y="0"/>
                  </a:moveTo>
                  <a:cubicBezTo>
                    <a:pt x="16" y="62"/>
                    <a:pt x="16" y="62"/>
                    <a:pt x="16" y="62"/>
                  </a:cubicBezTo>
                  <a:cubicBezTo>
                    <a:pt x="16" y="67"/>
                    <a:pt x="12" y="71"/>
                    <a:pt x="7" y="71"/>
                  </a:cubicBezTo>
                  <a:cubicBezTo>
                    <a:pt x="5" y="71"/>
                    <a:pt x="4" y="71"/>
                    <a:pt x="2" y="70"/>
                  </a:cubicBezTo>
                  <a:cubicBezTo>
                    <a:pt x="2" y="71"/>
                    <a:pt x="2" y="72"/>
                    <a:pt x="0" y="73"/>
                  </a:cubicBezTo>
                  <a:cubicBezTo>
                    <a:pt x="2" y="74"/>
                    <a:pt x="5" y="75"/>
                    <a:pt x="7" y="75"/>
                  </a:cubicBezTo>
                  <a:cubicBezTo>
                    <a:pt x="14" y="75"/>
                    <a:pt x="20" y="69"/>
                    <a:pt x="20" y="62"/>
                  </a:cubicBezTo>
                  <a:cubicBezTo>
                    <a:pt x="20" y="0"/>
                    <a:pt x="20" y="0"/>
                    <a:pt x="20" y="0"/>
                  </a:cubicBez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7" name="Freeform 232"/>
            <p:cNvSpPr/>
            <p:nvPr/>
          </p:nvSpPr>
          <p:spPr bwMode="auto">
            <a:xfrm>
              <a:off x="5086350" y="3513138"/>
              <a:ext cx="22225" cy="334963"/>
            </a:xfrm>
            <a:custGeom>
              <a:avLst/>
              <a:gdLst>
                <a:gd name="T0" fmla="*/ 4 w 4"/>
                <a:gd name="T1" fmla="*/ 57 h 57"/>
                <a:gd name="T2" fmla="*/ 4 w 4"/>
                <a:gd name="T3" fmla="*/ 0 h 57"/>
                <a:gd name="T4" fmla="*/ 0 w 4"/>
                <a:gd name="T5" fmla="*/ 0 h 57"/>
                <a:gd name="T6" fmla="*/ 0 w 4"/>
                <a:gd name="T7" fmla="*/ 52 h 57"/>
                <a:gd name="T8" fmla="*/ 4 w 4"/>
                <a:gd name="T9" fmla="*/ 57 h 57"/>
              </a:gdLst>
              <a:ahLst/>
              <a:cxnLst>
                <a:cxn ang="0">
                  <a:pos x="T0" y="T1"/>
                </a:cxn>
                <a:cxn ang="0">
                  <a:pos x="T2" y="T3"/>
                </a:cxn>
                <a:cxn ang="0">
                  <a:pos x="T4" y="T5"/>
                </a:cxn>
                <a:cxn ang="0">
                  <a:pos x="T6" y="T7"/>
                </a:cxn>
                <a:cxn ang="0">
                  <a:pos x="T8" y="T9"/>
                </a:cxn>
              </a:cxnLst>
              <a:rect l="0" t="0" r="r" b="b"/>
              <a:pathLst>
                <a:path w="4" h="57">
                  <a:moveTo>
                    <a:pt x="4" y="57"/>
                  </a:moveTo>
                  <a:cubicBezTo>
                    <a:pt x="4" y="0"/>
                    <a:pt x="4" y="0"/>
                    <a:pt x="4" y="0"/>
                  </a:cubicBezTo>
                  <a:cubicBezTo>
                    <a:pt x="0" y="0"/>
                    <a:pt x="0" y="0"/>
                    <a:pt x="0" y="0"/>
                  </a:cubicBezTo>
                  <a:cubicBezTo>
                    <a:pt x="0" y="52"/>
                    <a:pt x="0" y="52"/>
                    <a:pt x="0" y="52"/>
                  </a:cubicBezTo>
                  <a:cubicBezTo>
                    <a:pt x="1" y="54"/>
                    <a:pt x="3"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8" name="Freeform 233"/>
            <p:cNvSpPr/>
            <p:nvPr/>
          </p:nvSpPr>
          <p:spPr bwMode="auto">
            <a:xfrm>
              <a:off x="4767263" y="3500438"/>
              <a:ext cx="382587" cy="454025"/>
            </a:xfrm>
            <a:custGeom>
              <a:avLst/>
              <a:gdLst>
                <a:gd name="T0" fmla="*/ 55 w 65"/>
                <a:gd name="T1" fmla="*/ 77 h 77"/>
                <a:gd name="T2" fmla="*/ 10 w 65"/>
                <a:gd name="T3" fmla="*/ 77 h 77"/>
                <a:gd name="T4" fmla="*/ 2 w 65"/>
                <a:gd name="T5" fmla="*/ 73 h 77"/>
                <a:gd name="T6" fmla="*/ 3 w 65"/>
                <a:gd name="T7" fmla="*/ 64 h 77"/>
                <a:gd name="T8" fmla="*/ 23 w 65"/>
                <a:gd name="T9" fmla="*/ 34 h 77"/>
                <a:gd name="T10" fmla="*/ 23 w 65"/>
                <a:gd name="T11" fmla="*/ 4 h 77"/>
                <a:gd name="T12" fmla="*/ 18 w 65"/>
                <a:gd name="T13" fmla="*/ 4 h 77"/>
                <a:gd name="T14" fmla="*/ 18 w 65"/>
                <a:gd name="T15" fmla="*/ 0 h 77"/>
                <a:gd name="T16" fmla="*/ 26 w 65"/>
                <a:gd name="T17" fmla="*/ 0 h 77"/>
                <a:gd name="T18" fmla="*/ 26 w 65"/>
                <a:gd name="T19" fmla="*/ 2 h 77"/>
                <a:gd name="T20" fmla="*/ 26 w 65"/>
                <a:gd name="T21" fmla="*/ 35 h 77"/>
                <a:gd name="T22" fmla="*/ 6 w 65"/>
                <a:gd name="T23" fmla="*/ 66 h 77"/>
                <a:gd name="T24" fmla="*/ 5 w 65"/>
                <a:gd name="T25" fmla="*/ 71 h 77"/>
                <a:gd name="T26" fmla="*/ 10 w 65"/>
                <a:gd name="T27" fmla="*/ 73 h 77"/>
                <a:gd name="T28" fmla="*/ 55 w 65"/>
                <a:gd name="T29" fmla="*/ 73 h 77"/>
                <a:gd name="T30" fmla="*/ 60 w 65"/>
                <a:gd name="T31" fmla="*/ 71 h 77"/>
                <a:gd name="T32" fmla="*/ 59 w 65"/>
                <a:gd name="T33" fmla="*/ 66 h 77"/>
                <a:gd name="T34" fmla="*/ 39 w 65"/>
                <a:gd name="T35" fmla="*/ 35 h 77"/>
                <a:gd name="T36" fmla="*/ 39 w 65"/>
                <a:gd name="T37" fmla="*/ 0 h 77"/>
                <a:gd name="T38" fmla="*/ 47 w 65"/>
                <a:gd name="T39" fmla="*/ 0 h 77"/>
                <a:gd name="T40" fmla="*/ 47 w 65"/>
                <a:gd name="T41" fmla="*/ 4 h 77"/>
                <a:gd name="T42" fmla="*/ 42 w 65"/>
                <a:gd name="T43" fmla="*/ 4 h 77"/>
                <a:gd name="T44" fmla="*/ 42 w 65"/>
                <a:gd name="T45" fmla="*/ 34 h 77"/>
                <a:gd name="T46" fmla="*/ 62 w 65"/>
                <a:gd name="T47" fmla="*/ 64 h 77"/>
                <a:gd name="T48" fmla="*/ 63 w 65"/>
                <a:gd name="T49" fmla="*/ 73 h 77"/>
                <a:gd name="T50" fmla="*/ 55 w 65"/>
                <a:gd name="T5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77">
                  <a:moveTo>
                    <a:pt x="55" y="77"/>
                  </a:moveTo>
                  <a:cubicBezTo>
                    <a:pt x="10" y="77"/>
                    <a:pt x="10" y="77"/>
                    <a:pt x="10" y="77"/>
                  </a:cubicBezTo>
                  <a:cubicBezTo>
                    <a:pt x="6" y="77"/>
                    <a:pt x="3" y="76"/>
                    <a:pt x="2" y="73"/>
                  </a:cubicBezTo>
                  <a:cubicBezTo>
                    <a:pt x="0" y="71"/>
                    <a:pt x="1" y="67"/>
                    <a:pt x="3" y="64"/>
                  </a:cubicBezTo>
                  <a:cubicBezTo>
                    <a:pt x="23" y="34"/>
                    <a:pt x="23" y="34"/>
                    <a:pt x="23" y="34"/>
                  </a:cubicBezTo>
                  <a:cubicBezTo>
                    <a:pt x="23" y="4"/>
                    <a:pt x="23" y="4"/>
                    <a:pt x="23" y="4"/>
                  </a:cubicBezTo>
                  <a:cubicBezTo>
                    <a:pt x="18" y="4"/>
                    <a:pt x="18" y="4"/>
                    <a:pt x="18" y="4"/>
                  </a:cubicBezTo>
                  <a:cubicBezTo>
                    <a:pt x="18" y="0"/>
                    <a:pt x="18" y="0"/>
                    <a:pt x="18" y="0"/>
                  </a:cubicBezTo>
                  <a:cubicBezTo>
                    <a:pt x="26" y="0"/>
                    <a:pt x="26" y="0"/>
                    <a:pt x="26" y="0"/>
                  </a:cubicBezTo>
                  <a:cubicBezTo>
                    <a:pt x="26" y="2"/>
                    <a:pt x="26" y="2"/>
                    <a:pt x="26" y="2"/>
                  </a:cubicBezTo>
                  <a:cubicBezTo>
                    <a:pt x="26" y="35"/>
                    <a:pt x="26" y="35"/>
                    <a:pt x="26" y="35"/>
                  </a:cubicBezTo>
                  <a:cubicBezTo>
                    <a:pt x="6" y="66"/>
                    <a:pt x="6" y="66"/>
                    <a:pt x="6" y="66"/>
                  </a:cubicBezTo>
                  <a:cubicBezTo>
                    <a:pt x="5" y="68"/>
                    <a:pt x="4" y="70"/>
                    <a:pt x="5" y="71"/>
                  </a:cubicBezTo>
                  <a:cubicBezTo>
                    <a:pt x="6" y="72"/>
                    <a:pt x="7" y="73"/>
                    <a:pt x="10" y="73"/>
                  </a:cubicBezTo>
                  <a:cubicBezTo>
                    <a:pt x="55" y="73"/>
                    <a:pt x="55" y="73"/>
                    <a:pt x="55" y="73"/>
                  </a:cubicBezTo>
                  <a:cubicBezTo>
                    <a:pt x="58" y="73"/>
                    <a:pt x="59" y="72"/>
                    <a:pt x="60" y="71"/>
                  </a:cubicBezTo>
                  <a:cubicBezTo>
                    <a:pt x="61" y="70"/>
                    <a:pt x="60" y="68"/>
                    <a:pt x="59" y="66"/>
                  </a:cubicBezTo>
                  <a:cubicBezTo>
                    <a:pt x="39" y="35"/>
                    <a:pt x="39" y="35"/>
                    <a:pt x="39" y="35"/>
                  </a:cubicBezTo>
                  <a:cubicBezTo>
                    <a:pt x="39" y="0"/>
                    <a:pt x="39" y="0"/>
                    <a:pt x="39" y="0"/>
                  </a:cubicBezTo>
                  <a:cubicBezTo>
                    <a:pt x="47" y="0"/>
                    <a:pt x="47" y="0"/>
                    <a:pt x="47" y="0"/>
                  </a:cubicBezTo>
                  <a:cubicBezTo>
                    <a:pt x="47" y="4"/>
                    <a:pt x="47" y="4"/>
                    <a:pt x="47" y="4"/>
                  </a:cubicBezTo>
                  <a:cubicBezTo>
                    <a:pt x="42" y="4"/>
                    <a:pt x="42" y="4"/>
                    <a:pt x="42" y="4"/>
                  </a:cubicBezTo>
                  <a:cubicBezTo>
                    <a:pt x="42" y="34"/>
                    <a:pt x="42" y="34"/>
                    <a:pt x="42" y="34"/>
                  </a:cubicBezTo>
                  <a:cubicBezTo>
                    <a:pt x="62" y="64"/>
                    <a:pt x="62" y="64"/>
                    <a:pt x="62" y="64"/>
                  </a:cubicBezTo>
                  <a:cubicBezTo>
                    <a:pt x="64" y="67"/>
                    <a:pt x="65" y="71"/>
                    <a:pt x="63" y="73"/>
                  </a:cubicBezTo>
                  <a:cubicBezTo>
                    <a:pt x="62" y="76"/>
                    <a:pt x="59" y="77"/>
                    <a:pt x="55"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79" name="Oval 234"/>
            <p:cNvSpPr>
              <a:spLocks noChangeArrowheads="1"/>
            </p:cNvSpPr>
            <p:nvPr/>
          </p:nvSpPr>
          <p:spPr bwMode="auto">
            <a:xfrm>
              <a:off x="4938713" y="3689351"/>
              <a:ext cx="28575" cy="23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0" name="Oval 235"/>
            <p:cNvSpPr>
              <a:spLocks noChangeArrowheads="1"/>
            </p:cNvSpPr>
            <p:nvPr/>
          </p:nvSpPr>
          <p:spPr bwMode="auto">
            <a:xfrm>
              <a:off x="4932363" y="3582988"/>
              <a:ext cx="2381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1" name="Oval 236"/>
            <p:cNvSpPr>
              <a:spLocks noChangeArrowheads="1"/>
            </p:cNvSpPr>
            <p:nvPr/>
          </p:nvSpPr>
          <p:spPr bwMode="auto">
            <a:xfrm>
              <a:off x="5127625" y="3548063"/>
              <a:ext cx="22225" cy="23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2" name="Oval 237"/>
            <p:cNvSpPr>
              <a:spLocks noChangeArrowheads="1"/>
            </p:cNvSpPr>
            <p:nvPr/>
          </p:nvSpPr>
          <p:spPr bwMode="auto">
            <a:xfrm>
              <a:off x="4949825" y="3624263"/>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3" name="Oval 238"/>
            <p:cNvSpPr>
              <a:spLocks noChangeArrowheads="1"/>
            </p:cNvSpPr>
            <p:nvPr/>
          </p:nvSpPr>
          <p:spPr bwMode="auto">
            <a:xfrm>
              <a:off x="5121275" y="3613151"/>
              <a:ext cx="47625" cy="52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4" name="Oval 239"/>
            <p:cNvSpPr>
              <a:spLocks noChangeArrowheads="1"/>
            </p:cNvSpPr>
            <p:nvPr/>
          </p:nvSpPr>
          <p:spPr bwMode="auto">
            <a:xfrm>
              <a:off x="5162550" y="3582988"/>
              <a:ext cx="34925"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5" name="Freeform 240"/>
            <p:cNvSpPr>
              <a:spLocks noEditPoints="1"/>
            </p:cNvSpPr>
            <p:nvPr/>
          </p:nvSpPr>
          <p:spPr bwMode="auto">
            <a:xfrm>
              <a:off x="5121275" y="3671888"/>
              <a:ext cx="82550" cy="246063"/>
            </a:xfrm>
            <a:custGeom>
              <a:avLst/>
              <a:gdLst>
                <a:gd name="T0" fmla="*/ 0 w 14"/>
                <a:gd name="T1" fmla="*/ 0 h 42"/>
                <a:gd name="T2" fmla="*/ 0 w 14"/>
                <a:gd name="T3" fmla="*/ 34 h 42"/>
                <a:gd name="T4" fmla="*/ 3 w 14"/>
                <a:gd name="T5" fmla="*/ 39 h 42"/>
                <a:gd name="T6" fmla="*/ 3 w 14"/>
                <a:gd name="T7" fmla="*/ 40 h 42"/>
                <a:gd name="T8" fmla="*/ 7 w 14"/>
                <a:gd name="T9" fmla="*/ 42 h 42"/>
                <a:gd name="T10" fmla="*/ 14 w 14"/>
                <a:gd name="T11" fmla="*/ 35 h 42"/>
                <a:gd name="T12" fmla="*/ 14 w 14"/>
                <a:gd name="T13" fmla="*/ 0 h 42"/>
                <a:gd name="T14" fmla="*/ 0 w 14"/>
                <a:gd name="T15" fmla="*/ 0 h 42"/>
                <a:gd name="T16" fmla="*/ 5 w 14"/>
                <a:gd name="T17" fmla="*/ 19 h 42"/>
                <a:gd name="T18" fmla="*/ 3 w 14"/>
                <a:gd name="T19" fmla="*/ 17 h 42"/>
                <a:gd name="T20" fmla="*/ 5 w 14"/>
                <a:gd name="T21" fmla="*/ 15 h 42"/>
                <a:gd name="T22" fmla="*/ 7 w 14"/>
                <a:gd name="T23" fmla="*/ 17 h 42"/>
                <a:gd name="T24" fmla="*/ 5 w 14"/>
                <a:gd name="T25" fmla="*/ 19 h 42"/>
                <a:gd name="T26" fmla="*/ 8 w 14"/>
                <a:gd name="T27" fmla="*/ 11 h 42"/>
                <a:gd name="T28" fmla="*/ 5 w 14"/>
                <a:gd name="T29" fmla="*/ 8 h 42"/>
                <a:gd name="T30" fmla="*/ 8 w 14"/>
                <a:gd name="T31" fmla="*/ 5 h 42"/>
                <a:gd name="T32" fmla="*/ 12 w 14"/>
                <a:gd name="T33" fmla="*/ 8 h 42"/>
                <a:gd name="T34" fmla="*/ 8 w 14"/>
                <a:gd name="T3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42">
                  <a:moveTo>
                    <a:pt x="0" y="0"/>
                  </a:moveTo>
                  <a:cubicBezTo>
                    <a:pt x="0" y="34"/>
                    <a:pt x="0" y="34"/>
                    <a:pt x="0" y="34"/>
                  </a:cubicBezTo>
                  <a:cubicBezTo>
                    <a:pt x="2" y="36"/>
                    <a:pt x="3" y="38"/>
                    <a:pt x="3" y="39"/>
                  </a:cubicBezTo>
                  <a:cubicBezTo>
                    <a:pt x="3" y="39"/>
                    <a:pt x="3" y="40"/>
                    <a:pt x="3" y="40"/>
                  </a:cubicBezTo>
                  <a:cubicBezTo>
                    <a:pt x="4" y="41"/>
                    <a:pt x="5" y="42"/>
                    <a:pt x="7" y="42"/>
                  </a:cubicBezTo>
                  <a:cubicBezTo>
                    <a:pt x="11" y="42"/>
                    <a:pt x="14" y="39"/>
                    <a:pt x="14" y="35"/>
                  </a:cubicBezTo>
                  <a:cubicBezTo>
                    <a:pt x="14" y="0"/>
                    <a:pt x="14" y="0"/>
                    <a:pt x="14" y="0"/>
                  </a:cubicBezTo>
                  <a:lnTo>
                    <a:pt x="0" y="0"/>
                  </a:lnTo>
                  <a:close/>
                  <a:moveTo>
                    <a:pt x="5" y="19"/>
                  </a:moveTo>
                  <a:cubicBezTo>
                    <a:pt x="4" y="19"/>
                    <a:pt x="3" y="18"/>
                    <a:pt x="3" y="17"/>
                  </a:cubicBezTo>
                  <a:cubicBezTo>
                    <a:pt x="3" y="16"/>
                    <a:pt x="4" y="15"/>
                    <a:pt x="5" y="15"/>
                  </a:cubicBezTo>
                  <a:cubicBezTo>
                    <a:pt x="6" y="15"/>
                    <a:pt x="7" y="16"/>
                    <a:pt x="7" y="17"/>
                  </a:cubicBezTo>
                  <a:cubicBezTo>
                    <a:pt x="7" y="18"/>
                    <a:pt x="6" y="19"/>
                    <a:pt x="5" y="19"/>
                  </a:cubicBezTo>
                  <a:close/>
                  <a:moveTo>
                    <a:pt x="8" y="11"/>
                  </a:moveTo>
                  <a:cubicBezTo>
                    <a:pt x="7" y="11"/>
                    <a:pt x="5" y="10"/>
                    <a:pt x="5" y="8"/>
                  </a:cubicBezTo>
                  <a:cubicBezTo>
                    <a:pt x="5" y="6"/>
                    <a:pt x="7" y="5"/>
                    <a:pt x="8" y="5"/>
                  </a:cubicBezTo>
                  <a:cubicBezTo>
                    <a:pt x="10" y="5"/>
                    <a:pt x="12" y="6"/>
                    <a:pt x="12" y="8"/>
                  </a:cubicBezTo>
                  <a:cubicBezTo>
                    <a:pt x="12" y="10"/>
                    <a:pt x="10" y="11"/>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sp>
          <p:nvSpPr>
            <p:cNvPr id="186" name="Freeform 241"/>
            <p:cNvSpPr>
              <a:spLocks noEditPoints="1"/>
            </p:cNvSpPr>
            <p:nvPr/>
          </p:nvSpPr>
          <p:spPr bwMode="auto">
            <a:xfrm>
              <a:off x="4821238" y="3741738"/>
              <a:ext cx="276225" cy="176213"/>
            </a:xfrm>
            <a:custGeom>
              <a:avLst/>
              <a:gdLst>
                <a:gd name="T0" fmla="*/ 45 w 47"/>
                <a:gd name="T1" fmla="*/ 23 h 30"/>
                <a:gd name="T2" fmla="*/ 30 w 47"/>
                <a:gd name="T3" fmla="*/ 0 h 30"/>
                <a:gd name="T4" fmla="*/ 18 w 47"/>
                <a:gd name="T5" fmla="*/ 0 h 30"/>
                <a:gd name="T6" fmla="*/ 2 w 47"/>
                <a:gd name="T7" fmla="*/ 23 h 30"/>
                <a:gd name="T8" fmla="*/ 6 w 47"/>
                <a:gd name="T9" fmla="*/ 30 h 30"/>
                <a:gd name="T10" fmla="*/ 41 w 47"/>
                <a:gd name="T11" fmla="*/ 30 h 30"/>
                <a:gd name="T12" fmla="*/ 45 w 47"/>
                <a:gd name="T13" fmla="*/ 23 h 30"/>
                <a:gd name="T14" fmla="*/ 19 w 47"/>
                <a:gd name="T15" fmla="*/ 24 h 30"/>
                <a:gd name="T16" fmla="*/ 15 w 47"/>
                <a:gd name="T17" fmla="*/ 20 h 30"/>
                <a:gd name="T18" fmla="*/ 19 w 47"/>
                <a:gd name="T19" fmla="*/ 16 h 30"/>
                <a:gd name="T20" fmla="*/ 23 w 47"/>
                <a:gd name="T21" fmla="*/ 20 h 30"/>
                <a:gd name="T22" fmla="*/ 19 w 47"/>
                <a:gd name="T23" fmla="*/ 24 h 30"/>
                <a:gd name="T24" fmla="*/ 22 w 47"/>
                <a:gd name="T25" fmla="*/ 7 h 30"/>
                <a:gd name="T26" fmla="*/ 20 w 47"/>
                <a:gd name="T27" fmla="*/ 5 h 30"/>
                <a:gd name="T28" fmla="*/ 22 w 47"/>
                <a:gd name="T29" fmla="*/ 2 h 30"/>
                <a:gd name="T30" fmla="*/ 24 w 47"/>
                <a:gd name="T31" fmla="*/ 5 h 30"/>
                <a:gd name="T32" fmla="*/ 22 w 47"/>
                <a:gd name="T33" fmla="*/ 7 h 30"/>
                <a:gd name="T34" fmla="*/ 28 w 47"/>
                <a:gd name="T35" fmla="*/ 15 h 30"/>
                <a:gd name="T36" fmla="*/ 25 w 47"/>
                <a:gd name="T37" fmla="*/ 12 h 30"/>
                <a:gd name="T38" fmla="*/ 28 w 47"/>
                <a:gd name="T39" fmla="*/ 9 h 30"/>
                <a:gd name="T40" fmla="*/ 31 w 47"/>
                <a:gd name="T41" fmla="*/ 12 h 30"/>
                <a:gd name="T42" fmla="*/ 28 w 47"/>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0">
                  <a:moveTo>
                    <a:pt x="45" y="23"/>
                  </a:moveTo>
                  <a:cubicBezTo>
                    <a:pt x="30" y="0"/>
                    <a:pt x="30" y="0"/>
                    <a:pt x="30" y="0"/>
                  </a:cubicBezTo>
                  <a:cubicBezTo>
                    <a:pt x="18" y="0"/>
                    <a:pt x="18" y="0"/>
                    <a:pt x="18" y="0"/>
                  </a:cubicBezTo>
                  <a:cubicBezTo>
                    <a:pt x="2" y="23"/>
                    <a:pt x="2" y="23"/>
                    <a:pt x="2" y="23"/>
                  </a:cubicBezTo>
                  <a:cubicBezTo>
                    <a:pt x="0" y="27"/>
                    <a:pt x="2" y="30"/>
                    <a:pt x="6" y="30"/>
                  </a:cubicBezTo>
                  <a:cubicBezTo>
                    <a:pt x="41" y="30"/>
                    <a:pt x="41" y="30"/>
                    <a:pt x="41" y="30"/>
                  </a:cubicBezTo>
                  <a:cubicBezTo>
                    <a:pt x="46" y="30"/>
                    <a:pt x="47" y="27"/>
                    <a:pt x="45" y="23"/>
                  </a:cubicBezTo>
                  <a:close/>
                  <a:moveTo>
                    <a:pt x="19" y="24"/>
                  </a:moveTo>
                  <a:cubicBezTo>
                    <a:pt x="17" y="24"/>
                    <a:pt x="15" y="22"/>
                    <a:pt x="15" y="20"/>
                  </a:cubicBezTo>
                  <a:cubicBezTo>
                    <a:pt x="15" y="18"/>
                    <a:pt x="17" y="16"/>
                    <a:pt x="19" y="16"/>
                  </a:cubicBezTo>
                  <a:cubicBezTo>
                    <a:pt x="21" y="16"/>
                    <a:pt x="23" y="18"/>
                    <a:pt x="23" y="20"/>
                  </a:cubicBezTo>
                  <a:cubicBezTo>
                    <a:pt x="23" y="22"/>
                    <a:pt x="21" y="24"/>
                    <a:pt x="19" y="24"/>
                  </a:cubicBezTo>
                  <a:close/>
                  <a:moveTo>
                    <a:pt x="22" y="7"/>
                  </a:moveTo>
                  <a:cubicBezTo>
                    <a:pt x="21" y="7"/>
                    <a:pt x="20" y="6"/>
                    <a:pt x="20" y="5"/>
                  </a:cubicBezTo>
                  <a:cubicBezTo>
                    <a:pt x="20" y="3"/>
                    <a:pt x="21" y="2"/>
                    <a:pt x="22" y="2"/>
                  </a:cubicBezTo>
                  <a:cubicBezTo>
                    <a:pt x="23" y="2"/>
                    <a:pt x="24" y="3"/>
                    <a:pt x="24" y="5"/>
                  </a:cubicBezTo>
                  <a:cubicBezTo>
                    <a:pt x="24" y="6"/>
                    <a:pt x="23" y="7"/>
                    <a:pt x="22" y="7"/>
                  </a:cubicBezTo>
                  <a:close/>
                  <a:moveTo>
                    <a:pt x="28" y="15"/>
                  </a:moveTo>
                  <a:cubicBezTo>
                    <a:pt x="26" y="15"/>
                    <a:pt x="25" y="13"/>
                    <a:pt x="25" y="12"/>
                  </a:cubicBezTo>
                  <a:cubicBezTo>
                    <a:pt x="25" y="11"/>
                    <a:pt x="26" y="9"/>
                    <a:pt x="28" y="9"/>
                  </a:cubicBezTo>
                  <a:cubicBezTo>
                    <a:pt x="29" y="9"/>
                    <a:pt x="31" y="11"/>
                    <a:pt x="31" y="12"/>
                  </a:cubicBezTo>
                  <a:cubicBezTo>
                    <a:pt x="31" y="13"/>
                    <a:pt x="29" y="15"/>
                    <a:pt x="2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B0502040204020203" pitchFamily="34" charset="-122"/>
              </a:endParaRPr>
            </a:p>
          </p:txBody>
        </p:sp>
      </p:grpSp>
      <p:sp>
        <p:nvSpPr>
          <p:cNvPr id="187" name="文本框 186"/>
          <p:cNvSpPr txBox="1"/>
          <p:nvPr/>
        </p:nvSpPr>
        <p:spPr>
          <a:xfrm>
            <a:off x="4540886" y="2454189"/>
            <a:ext cx="1231759" cy="215444"/>
          </a:xfrm>
          <a:prstGeom prst="rect">
            <a:avLst/>
          </a:prstGeom>
          <a:noFill/>
        </p:spPr>
        <p:txBody>
          <a:bodyPr wrap="square" rtlCol="0">
            <a:spAutoFit/>
          </a:bodyPr>
          <a:lstStyle/>
          <a:p>
            <a:pPr algn="ctr"/>
            <a:r>
              <a:rPr lang="zh-CN" altLang="en-US" sz="800" b="1" dirty="0">
                <a:solidFill>
                  <a:schemeClr val="bg1">
                    <a:lumMod val="95000"/>
                  </a:schemeClr>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zh-CN" altLang="en-US" sz="800" b="1" dirty="0">
              <a:solidFill>
                <a:schemeClr val="bg1">
                  <a:lumMod val="95000"/>
                </a:schemeClr>
              </a:solidFill>
              <a:latin typeface="Segoe UI" panose="020B0502040204020203" pitchFamily="34" charset="0"/>
              <a:ea typeface="微软雅黑 Light" panose="020B0502040204020203" pitchFamily="34" charset="-122"/>
              <a:cs typeface="Segoe UI" panose="020B0502040204020203" pitchFamily="34" charset="0"/>
            </a:endParaRPr>
          </a:p>
        </p:txBody>
      </p:sp>
      <p:sp>
        <p:nvSpPr>
          <p:cNvPr id="188" name="文本框 187"/>
          <p:cNvSpPr txBox="1"/>
          <p:nvPr/>
        </p:nvSpPr>
        <p:spPr>
          <a:xfrm>
            <a:off x="8375159" y="1983905"/>
            <a:ext cx="1231759" cy="215444"/>
          </a:xfrm>
          <a:prstGeom prst="rect">
            <a:avLst/>
          </a:prstGeom>
          <a:noFill/>
        </p:spPr>
        <p:txBody>
          <a:bodyPr wrap="square" rtlCol="0">
            <a:spAutoFit/>
          </a:bodyPr>
          <a:lstStyle/>
          <a:p>
            <a:pPr algn="ctr"/>
            <a:r>
              <a:rPr lang="zh-CN" altLang="en-US" sz="800" b="1" dirty="0">
                <a:solidFill>
                  <a:schemeClr val="bg1">
                    <a:lumMod val="95000"/>
                  </a:schemeClr>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zh-CN" altLang="en-US" sz="800" b="1" dirty="0">
              <a:solidFill>
                <a:schemeClr val="bg1">
                  <a:lumMod val="95000"/>
                </a:schemeClr>
              </a:solidFill>
              <a:latin typeface="Segoe UI" panose="020B0502040204020203" pitchFamily="34" charset="0"/>
              <a:ea typeface="微软雅黑 Light" panose="020B0502040204020203" pitchFamily="34" charset="-122"/>
              <a:cs typeface="Segoe UI" panose="020B0502040204020203" pitchFamily="34" charset="0"/>
            </a:endParaRPr>
          </a:p>
        </p:txBody>
      </p:sp>
      <p:sp>
        <p:nvSpPr>
          <p:cNvPr id="189" name="文本框 188"/>
          <p:cNvSpPr txBox="1"/>
          <p:nvPr/>
        </p:nvSpPr>
        <p:spPr>
          <a:xfrm>
            <a:off x="6063257" y="4431270"/>
            <a:ext cx="1231759" cy="215444"/>
          </a:xfrm>
          <a:prstGeom prst="rect">
            <a:avLst/>
          </a:prstGeom>
          <a:noFill/>
        </p:spPr>
        <p:txBody>
          <a:bodyPr wrap="square" rtlCol="0">
            <a:spAutoFit/>
          </a:bodyPr>
          <a:lstStyle/>
          <a:p>
            <a:pPr algn="ctr"/>
            <a:r>
              <a:rPr lang="zh-CN" altLang="en-US" sz="800" b="1" dirty="0">
                <a:solidFill>
                  <a:schemeClr val="bg1">
                    <a:lumMod val="95000"/>
                  </a:schemeClr>
                </a:solidFill>
                <a:latin typeface="微软雅黑 Light" panose="020B0502040204020203" pitchFamily="34" charset="-122"/>
                <a:ea typeface="微软雅黑 Light" panose="020B0502040204020203" pitchFamily="34" charset="-122"/>
                <a:cs typeface="Segoe UI" panose="020B0502040204020203" pitchFamily="34" charset="0"/>
              </a:rPr>
              <a:t>点此替换文本</a:t>
            </a:r>
            <a:endParaRPr lang="zh-CN" altLang="en-US" sz="800" b="1" dirty="0">
              <a:solidFill>
                <a:schemeClr val="bg1">
                  <a:lumMod val="95000"/>
                </a:schemeClr>
              </a:solidFill>
              <a:latin typeface="Segoe UI" panose="020B0502040204020203" pitchFamily="34" charset="0"/>
              <a:ea typeface="微软雅黑 Light" panose="020B0502040204020203" pitchFamily="34" charset="-122"/>
              <a:cs typeface="Segoe UI" panose="020B0502040204020203" pitchFamily="34" charset="0"/>
            </a:endParaRPr>
          </a:p>
        </p:txBody>
      </p:sp>
      <p:grpSp>
        <p:nvGrpSpPr>
          <p:cNvPr id="130" name="组合 129"/>
          <p:cNvGrpSpPr/>
          <p:nvPr/>
        </p:nvGrpSpPr>
        <p:grpSpPr>
          <a:xfrm>
            <a:off x="1604497" y="905957"/>
            <a:ext cx="1934629" cy="890796"/>
            <a:chOff x="468937" y="2419540"/>
            <a:chExt cx="1934629" cy="890796"/>
          </a:xfrm>
        </p:grpSpPr>
        <p:sp>
          <p:nvSpPr>
            <p:cNvPr id="191"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92" name="矩形 191"/>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193" name="组合 192"/>
          <p:cNvGrpSpPr/>
          <p:nvPr/>
        </p:nvGrpSpPr>
        <p:grpSpPr>
          <a:xfrm>
            <a:off x="8576797" y="4525457"/>
            <a:ext cx="1934629" cy="890796"/>
            <a:chOff x="468937" y="2419540"/>
            <a:chExt cx="1934629" cy="890796"/>
          </a:xfrm>
        </p:grpSpPr>
        <p:sp>
          <p:nvSpPr>
            <p:cNvPr id="194"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95" name="矩形 194"/>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pic>
        <p:nvPicPr>
          <p:cNvPr id="190" name="图片 18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196"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97" name="图片 1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right)">
                                      <p:cBhvr>
                                        <p:cTn id="7" dur="500"/>
                                        <p:tgtEl>
                                          <p:spTgt spid="9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116"/>
                                        </p:tgtEl>
                                        <p:attrNameLst>
                                          <p:attrName>style.visibility</p:attrName>
                                        </p:attrNameLst>
                                      </p:cBhvr>
                                      <p:to>
                                        <p:strVal val="visible"/>
                                      </p:to>
                                    </p:set>
                                    <p:anim calcmode="lin" valueType="num">
                                      <p:cBhvr additive="base">
                                        <p:cTn id="12" dur="500"/>
                                        <p:tgtEl>
                                          <p:spTgt spid="116"/>
                                        </p:tgtEl>
                                        <p:attrNameLst>
                                          <p:attrName>ppt_x</p:attrName>
                                        </p:attrNameLst>
                                      </p:cBhvr>
                                      <p:tavLst>
                                        <p:tav tm="0">
                                          <p:val>
                                            <p:strVal val="#ppt_x+#ppt_w*1.125000"/>
                                          </p:val>
                                        </p:tav>
                                        <p:tav tm="100000">
                                          <p:val>
                                            <p:strVal val="#ppt_x"/>
                                          </p:val>
                                        </p:tav>
                                      </p:tavLst>
                                    </p:anim>
                                    <p:animEffect transition="in" filter="wipe(left)">
                                      <p:cBhvr>
                                        <p:cTn id="13" dur="500"/>
                                        <p:tgtEl>
                                          <p:spTgt spid="116"/>
                                        </p:tgtEl>
                                      </p:cBhvr>
                                    </p:animEffect>
                                  </p:childTnLst>
                                </p:cTn>
                              </p:par>
                              <p:par>
                                <p:cTn id="14" presetID="12" presetClass="entr" presetSubtype="2" fill="hold" nodeType="withEffect">
                                  <p:stCondLst>
                                    <p:cond delay="0"/>
                                  </p:stCondLst>
                                  <p:childTnLst>
                                    <p:set>
                                      <p:cBhvr>
                                        <p:cTn id="15" dur="1" fill="hold">
                                          <p:stCondLst>
                                            <p:cond delay="0"/>
                                          </p:stCondLst>
                                        </p:cTn>
                                        <p:tgtEl>
                                          <p:spTgt spid="117"/>
                                        </p:tgtEl>
                                        <p:attrNameLst>
                                          <p:attrName>style.visibility</p:attrName>
                                        </p:attrNameLst>
                                      </p:cBhvr>
                                      <p:to>
                                        <p:strVal val="visible"/>
                                      </p:to>
                                    </p:set>
                                    <p:anim calcmode="lin" valueType="num">
                                      <p:cBhvr additive="base">
                                        <p:cTn id="16" dur="500"/>
                                        <p:tgtEl>
                                          <p:spTgt spid="117"/>
                                        </p:tgtEl>
                                        <p:attrNameLst>
                                          <p:attrName>ppt_x</p:attrName>
                                        </p:attrNameLst>
                                      </p:cBhvr>
                                      <p:tavLst>
                                        <p:tav tm="0">
                                          <p:val>
                                            <p:strVal val="#ppt_x+#ppt_w*1.125000"/>
                                          </p:val>
                                        </p:tav>
                                        <p:tav tm="100000">
                                          <p:val>
                                            <p:strVal val="#ppt_x"/>
                                          </p:val>
                                        </p:tav>
                                      </p:tavLst>
                                    </p:anim>
                                    <p:animEffect transition="in" filter="wipe(left)">
                                      <p:cBhvr>
                                        <p:cTn id="17" dur="500"/>
                                        <p:tgtEl>
                                          <p:spTgt spid="117"/>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124"/>
                                        </p:tgtEl>
                                        <p:attrNameLst>
                                          <p:attrName>style.visibility</p:attrName>
                                        </p:attrNameLst>
                                      </p:cBhvr>
                                      <p:to>
                                        <p:strVal val="visible"/>
                                      </p:to>
                                    </p:set>
                                    <p:anim calcmode="lin" valueType="num">
                                      <p:cBhvr>
                                        <p:cTn id="22" dur="500" fill="hold"/>
                                        <p:tgtEl>
                                          <p:spTgt spid="124"/>
                                        </p:tgtEl>
                                        <p:attrNameLst>
                                          <p:attrName>ppt_w</p:attrName>
                                        </p:attrNameLst>
                                      </p:cBhvr>
                                      <p:tavLst>
                                        <p:tav tm="0">
                                          <p:val>
                                            <p:fltVal val="0"/>
                                          </p:val>
                                        </p:tav>
                                        <p:tav tm="100000">
                                          <p:val>
                                            <p:strVal val="#ppt_w"/>
                                          </p:val>
                                        </p:tav>
                                      </p:tavLst>
                                    </p:anim>
                                    <p:anim calcmode="lin" valueType="num">
                                      <p:cBhvr>
                                        <p:cTn id="23" dur="500" fill="hold"/>
                                        <p:tgtEl>
                                          <p:spTgt spid="124"/>
                                        </p:tgtEl>
                                        <p:attrNameLst>
                                          <p:attrName>ppt_h</p:attrName>
                                        </p:attrNameLst>
                                      </p:cBhvr>
                                      <p:tavLst>
                                        <p:tav tm="0">
                                          <p:val>
                                            <p:fltVal val="0"/>
                                          </p:val>
                                        </p:tav>
                                        <p:tav tm="100000">
                                          <p:val>
                                            <p:strVal val="#ppt_h"/>
                                          </p:val>
                                        </p:tav>
                                      </p:tavLst>
                                    </p:anim>
                                    <p:anim calcmode="lin" valueType="num">
                                      <p:cBhvr>
                                        <p:cTn id="24" dur="500" fill="hold"/>
                                        <p:tgtEl>
                                          <p:spTgt spid="124"/>
                                        </p:tgtEl>
                                        <p:attrNameLst>
                                          <p:attrName>style.rotation</p:attrName>
                                        </p:attrNameLst>
                                      </p:cBhvr>
                                      <p:tavLst>
                                        <p:tav tm="0">
                                          <p:val>
                                            <p:fltVal val="360"/>
                                          </p:val>
                                        </p:tav>
                                        <p:tav tm="100000">
                                          <p:val>
                                            <p:fltVal val="0"/>
                                          </p:val>
                                        </p:tav>
                                      </p:tavLst>
                                    </p:anim>
                                    <p:animEffect transition="in" filter="fade">
                                      <p:cBhvr>
                                        <p:cTn id="25" dur="500"/>
                                        <p:tgtEl>
                                          <p:spTgt spid="124"/>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129"/>
                                        </p:tgtEl>
                                        <p:attrNameLst>
                                          <p:attrName>style.visibility</p:attrName>
                                        </p:attrNameLst>
                                      </p:cBhvr>
                                      <p:to>
                                        <p:strVal val="visible"/>
                                      </p:to>
                                    </p:set>
                                    <p:animEffect transition="in" filter="barn(outVertical)">
                                      <p:cBhvr>
                                        <p:cTn id="28" dur="500"/>
                                        <p:tgtEl>
                                          <p:spTgt spid="129"/>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nodeType="clickEffect">
                                  <p:stCondLst>
                                    <p:cond delay="0"/>
                                  </p:stCondLst>
                                  <p:childTnLst>
                                    <p:set>
                                      <p:cBhvr>
                                        <p:cTn id="32" dur="1" fill="hold">
                                          <p:stCondLst>
                                            <p:cond delay="0"/>
                                          </p:stCondLst>
                                        </p:cTn>
                                        <p:tgtEl>
                                          <p:spTgt spid="171"/>
                                        </p:tgtEl>
                                        <p:attrNameLst>
                                          <p:attrName>style.visibility</p:attrName>
                                        </p:attrNameLst>
                                      </p:cBhvr>
                                      <p:to>
                                        <p:strVal val="visible"/>
                                      </p:to>
                                    </p:set>
                                    <p:anim calcmode="lin" valueType="num">
                                      <p:cBhvr>
                                        <p:cTn id="33" dur="500" fill="hold"/>
                                        <p:tgtEl>
                                          <p:spTgt spid="171"/>
                                        </p:tgtEl>
                                        <p:attrNameLst>
                                          <p:attrName>ppt_w</p:attrName>
                                        </p:attrNameLst>
                                      </p:cBhvr>
                                      <p:tavLst>
                                        <p:tav tm="0">
                                          <p:val>
                                            <p:fltVal val="0"/>
                                          </p:val>
                                        </p:tav>
                                        <p:tav tm="100000">
                                          <p:val>
                                            <p:strVal val="#ppt_w"/>
                                          </p:val>
                                        </p:tav>
                                      </p:tavLst>
                                    </p:anim>
                                    <p:anim calcmode="lin" valueType="num">
                                      <p:cBhvr>
                                        <p:cTn id="34" dur="500" fill="hold"/>
                                        <p:tgtEl>
                                          <p:spTgt spid="171"/>
                                        </p:tgtEl>
                                        <p:attrNameLst>
                                          <p:attrName>ppt_h</p:attrName>
                                        </p:attrNameLst>
                                      </p:cBhvr>
                                      <p:tavLst>
                                        <p:tav tm="0">
                                          <p:val>
                                            <p:fltVal val="0"/>
                                          </p:val>
                                        </p:tav>
                                        <p:tav tm="100000">
                                          <p:val>
                                            <p:strVal val="#ppt_h"/>
                                          </p:val>
                                        </p:tav>
                                      </p:tavLst>
                                    </p:anim>
                                    <p:anim calcmode="lin" valueType="num">
                                      <p:cBhvr>
                                        <p:cTn id="35" dur="500" fill="hold"/>
                                        <p:tgtEl>
                                          <p:spTgt spid="171"/>
                                        </p:tgtEl>
                                        <p:attrNameLst>
                                          <p:attrName>style.rotation</p:attrName>
                                        </p:attrNameLst>
                                      </p:cBhvr>
                                      <p:tavLst>
                                        <p:tav tm="0">
                                          <p:val>
                                            <p:fltVal val="360"/>
                                          </p:val>
                                        </p:tav>
                                        <p:tav tm="100000">
                                          <p:val>
                                            <p:fltVal val="0"/>
                                          </p:val>
                                        </p:tav>
                                      </p:tavLst>
                                    </p:anim>
                                    <p:animEffect transition="in" filter="fade">
                                      <p:cBhvr>
                                        <p:cTn id="36" dur="500"/>
                                        <p:tgtEl>
                                          <p:spTgt spid="171"/>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187"/>
                                        </p:tgtEl>
                                        <p:attrNameLst>
                                          <p:attrName>style.visibility</p:attrName>
                                        </p:attrNameLst>
                                      </p:cBhvr>
                                      <p:to>
                                        <p:strVal val="visible"/>
                                      </p:to>
                                    </p:set>
                                    <p:animEffect transition="in" filter="barn(outVertical)">
                                      <p:cBhvr>
                                        <p:cTn id="39" dur="500"/>
                                        <p:tgtEl>
                                          <p:spTgt spid="187"/>
                                        </p:tgtEl>
                                      </p:cBhvr>
                                    </p:animEffect>
                                  </p:childTnLst>
                                </p:cTn>
                              </p:par>
                            </p:childTnLst>
                          </p:cTn>
                        </p:par>
                      </p:childTnLst>
                    </p:cTn>
                  </p:par>
                  <p:par>
                    <p:cTn id="40" fill="hold">
                      <p:stCondLst>
                        <p:cond delay="indefinite"/>
                      </p:stCondLst>
                      <p:childTnLst>
                        <p:par>
                          <p:cTn id="41" fill="hold">
                            <p:stCondLst>
                              <p:cond delay="0"/>
                            </p:stCondLst>
                            <p:childTnLst>
                              <p:par>
                                <p:cTn id="42" presetID="49" presetClass="entr" presetSubtype="0" decel="100000" fill="hold" nodeType="clickEffect">
                                  <p:stCondLst>
                                    <p:cond delay="0"/>
                                  </p:stCondLst>
                                  <p:childTnLst>
                                    <p:set>
                                      <p:cBhvr>
                                        <p:cTn id="43" dur="1" fill="hold">
                                          <p:stCondLst>
                                            <p:cond delay="0"/>
                                          </p:stCondLst>
                                        </p:cTn>
                                        <p:tgtEl>
                                          <p:spTgt spid="175"/>
                                        </p:tgtEl>
                                        <p:attrNameLst>
                                          <p:attrName>style.visibility</p:attrName>
                                        </p:attrNameLst>
                                      </p:cBhvr>
                                      <p:to>
                                        <p:strVal val="visible"/>
                                      </p:to>
                                    </p:set>
                                    <p:anim calcmode="lin" valueType="num">
                                      <p:cBhvr>
                                        <p:cTn id="44" dur="500" fill="hold"/>
                                        <p:tgtEl>
                                          <p:spTgt spid="175"/>
                                        </p:tgtEl>
                                        <p:attrNameLst>
                                          <p:attrName>ppt_w</p:attrName>
                                        </p:attrNameLst>
                                      </p:cBhvr>
                                      <p:tavLst>
                                        <p:tav tm="0">
                                          <p:val>
                                            <p:fltVal val="0"/>
                                          </p:val>
                                        </p:tav>
                                        <p:tav tm="100000">
                                          <p:val>
                                            <p:strVal val="#ppt_w"/>
                                          </p:val>
                                        </p:tav>
                                      </p:tavLst>
                                    </p:anim>
                                    <p:anim calcmode="lin" valueType="num">
                                      <p:cBhvr>
                                        <p:cTn id="45" dur="500" fill="hold"/>
                                        <p:tgtEl>
                                          <p:spTgt spid="175"/>
                                        </p:tgtEl>
                                        <p:attrNameLst>
                                          <p:attrName>ppt_h</p:attrName>
                                        </p:attrNameLst>
                                      </p:cBhvr>
                                      <p:tavLst>
                                        <p:tav tm="0">
                                          <p:val>
                                            <p:fltVal val="0"/>
                                          </p:val>
                                        </p:tav>
                                        <p:tav tm="100000">
                                          <p:val>
                                            <p:strVal val="#ppt_h"/>
                                          </p:val>
                                        </p:tav>
                                      </p:tavLst>
                                    </p:anim>
                                    <p:anim calcmode="lin" valueType="num">
                                      <p:cBhvr>
                                        <p:cTn id="46" dur="500" fill="hold"/>
                                        <p:tgtEl>
                                          <p:spTgt spid="175"/>
                                        </p:tgtEl>
                                        <p:attrNameLst>
                                          <p:attrName>style.rotation</p:attrName>
                                        </p:attrNameLst>
                                      </p:cBhvr>
                                      <p:tavLst>
                                        <p:tav tm="0">
                                          <p:val>
                                            <p:fltVal val="360"/>
                                          </p:val>
                                        </p:tav>
                                        <p:tav tm="100000">
                                          <p:val>
                                            <p:fltVal val="0"/>
                                          </p:val>
                                        </p:tav>
                                      </p:tavLst>
                                    </p:anim>
                                    <p:animEffect transition="in" filter="fade">
                                      <p:cBhvr>
                                        <p:cTn id="47" dur="500"/>
                                        <p:tgtEl>
                                          <p:spTgt spid="175"/>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188"/>
                                        </p:tgtEl>
                                        <p:attrNameLst>
                                          <p:attrName>style.visibility</p:attrName>
                                        </p:attrNameLst>
                                      </p:cBhvr>
                                      <p:to>
                                        <p:strVal val="visible"/>
                                      </p:to>
                                    </p:set>
                                    <p:animEffect transition="in" filter="barn(outVertical)">
                                      <p:cBhvr>
                                        <p:cTn id="50" dur="500"/>
                                        <p:tgtEl>
                                          <p:spTgt spid="188"/>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131"/>
                                        </p:tgtEl>
                                        <p:attrNameLst>
                                          <p:attrName>style.visibility</p:attrName>
                                        </p:attrNameLst>
                                      </p:cBhvr>
                                      <p:to>
                                        <p:strVal val="visible"/>
                                      </p:to>
                                    </p:set>
                                    <p:anim calcmode="lin" valueType="num">
                                      <p:cBhvr>
                                        <p:cTn id="55" dur="500" fill="hold"/>
                                        <p:tgtEl>
                                          <p:spTgt spid="131"/>
                                        </p:tgtEl>
                                        <p:attrNameLst>
                                          <p:attrName>ppt_w</p:attrName>
                                        </p:attrNameLst>
                                      </p:cBhvr>
                                      <p:tavLst>
                                        <p:tav tm="0">
                                          <p:val>
                                            <p:fltVal val="0"/>
                                          </p:val>
                                        </p:tav>
                                        <p:tav tm="100000">
                                          <p:val>
                                            <p:strVal val="#ppt_w"/>
                                          </p:val>
                                        </p:tav>
                                      </p:tavLst>
                                    </p:anim>
                                    <p:anim calcmode="lin" valueType="num">
                                      <p:cBhvr>
                                        <p:cTn id="56" dur="500" fill="hold"/>
                                        <p:tgtEl>
                                          <p:spTgt spid="131"/>
                                        </p:tgtEl>
                                        <p:attrNameLst>
                                          <p:attrName>ppt_h</p:attrName>
                                        </p:attrNameLst>
                                      </p:cBhvr>
                                      <p:tavLst>
                                        <p:tav tm="0">
                                          <p:val>
                                            <p:fltVal val="0"/>
                                          </p:val>
                                        </p:tav>
                                        <p:tav tm="100000">
                                          <p:val>
                                            <p:strVal val="#ppt_h"/>
                                          </p:val>
                                        </p:tav>
                                      </p:tavLst>
                                    </p:anim>
                                    <p:anim calcmode="lin" valueType="num">
                                      <p:cBhvr>
                                        <p:cTn id="57" dur="500" fill="hold"/>
                                        <p:tgtEl>
                                          <p:spTgt spid="131"/>
                                        </p:tgtEl>
                                        <p:attrNameLst>
                                          <p:attrName>style.rotation</p:attrName>
                                        </p:attrNameLst>
                                      </p:cBhvr>
                                      <p:tavLst>
                                        <p:tav tm="0">
                                          <p:val>
                                            <p:fltVal val="360"/>
                                          </p:val>
                                        </p:tav>
                                        <p:tav tm="100000">
                                          <p:val>
                                            <p:fltVal val="0"/>
                                          </p:val>
                                        </p:tav>
                                      </p:tavLst>
                                    </p:anim>
                                    <p:animEffect transition="in" filter="fade">
                                      <p:cBhvr>
                                        <p:cTn id="58" dur="500"/>
                                        <p:tgtEl>
                                          <p:spTgt spid="131"/>
                                        </p:tgtEl>
                                      </p:cBhvr>
                                    </p:animEffect>
                                  </p:childTnLst>
                                </p:cTn>
                              </p:par>
                              <p:par>
                                <p:cTn id="59" presetID="16" presetClass="entr" presetSubtype="37" fill="hold" grpId="0" nodeType="withEffect">
                                  <p:stCondLst>
                                    <p:cond delay="0"/>
                                  </p:stCondLst>
                                  <p:childTnLst>
                                    <p:set>
                                      <p:cBhvr>
                                        <p:cTn id="60" dur="1" fill="hold">
                                          <p:stCondLst>
                                            <p:cond delay="0"/>
                                          </p:stCondLst>
                                        </p:cTn>
                                        <p:tgtEl>
                                          <p:spTgt spid="189"/>
                                        </p:tgtEl>
                                        <p:attrNameLst>
                                          <p:attrName>style.visibility</p:attrName>
                                        </p:attrNameLst>
                                      </p:cBhvr>
                                      <p:to>
                                        <p:strVal val="visible"/>
                                      </p:to>
                                    </p:set>
                                    <p:animEffect transition="in" filter="barn(outVertical)">
                                      <p:cBhvr>
                                        <p:cTn id="61" dur="500"/>
                                        <p:tgtEl>
                                          <p:spTgt spid="189"/>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30"/>
                                        </p:tgtEl>
                                        <p:attrNameLst>
                                          <p:attrName>style.visibility</p:attrName>
                                        </p:attrNameLst>
                                      </p:cBhvr>
                                      <p:to>
                                        <p:strVal val="visible"/>
                                      </p:to>
                                    </p:set>
                                    <p:animEffect transition="in" filter="fade">
                                      <p:cBhvr>
                                        <p:cTn id="66" dur="1000"/>
                                        <p:tgtEl>
                                          <p:spTgt spid="130"/>
                                        </p:tgtEl>
                                      </p:cBhvr>
                                    </p:animEffect>
                                    <p:anim calcmode="lin" valueType="num">
                                      <p:cBhvr>
                                        <p:cTn id="67" dur="1000" fill="hold"/>
                                        <p:tgtEl>
                                          <p:spTgt spid="130"/>
                                        </p:tgtEl>
                                        <p:attrNameLst>
                                          <p:attrName>ppt_x</p:attrName>
                                        </p:attrNameLst>
                                      </p:cBhvr>
                                      <p:tavLst>
                                        <p:tav tm="0">
                                          <p:val>
                                            <p:strVal val="#ppt_x"/>
                                          </p:val>
                                        </p:tav>
                                        <p:tav tm="100000">
                                          <p:val>
                                            <p:strVal val="#ppt_x"/>
                                          </p:val>
                                        </p:tav>
                                      </p:tavLst>
                                    </p:anim>
                                    <p:anim calcmode="lin" valueType="num">
                                      <p:cBhvr>
                                        <p:cTn id="68"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193"/>
                                        </p:tgtEl>
                                        <p:attrNameLst>
                                          <p:attrName>style.visibility</p:attrName>
                                        </p:attrNameLst>
                                      </p:cBhvr>
                                      <p:to>
                                        <p:strVal val="visible"/>
                                      </p:to>
                                    </p:set>
                                    <p:animEffect transition="in" filter="fade">
                                      <p:cBhvr>
                                        <p:cTn id="73" dur="1000"/>
                                        <p:tgtEl>
                                          <p:spTgt spid="193"/>
                                        </p:tgtEl>
                                      </p:cBhvr>
                                    </p:animEffect>
                                    <p:anim calcmode="lin" valueType="num">
                                      <p:cBhvr>
                                        <p:cTn id="74" dur="1000" fill="hold"/>
                                        <p:tgtEl>
                                          <p:spTgt spid="193"/>
                                        </p:tgtEl>
                                        <p:attrNameLst>
                                          <p:attrName>ppt_x</p:attrName>
                                        </p:attrNameLst>
                                      </p:cBhvr>
                                      <p:tavLst>
                                        <p:tav tm="0">
                                          <p:val>
                                            <p:strVal val="#ppt_x"/>
                                          </p:val>
                                        </p:tav>
                                        <p:tav tm="100000">
                                          <p:val>
                                            <p:strVal val="#ppt_x"/>
                                          </p:val>
                                        </p:tav>
                                      </p:tavLst>
                                    </p:anim>
                                    <p:anim calcmode="lin" valueType="num">
                                      <p:cBhvr>
                                        <p:cTn id="75" dur="1000" fill="hold"/>
                                        <p:tgtEl>
                                          <p:spTgt spid="1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29" grpId="0"/>
      <p:bldP spid="187" grpId="0"/>
      <p:bldP spid="188" grpId="0"/>
      <p:bldP spid="18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六边形 6"/>
          <p:cNvSpPr/>
          <p:nvPr/>
        </p:nvSpPr>
        <p:spPr>
          <a:xfrm rot="19941839" flipH="1">
            <a:off x="4934447" y="4206319"/>
            <a:ext cx="3565277" cy="821592"/>
          </a:xfrm>
          <a:prstGeom prst="hexagon">
            <a:avLst/>
          </a:prstGeom>
          <a:gradFill>
            <a:gsLst>
              <a:gs pos="0">
                <a:srgbClr val="DBDBDB"/>
              </a:gs>
              <a:gs pos="100000">
                <a:srgbClr val="F7F7F7"/>
              </a:gs>
            </a:gsLst>
            <a:lin ang="5400000" scaled="0"/>
          </a:gra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 name="六边形 7"/>
          <p:cNvSpPr/>
          <p:nvPr/>
        </p:nvSpPr>
        <p:spPr>
          <a:xfrm rot="19941839" flipH="1">
            <a:off x="4272135" y="1923131"/>
            <a:ext cx="2268999" cy="821592"/>
          </a:xfrm>
          <a:prstGeom prst="hexagon">
            <a:avLst/>
          </a:prstGeom>
          <a:gradFill>
            <a:gsLst>
              <a:gs pos="0">
                <a:srgbClr val="DBDBDB"/>
              </a:gs>
              <a:gs pos="100000">
                <a:srgbClr val="F7F7F7"/>
              </a:gs>
            </a:gsLst>
            <a:lin ang="5400000" scaled="0"/>
          </a:gra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 name="六边形 5"/>
          <p:cNvSpPr/>
          <p:nvPr/>
        </p:nvSpPr>
        <p:spPr>
          <a:xfrm rot="19941839" flipH="1">
            <a:off x="3015620" y="2261447"/>
            <a:ext cx="6588845" cy="966068"/>
          </a:xfrm>
          <a:prstGeom prst="hexagon">
            <a:avLst/>
          </a:prstGeom>
          <a:gradFill>
            <a:gsLst>
              <a:gs pos="0">
                <a:srgbClr val="DBDBDB"/>
              </a:gs>
              <a:gs pos="100000">
                <a:srgbClr val="F7F7F7"/>
              </a:gs>
            </a:gsLst>
            <a:lin ang="5400000" scaled="0"/>
          </a:gradFill>
          <a:ln w="2540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prstClr val="white"/>
                </a:solidFill>
              </a:rPr>
              <a:t>`</a:t>
            </a:r>
            <a:endParaRPr lang="zh-CN" altLang="en-US" sz="1350" dirty="0">
              <a:solidFill>
                <a:prstClr val="white"/>
              </a:solidFill>
            </a:endParaRPr>
          </a:p>
        </p:txBody>
      </p:sp>
      <p:sp>
        <p:nvSpPr>
          <p:cNvPr id="4" name="六边形 3"/>
          <p:cNvSpPr/>
          <p:nvPr/>
        </p:nvSpPr>
        <p:spPr>
          <a:xfrm rot="19941839" flipH="1">
            <a:off x="2705032" y="3604741"/>
            <a:ext cx="6588845" cy="966068"/>
          </a:xfrm>
          <a:prstGeom prst="hexagon">
            <a:avLst/>
          </a:prstGeom>
          <a:gradFill>
            <a:gsLst>
              <a:gs pos="0">
                <a:srgbClr val="DBDBDB"/>
              </a:gs>
              <a:gs pos="100000">
                <a:srgbClr val="F7F7F7"/>
              </a:gs>
            </a:gsLst>
            <a:lin ang="5400000" scaled="0"/>
          </a:gradFill>
          <a:ln w="25400">
            <a:gradFill>
              <a:gsLst>
                <a:gs pos="0">
                  <a:schemeClr val="bg1"/>
                </a:gs>
                <a:gs pos="100000">
                  <a:srgbClr val="CBCBCB"/>
                </a:gs>
              </a:gsLst>
              <a:lin ang="5400000" scaled="1"/>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 name="椭圆 2"/>
          <p:cNvSpPr/>
          <p:nvPr/>
        </p:nvSpPr>
        <p:spPr>
          <a:xfrm>
            <a:off x="4694869" y="1958459"/>
            <a:ext cx="3004239" cy="3004240"/>
          </a:xfrm>
          <a:prstGeom prst="ellipse">
            <a:avLst/>
          </a:prstGeom>
          <a:solidFill>
            <a:schemeClr val="accent2"/>
          </a:soli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Freeform 32"/>
          <p:cNvSpPr>
            <a:spLocks noEditPoints="1"/>
          </p:cNvSpPr>
          <p:nvPr/>
        </p:nvSpPr>
        <p:spPr bwMode="auto">
          <a:xfrm>
            <a:off x="5600701" y="2893039"/>
            <a:ext cx="1530070" cy="85981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p:spPr>
        <p:txBody>
          <a:bodyPr vert="horz" wrap="square" lIns="91440" tIns="45720" rIns="91440" bIns="45720" numCol="1" anchor="t" anchorCtr="0" compatLnSpc="1"/>
          <a:lstStyle/>
          <a:p>
            <a:endParaRPr lang="zh-CN" altLang="en-US" sz="1350">
              <a:solidFill>
                <a:prstClr val="black"/>
              </a:solidFill>
            </a:endParaRPr>
          </a:p>
        </p:txBody>
      </p:sp>
      <p:cxnSp>
        <p:nvCxnSpPr>
          <p:cNvPr id="16" name="直接连接符 15"/>
          <p:cNvCxnSpPr/>
          <p:nvPr/>
        </p:nvCxnSpPr>
        <p:spPr>
          <a:xfrm>
            <a:off x="5503655" y="4166019"/>
            <a:ext cx="1570552" cy="0"/>
          </a:xfrm>
          <a:prstGeom prst="line">
            <a:avLst/>
          </a:prstGeom>
          <a:ln w="19050">
            <a:solidFill>
              <a:srgbClr val="663A77"/>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rot="-1680000">
            <a:off x="7195467" y="1509940"/>
            <a:ext cx="1845859" cy="669414"/>
          </a:xfrm>
          <a:prstGeom prst="rect">
            <a:avLst/>
          </a:prstGeom>
          <a:noFill/>
        </p:spPr>
        <p:txBody>
          <a:bodyPr wrap="square" rtlCol="0">
            <a:spAutoFit/>
          </a:bodyPr>
          <a:lstStyle/>
          <a:p>
            <a:pPr>
              <a:lnSpc>
                <a:spcPts val="15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rot="-1680000">
            <a:off x="3340093" y="4686830"/>
            <a:ext cx="1845859" cy="669414"/>
          </a:xfrm>
          <a:prstGeom prst="rect">
            <a:avLst/>
          </a:prstGeom>
          <a:noFill/>
        </p:spPr>
        <p:txBody>
          <a:bodyPr wrap="square" rtlCol="0">
            <a:spAutoFit/>
          </a:bodyPr>
          <a:lstStyle/>
          <a:p>
            <a:pPr>
              <a:lnSpc>
                <a:spcPts val="15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037231" y="2063773"/>
            <a:ext cx="1934629" cy="890796"/>
            <a:chOff x="468937" y="2419540"/>
            <a:chExt cx="1934629" cy="890796"/>
          </a:xfrm>
        </p:grpSpPr>
        <p:sp>
          <p:nvSpPr>
            <p:cNvPr id="27"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28" name="矩形 27"/>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29" name="组合 28"/>
          <p:cNvGrpSpPr/>
          <p:nvPr/>
        </p:nvGrpSpPr>
        <p:grpSpPr>
          <a:xfrm>
            <a:off x="1037231" y="4112707"/>
            <a:ext cx="1934629" cy="890796"/>
            <a:chOff x="468937" y="2419540"/>
            <a:chExt cx="1934629" cy="890796"/>
          </a:xfrm>
        </p:grpSpPr>
        <p:sp>
          <p:nvSpPr>
            <p:cNvPr id="30"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31" name="矩形 30"/>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32" name="组合 31"/>
          <p:cNvGrpSpPr/>
          <p:nvPr/>
        </p:nvGrpSpPr>
        <p:grpSpPr>
          <a:xfrm>
            <a:off x="9453098" y="2063773"/>
            <a:ext cx="1934629" cy="890796"/>
            <a:chOff x="468937" y="2419540"/>
            <a:chExt cx="1934629" cy="890796"/>
          </a:xfrm>
        </p:grpSpPr>
        <p:sp>
          <p:nvSpPr>
            <p:cNvPr id="33"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34" name="矩形 33"/>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35" name="组合 34"/>
          <p:cNvGrpSpPr/>
          <p:nvPr/>
        </p:nvGrpSpPr>
        <p:grpSpPr>
          <a:xfrm>
            <a:off x="9453098" y="4112707"/>
            <a:ext cx="1934629" cy="890796"/>
            <a:chOff x="468937" y="2419540"/>
            <a:chExt cx="1934629" cy="890796"/>
          </a:xfrm>
        </p:grpSpPr>
        <p:sp>
          <p:nvSpPr>
            <p:cNvPr id="36"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37" name="矩形 36"/>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24"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1000"/>
                                        <p:tgtEl>
                                          <p:spTgt spid="35"/>
                                        </p:tgtEl>
                                      </p:cBhvr>
                                    </p:animEffect>
                                    <p:anim calcmode="lin" valueType="num">
                                      <p:cBhvr>
                                        <p:cTn id="29" dur="1000" fill="hold"/>
                                        <p:tgtEl>
                                          <p:spTgt spid="35"/>
                                        </p:tgtEl>
                                        <p:attrNameLst>
                                          <p:attrName>ppt_x</p:attrName>
                                        </p:attrNameLst>
                                      </p:cBhvr>
                                      <p:tavLst>
                                        <p:tav tm="0">
                                          <p:val>
                                            <p:strVal val="#ppt_x"/>
                                          </p:val>
                                        </p:tav>
                                        <p:tav tm="100000">
                                          <p:val>
                                            <p:strVal val="#ppt_x"/>
                                          </p:val>
                                        </p:tav>
                                      </p:tavLst>
                                    </p:anim>
                                    <p:anim calcmode="lin" valueType="num">
                                      <p:cBhvr>
                                        <p:cTn id="3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525" y="-28575"/>
            <a:ext cx="12211050" cy="6915150"/>
          </a:xfrm>
          <a:prstGeom prst="rect">
            <a:avLst/>
          </a:prstGeom>
        </p:spPr>
      </p:pic>
      <p:pic>
        <p:nvPicPr>
          <p:cNvPr id="36" name="图片 35"/>
          <p:cNvPicPr>
            <a:picLocks noChangeAspect="1"/>
          </p:cNvPicPr>
          <p:nvPr/>
        </p:nvPicPr>
        <p:blipFill>
          <a:blip r:embed="rId2" cstate="email"/>
          <a:stretch>
            <a:fillRect/>
          </a:stretch>
        </p:blipFill>
        <p:spPr>
          <a:xfrm>
            <a:off x="0" y="4522682"/>
            <a:ext cx="4619625" cy="1973915"/>
          </a:xfrm>
          <a:prstGeom prst="rect">
            <a:avLst/>
          </a:prstGeom>
        </p:spPr>
      </p:pic>
      <p:pic>
        <p:nvPicPr>
          <p:cNvPr id="38" name="图片 37"/>
          <p:cNvPicPr>
            <a:picLocks noChangeAspect="1"/>
          </p:cNvPicPr>
          <p:nvPr/>
        </p:nvPicPr>
        <p:blipFill>
          <a:blip r:embed="rId3" cstate="email"/>
          <a:stretch>
            <a:fillRect/>
          </a:stretch>
        </p:blipFill>
        <p:spPr>
          <a:xfrm rot="20802919">
            <a:off x="7406395" y="3925582"/>
            <a:ext cx="4591318" cy="2225675"/>
          </a:xfrm>
          <a:prstGeom prst="rect">
            <a:avLst/>
          </a:prstGeom>
        </p:spPr>
      </p:pic>
      <p:pic>
        <p:nvPicPr>
          <p:cNvPr id="39" name="图片 38"/>
          <p:cNvPicPr>
            <a:picLocks noChangeAspect="1"/>
          </p:cNvPicPr>
          <p:nvPr/>
        </p:nvPicPr>
        <p:blipFill>
          <a:blip r:embed="rId4" cstate="email"/>
          <a:stretch>
            <a:fillRect/>
          </a:stretch>
        </p:blipFill>
        <p:spPr>
          <a:xfrm>
            <a:off x="0" y="4389220"/>
            <a:ext cx="12192000" cy="2816352"/>
          </a:xfrm>
          <a:prstGeom prst="rect">
            <a:avLst/>
          </a:prstGeom>
        </p:spPr>
      </p:pic>
      <p:grpSp>
        <p:nvGrpSpPr>
          <p:cNvPr id="10" name="组合 9"/>
          <p:cNvGrpSpPr/>
          <p:nvPr/>
        </p:nvGrpSpPr>
        <p:grpSpPr>
          <a:xfrm>
            <a:off x="3201601" y="3550020"/>
            <a:ext cx="5788798" cy="735084"/>
            <a:chOff x="5282184" y="2895981"/>
            <a:chExt cx="4032504" cy="429768"/>
          </a:xfrm>
        </p:grpSpPr>
        <p:sp>
          <p:nvSpPr>
            <p:cNvPr id="13" name="圆角矩形 12"/>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sp>
          <p:nvSpPr>
            <p:cNvPr id="14" name="任意多边形 13"/>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grpSp>
      <p:sp>
        <p:nvSpPr>
          <p:cNvPr id="12" name="文本框 11"/>
          <p:cNvSpPr txBox="1"/>
          <p:nvPr/>
        </p:nvSpPr>
        <p:spPr>
          <a:xfrm>
            <a:off x="4242353" y="3650285"/>
            <a:ext cx="4369014" cy="523220"/>
          </a:xfrm>
          <a:prstGeom prst="rect">
            <a:avLst/>
          </a:prstGeom>
          <a:noFill/>
        </p:spPr>
        <p:txBody>
          <a:bodyPr wrap="square" rtlCol="0">
            <a:spAutoFit/>
          </a:bodyPr>
          <a:lstStyle/>
          <a:p>
            <a:pPr algn="dist"/>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9949" y="1581680"/>
            <a:ext cx="2120974" cy="196834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6480" y="1668604"/>
            <a:ext cx="1253577" cy="26229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4307" y="2387431"/>
            <a:ext cx="711015" cy="711015"/>
            <a:chOff x="7211721" y="2616412"/>
            <a:chExt cx="711015" cy="711015"/>
          </a:xfrm>
        </p:grpSpPr>
        <p:sp>
          <p:nvSpPr>
            <p:cNvPr id="7" name="Oval 23"/>
            <p:cNvSpPr/>
            <p:nvPr/>
          </p:nvSpPr>
          <p:spPr>
            <a:xfrm>
              <a:off x="7211721" y="2616412"/>
              <a:ext cx="711015" cy="71101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 name="AutoShape 3"/>
            <p:cNvSpPr>
              <a:spLocks noChangeAspect="1" noChangeArrowheads="1" noTextEdit="1"/>
            </p:cNvSpPr>
            <p:nvPr/>
          </p:nvSpPr>
          <p:spPr bwMode="auto">
            <a:xfrm>
              <a:off x="7394554" y="2717986"/>
              <a:ext cx="342811" cy="495171"/>
            </a:xfrm>
            <a:prstGeom prst="rect">
              <a:avLst/>
            </a:prstGeom>
            <a:noFill/>
            <a:ln w="9525">
              <a:noFill/>
              <a:miter lim="800000"/>
            </a:ln>
          </p:spPr>
          <p:txBody>
            <a:bodyPr vert="horz" wrap="square" lIns="121888" tIns="60944" rIns="121888" bIns="60944" numCol="1" anchor="t" anchorCtr="0" compatLnSpc="1"/>
            <a:lstStyle/>
            <a:p>
              <a:endParaRPr lang="en-US" sz="3200"/>
            </a:p>
          </p:txBody>
        </p:sp>
        <p:sp>
          <p:nvSpPr>
            <p:cNvPr id="9" name="Freeform 5"/>
            <p:cNvSpPr>
              <a:spLocks noEditPoints="1"/>
            </p:cNvSpPr>
            <p:nvPr/>
          </p:nvSpPr>
          <p:spPr bwMode="auto">
            <a:xfrm>
              <a:off x="7394554" y="2713754"/>
              <a:ext cx="342811" cy="495171"/>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vert="horz" wrap="square" lIns="121888" tIns="60944" rIns="121888" bIns="60944" numCol="1" anchor="t" anchorCtr="0" compatLnSpc="1"/>
            <a:lstStyle/>
            <a:p>
              <a:endParaRPr lang="en-US" sz="3200"/>
            </a:p>
          </p:txBody>
        </p:sp>
      </p:grpSp>
      <p:grpSp>
        <p:nvGrpSpPr>
          <p:cNvPr id="10" name="组合 9"/>
          <p:cNvGrpSpPr/>
          <p:nvPr/>
        </p:nvGrpSpPr>
        <p:grpSpPr>
          <a:xfrm>
            <a:off x="6444307" y="4326472"/>
            <a:ext cx="711015" cy="711015"/>
            <a:chOff x="7211721" y="4546309"/>
            <a:chExt cx="711015" cy="711015"/>
          </a:xfrm>
        </p:grpSpPr>
        <p:sp>
          <p:nvSpPr>
            <p:cNvPr id="11" name="Oval 28"/>
            <p:cNvSpPr/>
            <p:nvPr/>
          </p:nvSpPr>
          <p:spPr>
            <a:xfrm>
              <a:off x="7211721" y="4546309"/>
              <a:ext cx="711015" cy="71101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AutoShape 3"/>
            <p:cNvSpPr>
              <a:spLocks noChangeAspect="1" noChangeArrowheads="1" noTextEdit="1"/>
            </p:cNvSpPr>
            <p:nvPr/>
          </p:nvSpPr>
          <p:spPr bwMode="auto">
            <a:xfrm>
              <a:off x="7394554" y="4657025"/>
              <a:ext cx="342811" cy="495171"/>
            </a:xfrm>
            <a:prstGeom prst="rect">
              <a:avLst/>
            </a:prstGeom>
            <a:noFill/>
            <a:ln w="9525">
              <a:noFill/>
              <a:miter lim="800000"/>
            </a:ln>
          </p:spPr>
          <p:txBody>
            <a:bodyPr vert="horz" wrap="square" lIns="121888" tIns="60944" rIns="121888" bIns="60944" numCol="1" anchor="t" anchorCtr="0" compatLnSpc="1"/>
            <a:lstStyle/>
            <a:p>
              <a:endParaRPr lang="en-US" sz="3200"/>
            </a:p>
          </p:txBody>
        </p:sp>
        <p:sp>
          <p:nvSpPr>
            <p:cNvPr id="13" name="Freeform 5"/>
            <p:cNvSpPr>
              <a:spLocks noEditPoints="1"/>
            </p:cNvSpPr>
            <p:nvPr/>
          </p:nvSpPr>
          <p:spPr bwMode="auto">
            <a:xfrm>
              <a:off x="7394554" y="4652793"/>
              <a:ext cx="342811" cy="495171"/>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vert="horz" wrap="square" lIns="121888" tIns="60944" rIns="121888" bIns="60944" numCol="1" anchor="t" anchorCtr="0" compatLnSpc="1"/>
            <a:lstStyle/>
            <a:p>
              <a:endParaRPr lang="en-US" sz="3200"/>
            </a:p>
          </p:txBody>
        </p:sp>
      </p:grpSp>
      <p:grpSp>
        <p:nvGrpSpPr>
          <p:cNvPr id="14" name="组合 13"/>
          <p:cNvGrpSpPr/>
          <p:nvPr/>
        </p:nvGrpSpPr>
        <p:grpSpPr>
          <a:xfrm>
            <a:off x="7511720" y="2170968"/>
            <a:ext cx="3763343" cy="861774"/>
            <a:chOff x="1220370" y="2887327"/>
            <a:chExt cx="3763343" cy="861774"/>
          </a:xfrm>
        </p:grpSpPr>
        <p:sp>
          <p:nvSpPr>
            <p:cNvPr id="15" name="TextBox 10"/>
            <p:cNvSpPr txBox="1"/>
            <p:nvPr/>
          </p:nvSpPr>
          <p:spPr>
            <a:xfrm>
              <a:off x="2147269" y="2887327"/>
              <a:ext cx="1909543" cy="338554"/>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单击添加标题</a:t>
              </a:r>
              <a:endParaRPr lang="en-US" sz="1600" b="1" dirty="0">
                <a:solidFill>
                  <a:srgbClr val="C00000"/>
                </a:solidFill>
                <a:latin typeface="微软雅黑" panose="020B0503020204020204" pitchFamily="34" charset="-122"/>
                <a:ea typeface="微软雅黑" panose="020B0503020204020204" pitchFamily="34" charset="-122"/>
              </a:endParaRPr>
            </a:p>
          </p:txBody>
        </p:sp>
        <p:sp>
          <p:nvSpPr>
            <p:cNvPr id="16" name="TextBox 11"/>
            <p:cNvSpPr txBox="1"/>
            <p:nvPr/>
          </p:nvSpPr>
          <p:spPr>
            <a:xfrm>
              <a:off x="1220370" y="3225881"/>
              <a:ext cx="3763343" cy="523220"/>
            </a:xfrm>
            <a:prstGeom prst="rect">
              <a:avLst/>
            </a:prstGeom>
            <a:noFill/>
          </p:spPr>
          <p:txBody>
            <a:bodyPr wrap="square" rtlCol="0">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单击此处编辑您要的内容，建议您在展示时采用微软雅黑字体更多关于单击编辑标题：</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511718" y="3960269"/>
            <a:ext cx="3763343" cy="861774"/>
            <a:chOff x="1220370" y="2887327"/>
            <a:chExt cx="3763343" cy="861774"/>
          </a:xfrm>
        </p:grpSpPr>
        <p:sp>
          <p:nvSpPr>
            <p:cNvPr id="18" name="TextBox 10"/>
            <p:cNvSpPr txBox="1"/>
            <p:nvPr/>
          </p:nvSpPr>
          <p:spPr>
            <a:xfrm>
              <a:off x="2147269" y="2887327"/>
              <a:ext cx="1909543" cy="338554"/>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单击添加标题</a:t>
              </a:r>
              <a:endParaRPr lang="en-US" sz="1600" b="1" dirty="0">
                <a:solidFill>
                  <a:srgbClr val="C00000"/>
                </a:solidFill>
                <a:latin typeface="微软雅黑" panose="020B0503020204020204" pitchFamily="34" charset="-122"/>
                <a:ea typeface="微软雅黑" panose="020B0503020204020204" pitchFamily="34" charset="-122"/>
              </a:endParaRPr>
            </a:p>
          </p:txBody>
        </p:sp>
        <p:sp>
          <p:nvSpPr>
            <p:cNvPr id="19" name="TextBox 11"/>
            <p:cNvSpPr txBox="1"/>
            <p:nvPr/>
          </p:nvSpPr>
          <p:spPr>
            <a:xfrm>
              <a:off x="1220370" y="3225881"/>
              <a:ext cx="3763343" cy="523220"/>
            </a:xfrm>
            <a:prstGeom prst="rect">
              <a:avLst/>
            </a:prstGeom>
            <a:noFill/>
          </p:spPr>
          <p:txBody>
            <a:bodyPr wrap="square" rtlCol="0">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单击此处编辑您要的内容，建议您在展示时采用微软雅黑字体更多关于单击编辑标题：</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413571" y="1609863"/>
            <a:ext cx="3148974" cy="4727991"/>
            <a:chOff x="1394521" y="1667013"/>
            <a:chExt cx="3148974" cy="4727991"/>
          </a:xfrm>
        </p:grpSpPr>
        <p:pic>
          <p:nvPicPr>
            <p:cNvPr id="4" name="Picture 1" descr="Tablet mask 3.png"/>
            <p:cNvPicPr>
              <a:picLocks noChangeAspect="1"/>
            </p:cNvPicPr>
            <p:nvPr/>
          </p:nvPicPr>
          <p:blipFill>
            <a:blip r:embed="rId1" cstate="print"/>
            <a:stretch>
              <a:fillRect/>
            </a:stretch>
          </p:blipFill>
          <p:spPr>
            <a:xfrm>
              <a:off x="1394521" y="1667013"/>
              <a:ext cx="3148974" cy="4727991"/>
            </a:xfrm>
            <a:prstGeom prst="rect">
              <a:avLst/>
            </a:prstGeom>
          </p:spPr>
        </p:pic>
        <p:pic>
          <p:nvPicPr>
            <p:cNvPr id="21" name="图片 20"/>
            <p:cNvPicPr>
              <a:picLocks noChangeAspect="1"/>
            </p:cNvPicPr>
            <p:nvPr/>
          </p:nvPicPr>
          <p:blipFill>
            <a:blip r:embed="rId2"/>
            <a:stretch>
              <a:fillRect/>
            </a:stretch>
          </p:blipFill>
          <p:spPr>
            <a:xfrm>
              <a:off x="1585020" y="2075717"/>
              <a:ext cx="2775242" cy="3439257"/>
            </a:xfrm>
            <a:prstGeom prst="rect">
              <a:avLst/>
            </a:prstGeom>
          </p:spPr>
        </p:pic>
      </p:grpSp>
      <p:sp>
        <p:nvSpPr>
          <p:cNvPr id="5" name="形状 4"/>
          <p:cNvSpPr/>
          <p:nvPr/>
        </p:nvSpPr>
        <p:spPr>
          <a:xfrm>
            <a:off x="2912403" y="2075718"/>
            <a:ext cx="3290982" cy="2056864"/>
          </a:xfrm>
          <a:prstGeom prst="swooshArrow">
            <a:avLst>
              <a:gd name="adj1" fmla="val 25000"/>
              <a:gd name="adj2" fmla="val 25000"/>
            </a:avLst>
          </a:prstGeom>
          <a:solidFill>
            <a:srgbClr val="C00000"/>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23"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srcRect l="14389" r="14389"/>
          <a:stretch>
            <a:fillRect/>
          </a:stretch>
        </p:blipFill>
        <p:spPr>
          <a:xfrm>
            <a:off x="7343455" y="1519043"/>
            <a:ext cx="1999791" cy="2149615"/>
          </a:xfrm>
          <a:prstGeom prst="rect">
            <a:avLst/>
          </a:prstGeom>
        </p:spPr>
      </p:pic>
      <p:pic>
        <p:nvPicPr>
          <p:cNvPr id="20" name="图片 19"/>
          <p:cNvPicPr>
            <a:picLocks noChangeAspect="1"/>
          </p:cNvPicPr>
          <p:nvPr/>
        </p:nvPicPr>
        <p:blipFill rotWithShape="1">
          <a:blip r:embed="rId2"/>
          <a:srcRect r="28681"/>
          <a:stretch>
            <a:fillRect/>
          </a:stretch>
        </p:blipFill>
        <p:spPr>
          <a:xfrm>
            <a:off x="771354" y="3747283"/>
            <a:ext cx="1971846" cy="2160000"/>
          </a:xfrm>
          <a:prstGeom prst="rect">
            <a:avLst/>
          </a:prstGeom>
        </p:spPr>
      </p:pic>
      <p:pic>
        <p:nvPicPr>
          <p:cNvPr id="19" name="图片 18"/>
          <p:cNvPicPr>
            <a:picLocks noChangeAspect="1"/>
          </p:cNvPicPr>
          <p:nvPr/>
        </p:nvPicPr>
        <p:blipFill rotWithShape="1">
          <a:blip r:embed="rId3"/>
          <a:srcRect r="12652"/>
          <a:stretch>
            <a:fillRect/>
          </a:stretch>
        </p:blipFill>
        <p:spPr>
          <a:xfrm>
            <a:off x="4864907" y="1519043"/>
            <a:ext cx="2413250" cy="4388240"/>
          </a:xfrm>
          <a:prstGeom prst="rect">
            <a:avLst/>
          </a:prstGeom>
        </p:spPr>
      </p:pic>
      <p:pic>
        <p:nvPicPr>
          <p:cNvPr id="18" name="图片 17"/>
          <p:cNvPicPr>
            <a:picLocks noChangeAspect="1"/>
          </p:cNvPicPr>
          <p:nvPr/>
        </p:nvPicPr>
        <p:blipFill rotWithShape="1">
          <a:blip r:embed="rId4"/>
          <a:srcRect b="18754"/>
          <a:stretch>
            <a:fillRect/>
          </a:stretch>
        </p:blipFill>
        <p:spPr>
          <a:xfrm>
            <a:off x="7343456" y="3747283"/>
            <a:ext cx="4058137" cy="2160000"/>
          </a:xfrm>
          <a:prstGeom prst="rect">
            <a:avLst/>
          </a:prstGeom>
        </p:spPr>
      </p:pic>
      <p:pic>
        <p:nvPicPr>
          <p:cNvPr id="17" name="图片 16"/>
          <p:cNvPicPr>
            <a:picLocks noChangeAspect="1"/>
          </p:cNvPicPr>
          <p:nvPr/>
        </p:nvPicPr>
        <p:blipFill rotWithShape="1">
          <a:blip r:embed="rId5"/>
          <a:srcRect b="13583"/>
          <a:stretch>
            <a:fillRect/>
          </a:stretch>
        </p:blipFill>
        <p:spPr>
          <a:xfrm>
            <a:off x="771354" y="1529428"/>
            <a:ext cx="4049894" cy="2149615"/>
          </a:xfrm>
          <a:prstGeom prst="rect">
            <a:avLst/>
          </a:prstGeom>
        </p:spPr>
      </p:pic>
      <p:sp>
        <p:nvSpPr>
          <p:cNvPr id="2" name="Rectangle 47"/>
          <p:cNvSpPr/>
          <p:nvPr/>
        </p:nvSpPr>
        <p:spPr>
          <a:xfrm>
            <a:off x="2828200" y="3747283"/>
            <a:ext cx="1993048" cy="2160000"/>
          </a:xfrm>
          <a:prstGeom prst="rect">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prstClr val="white"/>
              </a:solidFill>
            </a:endParaRPr>
          </a:p>
        </p:txBody>
      </p:sp>
      <p:sp>
        <p:nvSpPr>
          <p:cNvPr id="3" name="Rectangle 59"/>
          <p:cNvSpPr/>
          <p:nvPr/>
        </p:nvSpPr>
        <p:spPr>
          <a:xfrm>
            <a:off x="9408546" y="1519043"/>
            <a:ext cx="1993048" cy="2160000"/>
          </a:xfrm>
          <a:prstGeom prst="rect">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dirty="0"/>
          </a:p>
        </p:txBody>
      </p:sp>
      <p:grpSp>
        <p:nvGrpSpPr>
          <p:cNvPr id="9" name="组合 8"/>
          <p:cNvGrpSpPr/>
          <p:nvPr/>
        </p:nvGrpSpPr>
        <p:grpSpPr>
          <a:xfrm>
            <a:off x="2945161" y="4064155"/>
            <a:ext cx="1759125" cy="1310812"/>
            <a:chOff x="7809227" y="2465916"/>
            <a:chExt cx="1765553" cy="1310812"/>
          </a:xfrm>
        </p:grpSpPr>
        <p:sp>
          <p:nvSpPr>
            <p:cNvPr id="10" name="TextBox 15"/>
            <p:cNvSpPr txBox="1"/>
            <p:nvPr/>
          </p:nvSpPr>
          <p:spPr>
            <a:xfrm>
              <a:off x="7809227" y="2465916"/>
              <a:ext cx="1703232" cy="369332"/>
            </a:xfrm>
            <a:prstGeom prst="rect">
              <a:avLst/>
            </a:prstGeom>
            <a:noFill/>
          </p:spPr>
          <p:txBody>
            <a:bodyPr wrap="square" rtlCol="0">
              <a:spAutoFit/>
            </a:bodyPr>
            <a:lstStyle/>
            <a:p>
              <a:pPr algn="ctr"/>
              <a:r>
                <a:rPr lang="zh-CN" altLang="en-US"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endParaRPr lang="zh-CN" altLang="en-US"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1" name="TextBox 16"/>
            <p:cNvSpPr txBox="1"/>
            <p:nvPr/>
          </p:nvSpPr>
          <p:spPr>
            <a:xfrm>
              <a:off x="7854762" y="2822621"/>
              <a:ext cx="1720018" cy="954107"/>
            </a:xfrm>
            <a:prstGeom prst="rect">
              <a:avLst/>
            </a:prstGeom>
            <a:noFill/>
          </p:spPr>
          <p:txBody>
            <a:bodyPr wrap="square" rtlCol="0">
              <a:spAutoFit/>
            </a:bodyPr>
            <a:lstStyle/>
            <a:p>
              <a:pPr algn="ctr"/>
              <a:r>
                <a:rPr lang="zh-CN" alt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grpSp>
      <p:grpSp>
        <p:nvGrpSpPr>
          <p:cNvPr id="12" name="组合 11"/>
          <p:cNvGrpSpPr/>
          <p:nvPr/>
        </p:nvGrpSpPr>
        <p:grpSpPr>
          <a:xfrm>
            <a:off x="9524938" y="1835915"/>
            <a:ext cx="1760263" cy="1310812"/>
            <a:chOff x="7809228" y="2465916"/>
            <a:chExt cx="1766695" cy="1310812"/>
          </a:xfrm>
        </p:grpSpPr>
        <p:sp>
          <p:nvSpPr>
            <p:cNvPr id="13" name="TextBox 15"/>
            <p:cNvSpPr txBox="1"/>
            <p:nvPr/>
          </p:nvSpPr>
          <p:spPr>
            <a:xfrm>
              <a:off x="7809228" y="2465916"/>
              <a:ext cx="1703232" cy="369332"/>
            </a:xfrm>
            <a:prstGeom prst="rect">
              <a:avLst/>
            </a:prstGeom>
            <a:noFill/>
          </p:spPr>
          <p:txBody>
            <a:bodyPr wrap="square" rtlCol="0">
              <a:spAutoFit/>
            </a:bodyPr>
            <a:lstStyle/>
            <a:p>
              <a:pPr algn="ctr"/>
              <a:endParaRPr lang="zh-CN" altLang="en-US"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4" name="TextBox 16"/>
            <p:cNvSpPr txBox="1"/>
            <p:nvPr/>
          </p:nvSpPr>
          <p:spPr>
            <a:xfrm>
              <a:off x="7853619" y="2822621"/>
              <a:ext cx="1722304" cy="954107"/>
            </a:xfrm>
            <a:prstGeom prst="rect">
              <a:avLst/>
            </a:prstGeom>
            <a:noFill/>
          </p:spPr>
          <p:txBody>
            <a:bodyPr wrap="square" rtlCol="0">
              <a:spAutoFit/>
            </a:bodyPr>
            <a:lstStyle/>
            <a:p>
              <a:pPr algn="ctr"/>
              <a:r>
                <a:rPr lang="zh-CN" alt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grpSp>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16"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17575" y="2148036"/>
            <a:ext cx="334974" cy="410461"/>
            <a:chOff x="4413251" y="2584450"/>
            <a:chExt cx="225425" cy="276225"/>
          </a:xfrm>
          <a:solidFill>
            <a:srgbClr val="C00000"/>
          </a:solidFill>
        </p:grpSpPr>
        <p:sp>
          <p:nvSpPr>
            <p:cNvPr id="3" name="Freeform 236"/>
            <p:cNvSpPr>
              <a:spLocks noEditPoints="1"/>
            </p:cNvSpPr>
            <p:nvPr/>
          </p:nvSpPr>
          <p:spPr bwMode="auto">
            <a:xfrm>
              <a:off x="4462463" y="2671763"/>
              <a:ext cx="33338" cy="33337"/>
            </a:xfrm>
            <a:custGeom>
              <a:avLst/>
              <a:gdLst>
                <a:gd name="T0" fmla="*/ 0 w 21"/>
                <a:gd name="T1" fmla="*/ 21 h 21"/>
                <a:gd name="T2" fmla="*/ 21 w 21"/>
                <a:gd name="T3" fmla="*/ 21 h 21"/>
                <a:gd name="T4" fmla="*/ 21 w 21"/>
                <a:gd name="T5" fmla="*/ 0 h 21"/>
                <a:gd name="T6" fmla="*/ 0 w 21"/>
                <a:gd name="T7" fmla="*/ 0 h 21"/>
                <a:gd name="T8" fmla="*/ 0 w 21"/>
                <a:gd name="T9" fmla="*/ 21 h 21"/>
                <a:gd name="T10" fmla="*/ 5 w 21"/>
                <a:gd name="T11" fmla="*/ 5 h 21"/>
                <a:gd name="T12" fmla="*/ 17 w 21"/>
                <a:gd name="T13" fmla="*/ 5 h 21"/>
                <a:gd name="T14" fmla="*/ 17 w 21"/>
                <a:gd name="T15" fmla="*/ 17 h 21"/>
                <a:gd name="T16" fmla="*/ 5 w 21"/>
                <a:gd name="T17" fmla="*/ 17 h 21"/>
                <a:gd name="T18" fmla="*/ 5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0" y="21"/>
                  </a:moveTo>
                  <a:lnTo>
                    <a:pt x="21" y="21"/>
                  </a:lnTo>
                  <a:lnTo>
                    <a:pt x="21" y="0"/>
                  </a:lnTo>
                  <a:lnTo>
                    <a:pt x="0" y="0"/>
                  </a:lnTo>
                  <a:lnTo>
                    <a:pt x="0" y="21"/>
                  </a:lnTo>
                  <a:close/>
                  <a:moveTo>
                    <a:pt x="5" y="5"/>
                  </a:moveTo>
                  <a:lnTo>
                    <a:pt x="17" y="5"/>
                  </a:lnTo>
                  <a:lnTo>
                    <a:pt x="17" y="17"/>
                  </a:lnTo>
                  <a:lnTo>
                    <a:pt x="5" y="17"/>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237"/>
            <p:cNvSpPr>
              <a:spLocks noEditPoints="1"/>
            </p:cNvSpPr>
            <p:nvPr/>
          </p:nvSpPr>
          <p:spPr bwMode="auto">
            <a:xfrm>
              <a:off x="4462463" y="2722563"/>
              <a:ext cx="33338" cy="33337"/>
            </a:xfrm>
            <a:custGeom>
              <a:avLst/>
              <a:gdLst>
                <a:gd name="T0" fmla="*/ 0 w 21"/>
                <a:gd name="T1" fmla="*/ 21 h 21"/>
                <a:gd name="T2" fmla="*/ 21 w 21"/>
                <a:gd name="T3" fmla="*/ 21 h 21"/>
                <a:gd name="T4" fmla="*/ 21 w 21"/>
                <a:gd name="T5" fmla="*/ 0 h 21"/>
                <a:gd name="T6" fmla="*/ 0 w 21"/>
                <a:gd name="T7" fmla="*/ 0 h 21"/>
                <a:gd name="T8" fmla="*/ 0 w 21"/>
                <a:gd name="T9" fmla="*/ 21 h 21"/>
                <a:gd name="T10" fmla="*/ 5 w 21"/>
                <a:gd name="T11" fmla="*/ 5 h 21"/>
                <a:gd name="T12" fmla="*/ 17 w 21"/>
                <a:gd name="T13" fmla="*/ 5 h 21"/>
                <a:gd name="T14" fmla="*/ 17 w 21"/>
                <a:gd name="T15" fmla="*/ 17 h 21"/>
                <a:gd name="T16" fmla="*/ 5 w 21"/>
                <a:gd name="T17" fmla="*/ 17 h 21"/>
                <a:gd name="T18" fmla="*/ 5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0" y="21"/>
                  </a:moveTo>
                  <a:lnTo>
                    <a:pt x="21" y="21"/>
                  </a:lnTo>
                  <a:lnTo>
                    <a:pt x="21" y="0"/>
                  </a:lnTo>
                  <a:lnTo>
                    <a:pt x="0" y="0"/>
                  </a:lnTo>
                  <a:lnTo>
                    <a:pt x="0" y="21"/>
                  </a:lnTo>
                  <a:close/>
                  <a:moveTo>
                    <a:pt x="5" y="5"/>
                  </a:moveTo>
                  <a:lnTo>
                    <a:pt x="17" y="5"/>
                  </a:lnTo>
                  <a:lnTo>
                    <a:pt x="17" y="17"/>
                  </a:lnTo>
                  <a:lnTo>
                    <a:pt x="5" y="17"/>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Rectangle 238"/>
            <p:cNvSpPr>
              <a:spLocks noChangeArrowheads="1"/>
            </p:cNvSpPr>
            <p:nvPr/>
          </p:nvSpPr>
          <p:spPr bwMode="auto">
            <a:xfrm>
              <a:off x="4513263" y="2679700"/>
              <a:ext cx="762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 name="Rectangle 239"/>
            <p:cNvSpPr>
              <a:spLocks noChangeArrowheads="1"/>
            </p:cNvSpPr>
            <p:nvPr/>
          </p:nvSpPr>
          <p:spPr bwMode="auto">
            <a:xfrm>
              <a:off x="4513263" y="2730500"/>
              <a:ext cx="762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Freeform 240"/>
            <p:cNvSpPr>
              <a:spLocks noEditPoints="1"/>
            </p:cNvSpPr>
            <p:nvPr/>
          </p:nvSpPr>
          <p:spPr bwMode="auto">
            <a:xfrm>
              <a:off x="4462463" y="2773363"/>
              <a:ext cx="33338" cy="33337"/>
            </a:xfrm>
            <a:custGeom>
              <a:avLst/>
              <a:gdLst>
                <a:gd name="T0" fmla="*/ 0 w 21"/>
                <a:gd name="T1" fmla="*/ 21 h 21"/>
                <a:gd name="T2" fmla="*/ 21 w 21"/>
                <a:gd name="T3" fmla="*/ 21 h 21"/>
                <a:gd name="T4" fmla="*/ 21 w 21"/>
                <a:gd name="T5" fmla="*/ 0 h 21"/>
                <a:gd name="T6" fmla="*/ 0 w 21"/>
                <a:gd name="T7" fmla="*/ 0 h 21"/>
                <a:gd name="T8" fmla="*/ 0 w 21"/>
                <a:gd name="T9" fmla="*/ 21 h 21"/>
                <a:gd name="T10" fmla="*/ 5 w 21"/>
                <a:gd name="T11" fmla="*/ 5 h 21"/>
                <a:gd name="T12" fmla="*/ 17 w 21"/>
                <a:gd name="T13" fmla="*/ 5 h 21"/>
                <a:gd name="T14" fmla="*/ 17 w 21"/>
                <a:gd name="T15" fmla="*/ 17 h 21"/>
                <a:gd name="T16" fmla="*/ 5 w 21"/>
                <a:gd name="T17" fmla="*/ 17 h 21"/>
                <a:gd name="T18" fmla="*/ 5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0" y="21"/>
                  </a:moveTo>
                  <a:lnTo>
                    <a:pt x="21" y="21"/>
                  </a:lnTo>
                  <a:lnTo>
                    <a:pt x="21" y="0"/>
                  </a:lnTo>
                  <a:lnTo>
                    <a:pt x="0" y="0"/>
                  </a:lnTo>
                  <a:lnTo>
                    <a:pt x="0" y="21"/>
                  </a:lnTo>
                  <a:close/>
                  <a:moveTo>
                    <a:pt x="5" y="5"/>
                  </a:moveTo>
                  <a:lnTo>
                    <a:pt x="17" y="5"/>
                  </a:lnTo>
                  <a:lnTo>
                    <a:pt x="17" y="17"/>
                  </a:lnTo>
                  <a:lnTo>
                    <a:pt x="5" y="17"/>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Rectangle 241"/>
            <p:cNvSpPr>
              <a:spLocks noChangeArrowheads="1"/>
            </p:cNvSpPr>
            <p:nvPr/>
          </p:nvSpPr>
          <p:spPr bwMode="auto">
            <a:xfrm>
              <a:off x="4513263" y="2781300"/>
              <a:ext cx="762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 name="Freeform 242"/>
            <p:cNvSpPr>
              <a:spLocks noEditPoints="1"/>
            </p:cNvSpPr>
            <p:nvPr/>
          </p:nvSpPr>
          <p:spPr bwMode="auto">
            <a:xfrm>
              <a:off x="4413251" y="2584450"/>
              <a:ext cx="225425" cy="276225"/>
            </a:xfrm>
            <a:custGeom>
              <a:avLst/>
              <a:gdLst>
                <a:gd name="T0" fmla="*/ 211 w 236"/>
                <a:gd name="T1" fmla="*/ 22 h 288"/>
                <a:gd name="T2" fmla="*/ 196 w 236"/>
                <a:gd name="T3" fmla="*/ 22 h 288"/>
                <a:gd name="T4" fmla="*/ 196 w 236"/>
                <a:gd name="T5" fmla="*/ 12 h 288"/>
                <a:gd name="T6" fmla="*/ 184 w 236"/>
                <a:gd name="T7" fmla="*/ 0 h 288"/>
                <a:gd name="T8" fmla="*/ 172 w 236"/>
                <a:gd name="T9" fmla="*/ 12 h 288"/>
                <a:gd name="T10" fmla="*/ 172 w 236"/>
                <a:gd name="T11" fmla="*/ 22 h 288"/>
                <a:gd name="T12" fmla="*/ 130 w 236"/>
                <a:gd name="T13" fmla="*/ 22 h 288"/>
                <a:gd name="T14" fmla="*/ 130 w 236"/>
                <a:gd name="T15" fmla="*/ 12 h 288"/>
                <a:gd name="T16" fmla="*/ 118 w 236"/>
                <a:gd name="T17" fmla="*/ 0 h 288"/>
                <a:gd name="T18" fmla="*/ 106 w 236"/>
                <a:gd name="T19" fmla="*/ 12 h 288"/>
                <a:gd name="T20" fmla="*/ 106 w 236"/>
                <a:gd name="T21" fmla="*/ 22 h 288"/>
                <a:gd name="T22" fmla="*/ 65 w 236"/>
                <a:gd name="T23" fmla="*/ 22 h 288"/>
                <a:gd name="T24" fmla="*/ 65 w 236"/>
                <a:gd name="T25" fmla="*/ 12 h 288"/>
                <a:gd name="T26" fmla="*/ 52 w 236"/>
                <a:gd name="T27" fmla="*/ 0 h 288"/>
                <a:gd name="T28" fmla="*/ 40 w 236"/>
                <a:gd name="T29" fmla="*/ 12 h 288"/>
                <a:gd name="T30" fmla="*/ 40 w 236"/>
                <a:gd name="T31" fmla="*/ 22 h 288"/>
                <a:gd name="T32" fmla="*/ 26 w 236"/>
                <a:gd name="T33" fmla="*/ 22 h 288"/>
                <a:gd name="T34" fmla="*/ 0 w 236"/>
                <a:gd name="T35" fmla="*/ 47 h 288"/>
                <a:gd name="T36" fmla="*/ 0 w 236"/>
                <a:gd name="T37" fmla="*/ 262 h 288"/>
                <a:gd name="T38" fmla="*/ 26 w 236"/>
                <a:gd name="T39" fmla="*/ 288 h 288"/>
                <a:gd name="T40" fmla="*/ 211 w 236"/>
                <a:gd name="T41" fmla="*/ 288 h 288"/>
                <a:gd name="T42" fmla="*/ 236 w 236"/>
                <a:gd name="T43" fmla="*/ 262 h 288"/>
                <a:gd name="T44" fmla="*/ 236 w 236"/>
                <a:gd name="T45" fmla="*/ 47 h 288"/>
                <a:gd name="T46" fmla="*/ 211 w 236"/>
                <a:gd name="T47" fmla="*/ 22 h 288"/>
                <a:gd name="T48" fmla="*/ 211 w 236"/>
                <a:gd name="T49" fmla="*/ 260 h 288"/>
                <a:gd name="T50" fmla="*/ 26 w 236"/>
                <a:gd name="T51" fmla="*/ 260 h 288"/>
                <a:gd name="T52" fmla="*/ 26 w 236"/>
                <a:gd name="T53" fmla="*/ 49 h 288"/>
                <a:gd name="T54" fmla="*/ 40 w 236"/>
                <a:gd name="T55" fmla="*/ 49 h 288"/>
                <a:gd name="T56" fmla="*/ 40 w 236"/>
                <a:gd name="T57" fmla="*/ 58 h 288"/>
                <a:gd name="T58" fmla="*/ 52 w 236"/>
                <a:gd name="T59" fmla="*/ 70 h 288"/>
                <a:gd name="T60" fmla="*/ 65 w 236"/>
                <a:gd name="T61" fmla="*/ 58 h 288"/>
                <a:gd name="T62" fmla="*/ 65 w 236"/>
                <a:gd name="T63" fmla="*/ 49 h 288"/>
                <a:gd name="T64" fmla="*/ 106 w 236"/>
                <a:gd name="T65" fmla="*/ 49 h 288"/>
                <a:gd name="T66" fmla="*/ 106 w 236"/>
                <a:gd name="T67" fmla="*/ 58 h 288"/>
                <a:gd name="T68" fmla="*/ 118 w 236"/>
                <a:gd name="T69" fmla="*/ 70 h 288"/>
                <a:gd name="T70" fmla="*/ 130 w 236"/>
                <a:gd name="T71" fmla="*/ 58 h 288"/>
                <a:gd name="T72" fmla="*/ 130 w 236"/>
                <a:gd name="T73" fmla="*/ 49 h 288"/>
                <a:gd name="T74" fmla="*/ 172 w 236"/>
                <a:gd name="T75" fmla="*/ 49 h 288"/>
                <a:gd name="T76" fmla="*/ 172 w 236"/>
                <a:gd name="T77" fmla="*/ 58 h 288"/>
                <a:gd name="T78" fmla="*/ 184 w 236"/>
                <a:gd name="T79" fmla="*/ 70 h 288"/>
                <a:gd name="T80" fmla="*/ 196 w 236"/>
                <a:gd name="T81" fmla="*/ 58 h 288"/>
                <a:gd name="T82" fmla="*/ 196 w 236"/>
                <a:gd name="T83" fmla="*/ 49 h 288"/>
                <a:gd name="T84" fmla="*/ 211 w 236"/>
                <a:gd name="T85" fmla="*/ 49 h 288"/>
                <a:gd name="T86" fmla="*/ 211 w 236"/>
                <a:gd name="T87" fmla="*/ 26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288">
                  <a:moveTo>
                    <a:pt x="211" y="22"/>
                  </a:moveTo>
                  <a:cubicBezTo>
                    <a:pt x="196" y="22"/>
                    <a:pt x="196" y="22"/>
                    <a:pt x="196" y="22"/>
                  </a:cubicBezTo>
                  <a:cubicBezTo>
                    <a:pt x="196" y="12"/>
                    <a:pt x="196" y="12"/>
                    <a:pt x="196" y="12"/>
                  </a:cubicBezTo>
                  <a:cubicBezTo>
                    <a:pt x="196" y="6"/>
                    <a:pt x="191" y="0"/>
                    <a:pt x="184" y="0"/>
                  </a:cubicBezTo>
                  <a:cubicBezTo>
                    <a:pt x="177" y="0"/>
                    <a:pt x="172" y="6"/>
                    <a:pt x="172" y="12"/>
                  </a:cubicBezTo>
                  <a:cubicBezTo>
                    <a:pt x="172" y="22"/>
                    <a:pt x="172" y="22"/>
                    <a:pt x="172" y="22"/>
                  </a:cubicBezTo>
                  <a:cubicBezTo>
                    <a:pt x="130" y="22"/>
                    <a:pt x="130" y="22"/>
                    <a:pt x="130" y="22"/>
                  </a:cubicBezTo>
                  <a:cubicBezTo>
                    <a:pt x="130" y="12"/>
                    <a:pt x="130" y="12"/>
                    <a:pt x="130" y="12"/>
                  </a:cubicBezTo>
                  <a:cubicBezTo>
                    <a:pt x="130" y="6"/>
                    <a:pt x="125" y="0"/>
                    <a:pt x="118" y="0"/>
                  </a:cubicBezTo>
                  <a:cubicBezTo>
                    <a:pt x="111" y="0"/>
                    <a:pt x="106" y="6"/>
                    <a:pt x="106" y="12"/>
                  </a:cubicBezTo>
                  <a:cubicBezTo>
                    <a:pt x="106" y="22"/>
                    <a:pt x="106" y="22"/>
                    <a:pt x="106" y="22"/>
                  </a:cubicBezTo>
                  <a:cubicBezTo>
                    <a:pt x="65" y="22"/>
                    <a:pt x="65" y="22"/>
                    <a:pt x="65" y="22"/>
                  </a:cubicBezTo>
                  <a:cubicBezTo>
                    <a:pt x="65" y="12"/>
                    <a:pt x="65" y="12"/>
                    <a:pt x="65" y="12"/>
                  </a:cubicBezTo>
                  <a:cubicBezTo>
                    <a:pt x="65" y="6"/>
                    <a:pt x="59" y="0"/>
                    <a:pt x="52" y="0"/>
                  </a:cubicBezTo>
                  <a:cubicBezTo>
                    <a:pt x="46" y="0"/>
                    <a:pt x="40" y="6"/>
                    <a:pt x="40" y="12"/>
                  </a:cubicBezTo>
                  <a:cubicBezTo>
                    <a:pt x="40" y="22"/>
                    <a:pt x="40" y="22"/>
                    <a:pt x="40" y="22"/>
                  </a:cubicBezTo>
                  <a:cubicBezTo>
                    <a:pt x="26" y="22"/>
                    <a:pt x="26" y="22"/>
                    <a:pt x="26" y="22"/>
                  </a:cubicBezTo>
                  <a:cubicBezTo>
                    <a:pt x="12" y="22"/>
                    <a:pt x="0" y="33"/>
                    <a:pt x="0" y="47"/>
                  </a:cubicBezTo>
                  <a:cubicBezTo>
                    <a:pt x="0" y="262"/>
                    <a:pt x="0" y="262"/>
                    <a:pt x="0" y="262"/>
                  </a:cubicBezTo>
                  <a:cubicBezTo>
                    <a:pt x="0" y="277"/>
                    <a:pt x="12" y="288"/>
                    <a:pt x="26" y="288"/>
                  </a:cubicBezTo>
                  <a:cubicBezTo>
                    <a:pt x="211" y="288"/>
                    <a:pt x="211" y="288"/>
                    <a:pt x="211" y="288"/>
                  </a:cubicBezTo>
                  <a:cubicBezTo>
                    <a:pt x="225" y="288"/>
                    <a:pt x="236" y="277"/>
                    <a:pt x="236" y="262"/>
                  </a:cubicBezTo>
                  <a:cubicBezTo>
                    <a:pt x="236" y="47"/>
                    <a:pt x="236" y="47"/>
                    <a:pt x="236" y="47"/>
                  </a:cubicBezTo>
                  <a:cubicBezTo>
                    <a:pt x="236" y="33"/>
                    <a:pt x="225" y="22"/>
                    <a:pt x="211" y="22"/>
                  </a:cubicBezTo>
                  <a:close/>
                  <a:moveTo>
                    <a:pt x="211" y="260"/>
                  </a:moveTo>
                  <a:cubicBezTo>
                    <a:pt x="26" y="260"/>
                    <a:pt x="26" y="260"/>
                    <a:pt x="26" y="260"/>
                  </a:cubicBezTo>
                  <a:cubicBezTo>
                    <a:pt x="26" y="49"/>
                    <a:pt x="26" y="49"/>
                    <a:pt x="26" y="49"/>
                  </a:cubicBezTo>
                  <a:cubicBezTo>
                    <a:pt x="40" y="49"/>
                    <a:pt x="40" y="49"/>
                    <a:pt x="40" y="49"/>
                  </a:cubicBezTo>
                  <a:cubicBezTo>
                    <a:pt x="40" y="58"/>
                    <a:pt x="40" y="58"/>
                    <a:pt x="40" y="58"/>
                  </a:cubicBezTo>
                  <a:cubicBezTo>
                    <a:pt x="40" y="65"/>
                    <a:pt x="46" y="70"/>
                    <a:pt x="52" y="70"/>
                  </a:cubicBezTo>
                  <a:cubicBezTo>
                    <a:pt x="59" y="70"/>
                    <a:pt x="65" y="65"/>
                    <a:pt x="65" y="58"/>
                  </a:cubicBezTo>
                  <a:cubicBezTo>
                    <a:pt x="65" y="49"/>
                    <a:pt x="65" y="49"/>
                    <a:pt x="65" y="49"/>
                  </a:cubicBezTo>
                  <a:cubicBezTo>
                    <a:pt x="106" y="49"/>
                    <a:pt x="106" y="49"/>
                    <a:pt x="106" y="49"/>
                  </a:cubicBezTo>
                  <a:cubicBezTo>
                    <a:pt x="106" y="58"/>
                    <a:pt x="106" y="58"/>
                    <a:pt x="106" y="58"/>
                  </a:cubicBezTo>
                  <a:cubicBezTo>
                    <a:pt x="106" y="65"/>
                    <a:pt x="111" y="70"/>
                    <a:pt x="118" y="70"/>
                  </a:cubicBezTo>
                  <a:cubicBezTo>
                    <a:pt x="125" y="70"/>
                    <a:pt x="130" y="65"/>
                    <a:pt x="130" y="58"/>
                  </a:cubicBezTo>
                  <a:cubicBezTo>
                    <a:pt x="130" y="49"/>
                    <a:pt x="130" y="49"/>
                    <a:pt x="130" y="49"/>
                  </a:cubicBezTo>
                  <a:cubicBezTo>
                    <a:pt x="172" y="49"/>
                    <a:pt x="172" y="49"/>
                    <a:pt x="172" y="49"/>
                  </a:cubicBezTo>
                  <a:cubicBezTo>
                    <a:pt x="172" y="58"/>
                    <a:pt x="172" y="58"/>
                    <a:pt x="172" y="58"/>
                  </a:cubicBezTo>
                  <a:cubicBezTo>
                    <a:pt x="172" y="65"/>
                    <a:pt x="177" y="70"/>
                    <a:pt x="184" y="70"/>
                  </a:cubicBezTo>
                  <a:cubicBezTo>
                    <a:pt x="191" y="70"/>
                    <a:pt x="196" y="65"/>
                    <a:pt x="196" y="58"/>
                  </a:cubicBezTo>
                  <a:cubicBezTo>
                    <a:pt x="196" y="49"/>
                    <a:pt x="196" y="49"/>
                    <a:pt x="196" y="49"/>
                  </a:cubicBezTo>
                  <a:cubicBezTo>
                    <a:pt x="211" y="49"/>
                    <a:pt x="211" y="49"/>
                    <a:pt x="211" y="49"/>
                  </a:cubicBezTo>
                  <a:lnTo>
                    <a:pt x="211" y="2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10146144" y="2112015"/>
            <a:ext cx="501502" cy="503401"/>
            <a:chOff x="5005388" y="3548063"/>
            <a:chExt cx="419100" cy="420687"/>
          </a:xfrm>
          <a:solidFill>
            <a:srgbClr val="CC9B00"/>
          </a:solidFill>
        </p:grpSpPr>
        <p:sp>
          <p:nvSpPr>
            <p:cNvPr id="11" name="Freeform 198"/>
            <p:cNvSpPr/>
            <p:nvPr/>
          </p:nvSpPr>
          <p:spPr bwMode="auto">
            <a:xfrm>
              <a:off x="5005388" y="3603625"/>
              <a:ext cx="363537" cy="365125"/>
            </a:xfrm>
            <a:custGeom>
              <a:avLst/>
              <a:gdLst>
                <a:gd name="T0" fmla="*/ 160 w 160"/>
                <a:gd name="T1" fmla="*/ 80 h 160"/>
                <a:gd name="T2" fmla="*/ 80 w 160"/>
                <a:gd name="T3" fmla="*/ 160 h 160"/>
                <a:gd name="T4" fmla="*/ 0 w 160"/>
                <a:gd name="T5" fmla="*/ 80 h 160"/>
                <a:gd name="T6" fmla="*/ 80 w 160"/>
                <a:gd name="T7" fmla="*/ 0 h 160"/>
              </a:gdLst>
              <a:ahLst/>
              <a:cxnLst>
                <a:cxn ang="0">
                  <a:pos x="T0" y="T1"/>
                </a:cxn>
                <a:cxn ang="0">
                  <a:pos x="T2" y="T3"/>
                </a:cxn>
                <a:cxn ang="0">
                  <a:pos x="T4" y="T5"/>
                </a:cxn>
                <a:cxn ang="0">
                  <a:pos x="T6" y="T7"/>
                </a:cxn>
              </a:cxnLst>
              <a:rect l="0" t="0" r="r" b="b"/>
              <a:pathLst>
                <a:path w="160" h="160">
                  <a:moveTo>
                    <a:pt x="160" y="80"/>
                  </a:moveTo>
                  <a:cubicBezTo>
                    <a:pt x="160" y="124"/>
                    <a:pt x="124" y="160"/>
                    <a:pt x="80" y="160"/>
                  </a:cubicBezTo>
                  <a:cubicBezTo>
                    <a:pt x="36" y="160"/>
                    <a:pt x="0" y="124"/>
                    <a:pt x="0" y="80"/>
                  </a:cubicBezTo>
                  <a:cubicBezTo>
                    <a:pt x="0" y="36"/>
                    <a:pt x="36" y="0"/>
                    <a:pt x="80" y="0"/>
                  </a:cubicBezTo>
                </a:path>
              </a:pathLst>
            </a:custGeom>
            <a:grpFill/>
            <a:ln w="30163" cap="rnd">
              <a:solidFill>
                <a:srgbClr val="FFFFFF"/>
              </a:solidFill>
              <a:prstDash val="solid"/>
              <a:round/>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 name="Oval 199"/>
            <p:cNvSpPr>
              <a:spLocks noChangeArrowheads="1"/>
            </p:cNvSpPr>
            <p:nvPr/>
          </p:nvSpPr>
          <p:spPr bwMode="auto">
            <a:xfrm>
              <a:off x="5141913" y="3740150"/>
              <a:ext cx="90487" cy="92075"/>
            </a:xfrm>
            <a:prstGeom prst="ellipse">
              <a:avLst/>
            </a:prstGeom>
            <a:grpFill/>
            <a:ln w="30163" cap="rnd">
              <a:solidFill>
                <a:srgbClr val="FFFFFF"/>
              </a:solidFill>
              <a:prstDash val="solid"/>
              <a:round/>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 name="Line 200"/>
            <p:cNvSpPr>
              <a:spLocks noChangeShapeType="1"/>
            </p:cNvSpPr>
            <p:nvPr/>
          </p:nvSpPr>
          <p:spPr bwMode="auto">
            <a:xfrm flipH="1" flipV="1">
              <a:off x="5222875" y="3822700"/>
              <a:ext cx="93663" cy="90488"/>
            </a:xfrm>
            <a:prstGeom prst="line">
              <a:avLst/>
            </a:prstGeom>
            <a:grpFill/>
            <a:ln w="30163" cap="rnd">
              <a:solidFill>
                <a:srgbClr val="FFFFFF"/>
              </a:solidFill>
              <a:prstDash val="solid"/>
              <a:round/>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 name="Line 201"/>
            <p:cNvSpPr>
              <a:spLocks noChangeShapeType="1"/>
            </p:cNvSpPr>
            <p:nvPr/>
          </p:nvSpPr>
          <p:spPr bwMode="auto">
            <a:xfrm>
              <a:off x="5237163" y="3784600"/>
              <a:ext cx="131762" cy="0"/>
            </a:xfrm>
            <a:prstGeom prst="line">
              <a:avLst/>
            </a:prstGeom>
            <a:grpFill/>
            <a:ln w="30163" cap="rnd">
              <a:solidFill>
                <a:srgbClr val="FFFFFF"/>
              </a:solidFill>
              <a:prstDash val="solid"/>
              <a:round/>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 name="Line 202"/>
            <p:cNvSpPr>
              <a:spLocks noChangeShapeType="1"/>
            </p:cNvSpPr>
            <p:nvPr/>
          </p:nvSpPr>
          <p:spPr bwMode="auto">
            <a:xfrm flipV="1">
              <a:off x="5186363" y="3603625"/>
              <a:ext cx="0" cy="131763"/>
            </a:xfrm>
            <a:prstGeom prst="line">
              <a:avLst/>
            </a:prstGeom>
            <a:grpFill/>
            <a:ln w="30163" cap="rnd">
              <a:solidFill>
                <a:srgbClr val="FFFFFF"/>
              </a:solidFill>
              <a:prstDash val="solid"/>
              <a:round/>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 name="Freeform 203"/>
            <p:cNvSpPr/>
            <p:nvPr/>
          </p:nvSpPr>
          <p:spPr bwMode="auto">
            <a:xfrm>
              <a:off x="5222875" y="3548063"/>
              <a:ext cx="201613" cy="201612"/>
            </a:xfrm>
            <a:custGeom>
              <a:avLst/>
              <a:gdLst>
                <a:gd name="T0" fmla="*/ 88 w 88"/>
                <a:gd name="T1" fmla="*/ 88 h 88"/>
                <a:gd name="T2" fmla="*/ 0 w 88"/>
                <a:gd name="T3" fmla="*/ 0 h 88"/>
                <a:gd name="T4" fmla="*/ 0 w 88"/>
                <a:gd name="T5" fmla="*/ 0 h 88"/>
                <a:gd name="T6" fmla="*/ 0 w 88"/>
                <a:gd name="T7" fmla="*/ 69 h 88"/>
                <a:gd name="T8" fmla="*/ 19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cubicBezTo>
                    <a:pt x="88" y="39"/>
                    <a:pt x="49" y="0"/>
                    <a:pt x="0" y="0"/>
                  </a:cubicBezTo>
                  <a:cubicBezTo>
                    <a:pt x="0" y="0"/>
                    <a:pt x="0" y="0"/>
                    <a:pt x="0" y="0"/>
                  </a:cubicBezTo>
                  <a:cubicBezTo>
                    <a:pt x="0" y="69"/>
                    <a:pt x="0" y="69"/>
                    <a:pt x="0" y="69"/>
                  </a:cubicBezTo>
                  <a:cubicBezTo>
                    <a:pt x="11" y="69"/>
                    <a:pt x="19" y="77"/>
                    <a:pt x="19" y="88"/>
                  </a:cubicBezTo>
                  <a:lnTo>
                    <a:pt x="88" y="88"/>
                  </a:lnTo>
                  <a:close/>
                </a:path>
              </a:pathLst>
            </a:custGeom>
            <a:grpFill/>
            <a:ln w="30163" cap="rnd">
              <a:solidFill>
                <a:srgbClr val="FFFFFF"/>
              </a:solidFill>
              <a:prstDash val="solid"/>
              <a:round/>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17" name="Freeform 181"/>
          <p:cNvSpPr>
            <a:spLocks noEditPoints="1"/>
          </p:cNvSpPr>
          <p:nvPr/>
        </p:nvSpPr>
        <p:spPr bwMode="auto">
          <a:xfrm>
            <a:off x="10188886" y="4094201"/>
            <a:ext cx="435014" cy="427279"/>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rgbClr val="C00000"/>
          </a:solidFill>
          <a:ln>
            <a:noFill/>
          </a:ln>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 name="KSO_Shape"/>
          <p:cNvSpPr/>
          <p:nvPr/>
        </p:nvSpPr>
        <p:spPr>
          <a:xfrm>
            <a:off x="1669990" y="4109325"/>
            <a:ext cx="392397" cy="397029"/>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CC9B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1580">
              <a:solidFill>
                <a:prstClr val="white"/>
              </a:solidFill>
            </a:endParaRPr>
          </a:p>
        </p:txBody>
      </p:sp>
      <p:sp>
        <p:nvSpPr>
          <p:cNvPr id="19" name="TextBox 33"/>
          <p:cNvSpPr txBox="1"/>
          <p:nvPr/>
        </p:nvSpPr>
        <p:spPr>
          <a:xfrm>
            <a:off x="9279392" y="2962485"/>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0" name="TextBox 33"/>
          <p:cNvSpPr txBox="1"/>
          <p:nvPr/>
        </p:nvSpPr>
        <p:spPr>
          <a:xfrm>
            <a:off x="9320398" y="4818322"/>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1" name="同心圆 20"/>
          <p:cNvSpPr/>
          <p:nvPr/>
        </p:nvSpPr>
        <p:spPr>
          <a:xfrm>
            <a:off x="9924629" y="1911855"/>
            <a:ext cx="944359" cy="944359"/>
          </a:xfrm>
          <a:prstGeom prst="donut">
            <a:avLst>
              <a:gd name="adj" fmla="val 8476"/>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同心圆 21"/>
          <p:cNvSpPr/>
          <p:nvPr/>
        </p:nvSpPr>
        <p:spPr>
          <a:xfrm>
            <a:off x="9922425" y="3826877"/>
            <a:ext cx="944359" cy="944359"/>
          </a:xfrm>
          <a:prstGeom prst="donut">
            <a:avLst>
              <a:gd name="adj" fmla="val 847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33"/>
          <p:cNvSpPr txBox="1"/>
          <p:nvPr/>
        </p:nvSpPr>
        <p:spPr>
          <a:xfrm>
            <a:off x="769850" y="2962485"/>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4" name="TextBox 33"/>
          <p:cNvSpPr txBox="1"/>
          <p:nvPr/>
        </p:nvSpPr>
        <p:spPr>
          <a:xfrm>
            <a:off x="810856" y="4818322"/>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5" name="同心圆 24"/>
          <p:cNvSpPr/>
          <p:nvPr/>
        </p:nvSpPr>
        <p:spPr>
          <a:xfrm>
            <a:off x="1415087" y="1911855"/>
            <a:ext cx="944359" cy="944359"/>
          </a:xfrm>
          <a:prstGeom prst="donut">
            <a:avLst>
              <a:gd name="adj" fmla="val 847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同心圆 25"/>
          <p:cNvSpPr/>
          <p:nvPr/>
        </p:nvSpPr>
        <p:spPr>
          <a:xfrm>
            <a:off x="1412883" y="3826877"/>
            <a:ext cx="944359" cy="944359"/>
          </a:xfrm>
          <a:prstGeom prst="donut">
            <a:avLst>
              <a:gd name="adj" fmla="val 8476"/>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7" name="组合 26"/>
          <p:cNvGrpSpPr/>
          <p:nvPr/>
        </p:nvGrpSpPr>
        <p:grpSpPr>
          <a:xfrm>
            <a:off x="3179647" y="1577406"/>
            <a:ext cx="5814292" cy="4527601"/>
            <a:chOff x="3225367" y="1321374"/>
            <a:chExt cx="5814292" cy="4527601"/>
          </a:xfrm>
        </p:grpSpPr>
        <p:pic>
          <p:nvPicPr>
            <p:cNvPr id="28" name="Picture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25367" y="1321374"/>
              <a:ext cx="5814292" cy="4527601"/>
            </a:xfrm>
            <a:prstGeom prst="rect">
              <a:avLst/>
            </a:prstGeom>
          </p:spPr>
        </p:pic>
        <p:grpSp>
          <p:nvGrpSpPr>
            <p:cNvPr id="29" name="组合 28"/>
            <p:cNvGrpSpPr/>
            <p:nvPr/>
          </p:nvGrpSpPr>
          <p:grpSpPr>
            <a:xfrm>
              <a:off x="3811614" y="1757984"/>
              <a:ext cx="4637441" cy="2659221"/>
              <a:chOff x="1640197" y="2588149"/>
              <a:chExt cx="4130013" cy="2591328"/>
            </a:xfrm>
          </p:grpSpPr>
          <p:sp>
            <p:nvSpPr>
              <p:cNvPr id="33" name="直角三角形 32"/>
              <p:cNvSpPr/>
              <p:nvPr/>
            </p:nvSpPr>
            <p:spPr>
              <a:xfrm>
                <a:off x="1640197" y="2588150"/>
                <a:ext cx="4130013" cy="2591327"/>
              </a:xfrm>
              <a:prstGeom prst="rtTriangle">
                <a:avLst/>
              </a:prstGeom>
              <a:solidFill>
                <a:srgbClr val="F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flipH="1" flipV="1">
                <a:off x="1640197" y="2588149"/>
                <a:ext cx="4130013" cy="2591327"/>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675554" y="2590508"/>
              <a:ext cx="909560" cy="909560"/>
              <a:chOff x="2903138" y="3186385"/>
              <a:chExt cx="1485982" cy="1485982"/>
            </a:xfrm>
          </p:grpSpPr>
          <p:sp>
            <p:nvSpPr>
              <p:cNvPr id="31" name="Freeform 93"/>
              <p:cNvSpPr>
                <a:spLocks noEditPoints="1"/>
              </p:cNvSpPr>
              <p:nvPr/>
            </p:nvSpPr>
            <p:spPr bwMode="auto">
              <a:xfrm>
                <a:off x="3369493" y="3517239"/>
                <a:ext cx="548619" cy="737488"/>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椭圆 31"/>
              <p:cNvSpPr/>
              <p:nvPr/>
            </p:nvSpPr>
            <p:spPr>
              <a:xfrm>
                <a:off x="2903138" y="3186385"/>
                <a:ext cx="1485982" cy="148598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36"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燕尾形 54"/>
          <p:cNvSpPr/>
          <p:nvPr/>
        </p:nvSpPr>
        <p:spPr>
          <a:xfrm>
            <a:off x="1200967" y="3099126"/>
            <a:ext cx="1088995" cy="118363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0" tIns="60936" rIns="121870" bIns="60936" anchor="ctr"/>
          <a:lstStyle/>
          <a:p>
            <a:pPr algn="ctr" defTabSz="1217930">
              <a:defRPr/>
            </a:pPr>
            <a:endParaRPr lang="zh-CN" altLang="en-US" sz="3320"/>
          </a:p>
        </p:txBody>
      </p:sp>
      <p:sp>
        <p:nvSpPr>
          <p:cNvPr id="56" name="燕尾形 55"/>
          <p:cNvSpPr/>
          <p:nvPr/>
        </p:nvSpPr>
        <p:spPr>
          <a:xfrm>
            <a:off x="2160779" y="3099126"/>
            <a:ext cx="1090619" cy="118363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0" tIns="60936" rIns="121870" bIns="60936" anchor="ctr"/>
          <a:lstStyle/>
          <a:p>
            <a:pPr algn="ctr" defTabSz="1217930">
              <a:defRPr/>
            </a:pPr>
            <a:endParaRPr lang="zh-CN" altLang="en-US" sz="3320">
              <a:solidFill>
                <a:srgbClr val="007CD0"/>
              </a:solidFill>
            </a:endParaRPr>
          </a:p>
        </p:txBody>
      </p:sp>
      <p:sp>
        <p:nvSpPr>
          <p:cNvPr id="57" name="燕尾形 56"/>
          <p:cNvSpPr/>
          <p:nvPr/>
        </p:nvSpPr>
        <p:spPr>
          <a:xfrm>
            <a:off x="3120590" y="3099126"/>
            <a:ext cx="1090619" cy="1183631"/>
          </a:xfrm>
          <a:prstGeom prst="chevron">
            <a:avLst>
              <a:gd name="adj" fmla="val 54429"/>
            </a:avLst>
          </a:prstGeom>
          <a:solidFill>
            <a:schemeClr val="accent2">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0" tIns="60936" rIns="121870" bIns="60936" anchor="ctr"/>
          <a:lstStyle/>
          <a:p>
            <a:pPr algn="ctr" defTabSz="1217930">
              <a:defRPr/>
            </a:pPr>
            <a:endParaRPr lang="zh-CN" altLang="en-US" sz="3320"/>
          </a:p>
        </p:txBody>
      </p:sp>
      <p:sp>
        <p:nvSpPr>
          <p:cNvPr id="58" name="燕尾形 57"/>
          <p:cNvSpPr/>
          <p:nvPr/>
        </p:nvSpPr>
        <p:spPr>
          <a:xfrm>
            <a:off x="4045572" y="3099126"/>
            <a:ext cx="1090619" cy="1183631"/>
          </a:xfrm>
          <a:prstGeom prst="chevron">
            <a:avLst>
              <a:gd name="adj" fmla="val 54429"/>
            </a:avLst>
          </a:prstGeom>
          <a:solidFill>
            <a:schemeClr val="accent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0" tIns="60936" rIns="121870" bIns="60936" anchor="ctr"/>
          <a:lstStyle/>
          <a:p>
            <a:pPr algn="ctr" defTabSz="1217930">
              <a:defRPr/>
            </a:pPr>
            <a:endParaRPr lang="zh-CN" altLang="en-US" sz="3320"/>
          </a:p>
        </p:txBody>
      </p:sp>
      <p:cxnSp>
        <p:nvCxnSpPr>
          <p:cNvPr id="63" name="直接连接符 62"/>
          <p:cNvCxnSpPr/>
          <p:nvPr/>
        </p:nvCxnSpPr>
        <p:spPr>
          <a:xfrm>
            <a:off x="3408531" y="2535431"/>
            <a:ext cx="0" cy="55099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488910" y="1876644"/>
            <a:ext cx="0" cy="121401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4368341" y="4263625"/>
            <a:ext cx="38745" cy="126142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2352739" y="4263622"/>
            <a:ext cx="0" cy="49334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69" name="五边形 68"/>
          <p:cNvSpPr/>
          <p:nvPr/>
        </p:nvSpPr>
        <p:spPr>
          <a:xfrm>
            <a:off x="-46786" y="3089237"/>
            <a:ext cx="7870444" cy="1190310"/>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870" tIns="60936" rIns="121870" bIns="60936" anchor="ctr"/>
          <a:lstStyle/>
          <a:p>
            <a:pPr algn="ctr" defTabSz="1217930">
              <a:defRPr/>
            </a:pPr>
            <a:endParaRPr lang="zh-CN" altLang="en-US" sz="3320"/>
          </a:p>
        </p:txBody>
      </p:sp>
      <p:sp>
        <p:nvSpPr>
          <p:cNvPr id="70" name="TextBox 69"/>
          <p:cNvSpPr txBox="1"/>
          <p:nvPr/>
        </p:nvSpPr>
        <p:spPr>
          <a:xfrm>
            <a:off x="8207583" y="2264094"/>
            <a:ext cx="2879431" cy="2758897"/>
          </a:xfrm>
          <a:prstGeom prst="rect">
            <a:avLst/>
          </a:prstGeom>
          <a:noFill/>
        </p:spPr>
        <p:txBody>
          <a:bodyPr wrap="square" rtlCol="0">
            <a:spAutoFit/>
          </a:bodyPr>
          <a:lstStyle/>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单击添加 内容</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ct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70"/>
          <p:cNvGrpSpPr/>
          <p:nvPr/>
        </p:nvGrpSpPr>
        <p:grpSpPr>
          <a:xfrm>
            <a:off x="1200969" y="1284395"/>
            <a:ext cx="3102897" cy="592249"/>
            <a:chOff x="814328" y="3219334"/>
            <a:chExt cx="2266827" cy="432536"/>
          </a:xfrm>
        </p:grpSpPr>
        <p:grpSp>
          <p:nvGrpSpPr>
            <p:cNvPr id="3" name="组合 71"/>
            <p:cNvGrpSpPr/>
            <p:nvPr/>
          </p:nvGrpSpPr>
          <p:grpSpPr>
            <a:xfrm>
              <a:off x="814328" y="3219334"/>
              <a:ext cx="2266827" cy="432536"/>
              <a:chOff x="2173927" y="3285519"/>
              <a:chExt cx="2876394" cy="548848"/>
            </a:xfrm>
          </p:grpSpPr>
          <p:grpSp>
            <p:nvGrpSpPr>
              <p:cNvPr id="4" name="组合 73"/>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77" name="圆角矩形 76"/>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grpSp>
          <p:sp>
            <p:nvSpPr>
              <p:cNvPr id="75" name="椭圆 74"/>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rPr>
                  <a:t>1</a:t>
                </a:r>
                <a:endParaRPr lang="zh-CN" altLang="en-US" sz="2400" dirty="0">
                  <a:solidFill>
                    <a:schemeClr val="accent1"/>
                  </a:solidFill>
                </a:endParaRPr>
              </a:p>
            </p:txBody>
          </p:sp>
        </p:grpSp>
        <p:sp>
          <p:nvSpPr>
            <p:cNvPr id="73" name="TextBox 72"/>
            <p:cNvSpPr txBox="1"/>
            <p:nvPr/>
          </p:nvSpPr>
          <p:spPr>
            <a:xfrm>
              <a:off x="1139540" y="3319207"/>
              <a:ext cx="192667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35" dirty="0">
                  <a:solidFill>
                    <a:schemeClr val="accent1"/>
                  </a:solidFill>
                </a:rPr>
                <a:t>添加您的文字内容</a:t>
              </a:r>
              <a:endParaRPr lang="zh-CN" altLang="en-US" sz="1735" dirty="0">
                <a:solidFill>
                  <a:schemeClr val="accent1"/>
                </a:solidFill>
                <a:latin typeface="+mn-ea"/>
              </a:endParaRPr>
            </a:p>
          </p:txBody>
        </p:sp>
      </p:grpSp>
      <p:grpSp>
        <p:nvGrpSpPr>
          <p:cNvPr id="5" name="组合 77"/>
          <p:cNvGrpSpPr/>
          <p:nvPr/>
        </p:nvGrpSpPr>
        <p:grpSpPr>
          <a:xfrm>
            <a:off x="2064798" y="4756965"/>
            <a:ext cx="3102897" cy="592249"/>
            <a:chOff x="814325" y="3219334"/>
            <a:chExt cx="2266826" cy="432536"/>
          </a:xfrm>
        </p:grpSpPr>
        <p:grpSp>
          <p:nvGrpSpPr>
            <p:cNvPr id="6" name="组合 78"/>
            <p:cNvGrpSpPr/>
            <p:nvPr/>
          </p:nvGrpSpPr>
          <p:grpSpPr>
            <a:xfrm>
              <a:off x="814325" y="3219334"/>
              <a:ext cx="2266826" cy="432536"/>
              <a:chOff x="2173923" y="3285519"/>
              <a:chExt cx="2876392" cy="548848"/>
            </a:xfrm>
          </p:grpSpPr>
          <p:grpSp>
            <p:nvGrpSpPr>
              <p:cNvPr id="7" name="组合 85"/>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90" name="圆角矩形 89"/>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93" name="圆角矩形 92"/>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grpSp>
          <p:sp>
            <p:nvSpPr>
              <p:cNvPr id="89" name="椭圆 88"/>
              <p:cNvSpPr/>
              <p:nvPr/>
            </p:nvSpPr>
            <p:spPr>
              <a:xfrm>
                <a:off x="2288027" y="3372244"/>
                <a:ext cx="392760" cy="39276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rPr>
                  <a:t>2</a:t>
                </a:r>
                <a:endParaRPr lang="zh-CN" altLang="en-US" sz="2400" dirty="0">
                  <a:solidFill>
                    <a:schemeClr val="accent1"/>
                  </a:solidFill>
                </a:endParaRPr>
              </a:p>
            </p:txBody>
          </p:sp>
        </p:grpSp>
        <p:sp>
          <p:nvSpPr>
            <p:cNvPr id="80" name="TextBox 79"/>
            <p:cNvSpPr txBox="1"/>
            <p:nvPr/>
          </p:nvSpPr>
          <p:spPr>
            <a:xfrm>
              <a:off x="1249617" y="3331792"/>
              <a:ext cx="1808518"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35" dirty="0">
                  <a:solidFill>
                    <a:schemeClr val="accent1"/>
                  </a:solidFill>
                </a:rPr>
                <a:t>添加您的文字内容</a:t>
              </a:r>
              <a:endParaRPr lang="zh-CN" altLang="en-US" sz="1735" dirty="0">
                <a:solidFill>
                  <a:schemeClr val="accent1"/>
                </a:solidFill>
                <a:latin typeface="+mn-ea"/>
              </a:endParaRPr>
            </a:p>
          </p:txBody>
        </p:sp>
      </p:grpSp>
      <p:grpSp>
        <p:nvGrpSpPr>
          <p:cNvPr id="8" name="组合 93"/>
          <p:cNvGrpSpPr/>
          <p:nvPr/>
        </p:nvGrpSpPr>
        <p:grpSpPr>
          <a:xfrm>
            <a:off x="3061264" y="1956471"/>
            <a:ext cx="3102897" cy="592249"/>
            <a:chOff x="814328" y="3219334"/>
            <a:chExt cx="2266829" cy="432536"/>
          </a:xfrm>
        </p:grpSpPr>
        <p:grpSp>
          <p:nvGrpSpPr>
            <p:cNvPr id="9" name="组合 129"/>
            <p:cNvGrpSpPr/>
            <p:nvPr/>
          </p:nvGrpSpPr>
          <p:grpSpPr>
            <a:xfrm>
              <a:off x="814328" y="3219334"/>
              <a:ext cx="2266829" cy="432536"/>
              <a:chOff x="2173927" y="3285519"/>
              <a:chExt cx="2876396" cy="548848"/>
            </a:xfrm>
          </p:grpSpPr>
          <p:grpSp>
            <p:nvGrpSpPr>
              <p:cNvPr id="10" name="组合 1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34" name="圆角矩形 1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135" name="圆角矩形 1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grpSp>
          <p:sp>
            <p:nvSpPr>
              <p:cNvPr id="133" name="椭圆 132"/>
              <p:cNvSpPr/>
              <p:nvPr/>
            </p:nvSpPr>
            <p:spPr>
              <a:xfrm>
                <a:off x="2307129" y="3376773"/>
                <a:ext cx="392761" cy="39276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rPr>
                  <a:t>3</a:t>
                </a:r>
                <a:endParaRPr lang="zh-CN" altLang="en-US" sz="2400" dirty="0">
                  <a:solidFill>
                    <a:schemeClr val="accent1"/>
                  </a:solidFill>
                </a:endParaRPr>
              </a:p>
            </p:txBody>
          </p:sp>
        </p:grpSp>
        <p:sp>
          <p:nvSpPr>
            <p:cNvPr id="131" name="TextBox 130"/>
            <p:cNvSpPr txBox="1"/>
            <p:nvPr/>
          </p:nvSpPr>
          <p:spPr>
            <a:xfrm>
              <a:off x="1183671" y="3331792"/>
              <a:ext cx="184769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35" dirty="0">
                  <a:solidFill>
                    <a:schemeClr val="accent1"/>
                  </a:solidFill>
                </a:rPr>
                <a:t>添加您的文字内容</a:t>
              </a:r>
              <a:endParaRPr lang="zh-CN" altLang="en-US" sz="1735" dirty="0">
                <a:solidFill>
                  <a:schemeClr val="accent1"/>
                </a:solidFill>
                <a:latin typeface="+mn-ea"/>
              </a:endParaRPr>
            </a:p>
          </p:txBody>
        </p:sp>
      </p:grpSp>
      <p:grpSp>
        <p:nvGrpSpPr>
          <p:cNvPr id="11" name="组合 135"/>
          <p:cNvGrpSpPr/>
          <p:nvPr/>
        </p:nvGrpSpPr>
        <p:grpSpPr>
          <a:xfrm>
            <a:off x="4080400" y="5525051"/>
            <a:ext cx="3102897" cy="592249"/>
            <a:chOff x="814328" y="3219334"/>
            <a:chExt cx="2266828" cy="432536"/>
          </a:xfrm>
        </p:grpSpPr>
        <p:grpSp>
          <p:nvGrpSpPr>
            <p:cNvPr id="12" name="组合 136"/>
            <p:cNvGrpSpPr/>
            <p:nvPr/>
          </p:nvGrpSpPr>
          <p:grpSpPr>
            <a:xfrm>
              <a:off x="814328" y="3219334"/>
              <a:ext cx="2266828" cy="432536"/>
              <a:chOff x="2173927" y="3285519"/>
              <a:chExt cx="2876395" cy="548848"/>
            </a:xfrm>
          </p:grpSpPr>
          <p:grpSp>
            <p:nvGrpSpPr>
              <p:cNvPr id="13" name="组合 1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41" name="圆角矩形 1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142" name="圆角矩形 1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grpSp>
          <p:sp>
            <p:nvSpPr>
              <p:cNvPr id="140" name="椭圆 139"/>
              <p:cNvSpPr/>
              <p:nvPr/>
            </p:nvSpPr>
            <p:spPr>
              <a:xfrm>
                <a:off x="2280388" y="3389371"/>
                <a:ext cx="392761" cy="39276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rPr>
                  <a:t>4</a:t>
                </a:r>
                <a:endParaRPr lang="zh-CN" altLang="en-US" sz="2400" dirty="0">
                  <a:solidFill>
                    <a:schemeClr val="accent1"/>
                  </a:solidFill>
                </a:endParaRPr>
              </a:p>
            </p:txBody>
          </p:sp>
        </p:grpSp>
        <p:sp>
          <p:nvSpPr>
            <p:cNvPr id="138" name="TextBox 137"/>
            <p:cNvSpPr txBox="1"/>
            <p:nvPr/>
          </p:nvSpPr>
          <p:spPr>
            <a:xfrm>
              <a:off x="1085352" y="3345963"/>
              <a:ext cx="1926671"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35" dirty="0">
                  <a:solidFill>
                    <a:schemeClr val="accent1"/>
                  </a:solidFill>
                </a:rPr>
                <a:t>添加您的文字内容</a:t>
              </a:r>
              <a:endParaRPr lang="zh-CN" altLang="en-US" sz="1735" dirty="0">
                <a:solidFill>
                  <a:schemeClr val="accent1"/>
                </a:solidFill>
                <a:latin typeface="+mn-ea"/>
              </a:endParaRPr>
            </a:p>
          </p:txBody>
        </p:sp>
      </p:grpSp>
      <p:pic>
        <p:nvPicPr>
          <p:cNvPr id="46" name="图片 45" descr="未标题-2.png"/>
          <p:cNvPicPr>
            <a:picLocks noChangeAspect="1"/>
          </p:cNvPicPr>
          <p:nvPr/>
        </p:nvPicPr>
        <p:blipFill>
          <a:blip r:embed="rId1" cstate="print"/>
          <a:stretch>
            <a:fillRect/>
          </a:stretch>
        </p:blipFill>
        <p:spPr>
          <a:xfrm>
            <a:off x="5328154" y="2160349"/>
            <a:ext cx="2040025" cy="2376762"/>
          </a:xfrm>
          <a:prstGeom prst="rect">
            <a:avLst/>
          </a:prstGeom>
        </p:spPr>
      </p:pic>
      <p:pic>
        <p:nvPicPr>
          <p:cNvPr id="41" name="图片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42"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fad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400" fill="hold"/>
                                        <p:tgtEl>
                                          <p:spTgt spid="69"/>
                                        </p:tgtEl>
                                        <p:attrNameLst>
                                          <p:attrName>ppt_x</p:attrName>
                                        </p:attrNameLst>
                                      </p:cBhvr>
                                      <p:tavLst>
                                        <p:tav tm="0">
                                          <p:val>
                                            <p:strVal val="0-#ppt_w/2"/>
                                          </p:val>
                                        </p:tav>
                                        <p:tav tm="100000">
                                          <p:val>
                                            <p:strVal val="#ppt_x"/>
                                          </p:val>
                                        </p:tav>
                                      </p:tavLst>
                                    </p:anim>
                                    <p:anim calcmode="lin" valueType="num">
                                      <p:cBhvr additive="base">
                                        <p:cTn id="8" dur="400" fill="hold"/>
                                        <p:tgtEl>
                                          <p:spTgt spid="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additive="base">
                                        <p:cTn id="16" dur="400"/>
                                        <p:tgtEl>
                                          <p:spTgt spid="55"/>
                                        </p:tgtEl>
                                        <p:attrNameLst>
                                          <p:attrName>ppt_x</p:attrName>
                                        </p:attrNameLst>
                                      </p:cBhvr>
                                      <p:tavLst>
                                        <p:tav tm="0">
                                          <p:val>
                                            <p:strVal val="#ppt_x-#ppt_w*1.125000"/>
                                          </p:val>
                                        </p:tav>
                                        <p:tav tm="100000">
                                          <p:val>
                                            <p:strVal val="#ppt_x"/>
                                          </p:val>
                                        </p:tav>
                                      </p:tavLst>
                                    </p:anim>
                                    <p:animEffect transition="in" filter="wipe(right)">
                                      <p:cBhvr>
                                        <p:cTn id="17" dur="400"/>
                                        <p:tgtEl>
                                          <p:spTgt spid="55"/>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400"/>
                                        <p:tgtEl>
                                          <p:spTgt spid="65"/>
                                        </p:tgtEl>
                                        <p:attrNameLst>
                                          <p:attrName>ppt_y</p:attrName>
                                        </p:attrNameLst>
                                      </p:cBhvr>
                                      <p:tavLst>
                                        <p:tav tm="0">
                                          <p:val>
                                            <p:strVal val="#ppt_y+#ppt_h*1.125000"/>
                                          </p:val>
                                        </p:tav>
                                        <p:tav tm="100000">
                                          <p:val>
                                            <p:strVal val="#ppt_y"/>
                                          </p:val>
                                        </p:tav>
                                      </p:tavLst>
                                    </p:anim>
                                    <p:animEffect transition="in" filter="wipe(up)">
                                      <p:cBhvr>
                                        <p:cTn id="22" dur="400"/>
                                        <p:tgtEl>
                                          <p:spTgt spid="65"/>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400"/>
                                        <p:tgtEl>
                                          <p:spTgt spid="56"/>
                                        </p:tgtEl>
                                        <p:attrNameLst>
                                          <p:attrName>ppt_x</p:attrName>
                                        </p:attrNameLst>
                                      </p:cBhvr>
                                      <p:tavLst>
                                        <p:tav tm="0">
                                          <p:val>
                                            <p:strVal val="#ppt_x-#ppt_w*1.125000"/>
                                          </p:val>
                                        </p:tav>
                                        <p:tav tm="100000">
                                          <p:val>
                                            <p:strVal val="#ppt_x"/>
                                          </p:val>
                                        </p:tav>
                                      </p:tavLst>
                                    </p:anim>
                                    <p:animEffect transition="in" filter="wipe(right)">
                                      <p:cBhvr>
                                        <p:cTn id="33" dur="400"/>
                                        <p:tgtEl>
                                          <p:spTgt spid="56"/>
                                        </p:tgtEl>
                                      </p:cBhvr>
                                    </p:animEffect>
                                  </p:childTnLst>
                                </p:cTn>
                              </p:par>
                            </p:childTnLst>
                          </p:cTn>
                        </p:par>
                        <p:par>
                          <p:cTn id="34" fill="hold">
                            <p:stCondLst>
                              <p:cond delay="3000"/>
                            </p:stCondLst>
                            <p:childTnLst>
                              <p:par>
                                <p:cTn id="35" presetID="12" presetClass="entr" presetSubtype="1"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400"/>
                                        <p:tgtEl>
                                          <p:spTgt spid="68"/>
                                        </p:tgtEl>
                                        <p:attrNameLst>
                                          <p:attrName>ppt_y</p:attrName>
                                        </p:attrNameLst>
                                      </p:cBhvr>
                                      <p:tavLst>
                                        <p:tav tm="0">
                                          <p:val>
                                            <p:strVal val="#ppt_y-#ppt_h*1.125000"/>
                                          </p:val>
                                        </p:tav>
                                        <p:tav tm="100000">
                                          <p:val>
                                            <p:strVal val="#ppt_y"/>
                                          </p:val>
                                        </p:tav>
                                      </p:tavLst>
                                    </p:anim>
                                    <p:animEffect transition="in" filter="wipe(down)">
                                      <p:cBhvr>
                                        <p:cTn id="38" dur="4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par>
                          <p:cTn id="45" fill="hold">
                            <p:stCondLst>
                              <p:cond delay="4000"/>
                            </p:stCondLst>
                            <p:childTnLst>
                              <p:par>
                                <p:cTn id="46" presetID="12" presetClass="entr" presetSubtype="8"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400"/>
                                        <p:tgtEl>
                                          <p:spTgt spid="57"/>
                                        </p:tgtEl>
                                        <p:attrNameLst>
                                          <p:attrName>ppt_x</p:attrName>
                                        </p:attrNameLst>
                                      </p:cBhvr>
                                      <p:tavLst>
                                        <p:tav tm="0">
                                          <p:val>
                                            <p:strVal val="#ppt_x-#ppt_w*1.125000"/>
                                          </p:val>
                                        </p:tav>
                                        <p:tav tm="100000">
                                          <p:val>
                                            <p:strVal val="#ppt_x"/>
                                          </p:val>
                                        </p:tav>
                                      </p:tavLst>
                                    </p:anim>
                                    <p:animEffect transition="in" filter="wipe(right)">
                                      <p:cBhvr>
                                        <p:cTn id="49" dur="400"/>
                                        <p:tgtEl>
                                          <p:spTgt spid="57"/>
                                        </p:tgtEl>
                                      </p:cBhvr>
                                    </p:animEffect>
                                  </p:childTnLst>
                                </p:cTn>
                              </p:par>
                            </p:childTnLst>
                          </p:cTn>
                        </p:par>
                        <p:par>
                          <p:cTn id="50" fill="hold">
                            <p:stCondLst>
                              <p:cond delay="4500"/>
                            </p:stCondLst>
                            <p:childTnLst>
                              <p:par>
                                <p:cTn id="51" presetID="12" presetClass="entr" presetSubtype="4" fill="hold"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400"/>
                                        <p:tgtEl>
                                          <p:spTgt spid="63"/>
                                        </p:tgtEl>
                                        <p:attrNameLst>
                                          <p:attrName>ppt_y</p:attrName>
                                        </p:attrNameLst>
                                      </p:cBhvr>
                                      <p:tavLst>
                                        <p:tav tm="0">
                                          <p:val>
                                            <p:strVal val="#ppt_y+#ppt_h*1.125000"/>
                                          </p:val>
                                        </p:tav>
                                        <p:tav tm="100000">
                                          <p:val>
                                            <p:strVal val="#ppt_y"/>
                                          </p:val>
                                        </p:tav>
                                      </p:tavLst>
                                    </p:anim>
                                    <p:animEffect transition="in" filter="wipe(up)">
                                      <p:cBhvr>
                                        <p:cTn id="54" dur="400"/>
                                        <p:tgtEl>
                                          <p:spTgt spid="63"/>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par>
                          <p:cTn id="61" fill="hold">
                            <p:stCondLst>
                              <p:cond delay="5500"/>
                            </p:stCondLst>
                            <p:childTnLst>
                              <p:par>
                                <p:cTn id="62" presetID="12" presetClass="entr" presetSubtype="8"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additive="base">
                                        <p:cTn id="64" dur="400"/>
                                        <p:tgtEl>
                                          <p:spTgt spid="58"/>
                                        </p:tgtEl>
                                        <p:attrNameLst>
                                          <p:attrName>ppt_x</p:attrName>
                                        </p:attrNameLst>
                                      </p:cBhvr>
                                      <p:tavLst>
                                        <p:tav tm="0">
                                          <p:val>
                                            <p:strVal val="#ppt_x-#ppt_w*1.125000"/>
                                          </p:val>
                                        </p:tav>
                                        <p:tav tm="100000">
                                          <p:val>
                                            <p:strVal val="#ppt_x"/>
                                          </p:val>
                                        </p:tav>
                                      </p:tavLst>
                                    </p:anim>
                                    <p:animEffect transition="in" filter="wipe(right)">
                                      <p:cBhvr>
                                        <p:cTn id="65" dur="400"/>
                                        <p:tgtEl>
                                          <p:spTgt spid="58"/>
                                        </p:tgtEl>
                                      </p:cBhvr>
                                    </p:animEffect>
                                  </p:childTnLst>
                                </p:cTn>
                              </p:par>
                            </p:childTnLst>
                          </p:cTn>
                        </p:par>
                        <p:par>
                          <p:cTn id="66" fill="hold">
                            <p:stCondLst>
                              <p:cond delay="6000"/>
                            </p:stCondLst>
                            <p:childTnLst>
                              <p:par>
                                <p:cTn id="67" presetID="12" presetClass="entr" presetSubtype="1" fill="hold" nodeType="afterEffect">
                                  <p:stCondLst>
                                    <p:cond delay="0"/>
                                  </p:stCondLst>
                                  <p:childTnLst>
                                    <p:set>
                                      <p:cBhvr>
                                        <p:cTn id="68" dur="1" fill="hold">
                                          <p:stCondLst>
                                            <p:cond delay="0"/>
                                          </p:stCondLst>
                                        </p:cTn>
                                        <p:tgtEl>
                                          <p:spTgt spid="67"/>
                                        </p:tgtEl>
                                        <p:attrNameLst>
                                          <p:attrName>style.visibility</p:attrName>
                                        </p:attrNameLst>
                                      </p:cBhvr>
                                      <p:to>
                                        <p:strVal val="visible"/>
                                      </p:to>
                                    </p:set>
                                    <p:anim calcmode="lin" valueType="num">
                                      <p:cBhvr additive="base">
                                        <p:cTn id="69" dur="400"/>
                                        <p:tgtEl>
                                          <p:spTgt spid="67"/>
                                        </p:tgtEl>
                                        <p:attrNameLst>
                                          <p:attrName>ppt_y</p:attrName>
                                        </p:attrNameLst>
                                      </p:cBhvr>
                                      <p:tavLst>
                                        <p:tav tm="0">
                                          <p:val>
                                            <p:strVal val="#ppt_y-#ppt_h*1.125000"/>
                                          </p:val>
                                        </p:tav>
                                        <p:tav tm="100000">
                                          <p:val>
                                            <p:strVal val="#ppt_y"/>
                                          </p:val>
                                        </p:tav>
                                      </p:tavLst>
                                    </p:anim>
                                    <p:animEffect transition="in" filter="wipe(down)">
                                      <p:cBhvr>
                                        <p:cTn id="70" dur="400"/>
                                        <p:tgtEl>
                                          <p:spTgt spid="67"/>
                                        </p:tgtEl>
                                      </p:cBhvr>
                                    </p:animEffect>
                                  </p:childTnLst>
                                </p:cTn>
                              </p:par>
                            </p:childTnLst>
                          </p:cTn>
                        </p:par>
                        <p:par>
                          <p:cTn id="71" fill="hold">
                            <p:stCondLst>
                              <p:cond delay="6500"/>
                            </p:stCondLst>
                            <p:childTnLst>
                              <p:par>
                                <p:cTn id="72" presetID="53" presetClass="entr" presetSubtype="16" fill="hold" nodeType="after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500" fill="hold"/>
                                        <p:tgtEl>
                                          <p:spTgt spid="11"/>
                                        </p:tgtEl>
                                        <p:attrNameLst>
                                          <p:attrName>ppt_w</p:attrName>
                                        </p:attrNameLst>
                                      </p:cBhvr>
                                      <p:tavLst>
                                        <p:tav tm="0">
                                          <p:val>
                                            <p:fltVal val="0"/>
                                          </p:val>
                                        </p:tav>
                                        <p:tav tm="100000">
                                          <p:val>
                                            <p:strVal val="#ppt_w"/>
                                          </p:val>
                                        </p:tav>
                                      </p:tavLst>
                                    </p:anim>
                                    <p:anim calcmode="lin" valueType="num">
                                      <p:cBhvr>
                                        <p:cTn id="75" dur="500" fill="hold"/>
                                        <p:tgtEl>
                                          <p:spTgt spid="11"/>
                                        </p:tgtEl>
                                        <p:attrNameLst>
                                          <p:attrName>ppt_h</p:attrName>
                                        </p:attrNameLst>
                                      </p:cBhvr>
                                      <p:tavLst>
                                        <p:tav tm="0">
                                          <p:val>
                                            <p:fltVal val="0"/>
                                          </p:val>
                                        </p:tav>
                                        <p:tav tm="100000">
                                          <p:val>
                                            <p:strVal val="#ppt_h"/>
                                          </p:val>
                                        </p:tav>
                                      </p:tavLst>
                                    </p:anim>
                                    <p:animEffect transition="in" filter="fade">
                                      <p:cBhvr>
                                        <p:cTn id="76" dur="500"/>
                                        <p:tgtEl>
                                          <p:spTgt spid="11"/>
                                        </p:tgtEl>
                                      </p:cBhvr>
                                    </p:animEffect>
                                  </p:childTnLst>
                                </p:cTn>
                              </p:par>
                            </p:childTnLst>
                          </p:cTn>
                        </p:par>
                        <p:par>
                          <p:cTn id="77" fill="hold">
                            <p:stCondLst>
                              <p:cond delay="7000"/>
                            </p:stCondLst>
                            <p:childTnLst>
                              <p:par>
                                <p:cTn id="78" presetID="22" presetClass="entr" presetSubtype="8" fill="hold" grpId="0" nodeType="afterEffect">
                                  <p:stCondLst>
                                    <p:cond delay="0"/>
                                  </p:stCondLst>
                                  <p:iterate type="lt">
                                    <p:tmPct val="30000"/>
                                  </p:iterate>
                                  <p:childTnLst>
                                    <p:set>
                                      <p:cBhvr>
                                        <p:cTn id="79" dur="1" fill="hold">
                                          <p:stCondLst>
                                            <p:cond delay="0"/>
                                          </p:stCondLst>
                                        </p:cTn>
                                        <p:tgtEl>
                                          <p:spTgt spid="70"/>
                                        </p:tgtEl>
                                        <p:attrNameLst>
                                          <p:attrName>style.visibility</p:attrName>
                                        </p:attrNameLst>
                                      </p:cBhvr>
                                      <p:to>
                                        <p:strVal val="visible"/>
                                      </p:to>
                                    </p:set>
                                    <p:animEffect transition="in" filter="wipe(left)">
                                      <p:cBhvr>
                                        <p:cTn id="80" dur="50"/>
                                        <p:tgtEl>
                                          <p:spTgt spid="70"/>
                                        </p:tgtEl>
                                      </p:cBhvr>
                                    </p:animEffect>
                                  </p:childTnLst>
                                </p:cTn>
                              </p:par>
                              <p:par>
                                <p:cTn id="81" presetID="36" presetClass="emph" presetSubtype="0" fill="hold" grpId="1" nodeType="withEffect">
                                  <p:stCondLst>
                                    <p:cond delay="0"/>
                                  </p:stCondLst>
                                  <p:iterate type="lt">
                                    <p:tmPct val="30000"/>
                                  </p:iterate>
                                  <p:childTnLst>
                                    <p:animScale>
                                      <p:cBhvr>
                                        <p:cTn id="82" dur="25" autoRev="1" fill="hold">
                                          <p:stCondLst>
                                            <p:cond delay="0"/>
                                          </p:stCondLst>
                                        </p:cTn>
                                        <p:tgtEl>
                                          <p:spTgt spid="70"/>
                                        </p:tgtEl>
                                      </p:cBhvr>
                                      <p:to x="80000" y="100000"/>
                                    </p:animScale>
                                    <p:anim by="(#ppt_w*0.10)" calcmode="lin" valueType="num">
                                      <p:cBhvr>
                                        <p:cTn id="83" dur="25" autoRev="1" fill="hold">
                                          <p:stCondLst>
                                            <p:cond delay="0"/>
                                          </p:stCondLst>
                                        </p:cTn>
                                        <p:tgtEl>
                                          <p:spTgt spid="70"/>
                                        </p:tgtEl>
                                        <p:attrNameLst>
                                          <p:attrName>ppt_x</p:attrName>
                                        </p:attrNameLst>
                                      </p:cBhvr>
                                    </p:anim>
                                    <p:anim by="(-#ppt_w*0.10)" calcmode="lin" valueType="num">
                                      <p:cBhvr>
                                        <p:cTn id="84" dur="25" autoRev="1" fill="hold">
                                          <p:stCondLst>
                                            <p:cond delay="0"/>
                                          </p:stCondLst>
                                        </p:cTn>
                                        <p:tgtEl>
                                          <p:spTgt spid="70"/>
                                        </p:tgtEl>
                                        <p:attrNameLst>
                                          <p:attrName>ppt_y</p:attrName>
                                        </p:attrNameLst>
                                      </p:cBhvr>
                                    </p:anim>
                                    <p:animRot by="-480000">
                                      <p:cBhvr>
                                        <p:cTn id="85" dur="25" autoRev="1" fill="hold">
                                          <p:stCondLst>
                                            <p:cond delay="0"/>
                                          </p:stCondLst>
                                        </p:cTn>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9" grpId="0" animBg="1"/>
      <p:bldP spid="70" grpId="0"/>
      <p:bldP spid="7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4454584" y="2797918"/>
            <a:ext cx="1213062" cy="123612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 name="圆角矩形 8"/>
          <p:cNvSpPr/>
          <p:nvPr/>
        </p:nvSpPr>
        <p:spPr>
          <a:xfrm>
            <a:off x="4263536" y="4797328"/>
            <a:ext cx="765805" cy="78036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0" name="圆角矩形 9"/>
          <p:cNvSpPr/>
          <p:nvPr/>
        </p:nvSpPr>
        <p:spPr>
          <a:xfrm>
            <a:off x="2233570" y="1269261"/>
            <a:ext cx="765805" cy="78036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1" name="圆角矩形 10"/>
          <p:cNvSpPr/>
          <p:nvPr/>
        </p:nvSpPr>
        <p:spPr>
          <a:xfrm>
            <a:off x="7328472" y="5192773"/>
            <a:ext cx="1213062" cy="123612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2" name="圆角矩形 11"/>
          <p:cNvSpPr/>
          <p:nvPr/>
        </p:nvSpPr>
        <p:spPr>
          <a:xfrm>
            <a:off x="1829787" y="2597876"/>
            <a:ext cx="1389177" cy="1415590"/>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3" name="圆角矩形 12"/>
          <p:cNvSpPr/>
          <p:nvPr/>
        </p:nvSpPr>
        <p:spPr>
          <a:xfrm>
            <a:off x="840355" y="3792543"/>
            <a:ext cx="1213062" cy="123612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4" name="圆角矩形 13"/>
          <p:cNvSpPr/>
          <p:nvPr/>
        </p:nvSpPr>
        <p:spPr>
          <a:xfrm>
            <a:off x="1627582" y="2232378"/>
            <a:ext cx="605988" cy="648079"/>
          </a:xfrm>
          <a:prstGeom prst="roundRect">
            <a:avLst>
              <a:gd name="adj" fmla="val 7843"/>
            </a:avLst>
          </a:prstGeom>
          <a:solidFill>
            <a:schemeClr val="accent2"/>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5" name="圆角矩形 14"/>
          <p:cNvSpPr/>
          <p:nvPr/>
        </p:nvSpPr>
        <p:spPr>
          <a:xfrm>
            <a:off x="4931561" y="1949800"/>
            <a:ext cx="605988" cy="64807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6" name="圆角矩形 15"/>
          <p:cNvSpPr/>
          <p:nvPr/>
        </p:nvSpPr>
        <p:spPr>
          <a:xfrm>
            <a:off x="2524376" y="1568271"/>
            <a:ext cx="605988" cy="648079"/>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7" name="圆角矩形 16"/>
          <p:cNvSpPr/>
          <p:nvPr/>
        </p:nvSpPr>
        <p:spPr>
          <a:xfrm>
            <a:off x="4587810" y="5110873"/>
            <a:ext cx="605988" cy="648079"/>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nvGrpSpPr>
          <p:cNvPr id="2" name="组合 17"/>
          <p:cNvGrpSpPr/>
          <p:nvPr/>
        </p:nvGrpSpPr>
        <p:grpSpPr>
          <a:xfrm>
            <a:off x="5811451" y="3498006"/>
            <a:ext cx="2483856" cy="2656390"/>
            <a:chOff x="5810605" y="3498814"/>
            <a:chExt cx="2484299" cy="2657005"/>
          </a:xfrm>
        </p:grpSpPr>
        <p:sp>
          <p:nvSpPr>
            <p:cNvPr id="19" name="圆角矩形 18"/>
            <p:cNvSpPr/>
            <p:nvPr/>
          </p:nvSpPr>
          <p:spPr>
            <a:xfrm>
              <a:off x="5810605" y="3498814"/>
              <a:ext cx="2484299" cy="2657005"/>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91412" tIns="45706" rIns="91412" bIns="45706" numCol="1" anchor="t" anchorCtr="0" compatLnSpc="1"/>
            <a:lstStyle/>
            <a:p>
              <a:endParaRPr lang="zh-CN" altLang="en-US" sz="1200">
                <a:solidFill>
                  <a:prstClr val="black"/>
                </a:solidFill>
                <a:latin typeface="微软雅黑" panose="020B0503020204020204" pitchFamily="34" charset="-122"/>
                <a:ea typeface="微软雅黑" panose="020B0503020204020204" pitchFamily="34" charset="-122"/>
              </a:endParaRPr>
            </a:p>
          </p:txBody>
        </p:sp>
        <p:sp>
          <p:nvSpPr>
            <p:cNvPr id="21" name="文本框 31"/>
            <p:cNvSpPr txBox="1"/>
            <p:nvPr/>
          </p:nvSpPr>
          <p:spPr>
            <a:xfrm>
              <a:off x="6227265" y="4616407"/>
              <a:ext cx="1493849" cy="33850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添加标题</a:t>
              </a:r>
              <a:endParaRPr lang="zh-CN" altLang="en-US" sz="1600" dirty="0">
                <a:solidFill>
                  <a:prstClr val="white"/>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390300" cy="960165"/>
            </a:xfrm>
            <a:prstGeom prst="rect">
              <a:avLst/>
            </a:prstGeom>
            <a:noFill/>
          </p:spPr>
          <p:txBody>
            <a:bodyPr wrap="square"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24" name="文本框 36"/>
          <p:cNvSpPr txBox="1"/>
          <p:nvPr/>
        </p:nvSpPr>
        <p:spPr>
          <a:xfrm>
            <a:off x="8124734" y="1764038"/>
            <a:ext cx="3154917" cy="338426"/>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点击添加您的标题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8124734" y="2167580"/>
            <a:ext cx="301092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8687828" y="2275258"/>
            <a:ext cx="2591825" cy="1167692"/>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6"/>
          <p:cNvGrpSpPr/>
          <p:nvPr/>
        </p:nvGrpSpPr>
        <p:grpSpPr>
          <a:xfrm>
            <a:off x="2704821" y="2454513"/>
            <a:ext cx="1971606" cy="2075916"/>
            <a:chOff x="2703419" y="2455080"/>
            <a:chExt cx="1971958" cy="2076396"/>
          </a:xfrm>
        </p:grpSpPr>
        <p:sp>
          <p:nvSpPr>
            <p:cNvPr id="28" name="圆角矩形 27"/>
            <p:cNvSpPr/>
            <p:nvPr/>
          </p:nvSpPr>
          <p:spPr>
            <a:xfrm>
              <a:off x="2703419" y="2455080"/>
              <a:ext cx="1941430" cy="2076396"/>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29" name="文本框 22"/>
            <p:cNvSpPr txBox="1"/>
            <p:nvPr/>
          </p:nvSpPr>
          <p:spPr>
            <a:xfrm>
              <a:off x="2851578" y="2763564"/>
              <a:ext cx="579331" cy="277063"/>
            </a:xfrm>
            <a:prstGeom prst="rect">
              <a:avLst/>
            </a:prstGeom>
            <a:noFill/>
          </p:spPr>
          <p:txBody>
            <a:bodyPr wrap="square" rtlCol="0">
              <a:spAutoFit/>
            </a:bodyPr>
            <a:lstStyle/>
            <a:p>
              <a:r>
                <a:rPr lang="en-US" altLang="zh-CN" sz="1200" dirty="0">
                  <a:solidFill>
                    <a:prstClr val="white"/>
                  </a:solidFill>
                  <a:latin typeface="微软雅黑" panose="020B0503020204020204" pitchFamily="34" charset="-122"/>
                  <a:ea typeface="微软雅黑" panose="020B0503020204020204" pitchFamily="34" charset="-122"/>
                  <a:cs typeface="Iskoola Pota" panose="020B0502040204020203" pitchFamily="34" charset="0"/>
                </a:rPr>
                <a:t>1</a:t>
              </a:r>
              <a:endParaRPr lang="zh-CN" altLang="en-US" sz="1200" dirty="0">
                <a:solidFill>
                  <a:prstClr val="white"/>
                </a:solidFill>
                <a:latin typeface="微软雅黑" panose="020B0503020204020204" pitchFamily="34" charset="-122"/>
                <a:ea typeface="微软雅黑" panose="020B0503020204020204" pitchFamily="34" charset="-122"/>
                <a:cs typeface="Iskoola Pota" panose="020B0502040204020203" pitchFamily="34" charset="0"/>
              </a:endParaRPr>
            </a:p>
          </p:txBody>
        </p:sp>
        <p:sp>
          <p:nvSpPr>
            <p:cNvPr id="30" name="文本框 23"/>
            <p:cNvSpPr txBox="1"/>
            <p:nvPr/>
          </p:nvSpPr>
          <p:spPr>
            <a:xfrm>
              <a:off x="3181527" y="3069754"/>
              <a:ext cx="1493850" cy="338504"/>
            </a:xfrm>
            <a:prstGeom prst="rect">
              <a:avLst/>
            </a:prstGeom>
            <a:noFill/>
          </p:spPr>
          <p:txBody>
            <a:bodyPr wrap="square" rtlCol="0">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添加标题</a:t>
              </a:r>
              <a:endParaRPr lang="zh-CN" altLang="en-US" sz="1600" dirty="0">
                <a:solidFill>
                  <a:prstClr val="white"/>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738515"/>
            </a:xfrm>
            <a:prstGeom prst="rect">
              <a:avLst/>
            </a:prstGeom>
            <a:noFill/>
          </p:spPr>
          <p:txBody>
            <a:bodyPr wrap="square"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2"/>
          <p:cNvGrpSpPr/>
          <p:nvPr/>
        </p:nvGrpSpPr>
        <p:grpSpPr>
          <a:xfrm>
            <a:off x="1081744" y="3054657"/>
            <a:ext cx="1414501" cy="1475771"/>
            <a:chOff x="1080053" y="3055364"/>
            <a:chExt cx="1414753" cy="1476112"/>
          </a:xfrm>
        </p:grpSpPr>
        <p:sp>
          <p:nvSpPr>
            <p:cNvPr id="34" name="圆角矩形 33"/>
            <p:cNvSpPr/>
            <p:nvPr/>
          </p:nvSpPr>
          <p:spPr>
            <a:xfrm>
              <a:off x="1080053" y="3055364"/>
              <a:ext cx="1337657" cy="1476112"/>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5" name="组合 34"/>
            <p:cNvGrpSpPr/>
            <p:nvPr/>
          </p:nvGrpSpPr>
          <p:grpSpPr>
            <a:xfrm>
              <a:off x="1191671" y="3204479"/>
              <a:ext cx="1303135" cy="1068937"/>
              <a:chOff x="1191671" y="3204479"/>
              <a:chExt cx="1303135" cy="1068937"/>
            </a:xfrm>
          </p:grpSpPr>
          <p:sp>
            <p:nvSpPr>
              <p:cNvPr id="36" name="文本框 27"/>
              <p:cNvSpPr txBox="1"/>
              <p:nvPr/>
            </p:nvSpPr>
            <p:spPr>
              <a:xfrm>
                <a:off x="1222068" y="3204479"/>
                <a:ext cx="1272738" cy="338504"/>
              </a:xfrm>
              <a:prstGeom prst="rect">
                <a:avLst/>
              </a:prstGeom>
              <a:noFill/>
            </p:spPr>
            <p:txBody>
              <a:bodyPr wrap="square" rtlCol="0">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添加标题</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37" name="文本框 113"/>
              <p:cNvSpPr txBox="1"/>
              <p:nvPr/>
            </p:nvSpPr>
            <p:spPr>
              <a:xfrm>
                <a:off x="1191671" y="3534901"/>
                <a:ext cx="1159119" cy="738515"/>
              </a:xfrm>
              <a:prstGeom prst="rect">
                <a:avLst/>
              </a:prstGeom>
              <a:noFill/>
            </p:spPr>
            <p:txBody>
              <a:bodyPr wrap="square"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单击添加详细文字说明，或复制文本黏贴</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grpSp>
        <p:nvGrpSpPr>
          <p:cNvPr id="6" name="组合 37"/>
          <p:cNvGrpSpPr/>
          <p:nvPr/>
        </p:nvGrpSpPr>
        <p:grpSpPr>
          <a:xfrm>
            <a:off x="4914404" y="3054657"/>
            <a:ext cx="1337418" cy="1475771"/>
            <a:chOff x="4913397" y="3055364"/>
            <a:chExt cx="1337657" cy="1476112"/>
          </a:xfrm>
        </p:grpSpPr>
        <p:sp>
          <p:nvSpPr>
            <p:cNvPr id="39" name="圆角矩形 38"/>
            <p:cNvSpPr/>
            <p:nvPr/>
          </p:nvSpPr>
          <p:spPr>
            <a:xfrm>
              <a:off x="4913397" y="3055364"/>
              <a:ext cx="1337657" cy="1476112"/>
            </a:xfrm>
            <a:prstGeom prst="roundRect">
              <a:avLst>
                <a:gd name="adj" fmla="val 7843"/>
              </a:avLst>
            </a:prstGeom>
            <a:solidFill>
              <a:schemeClr val="accent2"/>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40" name="文本框 29"/>
            <p:cNvSpPr txBox="1"/>
            <p:nvPr/>
          </p:nvSpPr>
          <p:spPr>
            <a:xfrm>
              <a:off x="5071262" y="3467791"/>
              <a:ext cx="1010653" cy="5846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添加</a:t>
              </a:r>
              <a:endParaRPr lang="en-US" altLang="zh-CN" sz="1600" dirty="0">
                <a:solidFill>
                  <a:prstClr val="white"/>
                </a:solidFill>
                <a:latin typeface="微软雅黑" panose="020B0503020204020204" pitchFamily="34" charset="-122"/>
                <a:ea typeface="微软雅黑" panose="020B0503020204020204" pitchFamily="34" charset="-122"/>
              </a:endParaRPr>
            </a:p>
            <a:p>
              <a:pPr algn="ctr"/>
              <a:r>
                <a:rPr lang="zh-CN" altLang="en-US" sz="1600" dirty="0">
                  <a:solidFill>
                    <a:prstClr val="white"/>
                  </a:solidFill>
                  <a:latin typeface="微软雅黑" panose="020B0503020204020204" pitchFamily="34" charset="-122"/>
                  <a:ea typeface="微软雅黑" panose="020B0503020204020204" pitchFamily="34" charset="-122"/>
                </a:rPr>
                <a:t>标题</a:t>
              </a:r>
              <a:endParaRPr lang="zh-CN" altLang="en-US" sz="1600" dirty="0">
                <a:solidFill>
                  <a:prstClr val="white"/>
                </a:solidFill>
                <a:latin typeface="微软雅黑" panose="020B0503020204020204" pitchFamily="34" charset="-122"/>
                <a:ea typeface="微软雅黑" panose="020B0503020204020204" pitchFamily="34" charset="-122"/>
              </a:endParaRPr>
            </a:p>
          </p:txBody>
        </p:sp>
      </p:grpSp>
      <p:pic>
        <p:nvPicPr>
          <p:cNvPr id="35" name="图片 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38"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fad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100" fill="hold"/>
                                        <p:tgtEl>
                                          <p:spTgt spid="3"/>
                                        </p:tgtEl>
                                        <p:attrNameLst>
                                          <p:attrName>ppt_w</p:attrName>
                                        </p:attrNameLst>
                                      </p:cBhvr>
                                      <p:tavLst>
                                        <p:tav tm="0">
                                          <p:val>
                                            <p:fltVal val="0"/>
                                          </p:val>
                                        </p:tav>
                                        <p:tav tm="100000">
                                          <p:val>
                                            <p:strVal val="#ppt_w"/>
                                          </p:val>
                                        </p:tav>
                                      </p:tavLst>
                                    </p:anim>
                                    <p:anim calcmode="lin" valueType="num">
                                      <p:cBhvr>
                                        <p:cTn id="39" dur="100" fill="hold"/>
                                        <p:tgtEl>
                                          <p:spTgt spid="3"/>
                                        </p:tgtEl>
                                        <p:attrNameLst>
                                          <p:attrName>ppt_h</p:attrName>
                                        </p:attrNameLst>
                                      </p:cBhvr>
                                      <p:tavLst>
                                        <p:tav tm="0">
                                          <p:val>
                                            <p:fltVal val="0"/>
                                          </p:val>
                                        </p:tav>
                                        <p:tav tm="100000">
                                          <p:val>
                                            <p:strVal val="#ppt_h"/>
                                          </p:val>
                                        </p:tav>
                                      </p:tavLst>
                                    </p:anim>
                                    <p:animEffect transition="in" filter="fade">
                                      <p:cBhvr>
                                        <p:cTn id="40" dur="100"/>
                                        <p:tgtEl>
                                          <p:spTgt spid="3"/>
                                        </p:tgtEl>
                                      </p:cBhvr>
                                    </p:animEffect>
                                  </p:childTnLst>
                                </p:cTn>
                              </p:par>
                              <p:par>
                                <p:cTn id="41" presetID="6" presetClass="emph" presetSubtype="0" fill="hold" nodeType="withEffect">
                                  <p:stCondLst>
                                    <p:cond delay="100"/>
                                  </p:stCondLst>
                                  <p:childTnLst>
                                    <p:animScale>
                                      <p:cBhvr>
                                        <p:cTn id="42" dur="100" fill="hold"/>
                                        <p:tgtEl>
                                          <p:spTgt spid="3"/>
                                        </p:tgtEl>
                                      </p:cBhvr>
                                      <p:by x="110000" y="110000"/>
                                    </p:animScale>
                                  </p:childTnLst>
                                </p:cTn>
                              </p:par>
                              <p:par>
                                <p:cTn id="43" presetID="6" presetClass="emph" presetSubtype="0" fill="hold" nodeType="withEffect">
                                  <p:stCondLst>
                                    <p:cond delay="200"/>
                                  </p:stCondLst>
                                  <p:childTnLst>
                                    <p:animScale>
                                      <p:cBhvr>
                                        <p:cTn id="44" dur="200" fill="hold"/>
                                        <p:tgtEl>
                                          <p:spTgt spid="3"/>
                                        </p:tgtEl>
                                      </p:cBhvr>
                                      <p:by x="90000" y="90000"/>
                                    </p:animScale>
                                  </p:childTnLst>
                                </p:cTn>
                              </p:par>
                              <p:par>
                                <p:cTn id="45" presetID="6" presetClass="emph" presetSubtype="0" fill="hold" nodeType="withEffect">
                                  <p:stCondLst>
                                    <p:cond delay="400"/>
                                  </p:stCondLst>
                                  <p:childTnLst>
                                    <p:animScale>
                                      <p:cBhvr>
                                        <p:cTn id="46" dur="100" fill="hold"/>
                                        <p:tgtEl>
                                          <p:spTgt spid="3"/>
                                        </p:tgtEl>
                                      </p:cBhvr>
                                      <p:by x="105000" y="105000"/>
                                    </p:animScale>
                                  </p:childTnLst>
                                </p:cTn>
                              </p:par>
                              <p:par>
                                <p:cTn id="47" presetID="6" presetClass="emph" presetSubtype="0" fill="hold" nodeType="withEffect">
                                  <p:stCondLst>
                                    <p:cond delay="500"/>
                                  </p:stCondLst>
                                  <p:childTnLst>
                                    <p:animScale>
                                      <p:cBhvr>
                                        <p:cTn id="48" dur="200" fill="hold"/>
                                        <p:tgtEl>
                                          <p:spTgt spid="3"/>
                                        </p:tgtEl>
                                      </p:cBhvr>
                                      <p:by x="95000" y="95000"/>
                                    </p:animScale>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100" fill="hold"/>
                                        <p:tgtEl>
                                          <p:spTgt spid="6"/>
                                        </p:tgtEl>
                                        <p:attrNameLst>
                                          <p:attrName>ppt_w</p:attrName>
                                        </p:attrNameLst>
                                      </p:cBhvr>
                                      <p:tavLst>
                                        <p:tav tm="0">
                                          <p:val>
                                            <p:fltVal val="0"/>
                                          </p:val>
                                        </p:tav>
                                        <p:tav tm="100000">
                                          <p:val>
                                            <p:strVal val="#ppt_w"/>
                                          </p:val>
                                        </p:tav>
                                      </p:tavLst>
                                    </p:anim>
                                    <p:anim calcmode="lin" valueType="num">
                                      <p:cBhvr>
                                        <p:cTn id="53" dur="100" fill="hold"/>
                                        <p:tgtEl>
                                          <p:spTgt spid="6"/>
                                        </p:tgtEl>
                                        <p:attrNameLst>
                                          <p:attrName>ppt_h</p:attrName>
                                        </p:attrNameLst>
                                      </p:cBhvr>
                                      <p:tavLst>
                                        <p:tav tm="0">
                                          <p:val>
                                            <p:fltVal val="0"/>
                                          </p:val>
                                        </p:tav>
                                        <p:tav tm="100000">
                                          <p:val>
                                            <p:strVal val="#ppt_h"/>
                                          </p:val>
                                        </p:tav>
                                      </p:tavLst>
                                    </p:anim>
                                    <p:animEffect transition="in" filter="fade">
                                      <p:cBhvr>
                                        <p:cTn id="54" dur="100"/>
                                        <p:tgtEl>
                                          <p:spTgt spid="6"/>
                                        </p:tgtEl>
                                      </p:cBhvr>
                                    </p:animEffect>
                                  </p:childTnLst>
                                </p:cTn>
                              </p:par>
                              <p:par>
                                <p:cTn id="55" presetID="6" presetClass="emph" presetSubtype="0" fill="hold" nodeType="withEffect">
                                  <p:stCondLst>
                                    <p:cond delay="100"/>
                                  </p:stCondLst>
                                  <p:childTnLst>
                                    <p:animScale>
                                      <p:cBhvr>
                                        <p:cTn id="56" dur="100" fill="hold"/>
                                        <p:tgtEl>
                                          <p:spTgt spid="6"/>
                                        </p:tgtEl>
                                      </p:cBhvr>
                                      <p:by x="110000" y="110000"/>
                                    </p:animScale>
                                  </p:childTnLst>
                                </p:cTn>
                              </p:par>
                              <p:par>
                                <p:cTn id="57" presetID="6" presetClass="emph" presetSubtype="0" fill="hold" nodeType="withEffect">
                                  <p:stCondLst>
                                    <p:cond delay="200"/>
                                  </p:stCondLst>
                                  <p:childTnLst>
                                    <p:animScale>
                                      <p:cBhvr>
                                        <p:cTn id="58" dur="200" fill="hold"/>
                                        <p:tgtEl>
                                          <p:spTgt spid="6"/>
                                        </p:tgtEl>
                                      </p:cBhvr>
                                      <p:by x="90000" y="90000"/>
                                    </p:animScale>
                                  </p:childTnLst>
                                </p:cTn>
                              </p:par>
                              <p:par>
                                <p:cTn id="59" presetID="6" presetClass="emph" presetSubtype="0" fill="hold" nodeType="withEffect">
                                  <p:stCondLst>
                                    <p:cond delay="400"/>
                                  </p:stCondLst>
                                  <p:childTnLst>
                                    <p:animScale>
                                      <p:cBhvr>
                                        <p:cTn id="60" dur="100" fill="hold"/>
                                        <p:tgtEl>
                                          <p:spTgt spid="6"/>
                                        </p:tgtEl>
                                      </p:cBhvr>
                                      <p:by x="105000" y="105000"/>
                                    </p:animScale>
                                  </p:childTnLst>
                                </p:cTn>
                              </p:par>
                              <p:par>
                                <p:cTn id="61" presetID="6" presetClass="emph" presetSubtype="0" fill="hold" nodeType="withEffect">
                                  <p:stCondLst>
                                    <p:cond delay="500"/>
                                  </p:stCondLst>
                                  <p:childTnLst>
                                    <p:animScale>
                                      <p:cBhvr>
                                        <p:cTn id="62" dur="200" fill="hold"/>
                                        <p:tgtEl>
                                          <p:spTgt spid="6"/>
                                        </p:tgtEl>
                                      </p:cBhvr>
                                      <p:by x="95000" y="95000"/>
                                    </p:animScale>
                                  </p:childTnLst>
                                </p:cTn>
                              </p:par>
                            </p:childTnLst>
                          </p:cTn>
                        </p:par>
                        <p:par>
                          <p:cTn id="63" fill="hold">
                            <p:stCondLst>
                              <p:cond delay="1500"/>
                            </p:stCondLst>
                            <p:childTnLst>
                              <p:par>
                                <p:cTn id="64" presetID="53" presetClass="entr" presetSubtype="16"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p:cTn id="66" dur="100" fill="hold"/>
                                        <p:tgtEl>
                                          <p:spTgt spid="4"/>
                                        </p:tgtEl>
                                        <p:attrNameLst>
                                          <p:attrName>ppt_w</p:attrName>
                                        </p:attrNameLst>
                                      </p:cBhvr>
                                      <p:tavLst>
                                        <p:tav tm="0">
                                          <p:val>
                                            <p:fltVal val="0"/>
                                          </p:val>
                                        </p:tav>
                                        <p:tav tm="100000">
                                          <p:val>
                                            <p:strVal val="#ppt_w"/>
                                          </p:val>
                                        </p:tav>
                                      </p:tavLst>
                                    </p:anim>
                                    <p:anim calcmode="lin" valueType="num">
                                      <p:cBhvr>
                                        <p:cTn id="67" dur="100" fill="hold"/>
                                        <p:tgtEl>
                                          <p:spTgt spid="4"/>
                                        </p:tgtEl>
                                        <p:attrNameLst>
                                          <p:attrName>ppt_h</p:attrName>
                                        </p:attrNameLst>
                                      </p:cBhvr>
                                      <p:tavLst>
                                        <p:tav tm="0">
                                          <p:val>
                                            <p:fltVal val="0"/>
                                          </p:val>
                                        </p:tav>
                                        <p:tav tm="100000">
                                          <p:val>
                                            <p:strVal val="#ppt_h"/>
                                          </p:val>
                                        </p:tav>
                                      </p:tavLst>
                                    </p:anim>
                                    <p:animEffect transition="in" filter="fade">
                                      <p:cBhvr>
                                        <p:cTn id="68" dur="100"/>
                                        <p:tgtEl>
                                          <p:spTgt spid="4"/>
                                        </p:tgtEl>
                                      </p:cBhvr>
                                    </p:animEffect>
                                  </p:childTnLst>
                                </p:cTn>
                              </p:par>
                              <p:par>
                                <p:cTn id="69" presetID="6" presetClass="emph" presetSubtype="0" fill="hold" nodeType="withEffect">
                                  <p:stCondLst>
                                    <p:cond delay="100"/>
                                  </p:stCondLst>
                                  <p:childTnLst>
                                    <p:animScale>
                                      <p:cBhvr>
                                        <p:cTn id="70" dur="100" fill="hold"/>
                                        <p:tgtEl>
                                          <p:spTgt spid="4"/>
                                        </p:tgtEl>
                                      </p:cBhvr>
                                      <p:by x="110000" y="110000"/>
                                    </p:animScale>
                                  </p:childTnLst>
                                </p:cTn>
                              </p:par>
                              <p:par>
                                <p:cTn id="71" presetID="6" presetClass="emph" presetSubtype="0" fill="hold" nodeType="withEffect">
                                  <p:stCondLst>
                                    <p:cond delay="200"/>
                                  </p:stCondLst>
                                  <p:childTnLst>
                                    <p:animScale>
                                      <p:cBhvr>
                                        <p:cTn id="72" dur="200" fill="hold"/>
                                        <p:tgtEl>
                                          <p:spTgt spid="4"/>
                                        </p:tgtEl>
                                      </p:cBhvr>
                                      <p:by x="90000" y="90000"/>
                                    </p:animScale>
                                  </p:childTnLst>
                                </p:cTn>
                              </p:par>
                              <p:par>
                                <p:cTn id="73" presetID="6" presetClass="emph" presetSubtype="0" fill="hold" nodeType="withEffect">
                                  <p:stCondLst>
                                    <p:cond delay="400"/>
                                  </p:stCondLst>
                                  <p:childTnLst>
                                    <p:animScale>
                                      <p:cBhvr>
                                        <p:cTn id="74" dur="100" fill="hold"/>
                                        <p:tgtEl>
                                          <p:spTgt spid="4"/>
                                        </p:tgtEl>
                                      </p:cBhvr>
                                      <p:by x="105000" y="105000"/>
                                    </p:animScale>
                                  </p:childTnLst>
                                </p:cTn>
                              </p:par>
                              <p:par>
                                <p:cTn id="75" presetID="6" presetClass="emph" presetSubtype="0" fill="hold" nodeType="withEffect">
                                  <p:stCondLst>
                                    <p:cond delay="500"/>
                                  </p:stCondLst>
                                  <p:childTnLst>
                                    <p:animScale>
                                      <p:cBhvr>
                                        <p:cTn id="76" dur="200" fill="hold"/>
                                        <p:tgtEl>
                                          <p:spTgt spid="4"/>
                                        </p:tgtEl>
                                      </p:cBhvr>
                                      <p:by x="95000" y="95000"/>
                                    </p:animScale>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
                                        </p:tgtEl>
                                        <p:attrNameLst>
                                          <p:attrName>style.visibility</p:attrName>
                                        </p:attrNameLst>
                                      </p:cBhvr>
                                      <p:to>
                                        <p:strVal val="visible"/>
                                      </p:to>
                                    </p:set>
                                    <p:anim calcmode="lin" valueType="num">
                                      <p:cBhvr>
                                        <p:cTn id="80" dur="100" fill="hold"/>
                                        <p:tgtEl>
                                          <p:spTgt spid="2"/>
                                        </p:tgtEl>
                                        <p:attrNameLst>
                                          <p:attrName>ppt_w</p:attrName>
                                        </p:attrNameLst>
                                      </p:cBhvr>
                                      <p:tavLst>
                                        <p:tav tm="0">
                                          <p:val>
                                            <p:fltVal val="0"/>
                                          </p:val>
                                        </p:tav>
                                        <p:tav tm="100000">
                                          <p:val>
                                            <p:strVal val="#ppt_w"/>
                                          </p:val>
                                        </p:tav>
                                      </p:tavLst>
                                    </p:anim>
                                    <p:anim calcmode="lin" valueType="num">
                                      <p:cBhvr>
                                        <p:cTn id="81" dur="100" fill="hold"/>
                                        <p:tgtEl>
                                          <p:spTgt spid="2"/>
                                        </p:tgtEl>
                                        <p:attrNameLst>
                                          <p:attrName>ppt_h</p:attrName>
                                        </p:attrNameLst>
                                      </p:cBhvr>
                                      <p:tavLst>
                                        <p:tav tm="0">
                                          <p:val>
                                            <p:fltVal val="0"/>
                                          </p:val>
                                        </p:tav>
                                        <p:tav tm="100000">
                                          <p:val>
                                            <p:strVal val="#ppt_h"/>
                                          </p:val>
                                        </p:tav>
                                      </p:tavLst>
                                    </p:anim>
                                    <p:animEffect transition="in" filter="fade">
                                      <p:cBhvr>
                                        <p:cTn id="82" dur="100"/>
                                        <p:tgtEl>
                                          <p:spTgt spid="2"/>
                                        </p:tgtEl>
                                      </p:cBhvr>
                                    </p:animEffect>
                                  </p:childTnLst>
                                </p:cTn>
                              </p:par>
                              <p:par>
                                <p:cTn id="83" presetID="6" presetClass="emph" presetSubtype="0" fill="hold" nodeType="withEffect">
                                  <p:stCondLst>
                                    <p:cond delay="100"/>
                                  </p:stCondLst>
                                  <p:childTnLst>
                                    <p:animScale>
                                      <p:cBhvr>
                                        <p:cTn id="84" dur="100" fill="hold"/>
                                        <p:tgtEl>
                                          <p:spTgt spid="2"/>
                                        </p:tgtEl>
                                      </p:cBhvr>
                                      <p:by x="110000" y="110000"/>
                                    </p:animScale>
                                  </p:childTnLst>
                                </p:cTn>
                              </p:par>
                              <p:par>
                                <p:cTn id="85" presetID="6" presetClass="emph" presetSubtype="0" fill="hold" nodeType="withEffect">
                                  <p:stCondLst>
                                    <p:cond delay="200"/>
                                  </p:stCondLst>
                                  <p:childTnLst>
                                    <p:animScale>
                                      <p:cBhvr>
                                        <p:cTn id="86" dur="200" fill="hold"/>
                                        <p:tgtEl>
                                          <p:spTgt spid="2"/>
                                        </p:tgtEl>
                                      </p:cBhvr>
                                      <p:by x="90000" y="90000"/>
                                    </p:animScale>
                                  </p:childTnLst>
                                </p:cTn>
                              </p:par>
                              <p:par>
                                <p:cTn id="87" presetID="6" presetClass="emph" presetSubtype="0" fill="hold" nodeType="withEffect">
                                  <p:stCondLst>
                                    <p:cond delay="400"/>
                                  </p:stCondLst>
                                  <p:childTnLst>
                                    <p:animScale>
                                      <p:cBhvr>
                                        <p:cTn id="88" dur="100" fill="hold"/>
                                        <p:tgtEl>
                                          <p:spTgt spid="2"/>
                                        </p:tgtEl>
                                      </p:cBhvr>
                                      <p:by x="105000" y="105000"/>
                                    </p:animScale>
                                  </p:childTnLst>
                                </p:cTn>
                              </p:par>
                              <p:par>
                                <p:cTn id="89" presetID="6" presetClass="emph" presetSubtype="0" fill="hold" nodeType="withEffect">
                                  <p:stCondLst>
                                    <p:cond delay="500"/>
                                  </p:stCondLst>
                                  <p:childTnLst>
                                    <p:animScale>
                                      <p:cBhvr>
                                        <p:cTn id="90" dur="200" fill="hold"/>
                                        <p:tgtEl>
                                          <p:spTgt spid="2"/>
                                        </p:tgtEl>
                                      </p:cBhvr>
                                      <p:by x="95000" y="95000"/>
                                    </p:animScale>
                                  </p:childTnLst>
                                </p:cTn>
                              </p:par>
                            </p:childTnLst>
                          </p:cTn>
                        </p:par>
                        <p:par>
                          <p:cTn id="91" fill="hold">
                            <p:stCondLst>
                              <p:cond delay="25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30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35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2"/>
          <p:cNvGrpSpPr/>
          <p:nvPr/>
        </p:nvGrpSpPr>
        <p:grpSpPr>
          <a:xfrm>
            <a:off x="4731789" y="2920260"/>
            <a:ext cx="2044652" cy="857175"/>
            <a:chOff x="3326751" y="2376208"/>
            <a:chExt cx="1661787" cy="696453"/>
          </a:xfrm>
          <a:solidFill>
            <a:schemeClr val="accent2">
              <a:lumMod val="75000"/>
            </a:schemeClr>
          </a:solidFill>
        </p:grpSpPr>
        <p:grpSp>
          <p:nvGrpSpPr>
            <p:cNvPr id="3" name="组合 293"/>
            <p:cNvGrpSpPr/>
            <p:nvPr/>
          </p:nvGrpSpPr>
          <p:grpSpPr>
            <a:xfrm>
              <a:off x="3326751" y="2376208"/>
              <a:ext cx="1661787" cy="696453"/>
              <a:chOff x="3326751" y="2376208"/>
              <a:chExt cx="1661787" cy="696453"/>
            </a:xfrm>
            <a:grpFill/>
          </p:grpSpPr>
          <p:grpSp>
            <p:nvGrpSpPr>
              <p:cNvPr id="4" name="组合 295"/>
              <p:cNvGrpSpPr/>
              <p:nvPr/>
            </p:nvGrpSpPr>
            <p:grpSpPr>
              <a:xfrm>
                <a:off x="3328062" y="2376208"/>
                <a:ext cx="1660476" cy="696453"/>
                <a:chOff x="2402655" y="2641427"/>
                <a:chExt cx="2044380" cy="857473"/>
              </a:xfrm>
              <a:grpFill/>
              <a:effectLst>
                <a:outerShdw blurRad="292100" dist="419100" dir="6540000" algn="tl" rotWithShape="0">
                  <a:prstClr val="black">
                    <a:alpha val="40000"/>
                  </a:prstClr>
                </a:outerShdw>
              </a:effectLst>
            </p:grpSpPr>
            <p:sp>
              <p:nvSpPr>
                <p:cNvPr id="298"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7766 h 580315"/>
                    <a:gd name="connsiteX1-243" fmla="*/ 1473795 w 1473795"/>
                    <a:gd name="connsiteY1-244" fmla="*/ 486873 h 580315"/>
                    <a:gd name="connsiteX2-245" fmla="*/ 1459508 w 1473795"/>
                    <a:gd name="connsiteY2-246" fmla="*/ 580315 h 580315"/>
                    <a:gd name="connsiteX3-247" fmla="*/ 19050 w 1473795"/>
                    <a:gd name="connsiteY3-248" fmla="*/ 115971 h 580315"/>
                    <a:gd name="connsiteX4-249" fmla="*/ 0 w 1473795"/>
                    <a:gd name="connsiteY4-250" fmla="*/ 17766 h 580315"/>
                    <a:gd name="connsiteX0-251" fmla="*/ 0 w 1473795"/>
                    <a:gd name="connsiteY0-252" fmla="*/ 19413 h 581962"/>
                    <a:gd name="connsiteX1-253" fmla="*/ 1473795 w 1473795"/>
                    <a:gd name="connsiteY1-254" fmla="*/ 488520 h 581962"/>
                    <a:gd name="connsiteX2-255" fmla="*/ 1459508 w 1473795"/>
                    <a:gd name="connsiteY2-256" fmla="*/ 581962 h 581962"/>
                    <a:gd name="connsiteX3-257" fmla="*/ 19050 w 1473795"/>
                    <a:gd name="connsiteY3-258" fmla="*/ 117618 h 581962"/>
                    <a:gd name="connsiteX4-259" fmla="*/ 0 w 1473795"/>
                    <a:gd name="connsiteY4-260" fmla="*/ 19413 h 581962"/>
                    <a:gd name="connsiteX0-261" fmla="*/ 0 w 1473795"/>
                    <a:gd name="connsiteY0-262" fmla="*/ 19413 h 581962"/>
                    <a:gd name="connsiteX1-263" fmla="*/ 1473795 w 1473795"/>
                    <a:gd name="connsiteY1-264" fmla="*/ 488520 h 581962"/>
                    <a:gd name="connsiteX2-265" fmla="*/ 1459508 w 1473795"/>
                    <a:gd name="connsiteY2-266" fmla="*/ 581962 h 581962"/>
                    <a:gd name="connsiteX3-267" fmla="*/ 19050 w 1473795"/>
                    <a:gd name="connsiteY3-268" fmla="*/ 117618 h 581962"/>
                    <a:gd name="connsiteX4-269" fmla="*/ 0 w 1473795"/>
                    <a:gd name="connsiteY4-270" fmla="*/ 19413 h 581962"/>
                    <a:gd name="connsiteX0-271" fmla="*/ 0 w 1473795"/>
                    <a:gd name="connsiteY0-272" fmla="*/ 19413 h 581962"/>
                    <a:gd name="connsiteX1-273" fmla="*/ 1473795 w 1473795"/>
                    <a:gd name="connsiteY1-274" fmla="*/ 488520 h 581962"/>
                    <a:gd name="connsiteX2-275" fmla="*/ 1459508 w 1473795"/>
                    <a:gd name="connsiteY2-276" fmla="*/ 581962 h 581962"/>
                    <a:gd name="connsiteX3-277" fmla="*/ 19050 w 1473795"/>
                    <a:gd name="connsiteY3-278" fmla="*/ 117618 h 581962"/>
                    <a:gd name="connsiteX4-279" fmla="*/ 0 w 1473795"/>
                    <a:gd name="connsiteY4-280" fmla="*/ 19413 h 581962"/>
                    <a:gd name="connsiteX0-281" fmla="*/ 0 w 1473795"/>
                    <a:gd name="connsiteY0-282" fmla="*/ 20094 h 582643"/>
                    <a:gd name="connsiteX1-283" fmla="*/ 1473795 w 1473795"/>
                    <a:gd name="connsiteY1-284" fmla="*/ 489201 h 582643"/>
                    <a:gd name="connsiteX2-285" fmla="*/ 1459508 w 1473795"/>
                    <a:gd name="connsiteY2-286" fmla="*/ 582643 h 582643"/>
                    <a:gd name="connsiteX3-287" fmla="*/ 19050 w 1473795"/>
                    <a:gd name="connsiteY3-288" fmla="*/ 118299 h 582643"/>
                    <a:gd name="connsiteX4-289" fmla="*/ 0 w 1473795"/>
                    <a:gd name="connsiteY4-290" fmla="*/ 20094 h 582643"/>
                    <a:gd name="connsiteX0-291" fmla="*/ 45450 w 1454745"/>
                    <a:gd name="connsiteY0-292" fmla="*/ 20348 h 579965"/>
                    <a:gd name="connsiteX1-293" fmla="*/ 1454745 w 1454745"/>
                    <a:gd name="connsiteY1-294" fmla="*/ 486523 h 579965"/>
                    <a:gd name="connsiteX2-295" fmla="*/ 1440458 w 1454745"/>
                    <a:gd name="connsiteY2-296" fmla="*/ 579965 h 579965"/>
                    <a:gd name="connsiteX3-297" fmla="*/ 0 w 1454745"/>
                    <a:gd name="connsiteY3-298" fmla="*/ 115621 h 579965"/>
                    <a:gd name="connsiteX4-299" fmla="*/ 45450 w 1454745"/>
                    <a:gd name="connsiteY4-300" fmla="*/ 20348 h 579965"/>
                    <a:gd name="connsiteX0-301" fmla="*/ 0 w 1409295"/>
                    <a:gd name="connsiteY0-302" fmla="*/ 20348 h 579965"/>
                    <a:gd name="connsiteX1-303" fmla="*/ 1409295 w 1409295"/>
                    <a:gd name="connsiteY1-304" fmla="*/ 486523 h 579965"/>
                    <a:gd name="connsiteX2-305" fmla="*/ 1395008 w 1409295"/>
                    <a:gd name="connsiteY2-306" fmla="*/ 579965 h 579965"/>
                    <a:gd name="connsiteX3-307" fmla="*/ 24913 w 1409295"/>
                    <a:gd name="connsiteY3-308" fmla="*/ 115621 h 579965"/>
                    <a:gd name="connsiteX4-309" fmla="*/ 0 w 1409295"/>
                    <a:gd name="connsiteY4-310" fmla="*/ 20348 h 579965"/>
                    <a:gd name="connsiteX0-311" fmla="*/ 0 w 1409295"/>
                    <a:gd name="connsiteY0-312" fmla="*/ 11135 h 570752"/>
                    <a:gd name="connsiteX1-313" fmla="*/ 1409295 w 1409295"/>
                    <a:gd name="connsiteY1-314" fmla="*/ 477310 h 570752"/>
                    <a:gd name="connsiteX2-315" fmla="*/ 1395008 w 1409295"/>
                    <a:gd name="connsiteY2-316" fmla="*/ 570752 h 570752"/>
                    <a:gd name="connsiteX3-317" fmla="*/ 24913 w 1409295"/>
                    <a:gd name="connsiteY3-318" fmla="*/ 106408 h 570752"/>
                    <a:gd name="connsiteX4-319" fmla="*/ 0 w 1409295"/>
                    <a:gd name="connsiteY4-320" fmla="*/ 11135 h 570752"/>
                    <a:gd name="connsiteX0-321" fmla="*/ 0 w 1409295"/>
                    <a:gd name="connsiteY0-322" fmla="*/ 11135 h 570752"/>
                    <a:gd name="connsiteX1-323" fmla="*/ 1409295 w 1409295"/>
                    <a:gd name="connsiteY1-324" fmla="*/ 477310 h 570752"/>
                    <a:gd name="connsiteX2-325" fmla="*/ 1395008 w 1409295"/>
                    <a:gd name="connsiteY2-326" fmla="*/ 570752 h 570752"/>
                    <a:gd name="connsiteX3-327" fmla="*/ 24913 w 1409295"/>
                    <a:gd name="connsiteY3-328" fmla="*/ 106408 h 570752"/>
                    <a:gd name="connsiteX4-329" fmla="*/ 0 w 1409295"/>
                    <a:gd name="connsiteY4-330" fmla="*/ 11135 h 570752"/>
                    <a:gd name="connsiteX0-331" fmla="*/ 0 w 1409295"/>
                    <a:gd name="connsiteY0-332" fmla="*/ 16139 h 575756"/>
                    <a:gd name="connsiteX1-333" fmla="*/ 1409295 w 1409295"/>
                    <a:gd name="connsiteY1-334" fmla="*/ 482314 h 575756"/>
                    <a:gd name="connsiteX2-335" fmla="*/ 1395008 w 1409295"/>
                    <a:gd name="connsiteY2-336" fmla="*/ 575756 h 575756"/>
                    <a:gd name="connsiteX3-337" fmla="*/ 24913 w 1409295"/>
                    <a:gd name="connsiteY3-338" fmla="*/ 111412 h 575756"/>
                    <a:gd name="connsiteX4-339" fmla="*/ 0 w 1409295"/>
                    <a:gd name="connsiteY4-340" fmla="*/ 16139 h 575756"/>
                    <a:gd name="connsiteX0-341" fmla="*/ 0 w 1412226"/>
                    <a:gd name="connsiteY0-342" fmla="*/ 16368 h 575985"/>
                    <a:gd name="connsiteX1-343" fmla="*/ 1412226 w 1412226"/>
                    <a:gd name="connsiteY1-344" fmla="*/ 479612 h 575985"/>
                    <a:gd name="connsiteX2-345" fmla="*/ 1395008 w 1412226"/>
                    <a:gd name="connsiteY2-346" fmla="*/ 575985 h 575985"/>
                    <a:gd name="connsiteX3-347" fmla="*/ 24913 w 1412226"/>
                    <a:gd name="connsiteY3-348" fmla="*/ 111641 h 575985"/>
                    <a:gd name="connsiteX4-349" fmla="*/ 0 w 1412226"/>
                    <a:gd name="connsiteY4-350" fmla="*/ 16368 h 5759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99"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19050" y="373856"/>
                      </a:moveTo>
                      <a:lnTo>
                        <a:pt x="648642" y="0"/>
                      </a:lnTo>
                      <a:lnTo>
                        <a:pt x="620068" y="83915"/>
                      </a:lnTo>
                      <a:lnTo>
                        <a:pt x="0" y="472060"/>
                      </a:lnTo>
                      <a:lnTo>
                        <a:pt x="19050" y="37385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0"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 name="connsiteX0-141" fmla="*/ 969169 w 2117675"/>
                    <a:gd name="connsiteY0-142" fmla="*/ 5624 h 779904"/>
                    <a:gd name="connsiteX1-143" fmla="*/ 2117675 w 2117675"/>
                    <a:gd name="connsiteY1-144" fmla="*/ 391388 h 779904"/>
                    <a:gd name="connsiteX2-145" fmla="*/ 1477119 w 2117675"/>
                    <a:gd name="connsiteY2-146" fmla="*/ 779904 h 779904"/>
                    <a:gd name="connsiteX3-147" fmla="*/ 0 w 2117675"/>
                    <a:gd name="connsiteY3-148" fmla="*/ 298890 h 779904"/>
                    <a:gd name="connsiteX4-149" fmla="*/ 969169 w 2117675"/>
                    <a:gd name="connsiteY4-150" fmla="*/ 5624 h 779904"/>
                    <a:gd name="connsiteX0-151" fmla="*/ 969169 w 2117675"/>
                    <a:gd name="connsiteY0-152" fmla="*/ 5624 h 779904"/>
                    <a:gd name="connsiteX1-153" fmla="*/ 2117675 w 2117675"/>
                    <a:gd name="connsiteY1-154" fmla="*/ 391388 h 779904"/>
                    <a:gd name="connsiteX2-155" fmla="*/ 1477119 w 2117675"/>
                    <a:gd name="connsiteY2-156" fmla="*/ 779904 h 779904"/>
                    <a:gd name="connsiteX3-157" fmla="*/ 0 w 2117675"/>
                    <a:gd name="connsiteY3-158" fmla="*/ 298890 h 779904"/>
                    <a:gd name="connsiteX4-159" fmla="*/ 969169 w 2117675"/>
                    <a:gd name="connsiteY4-160" fmla="*/ 5624 h 779904"/>
                    <a:gd name="connsiteX0-161" fmla="*/ 913466 w 2061972"/>
                    <a:gd name="connsiteY0-162" fmla="*/ 5624 h 779904"/>
                    <a:gd name="connsiteX1-163" fmla="*/ 2061972 w 2061972"/>
                    <a:gd name="connsiteY1-164" fmla="*/ 391388 h 779904"/>
                    <a:gd name="connsiteX2-165" fmla="*/ 1421416 w 2061972"/>
                    <a:gd name="connsiteY2-166" fmla="*/ 779904 h 779904"/>
                    <a:gd name="connsiteX3-167" fmla="*/ 0 w 2061972"/>
                    <a:gd name="connsiteY3-168" fmla="*/ 310617 h 779904"/>
                    <a:gd name="connsiteX4-169" fmla="*/ 913466 w 2061972"/>
                    <a:gd name="connsiteY4-170" fmla="*/ 5624 h 779904"/>
                    <a:gd name="connsiteX0-171" fmla="*/ 954511 w 2061972"/>
                    <a:gd name="connsiteY0-172" fmla="*/ 5737 h 777085"/>
                    <a:gd name="connsiteX1-173" fmla="*/ 2061972 w 2061972"/>
                    <a:gd name="connsiteY1-174" fmla="*/ 388569 h 777085"/>
                    <a:gd name="connsiteX2-175" fmla="*/ 1421416 w 2061972"/>
                    <a:gd name="connsiteY2-176" fmla="*/ 777085 h 777085"/>
                    <a:gd name="connsiteX3-177" fmla="*/ 0 w 2061972"/>
                    <a:gd name="connsiteY3-178" fmla="*/ 307798 h 777085"/>
                    <a:gd name="connsiteX4-179" fmla="*/ 954511 w 2061972"/>
                    <a:gd name="connsiteY4-180" fmla="*/ 5737 h 777085"/>
                    <a:gd name="connsiteX0-181" fmla="*/ 954511 w 2061972"/>
                    <a:gd name="connsiteY0-182" fmla="*/ 3453 h 774801"/>
                    <a:gd name="connsiteX1-183" fmla="*/ 2061972 w 2061972"/>
                    <a:gd name="connsiteY1-184" fmla="*/ 386285 h 774801"/>
                    <a:gd name="connsiteX2-185" fmla="*/ 1421416 w 2061972"/>
                    <a:gd name="connsiteY2-186" fmla="*/ 774801 h 774801"/>
                    <a:gd name="connsiteX3-187" fmla="*/ 0 w 2061972"/>
                    <a:gd name="connsiteY3-188" fmla="*/ 305514 h 774801"/>
                    <a:gd name="connsiteX4-189" fmla="*/ 954511 w 2061972"/>
                    <a:gd name="connsiteY4-190" fmla="*/ 3453 h 774801"/>
                    <a:gd name="connsiteX0-191" fmla="*/ 933988 w 2041449"/>
                    <a:gd name="connsiteY0-192" fmla="*/ 3453 h 774801"/>
                    <a:gd name="connsiteX1-193" fmla="*/ 2041449 w 2041449"/>
                    <a:gd name="connsiteY1-194" fmla="*/ 386285 h 774801"/>
                    <a:gd name="connsiteX2-195" fmla="*/ 1400893 w 2041449"/>
                    <a:gd name="connsiteY2-196" fmla="*/ 774801 h 774801"/>
                    <a:gd name="connsiteX3-197" fmla="*/ 0 w 2041449"/>
                    <a:gd name="connsiteY3-198" fmla="*/ 305514 h 774801"/>
                    <a:gd name="connsiteX4-199" fmla="*/ 933988 w 2041449"/>
                    <a:gd name="connsiteY4-200" fmla="*/ 3453 h 774801"/>
                    <a:gd name="connsiteX0-201" fmla="*/ 925192 w 2032653"/>
                    <a:gd name="connsiteY0-202" fmla="*/ 3453 h 774801"/>
                    <a:gd name="connsiteX1-203" fmla="*/ 2032653 w 2032653"/>
                    <a:gd name="connsiteY1-204" fmla="*/ 386285 h 774801"/>
                    <a:gd name="connsiteX2-205" fmla="*/ 1392097 w 2032653"/>
                    <a:gd name="connsiteY2-206" fmla="*/ 774801 h 774801"/>
                    <a:gd name="connsiteX3-207" fmla="*/ 0 w 2032653"/>
                    <a:gd name="connsiteY3-208" fmla="*/ 299650 h 774801"/>
                    <a:gd name="connsiteX4-209" fmla="*/ 925192 w 2032653"/>
                    <a:gd name="connsiteY4-210" fmla="*/ 3453 h 774801"/>
                    <a:gd name="connsiteX0-211" fmla="*/ 936919 w 2044380"/>
                    <a:gd name="connsiteY0-212" fmla="*/ 3453 h 774801"/>
                    <a:gd name="connsiteX1-213" fmla="*/ 2044380 w 2044380"/>
                    <a:gd name="connsiteY1-214" fmla="*/ 386285 h 774801"/>
                    <a:gd name="connsiteX2-215" fmla="*/ 1403824 w 2044380"/>
                    <a:gd name="connsiteY2-216" fmla="*/ 774801 h 774801"/>
                    <a:gd name="connsiteX3-217" fmla="*/ 0 w 2044380"/>
                    <a:gd name="connsiteY3-218" fmla="*/ 296718 h 774801"/>
                    <a:gd name="connsiteX4-219" fmla="*/ 936919 w 2044380"/>
                    <a:gd name="connsiteY4-220" fmla="*/ 3453 h 7748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grpSp>
          <p:sp>
            <p:nvSpPr>
              <p:cNvPr id="297"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95" name="TextBox 294"/>
            <p:cNvSpPr txBox="1"/>
            <p:nvPr/>
          </p:nvSpPr>
          <p:spPr>
            <a:xfrm>
              <a:off x="4322812" y="2551422"/>
              <a:ext cx="303821" cy="374998"/>
            </a:xfrm>
            <a:prstGeom prst="rect">
              <a:avLst/>
            </a:prstGeom>
            <a:grp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5" name="组合 300"/>
          <p:cNvGrpSpPr/>
          <p:nvPr/>
        </p:nvGrpSpPr>
        <p:grpSpPr>
          <a:xfrm>
            <a:off x="3497288" y="3240405"/>
            <a:ext cx="2612894" cy="1061635"/>
            <a:chOff x="2323409" y="2636324"/>
            <a:chExt cx="2123625" cy="862576"/>
          </a:xfrm>
          <a:solidFill>
            <a:schemeClr val="accent1"/>
          </a:solidFill>
        </p:grpSpPr>
        <p:grpSp>
          <p:nvGrpSpPr>
            <p:cNvPr id="6" name="组合 301"/>
            <p:cNvGrpSpPr/>
            <p:nvPr/>
          </p:nvGrpSpPr>
          <p:grpSpPr>
            <a:xfrm>
              <a:off x="2323409" y="2636324"/>
              <a:ext cx="2123625" cy="862576"/>
              <a:chOff x="2323409" y="2636324"/>
              <a:chExt cx="2123625" cy="862576"/>
            </a:xfrm>
            <a:grpFill/>
          </p:grpSpPr>
          <p:grpSp>
            <p:nvGrpSpPr>
              <p:cNvPr id="7" name="组合 303"/>
              <p:cNvGrpSpPr/>
              <p:nvPr/>
            </p:nvGrpSpPr>
            <p:grpSpPr>
              <a:xfrm>
                <a:off x="2329359" y="2636324"/>
                <a:ext cx="2117675" cy="862576"/>
                <a:chOff x="2329359" y="2636324"/>
                <a:chExt cx="2117675" cy="862576"/>
              </a:xfrm>
              <a:grpFill/>
              <a:effectLst>
                <a:outerShdw blurRad="292100" dist="419100" dir="6540000" algn="tl" rotWithShape="0">
                  <a:prstClr val="black">
                    <a:alpha val="40000"/>
                  </a:prstClr>
                </a:outerShdw>
              </a:effectLst>
            </p:grpSpPr>
            <p:sp>
              <p:nvSpPr>
                <p:cNvPr id="306"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3093 h 575642"/>
                    <a:gd name="connsiteX1-243" fmla="*/ 1473795 w 1473795"/>
                    <a:gd name="connsiteY1-244" fmla="*/ 479298 h 575642"/>
                    <a:gd name="connsiteX2-245" fmla="*/ 1459508 w 1473795"/>
                    <a:gd name="connsiteY2-246" fmla="*/ 575642 h 575642"/>
                    <a:gd name="connsiteX3-247" fmla="*/ 19050 w 1473795"/>
                    <a:gd name="connsiteY3-248" fmla="*/ 111298 h 575642"/>
                    <a:gd name="connsiteX4-249" fmla="*/ 0 w 1473795"/>
                    <a:gd name="connsiteY4-250" fmla="*/ 13093 h 575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7"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 name="connsiteX0-91" fmla="*/ 1633 w 648642"/>
                    <a:gd name="connsiteY0-92" fmla="*/ 388370 h 472060"/>
                    <a:gd name="connsiteX1-93" fmla="*/ 648642 w 648642"/>
                    <a:gd name="connsiteY1-94" fmla="*/ 0 h 472060"/>
                    <a:gd name="connsiteX2-95" fmla="*/ 620068 w 648642"/>
                    <a:gd name="connsiteY2-96" fmla="*/ 83915 h 472060"/>
                    <a:gd name="connsiteX3-97" fmla="*/ 0 w 648642"/>
                    <a:gd name="connsiteY3-98" fmla="*/ 472060 h 472060"/>
                    <a:gd name="connsiteX4-99" fmla="*/ 1633 w 648642"/>
                    <a:gd name="connsiteY4-100" fmla="*/ 388370 h 472060"/>
                    <a:gd name="connsiteX0-101" fmla="*/ 7439 w 648642"/>
                    <a:gd name="connsiteY0-102" fmla="*/ 385467 h 472060"/>
                    <a:gd name="connsiteX1-103" fmla="*/ 648642 w 648642"/>
                    <a:gd name="connsiteY1-104" fmla="*/ 0 h 472060"/>
                    <a:gd name="connsiteX2-105" fmla="*/ 620068 w 648642"/>
                    <a:gd name="connsiteY2-106" fmla="*/ 83915 h 472060"/>
                    <a:gd name="connsiteX3-107" fmla="*/ 0 w 648642"/>
                    <a:gd name="connsiteY3-108" fmla="*/ 472060 h 472060"/>
                    <a:gd name="connsiteX4-109" fmla="*/ 7439 w 648642"/>
                    <a:gd name="connsiteY4-110" fmla="*/ 385467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8"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5" name="矩形 1"/>
              <p:cNvSpPr/>
              <p:nvPr/>
            </p:nvSpPr>
            <p:spPr>
              <a:xfrm>
                <a:off x="2323409" y="2636324"/>
                <a:ext cx="1847864" cy="779904"/>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3" name="TextBox 302"/>
            <p:cNvSpPr txBox="1"/>
            <p:nvPr/>
          </p:nvSpPr>
          <p:spPr>
            <a:xfrm>
              <a:off x="3883578" y="2807214"/>
              <a:ext cx="303822" cy="374998"/>
            </a:xfrm>
            <a:prstGeom prst="rect">
              <a:avLst/>
            </a:prstGeom>
            <a:grp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1</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8" name="组合 308"/>
          <p:cNvGrpSpPr/>
          <p:nvPr/>
        </p:nvGrpSpPr>
        <p:grpSpPr>
          <a:xfrm>
            <a:off x="6226266" y="3338179"/>
            <a:ext cx="1782131" cy="935868"/>
            <a:chOff x="4541381" y="2715766"/>
            <a:chExt cx="1448424" cy="760390"/>
          </a:xfrm>
          <a:solidFill>
            <a:schemeClr val="accent3"/>
          </a:solidFill>
        </p:grpSpPr>
        <p:grpSp>
          <p:nvGrpSpPr>
            <p:cNvPr id="9" name="组合 309"/>
            <p:cNvGrpSpPr/>
            <p:nvPr/>
          </p:nvGrpSpPr>
          <p:grpSpPr>
            <a:xfrm>
              <a:off x="4541381" y="2715766"/>
              <a:ext cx="1448424" cy="760390"/>
              <a:chOff x="3885010" y="3089595"/>
              <a:chExt cx="1802592" cy="946320"/>
            </a:xfrm>
            <a:grpFill/>
            <a:effectLst>
              <a:outerShdw blurRad="292100" dist="419100" dir="6540000" algn="tl" rotWithShape="0">
                <a:prstClr val="black">
                  <a:alpha val="40000"/>
                </a:prstClr>
              </a:outerShdw>
            </a:effectLst>
          </p:grpSpPr>
          <p:sp>
            <p:nvSpPr>
              <p:cNvPr id="312"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3"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4"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 name="connsiteX0-121" fmla="*/ 592182 w 1758804"/>
                  <a:gd name="connsiteY0-122" fmla="*/ 0 h 796073"/>
                  <a:gd name="connsiteX1-123" fmla="*/ 1758804 w 1758804"/>
                  <a:gd name="connsiteY1-124" fmla="*/ 307703 h 796073"/>
                  <a:gd name="connsiteX2-125" fmla="*/ 1439490 w 1758804"/>
                  <a:gd name="connsiteY2-126" fmla="*/ 756605 h 796073"/>
                  <a:gd name="connsiteX3-127" fmla="*/ 0 w 1758804"/>
                  <a:gd name="connsiteY3-128" fmla="*/ 416970 h 796073"/>
                  <a:gd name="connsiteX4-129" fmla="*/ 592182 w 1758804"/>
                  <a:gd name="connsiteY4-130" fmla="*/ 0 h 796073"/>
                  <a:gd name="connsiteX0-131" fmla="*/ 592182 w 1758804"/>
                  <a:gd name="connsiteY0-132" fmla="*/ 0 h 790690"/>
                  <a:gd name="connsiteX1-133" fmla="*/ 1758804 w 1758804"/>
                  <a:gd name="connsiteY1-134" fmla="*/ 307703 h 790690"/>
                  <a:gd name="connsiteX2-135" fmla="*/ 1439490 w 1758804"/>
                  <a:gd name="connsiteY2-136" fmla="*/ 756605 h 790690"/>
                  <a:gd name="connsiteX3-137" fmla="*/ 0 w 1758804"/>
                  <a:gd name="connsiteY3-138" fmla="*/ 416970 h 790690"/>
                  <a:gd name="connsiteX4-139" fmla="*/ 592182 w 1758804"/>
                  <a:gd name="connsiteY4-140" fmla="*/ 0 h 790690"/>
                  <a:gd name="connsiteX0-141" fmla="*/ 592182 w 1758804"/>
                  <a:gd name="connsiteY0-142" fmla="*/ 0 h 798481"/>
                  <a:gd name="connsiteX1-143" fmla="*/ 1758804 w 1758804"/>
                  <a:gd name="connsiteY1-144" fmla="*/ 307703 h 798481"/>
                  <a:gd name="connsiteX2-145" fmla="*/ 1433562 w 1758804"/>
                  <a:gd name="connsiteY2-146" fmla="*/ 765496 h 798481"/>
                  <a:gd name="connsiteX3-147" fmla="*/ 0 w 1758804"/>
                  <a:gd name="connsiteY3-148" fmla="*/ 416970 h 798481"/>
                  <a:gd name="connsiteX4-149" fmla="*/ 592182 w 1758804"/>
                  <a:gd name="connsiteY4-150" fmla="*/ 0 h 798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1" name="TextBox 310"/>
            <p:cNvSpPr txBox="1"/>
            <p:nvPr/>
          </p:nvSpPr>
          <p:spPr>
            <a:xfrm>
              <a:off x="4723808" y="2850491"/>
              <a:ext cx="303822" cy="374997"/>
            </a:xfrm>
            <a:prstGeom prst="rect">
              <a:avLst/>
            </a:prstGeom>
            <a:grp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4</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0" name="组合 314"/>
          <p:cNvGrpSpPr/>
          <p:nvPr/>
        </p:nvGrpSpPr>
        <p:grpSpPr>
          <a:xfrm>
            <a:off x="5418666" y="3798280"/>
            <a:ext cx="2217897" cy="1164706"/>
            <a:chOff x="3885010" y="3089595"/>
            <a:chExt cx="1802592" cy="946320"/>
          </a:xfrm>
          <a:solidFill>
            <a:schemeClr val="accent4"/>
          </a:solidFill>
        </p:grpSpPr>
        <p:grpSp>
          <p:nvGrpSpPr>
            <p:cNvPr id="11" name="组合 315"/>
            <p:cNvGrpSpPr/>
            <p:nvPr/>
          </p:nvGrpSpPr>
          <p:grpSpPr>
            <a:xfrm>
              <a:off x="3885010" y="3089595"/>
              <a:ext cx="1802592" cy="946320"/>
              <a:chOff x="3885010" y="3089595"/>
              <a:chExt cx="1802592" cy="946320"/>
            </a:xfrm>
            <a:grpFill/>
          </p:grpSpPr>
          <p:grpSp>
            <p:nvGrpSpPr>
              <p:cNvPr id="12" name="组合 317"/>
              <p:cNvGrpSpPr/>
              <p:nvPr/>
            </p:nvGrpSpPr>
            <p:grpSpPr>
              <a:xfrm>
                <a:off x="3885010" y="3089595"/>
                <a:ext cx="1802592" cy="946320"/>
                <a:chOff x="3885010" y="3089595"/>
                <a:chExt cx="1802592" cy="946320"/>
              </a:xfrm>
              <a:grpFill/>
              <a:effectLst>
                <a:outerShdw blurRad="292100" dist="419100" dir="6540000" algn="tl" rotWithShape="0">
                  <a:prstClr val="black">
                    <a:alpha val="40000"/>
                  </a:prstClr>
                </a:outerShdw>
              </a:effectLst>
            </p:grpSpPr>
            <p:sp>
              <p:nvSpPr>
                <p:cNvPr id="320"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1"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2"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9"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7" name="TextBox 316"/>
            <p:cNvSpPr txBox="1"/>
            <p:nvPr/>
          </p:nvSpPr>
          <p:spPr>
            <a:xfrm>
              <a:off x="4230531" y="3138523"/>
              <a:ext cx="303822" cy="374997"/>
            </a:xfrm>
            <a:prstGeom prst="rect">
              <a:avLst/>
            </a:prstGeom>
            <a:grp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3</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323" name="Text Box 11"/>
          <p:cNvSpPr txBox="1">
            <a:spLocks noChangeArrowheads="1"/>
          </p:cNvSpPr>
          <p:nvPr/>
        </p:nvSpPr>
        <p:spPr bwMode="auto">
          <a:xfrm>
            <a:off x="752610" y="2276874"/>
            <a:ext cx="1977218"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这里填写 </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4" name="矩形 323"/>
          <p:cNvSpPr/>
          <p:nvPr/>
        </p:nvSpPr>
        <p:spPr>
          <a:xfrm>
            <a:off x="753998" y="2754566"/>
            <a:ext cx="3645891" cy="600229"/>
          </a:xfrm>
          <a:prstGeom prst="rect">
            <a:avLst/>
          </a:prstGeom>
        </p:spPr>
        <p:txBody>
          <a:bodyPr wrap="square">
            <a:spAutoFit/>
          </a:bodyPr>
          <a:lstStyle/>
          <a:p>
            <a:pPr algn="just">
              <a:lnSpc>
                <a:spcPts val="2135"/>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5" name="直接连接符 324"/>
          <p:cNvCxnSpPr/>
          <p:nvPr/>
        </p:nvCxnSpPr>
        <p:spPr>
          <a:xfrm>
            <a:off x="713833" y="2720116"/>
            <a:ext cx="3708706"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6" name="Text Box 11"/>
          <p:cNvSpPr txBox="1">
            <a:spLocks noChangeArrowheads="1"/>
          </p:cNvSpPr>
          <p:nvPr/>
        </p:nvSpPr>
        <p:spPr bwMode="auto">
          <a:xfrm>
            <a:off x="752610" y="4558337"/>
            <a:ext cx="1977218"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这里填写 </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7" name="矩形 326"/>
          <p:cNvSpPr/>
          <p:nvPr/>
        </p:nvSpPr>
        <p:spPr>
          <a:xfrm>
            <a:off x="753998" y="4968706"/>
            <a:ext cx="3645891" cy="600229"/>
          </a:xfrm>
          <a:prstGeom prst="rect">
            <a:avLst/>
          </a:prstGeom>
        </p:spPr>
        <p:txBody>
          <a:bodyPr wrap="square">
            <a:spAutoFit/>
          </a:bodyPr>
          <a:lstStyle/>
          <a:p>
            <a:pPr algn="just">
              <a:lnSpc>
                <a:spcPts val="2135"/>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8" name="直接连接符 327"/>
          <p:cNvCxnSpPr/>
          <p:nvPr/>
        </p:nvCxnSpPr>
        <p:spPr>
          <a:xfrm>
            <a:off x="713836" y="4949525"/>
            <a:ext cx="3686056"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a:off x="7636568" y="2720116"/>
            <a:ext cx="3737005"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0" name="矩形 329"/>
          <p:cNvSpPr/>
          <p:nvPr/>
        </p:nvSpPr>
        <p:spPr>
          <a:xfrm>
            <a:off x="7674714" y="2754566"/>
            <a:ext cx="3645891" cy="600229"/>
          </a:xfrm>
          <a:prstGeom prst="rect">
            <a:avLst/>
          </a:prstGeom>
        </p:spPr>
        <p:txBody>
          <a:bodyPr wrap="square">
            <a:spAutoFit/>
          </a:bodyPr>
          <a:lstStyle/>
          <a:p>
            <a:pPr algn="just">
              <a:lnSpc>
                <a:spcPts val="2135"/>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1" name="Text Box 11"/>
          <p:cNvSpPr txBox="1">
            <a:spLocks noChangeArrowheads="1"/>
          </p:cNvSpPr>
          <p:nvPr/>
        </p:nvSpPr>
        <p:spPr bwMode="auto">
          <a:xfrm>
            <a:off x="9397744" y="2276874"/>
            <a:ext cx="1977218"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这里填写 </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32" name="直接连接符 331"/>
          <p:cNvCxnSpPr/>
          <p:nvPr/>
        </p:nvCxnSpPr>
        <p:spPr>
          <a:xfrm>
            <a:off x="7666705" y="4968705"/>
            <a:ext cx="3706864"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3" name="矩形 332"/>
          <p:cNvSpPr/>
          <p:nvPr/>
        </p:nvSpPr>
        <p:spPr>
          <a:xfrm>
            <a:off x="7674714" y="4968706"/>
            <a:ext cx="3645891" cy="600229"/>
          </a:xfrm>
          <a:prstGeom prst="rect">
            <a:avLst/>
          </a:prstGeom>
        </p:spPr>
        <p:txBody>
          <a:bodyPr wrap="square">
            <a:spAutoFit/>
          </a:bodyPr>
          <a:lstStyle/>
          <a:p>
            <a:pPr algn="just">
              <a:lnSpc>
                <a:spcPts val="2135"/>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4" name="Text Box 11"/>
          <p:cNvSpPr txBox="1">
            <a:spLocks noChangeArrowheads="1"/>
          </p:cNvSpPr>
          <p:nvPr/>
        </p:nvSpPr>
        <p:spPr bwMode="auto">
          <a:xfrm>
            <a:off x="9397744" y="4558337"/>
            <a:ext cx="1977218"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这里填写 </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4" name="图片 4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45"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46" name="图片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fad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1+#ppt_w/2"/>
                                          </p:val>
                                        </p:tav>
                                        <p:tav tm="100000">
                                          <p:val>
                                            <p:strVal val="#ppt_x"/>
                                          </p:val>
                                        </p:tav>
                                      </p:tavLst>
                                    </p:anim>
                                    <p:anim calcmode="lin" valueType="num">
                                      <p:cBhvr additive="base">
                                        <p:cTn id="8" dur="4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00" fill="hold"/>
                                        <p:tgtEl>
                                          <p:spTgt spid="5"/>
                                        </p:tgtEl>
                                        <p:attrNameLst>
                                          <p:attrName>ppt_x</p:attrName>
                                        </p:attrNameLst>
                                      </p:cBhvr>
                                      <p:tavLst>
                                        <p:tav tm="0">
                                          <p:val>
                                            <p:strVal val="0-#ppt_w/2"/>
                                          </p:val>
                                        </p:tav>
                                        <p:tav tm="100000">
                                          <p:val>
                                            <p:strVal val="#ppt_x"/>
                                          </p:val>
                                        </p:tav>
                                      </p:tavLst>
                                    </p:anim>
                                    <p:anim calcmode="lin" valueType="num">
                                      <p:cBhvr additive="base">
                                        <p:cTn id="13" dur="4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400" fill="hold"/>
                                        <p:tgtEl>
                                          <p:spTgt spid="10"/>
                                        </p:tgtEl>
                                        <p:attrNameLst>
                                          <p:attrName>ppt_x</p:attrName>
                                        </p:attrNameLst>
                                      </p:cBhvr>
                                      <p:tavLst>
                                        <p:tav tm="0">
                                          <p:val>
                                            <p:strVal val="0-#ppt_w/2"/>
                                          </p:val>
                                        </p:tav>
                                        <p:tav tm="100000">
                                          <p:val>
                                            <p:strVal val="#ppt_x"/>
                                          </p:val>
                                        </p:tav>
                                      </p:tavLst>
                                    </p:anim>
                                    <p:anim calcmode="lin" valueType="num">
                                      <p:cBhvr additive="base">
                                        <p:cTn id="18" dur="4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400" fill="hold"/>
                                        <p:tgtEl>
                                          <p:spTgt spid="8"/>
                                        </p:tgtEl>
                                        <p:attrNameLst>
                                          <p:attrName>ppt_x</p:attrName>
                                        </p:attrNameLst>
                                      </p:cBhvr>
                                      <p:tavLst>
                                        <p:tav tm="0">
                                          <p:val>
                                            <p:strVal val="0-#ppt_w/2"/>
                                          </p:val>
                                        </p:tav>
                                        <p:tav tm="100000">
                                          <p:val>
                                            <p:strVal val="#ppt_x"/>
                                          </p:val>
                                        </p:tav>
                                      </p:tavLst>
                                    </p:anim>
                                    <p:anim calcmode="lin" valueType="num">
                                      <p:cBhvr additive="base">
                                        <p:cTn id="23" dur="40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525" y="-28575"/>
            <a:ext cx="12211050" cy="6915150"/>
          </a:xfrm>
          <a:prstGeom prst="rect">
            <a:avLst/>
          </a:prstGeom>
        </p:spPr>
      </p:pic>
      <p:pic>
        <p:nvPicPr>
          <p:cNvPr id="36" name="图片 35"/>
          <p:cNvPicPr>
            <a:picLocks noChangeAspect="1"/>
          </p:cNvPicPr>
          <p:nvPr/>
        </p:nvPicPr>
        <p:blipFill>
          <a:blip r:embed="rId2" cstate="email"/>
          <a:stretch>
            <a:fillRect/>
          </a:stretch>
        </p:blipFill>
        <p:spPr>
          <a:xfrm>
            <a:off x="0" y="4522682"/>
            <a:ext cx="4619625" cy="1973915"/>
          </a:xfrm>
          <a:prstGeom prst="rect">
            <a:avLst/>
          </a:prstGeom>
        </p:spPr>
      </p:pic>
      <p:pic>
        <p:nvPicPr>
          <p:cNvPr id="38" name="图片 37"/>
          <p:cNvPicPr>
            <a:picLocks noChangeAspect="1"/>
          </p:cNvPicPr>
          <p:nvPr/>
        </p:nvPicPr>
        <p:blipFill>
          <a:blip r:embed="rId3" cstate="email"/>
          <a:stretch>
            <a:fillRect/>
          </a:stretch>
        </p:blipFill>
        <p:spPr>
          <a:xfrm rot="20802919">
            <a:off x="7406395" y="3925582"/>
            <a:ext cx="4591318" cy="2225675"/>
          </a:xfrm>
          <a:prstGeom prst="rect">
            <a:avLst/>
          </a:prstGeom>
        </p:spPr>
      </p:pic>
      <p:pic>
        <p:nvPicPr>
          <p:cNvPr id="39" name="图片 38"/>
          <p:cNvPicPr>
            <a:picLocks noChangeAspect="1"/>
          </p:cNvPicPr>
          <p:nvPr/>
        </p:nvPicPr>
        <p:blipFill>
          <a:blip r:embed="rId4" cstate="email"/>
          <a:stretch>
            <a:fillRect/>
          </a:stretch>
        </p:blipFill>
        <p:spPr>
          <a:xfrm>
            <a:off x="0" y="4389220"/>
            <a:ext cx="12192000" cy="2816352"/>
          </a:xfrm>
          <a:prstGeom prst="rect">
            <a:avLst/>
          </a:prstGeom>
        </p:spPr>
      </p:pic>
      <p:grpSp>
        <p:nvGrpSpPr>
          <p:cNvPr id="10" name="组合 9"/>
          <p:cNvGrpSpPr/>
          <p:nvPr/>
        </p:nvGrpSpPr>
        <p:grpSpPr>
          <a:xfrm>
            <a:off x="3201601" y="3550020"/>
            <a:ext cx="5788798" cy="735084"/>
            <a:chOff x="5282184" y="2895981"/>
            <a:chExt cx="4032504" cy="429768"/>
          </a:xfrm>
        </p:grpSpPr>
        <p:sp>
          <p:nvSpPr>
            <p:cNvPr id="13" name="圆角矩形 12"/>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sp>
          <p:nvSpPr>
            <p:cNvPr id="14" name="任意多边形 13"/>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800">
                <a:solidFill>
                  <a:prstClr val="white"/>
                </a:solidFill>
              </a:endParaRPr>
            </a:p>
          </p:txBody>
        </p:sp>
      </p:grpSp>
      <p:sp>
        <p:nvSpPr>
          <p:cNvPr id="12" name="文本框 11"/>
          <p:cNvSpPr txBox="1"/>
          <p:nvPr/>
        </p:nvSpPr>
        <p:spPr>
          <a:xfrm>
            <a:off x="4242353" y="3650285"/>
            <a:ext cx="4369014" cy="523220"/>
          </a:xfrm>
          <a:prstGeom prst="rect">
            <a:avLst/>
          </a:prstGeom>
          <a:noFill/>
        </p:spPr>
        <p:txBody>
          <a:bodyPr wrap="square" rtlCol="0">
            <a:spAutoFit/>
          </a:bodyPr>
          <a:lstStyle/>
          <a:p>
            <a:pPr algn="dist"/>
            <a:r>
              <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单击此处添加文章目录</a:t>
            </a:r>
            <a:endParaRPr lang="zh-CN" altLang="en-US" sz="28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9949" y="1581680"/>
            <a:ext cx="2120974" cy="196834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6480" y="1668604"/>
            <a:ext cx="1253577" cy="26229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057" y="0"/>
            <a:ext cx="12193057" cy="6864691"/>
          </a:xfrm>
          <a:prstGeom prst="rect">
            <a:avLst/>
          </a:prstGeom>
        </p:spPr>
      </p:pic>
      <p:pic>
        <p:nvPicPr>
          <p:cNvPr id="2" name="图片 1"/>
          <p:cNvPicPr>
            <a:picLocks noChangeAspect="1"/>
          </p:cNvPicPr>
          <p:nvPr/>
        </p:nvPicPr>
        <p:blipFill rotWithShape="1">
          <a:blip r:embed="rId2" cstate="screen"/>
          <a:srcRect/>
          <a:stretch>
            <a:fillRect/>
          </a:stretch>
        </p:blipFill>
        <p:spPr>
          <a:xfrm>
            <a:off x="-1057" y="6691"/>
            <a:ext cx="12192000" cy="6858000"/>
          </a:xfrm>
          <a:prstGeom prst="rect">
            <a:avLst/>
          </a:prstGeom>
        </p:spPr>
      </p:pic>
      <p:grpSp>
        <p:nvGrpSpPr>
          <p:cNvPr id="4" name="组合 3"/>
          <p:cNvGrpSpPr/>
          <p:nvPr/>
        </p:nvGrpSpPr>
        <p:grpSpPr>
          <a:xfrm>
            <a:off x="1220065" y="1526196"/>
            <a:ext cx="3476061" cy="620499"/>
            <a:chOff x="524439" y="1478571"/>
            <a:chExt cx="3476061" cy="620499"/>
          </a:xfrm>
        </p:grpSpPr>
        <p:grpSp>
          <p:nvGrpSpPr>
            <p:cNvPr id="5" name="组合 4"/>
            <p:cNvGrpSpPr/>
            <p:nvPr/>
          </p:nvGrpSpPr>
          <p:grpSpPr>
            <a:xfrm>
              <a:off x="797086" y="1555762"/>
              <a:ext cx="3203414" cy="512064"/>
              <a:chOff x="5282184" y="2895981"/>
              <a:chExt cx="4032504" cy="429768"/>
            </a:xfrm>
          </p:grpSpPr>
          <p:sp>
            <p:nvSpPr>
              <p:cNvPr id="9" name="圆角矩形 8"/>
              <p:cNvSpPr/>
              <p:nvPr/>
            </p:nvSpPr>
            <p:spPr>
              <a:xfrm>
                <a:off x="5282184" y="2895981"/>
                <a:ext cx="4032504" cy="429768"/>
              </a:xfrm>
              <a:prstGeom prst="roundRect">
                <a:avLst>
                  <a:gd name="adj" fmla="val 23050"/>
                </a:avLst>
              </a:prstGeom>
              <a:gradFill>
                <a:gsLst>
                  <a:gs pos="34000">
                    <a:srgbClr val="C9000A"/>
                  </a:gs>
                  <a:gs pos="75000">
                    <a:srgbClr val="EF90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743141" y="3121025"/>
                <a:ext cx="3571547" cy="197695"/>
              </a:xfrm>
              <a:custGeom>
                <a:avLst/>
                <a:gdLst>
                  <a:gd name="connsiteX0" fmla="*/ 2307728 w 3571547"/>
                  <a:gd name="connsiteY0" fmla="*/ 96 h 197695"/>
                  <a:gd name="connsiteX1" fmla="*/ 3345637 w 3571547"/>
                  <a:gd name="connsiteY1" fmla="*/ 49190 h 197695"/>
                  <a:gd name="connsiteX2" fmla="*/ 3571547 w 3571547"/>
                  <a:gd name="connsiteY2" fmla="*/ 84298 h 197695"/>
                  <a:gd name="connsiteX3" fmla="*/ 3571547 w 3571547"/>
                  <a:gd name="connsiteY3" fmla="*/ 98633 h 197695"/>
                  <a:gd name="connsiteX4" fmla="*/ 3472485 w 3571547"/>
                  <a:gd name="connsiteY4" fmla="*/ 197695 h 197695"/>
                  <a:gd name="connsiteX5" fmla="*/ 0 w 3571547"/>
                  <a:gd name="connsiteY5" fmla="*/ 197695 h 197695"/>
                  <a:gd name="connsiteX6" fmla="*/ 399339 w 3571547"/>
                  <a:gd name="connsiteY6" fmla="*/ 135261 h 197695"/>
                  <a:gd name="connsiteX7" fmla="*/ 1047910 w 3571547"/>
                  <a:gd name="connsiteY7" fmla="*/ 62389 h 197695"/>
                  <a:gd name="connsiteX8" fmla="*/ 2307728 w 3571547"/>
                  <a:gd name="connsiteY8" fmla="*/ 96 h 19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547" h="197695">
                    <a:moveTo>
                      <a:pt x="2307728" y="96"/>
                    </a:moveTo>
                    <a:cubicBezTo>
                      <a:pt x="2696553" y="-1441"/>
                      <a:pt x="3048394" y="15588"/>
                      <a:pt x="3345637" y="49190"/>
                    </a:cubicBezTo>
                    <a:lnTo>
                      <a:pt x="3571547" y="84298"/>
                    </a:lnTo>
                    <a:lnTo>
                      <a:pt x="3571547" y="98633"/>
                    </a:lnTo>
                    <a:cubicBezTo>
                      <a:pt x="3571547" y="153343"/>
                      <a:pt x="3527195" y="197695"/>
                      <a:pt x="3472485" y="197695"/>
                    </a:cubicBezTo>
                    <a:lnTo>
                      <a:pt x="0" y="197695"/>
                    </a:lnTo>
                    <a:lnTo>
                      <a:pt x="399339" y="135261"/>
                    </a:lnTo>
                    <a:cubicBezTo>
                      <a:pt x="608423" y="107223"/>
                      <a:pt x="825320" y="82718"/>
                      <a:pt x="1047910" y="62389"/>
                    </a:cubicBezTo>
                    <a:cubicBezTo>
                      <a:pt x="1493092" y="21733"/>
                      <a:pt x="1918902" y="1632"/>
                      <a:pt x="2307728" y="96"/>
                    </a:cubicBezTo>
                    <a:close/>
                  </a:path>
                </a:pathLst>
              </a:custGeom>
              <a:gradFill>
                <a:gsLst>
                  <a:gs pos="34000">
                    <a:srgbClr val="7A0103"/>
                  </a:gs>
                  <a:gs pos="75000">
                    <a:srgbClr val="D248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439" y="1478571"/>
              <a:ext cx="733604" cy="620499"/>
            </a:xfrm>
            <a:prstGeom prst="rect">
              <a:avLst/>
            </a:prstGeom>
          </p:spPr>
        </p:pic>
        <p:sp>
          <p:nvSpPr>
            <p:cNvPr id="7" name="文本框 6"/>
            <p:cNvSpPr txBox="1"/>
            <p:nvPr/>
          </p:nvSpPr>
          <p:spPr>
            <a:xfrm>
              <a:off x="1402217" y="1632117"/>
              <a:ext cx="2474458"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在此输入这页的标题</a:t>
              </a:r>
              <a:endPar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11" name="矩形 10"/>
          <p:cNvSpPr/>
          <p:nvPr/>
        </p:nvSpPr>
        <p:spPr>
          <a:xfrm>
            <a:off x="1220066" y="2284728"/>
            <a:ext cx="3476060" cy="1384995"/>
          </a:xfrm>
          <a:prstGeom prst="rect">
            <a:avLst/>
          </a:prstGeom>
        </p:spPr>
        <p:txBody>
          <a:bodyPr wrap="square">
            <a:spAutoFit/>
          </a:bodyPr>
          <a:lstStyle/>
          <a:p>
            <a:pPr algn="just"/>
            <a:r>
              <a:rPr lang="zh-CN" altLang="en-US" sz="1200" dirty="0">
                <a:latin typeface="微软雅黑" panose="020B0503020204020204" pitchFamily="34" charset="-122"/>
                <a:ea typeface="微软雅黑" panose="020B0503020204020204" pitchFamily="34" charset="-122"/>
              </a:rPr>
              <a:t>在此输入标题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t="7010" b="16869"/>
          <a:stretch>
            <a:fillRect/>
          </a:stretch>
        </p:blipFill>
        <p:spPr>
          <a:xfrm>
            <a:off x="454806" y="2011425"/>
            <a:ext cx="7159979" cy="3257987"/>
          </a:xfrm>
          <a:prstGeom prst="rect">
            <a:avLst/>
          </a:prstGeom>
          <a:ln>
            <a:noFill/>
          </a:ln>
          <a:effectLst>
            <a:outerShdw blurRad="304800" dist="139700" dir="2400000" sx="96000" sy="96000" algn="tl" rotWithShape="0">
              <a:srgbClr val="333333"/>
            </a:outerShdw>
          </a:effectLst>
        </p:spPr>
      </p:pic>
      <p:sp>
        <p:nvSpPr>
          <p:cNvPr id="3" name="矩形 2"/>
          <p:cNvSpPr/>
          <p:nvPr/>
        </p:nvSpPr>
        <p:spPr>
          <a:xfrm>
            <a:off x="7833187" y="2011425"/>
            <a:ext cx="3928749" cy="3257987"/>
          </a:xfrm>
          <a:prstGeom prst="rect">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TextBox 4"/>
          <p:cNvSpPr txBox="1"/>
          <p:nvPr/>
        </p:nvSpPr>
        <p:spPr>
          <a:xfrm>
            <a:off x="8108123" y="2594099"/>
            <a:ext cx="3378876" cy="1600196"/>
          </a:xfrm>
          <a:prstGeom prst="rect">
            <a:avLst/>
          </a:prstGeom>
          <a:noFill/>
        </p:spPr>
        <p:txBody>
          <a:bodyPr wrap="square" lIns="121679" tIns="60840" rIns="121679" bIns="60840" rtlCol="0">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单击此处编辑您要的内容，建议您在展示时采用微软雅黑字体单击此处编辑您要的内容，建议您在展示时采用微软雅黑字体单击此处编辑您要的内容，建议您在展示时采用微软雅黑字体</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6"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4"/>
                                        </p:tgtEl>
                                        <p:attrNameLst>
                                          <p:attrName>ppt_y</p:attrName>
                                        </p:attrNameLst>
                                      </p:cBhvr>
                                      <p:tavLst>
                                        <p:tav tm="0">
                                          <p:val>
                                            <p:strVal val="#ppt_y"/>
                                          </p:val>
                                        </p:tav>
                                        <p:tav tm="100000">
                                          <p:val>
                                            <p:strVal val="#ppt_y"/>
                                          </p:val>
                                        </p:tav>
                                      </p:tavLst>
                                    </p:anim>
                                    <p:anim calcmode="lin" valueType="num">
                                      <p:cBhvr>
                                        <p:cTn id="22"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1"/>
          <a:stretch>
            <a:fillRect/>
          </a:stretch>
        </p:blipFill>
        <p:spPr>
          <a:xfrm>
            <a:off x="7112803" y="3208466"/>
            <a:ext cx="2231329" cy="2225233"/>
          </a:xfrm>
          <a:prstGeom prst="rect">
            <a:avLst/>
          </a:prstGeom>
        </p:spPr>
      </p:pic>
      <p:sp>
        <p:nvSpPr>
          <p:cNvPr id="2" name="AutoShape 7"/>
          <p:cNvSpPr/>
          <p:nvPr/>
        </p:nvSpPr>
        <p:spPr bwMode="auto">
          <a:xfrm>
            <a:off x="1554868" y="1904975"/>
            <a:ext cx="2227263" cy="2227263"/>
          </a:xfrm>
          <a:prstGeom prst="diamond">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s-ES">
              <a:solidFill>
                <a:schemeClr val="lt1"/>
              </a:solidFill>
            </a:endParaRPr>
          </a:p>
        </p:txBody>
      </p:sp>
      <p:sp>
        <p:nvSpPr>
          <p:cNvPr id="5" name="AutoShape 10"/>
          <p:cNvSpPr/>
          <p:nvPr/>
        </p:nvSpPr>
        <p:spPr bwMode="auto">
          <a:xfrm>
            <a:off x="8223162" y="1890688"/>
            <a:ext cx="2227263" cy="2227263"/>
          </a:xfrm>
          <a:prstGeom prst="diamond">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s-ES">
              <a:solidFill>
                <a:schemeClr val="lt1"/>
              </a:solidFill>
            </a:endParaRPr>
          </a:p>
        </p:txBody>
      </p:sp>
      <p:sp>
        <p:nvSpPr>
          <p:cNvPr id="7" name="AutoShape 12"/>
          <p:cNvSpPr/>
          <p:nvPr/>
        </p:nvSpPr>
        <p:spPr bwMode="auto">
          <a:xfrm>
            <a:off x="4887031" y="3200375"/>
            <a:ext cx="2228057" cy="2227263"/>
          </a:xfrm>
          <a:prstGeom prst="diamond">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s-ES">
              <a:solidFill>
                <a:schemeClr val="lt1"/>
              </a:solidFill>
            </a:endParaRPr>
          </a:p>
        </p:txBody>
      </p:sp>
      <p:sp>
        <p:nvSpPr>
          <p:cNvPr id="13" name="TextBox 16"/>
          <p:cNvSpPr txBox="1"/>
          <p:nvPr/>
        </p:nvSpPr>
        <p:spPr>
          <a:xfrm>
            <a:off x="1953344" y="2870047"/>
            <a:ext cx="1411260"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4" name="TextBox 16"/>
          <p:cNvSpPr txBox="1"/>
          <p:nvPr/>
        </p:nvSpPr>
        <p:spPr>
          <a:xfrm>
            <a:off x="5304558" y="4165447"/>
            <a:ext cx="1411260"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5" name="TextBox 16"/>
          <p:cNvSpPr txBox="1"/>
          <p:nvPr/>
        </p:nvSpPr>
        <p:spPr>
          <a:xfrm>
            <a:off x="8640840" y="2855760"/>
            <a:ext cx="1411260"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pic>
        <p:nvPicPr>
          <p:cNvPr id="19" name="图片 18"/>
          <p:cNvPicPr>
            <a:picLocks noChangeAspect="1"/>
          </p:cNvPicPr>
          <p:nvPr/>
        </p:nvPicPr>
        <p:blipFill>
          <a:blip r:embed="rId2"/>
          <a:stretch>
            <a:fillRect/>
          </a:stretch>
        </p:blipFill>
        <p:spPr>
          <a:xfrm>
            <a:off x="2657735" y="3200375"/>
            <a:ext cx="2231329" cy="2225233"/>
          </a:xfrm>
          <a:prstGeom prst="rect">
            <a:avLst/>
          </a:prstGeom>
        </p:spPr>
      </p:pic>
      <p:pic>
        <p:nvPicPr>
          <p:cNvPr id="23" name="图片 22"/>
          <p:cNvPicPr>
            <a:picLocks noChangeAspect="1"/>
          </p:cNvPicPr>
          <p:nvPr/>
        </p:nvPicPr>
        <p:blipFill>
          <a:blip r:embed="rId3"/>
          <a:stretch>
            <a:fillRect/>
          </a:stretch>
        </p:blipFill>
        <p:spPr>
          <a:xfrm>
            <a:off x="3771938" y="1902945"/>
            <a:ext cx="2231329" cy="2225233"/>
          </a:xfrm>
          <a:prstGeom prst="rect">
            <a:avLst/>
          </a:prstGeom>
        </p:spPr>
      </p:pic>
      <p:pic>
        <p:nvPicPr>
          <p:cNvPr id="28" name="图片 27"/>
          <p:cNvPicPr>
            <a:picLocks noChangeAspect="1"/>
          </p:cNvPicPr>
          <p:nvPr/>
        </p:nvPicPr>
        <p:blipFill>
          <a:blip r:embed="rId4"/>
          <a:stretch>
            <a:fillRect/>
          </a:stretch>
        </p:blipFill>
        <p:spPr>
          <a:xfrm>
            <a:off x="5999423" y="1902945"/>
            <a:ext cx="2231329" cy="2225233"/>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16"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组合 104"/>
          <p:cNvGrpSpPr/>
          <p:nvPr/>
        </p:nvGrpSpPr>
        <p:grpSpPr>
          <a:xfrm>
            <a:off x="6336055" y="587683"/>
            <a:ext cx="2965451" cy="892191"/>
            <a:chOff x="6544053" y="644833"/>
            <a:chExt cx="2965451" cy="892191"/>
          </a:xfrm>
        </p:grpSpPr>
        <p:grpSp>
          <p:nvGrpSpPr>
            <p:cNvPr id="102" name="组合 101"/>
            <p:cNvGrpSpPr/>
            <p:nvPr/>
          </p:nvGrpSpPr>
          <p:grpSpPr>
            <a:xfrm>
              <a:off x="6544053" y="721049"/>
              <a:ext cx="2946401" cy="815975"/>
              <a:chOff x="7842789" y="4446233"/>
              <a:chExt cx="2946401" cy="815975"/>
            </a:xfrm>
            <a:solidFill>
              <a:schemeClr val="tx1">
                <a:alpha val="32000"/>
              </a:schemeClr>
            </a:solidFill>
          </p:grpSpPr>
          <p:sp>
            <p:nvSpPr>
              <p:cNvPr id="103"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04"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nvGrpSpPr>
            <p:cNvPr id="91" name="组合 90"/>
            <p:cNvGrpSpPr/>
            <p:nvPr/>
          </p:nvGrpSpPr>
          <p:grpSpPr>
            <a:xfrm>
              <a:off x="6563103" y="644833"/>
              <a:ext cx="2946401" cy="815975"/>
              <a:chOff x="7842789" y="4446233"/>
              <a:chExt cx="2946401" cy="815975"/>
            </a:xfrm>
          </p:grpSpPr>
          <p:sp>
            <p:nvSpPr>
              <p:cNvPr id="89"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solidFill>
                <a:schemeClr val="accent4"/>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90"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solidFill>
                <a:schemeClr val="accent4"/>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grpSp>
        <p:nvGrpSpPr>
          <p:cNvPr id="83" name="组合 82"/>
          <p:cNvGrpSpPr/>
          <p:nvPr/>
        </p:nvGrpSpPr>
        <p:grpSpPr>
          <a:xfrm>
            <a:off x="4511804" y="527681"/>
            <a:ext cx="3122954" cy="6330319"/>
            <a:chOff x="4511804" y="527681"/>
            <a:chExt cx="3122954" cy="6330319"/>
          </a:xfrm>
        </p:grpSpPr>
        <p:sp>
          <p:nvSpPr>
            <p:cNvPr id="69" name="矩形 68"/>
            <p:cNvSpPr/>
            <p:nvPr/>
          </p:nvSpPr>
          <p:spPr>
            <a:xfrm rot="3047875">
              <a:off x="4924425" y="696439"/>
              <a:ext cx="979491" cy="1696624"/>
            </a:xfrm>
            <a:prstGeom prst="rect">
              <a:avLst/>
            </a:prstGeom>
            <a:gradFill>
              <a:gsLst>
                <a:gs pos="0">
                  <a:schemeClr val="tx1">
                    <a:alpha val="17000"/>
                  </a:schemeClr>
                </a:gs>
                <a:gs pos="66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511804" y="527681"/>
              <a:ext cx="3122954" cy="6330319"/>
              <a:chOff x="4511804" y="527681"/>
              <a:chExt cx="3122954" cy="6330319"/>
            </a:xfrm>
          </p:grpSpPr>
          <p:sp>
            <p:nvSpPr>
              <p:cNvPr id="68" name="椭圆 67"/>
              <p:cNvSpPr/>
              <p:nvPr/>
            </p:nvSpPr>
            <p:spPr>
              <a:xfrm>
                <a:off x="5583459" y="527681"/>
                <a:ext cx="979644" cy="979644"/>
              </a:xfrm>
              <a:prstGeom prst="ellipse">
                <a:avLst/>
              </a:prstGeom>
              <a:gradFill flip="none" rotWithShape="1">
                <a:gsLst>
                  <a:gs pos="0">
                    <a:srgbClr val="C6C6C6"/>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r="7800000" sx="105000" sy="105000" algn="r"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3200">
                  <a:solidFill>
                    <a:schemeClr val="tx1">
                      <a:lumMod val="85000"/>
                      <a:lumOff val="15000"/>
                    </a:schemeClr>
                  </a:solidFill>
                  <a:latin typeface="Adobe Gothic Std B" panose="020B0800000000000000" pitchFamily="34" charset="-128"/>
                </a:endParaRPr>
              </a:p>
            </p:txBody>
          </p:sp>
          <p:grpSp>
            <p:nvGrpSpPr>
              <p:cNvPr id="21" name="组合 20"/>
              <p:cNvGrpSpPr/>
              <p:nvPr/>
            </p:nvGrpSpPr>
            <p:grpSpPr>
              <a:xfrm>
                <a:off x="4511804" y="1409700"/>
                <a:ext cx="3122954" cy="5448300"/>
                <a:chOff x="4170586" y="113403"/>
                <a:chExt cx="3849609" cy="6716022"/>
              </a:xfrm>
              <a:effectLst>
                <a:outerShdw blurRad="203200" dist="114300" dir="8100000" algn="tr" rotWithShape="0">
                  <a:prstClr val="black">
                    <a:alpha val="40000"/>
                  </a:prstClr>
                </a:outerShdw>
              </a:effectLst>
            </p:grpSpPr>
            <p:sp>
              <p:nvSpPr>
                <p:cNvPr id="20" name="任意多边形 19"/>
                <p:cNvSpPr/>
                <p:nvPr/>
              </p:nvSpPr>
              <p:spPr bwMode="auto">
                <a:xfrm>
                  <a:off x="4171340" y="258235"/>
                  <a:ext cx="3848100" cy="6537261"/>
                </a:xfrm>
                <a:custGeom>
                  <a:avLst/>
                  <a:gdLst>
                    <a:gd name="connsiteX0" fmla="*/ 1924050 w 3848100"/>
                    <a:gd name="connsiteY0" fmla="*/ 0 h 6537261"/>
                    <a:gd name="connsiteX1" fmla="*/ 2226858 w 3848100"/>
                    <a:gd name="connsiteY1" fmla="*/ 124018 h 6537261"/>
                    <a:gd name="connsiteX2" fmla="*/ 3848100 w 3848100"/>
                    <a:gd name="connsiteY2" fmla="*/ 1615984 h 6537261"/>
                    <a:gd name="connsiteX3" fmla="*/ 3848100 w 3848100"/>
                    <a:gd name="connsiteY3" fmla="*/ 1800131 h 6537261"/>
                    <a:gd name="connsiteX4" fmla="*/ 3652498 w 3848100"/>
                    <a:gd name="connsiteY4" fmla="*/ 1912874 h 6537261"/>
                    <a:gd name="connsiteX5" fmla="*/ 3252788 w 3848100"/>
                    <a:gd name="connsiteY5" fmla="*/ 1912874 h 6537261"/>
                    <a:gd name="connsiteX6" fmla="*/ 3252788 w 3848100"/>
                    <a:gd name="connsiteY6" fmla="*/ 6537261 h 6537261"/>
                    <a:gd name="connsiteX7" fmla="*/ 593725 w 3848100"/>
                    <a:gd name="connsiteY7" fmla="*/ 6537261 h 6537261"/>
                    <a:gd name="connsiteX8" fmla="*/ 593725 w 3848100"/>
                    <a:gd name="connsiteY8" fmla="*/ 1912874 h 6537261"/>
                    <a:gd name="connsiteX9" fmla="*/ 195603 w 3848100"/>
                    <a:gd name="connsiteY9" fmla="*/ 1912874 h 6537261"/>
                    <a:gd name="connsiteX10" fmla="*/ 0 w 3848100"/>
                    <a:gd name="connsiteY10" fmla="*/ 1803889 h 6537261"/>
                    <a:gd name="connsiteX11" fmla="*/ 0 w 3848100"/>
                    <a:gd name="connsiteY11" fmla="*/ 1615984 h 6537261"/>
                    <a:gd name="connsiteX12" fmla="*/ 1621243 w 3848100"/>
                    <a:gd name="connsiteY12" fmla="*/ 124018 h 6537261"/>
                    <a:gd name="connsiteX13" fmla="*/ 1924050 w 3848100"/>
                    <a:gd name="connsiteY13" fmla="*/ 0 h 65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48100" h="6537261">
                      <a:moveTo>
                        <a:pt x="1924050" y="0"/>
                      </a:moveTo>
                      <a:cubicBezTo>
                        <a:pt x="2034077" y="0"/>
                        <a:pt x="2144103" y="41339"/>
                        <a:pt x="2226858" y="124018"/>
                      </a:cubicBezTo>
                      <a:cubicBezTo>
                        <a:pt x="3848100" y="1615984"/>
                        <a:pt x="3848100" y="1615984"/>
                        <a:pt x="3848100" y="1615984"/>
                      </a:cubicBezTo>
                      <a:cubicBezTo>
                        <a:pt x="3848100" y="1615984"/>
                        <a:pt x="3848100" y="1751276"/>
                        <a:pt x="3848100" y="1800131"/>
                      </a:cubicBezTo>
                      <a:cubicBezTo>
                        <a:pt x="3848100" y="1875293"/>
                        <a:pt x="3780392" y="1912874"/>
                        <a:pt x="3652498" y="1912874"/>
                      </a:cubicBezTo>
                      <a:lnTo>
                        <a:pt x="3252788" y="1912874"/>
                      </a:lnTo>
                      <a:lnTo>
                        <a:pt x="3252788" y="6537261"/>
                      </a:lnTo>
                      <a:lnTo>
                        <a:pt x="593725" y="6537261"/>
                      </a:lnTo>
                      <a:lnTo>
                        <a:pt x="593725" y="1912874"/>
                      </a:lnTo>
                      <a:lnTo>
                        <a:pt x="195603" y="1912874"/>
                      </a:lnTo>
                      <a:cubicBezTo>
                        <a:pt x="71470" y="1912874"/>
                        <a:pt x="0" y="1882809"/>
                        <a:pt x="0" y="1803889"/>
                      </a:cubicBezTo>
                      <a:cubicBezTo>
                        <a:pt x="0" y="1751276"/>
                        <a:pt x="0" y="1615984"/>
                        <a:pt x="0" y="1615984"/>
                      </a:cubicBezTo>
                      <a:cubicBezTo>
                        <a:pt x="1621243" y="124018"/>
                        <a:pt x="1621243" y="124018"/>
                        <a:pt x="1621243" y="124018"/>
                      </a:cubicBezTo>
                      <a:cubicBezTo>
                        <a:pt x="1703998" y="41339"/>
                        <a:pt x="1814024" y="0"/>
                        <a:pt x="1924050" y="0"/>
                      </a:cubicBezTo>
                      <a:close/>
                    </a:path>
                  </a:pathLst>
                </a:custGeom>
                <a:solidFill>
                  <a:schemeClr val="accent4">
                    <a:lumMod val="75000"/>
                  </a:schemeClr>
                </a:solidFill>
                <a:ln>
                  <a:noFill/>
                </a:ln>
              </p:spPr>
              <p:txBody>
                <a:bodyPr vert="horz" wrap="square" lIns="91440" tIns="45720" rIns="91440" bIns="45720" numCol="1" anchor="t" anchorCtr="0" compatLnSpc="1">
                  <a:noAutofit/>
                </a:bodyPr>
                <a:lstStyle/>
                <a:p>
                  <a:endParaRPr lang="zh-CN" altLang="en-US"/>
                </a:p>
              </p:txBody>
            </p:sp>
            <p:sp>
              <p:nvSpPr>
                <p:cNvPr id="14" name="任意多边形 13"/>
                <p:cNvSpPr/>
                <p:nvPr/>
              </p:nvSpPr>
              <p:spPr bwMode="auto">
                <a:xfrm>
                  <a:off x="4170586" y="113403"/>
                  <a:ext cx="3849609" cy="6716022"/>
                </a:xfrm>
                <a:custGeom>
                  <a:avLst/>
                  <a:gdLst>
                    <a:gd name="connsiteX0" fmla="*/ 1925192 w 3849609"/>
                    <a:gd name="connsiteY0" fmla="*/ 0 h 6716022"/>
                    <a:gd name="connsiteX1" fmla="*/ 2227842 w 3849609"/>
                    <a:gd name="connsiteY1" fmla="*/ 121136 h 6716022"/>
                    <a:gd name="connsiteX2" fmla="*/ 3746734 w 3849609"/>
                    <a:gd name="connsiteY2" fmla="*/ 1612334 h 6716022"/>
                    <a:gd name="connsiteX3" fmla="*/ 3652743 w 3849609"/>
                    <a:gd name="connsiteY3" fmla="*/ 1909071 h 6716022"/>
                    <a:gd name="connsiteX4" fmla="*/ 3261867 w 3849609"/>
                    <a:gd name="connsiteY4" fmla="*/ 1909071 h 6716022"/>
                    <a:gd name="connsiteX5" fmla="*/ 3261867 w 3849609"/>
                    <a:gd name="connsiteY5" fmla="*/ 6716022 h 6716022"/>
                    <a:gd name="connsiteX6" fmla="*/ 604392 w 3849609"/>
                    <a:gd name="connsiteY6" fmla="*/ 6716022 h 6716022"/>
                    <a:gd name="connsiteX7" fmla="*/ 604392 w 3849609"/>
                    <a:gd name="connsiteY7" fmla="*/ 1909071 h 6716022"/>
                    <a:gd name="connsiteX8" fmla="*/ 197641 w 3849609"/>
                    <a:gd name="connsiteY8" fmla="*/ 1909071 h 6716022"/>
                    <a:gd name="connsiteX9" fmla="*/ 99891 w 3849609"/>
                    <a:gd name="connsiteY9" fmla="*/ 1612334 h 6716022"/>
                    <a:gd name="connsiteX10" fmla="*/ 1622542 w 3849609"/>
                    <a:gd name="connsiteY10" fmla="*/ 121136 h 6716022"/>
                    <a:gd name="connsiteX11" fmla="*/ 1925192 w 3849609"/>
                    <a:gd name="connsiteY11" fmla="*/ 0 h 671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9609" h="6716022">
                      <a:moveTo>
                        <a:pt x="1925192" y="0"/>
                      </a:moveTo>
                      <a:cubicBezTo>
                        <a:pt x="2035161" y="0"/>
                        <a:pt x="2145131" y="40379"/>
                        <a:pt x="2227842" y="121136"/>
                      </a:cubicBezTo>
                      <a:cubicBezTo>
                        <a:pt x="3746734" y="1612334"/>
                        <a:pt x="3746734" y="1612334"/>
                        <a:pt x="3746734" y="1612334"/>
                      </a:cubicBezTo>
                      <a:cubicBezTo>
                        <a:pt x="3915917" y="1777605"/>
                        <a:pt x="3870802" y="1909071"/>
                        <a:pt x="3652743" y="1909071"/>
                      </a:cubicBezTo>
                      <a:lnTo>
                        <a:pt x="3261867" y="1909071"/>
                      </a:lnTo>
                      <a:lnTo>
                        <a:pt x="3261867" y="6716022"/>
                      </a:lnTo>
                      <a:lnTo>
                        <a:pt x="604392" y="6716022"/>
                      </a:lnTo>
                      <a:lnTo>
                        <a:pt x="604392" y="1909071"/>
                      </a:lnTo>
                      <a:lnTo>
                        <a:pt x="197641" y="1909071"/>
                      </a:lnTo>
                      <a:cubicBezTo>
                        <a:pt x="-20417" y="1909071"/>
                        <a:pt x="-65533" y="1777605"/>
                        <a:pt x="99891" y="1612334"/>
                      </a:cubicBezTo>
                      <a:cubicBezTo>
                        <a:pt x="1622542" y="121136"/>
                        <a:pt x="1622542" y="121136"/>
                        <a:pt x="1622542" y="121136"/>
                      </a:cubicBezTo>
                      <a:cubicBezTo>
                        <a:pt x="1705254" y="40379"/>
                        <a:pt x="1815223" y="0"/>
                        <a:pt x="1925192" y="0"/>
                      </a:cubicBezTo>
                      <a:close/>
                    </a:path>
                  </a:pathLst>
                </a:custGeom>
                <a:solidFill>
                  <a:schemeClr val="accent4"/>
                </a:solidFill>
                <a:ln>
                  <a:noFill/>
                </a:ln>
              </p:spPr>
              <p:txBody>
                <a:bodyPr vert="horz" wrap="square" lIns="91440" tIns="45720" rIns="91440" bIns="45720" numCol="1" anchor="t" anchorCtr="0" compatLnSpc="1">
                  <a:noAutofit/>
                </a:bodyPr>
                <a:lstStyle/>
                <a:p>
                  <a:endParaRPr lang="zh-CN" altLang="en-US"/>
                </a:p>
              </p:txBody>
            </p:sp>
          </p:grpSp>
        </p:grpSp>
      </p:grpSp>
      <p:grpSp>
        <p:nvGrpSpPr>
          <p:cNvPr id="106" name="组合 105"/>
          <p:cNvGrpSpPr/>
          <p:nvPr/>
        </p:nvGrpSpPr>
        <p:grpSpPr>
          <a:xfrm flipH="1">
            <a:off x="2837801" y="1997897"/>
            <a:ext cx="2965451" cy="892191"/>
            <a:chOff x="6544053" y="644833"/>
            <a:chExt cx="2965451" cy="892191"/>
          </a:xfrm>
        </p:grpSpPr>
        <p:grpSp>
          <p:nvGrpSpPr>
            <p:cNvPr id="107" name="组合 106"/>
            <p:cNvGrpSpPr/>
            <p:nvPr/>
          </p:nvGrpSpPr>
          <p:grpSpPr>
            <a:xfrm>
              <a:off x="6544053" y="721049"/>
              <a:ext cx="2946401" cy="815975"/>
              <a:chOff x="7842789" y="4446233"/>
              <a:chExt cx="2946401" cy="815975"/>
            </a:xfrm>
            <a:solidFill>
              <a:schemeClr val="tx1">
                <a:alpha val="32000"/>
              </a:schemeClr>
            </a:solidFill>
          </p:grpSpPr>
          <p:sp>
            <p:nvSpPr>
              <p:cNvPr id="111"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12"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nvGrpSpPr>
            <p:cNvPr id="108" name="组合 107"/>
            <p:cNvGrpSpPr/>
            <p:nvPr/>
          </p:nvGrpSpPr>
          <p:grpSpPr>
            <a:xfrm>
              <a:off x="6563103" y="644833"/>
              <a:ext cx="2946401" cy="815975"/>
              <a:chOff x="7842789" y="4446233"/>
              <a:chExt cx="2946401" cy="815975"/>
            </a:xfrm>
          </p:grpSpPr>
          <p:sp>
            <p:nvSpPr>
              <p:cNvPr id="109"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10"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grpSp>
        <p:nvGrpSpPr>
          <p:cNvPr id="82" name="组合 81"/>
          <p:cNvGrpSpPr/>
          <p:nvPr/>
        </p:nvGrpSpPr>
        <p:grpSpPr>
          <a:xfrm>
            <a:off x="4749792" y="2001466"/>
            <a:ext cx="2646978" cy="4856534"/>
            <a:chOff x="4739287" y="2001466"/>
            <a:chExt cx="2646978" cy="4856534"/>
          </a:xfrm>
        </p:grpSpPr>
        <p:sp>
          <p:nvSpPr>
            <p:cNvPr id="72" name="矩形 71"/>
            <p:cNvSpPr/>
            <p:nvPr/>
          </p:nvSpPr>
          <p:spPr>
            <a:xfrm rot="3047875">
              <a:off x="5062574" y="2125890"/>
              <a:ext cx="913577" cy="1560152"/>
            </a:xfrm>
            <a:prstGeom prst="rect">
              <a:avLst/>
            </a:prstGeom>
            <a:gradFill>
              <a:gsLst>
                <a:gs pos="0">
                  <a:schemeClr val="tx1">
                    <a:alpha val="17000"/>
                  </a:schemeClr>
                </a:gs>
                <a:gs pos="66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a:off x="4760296" y="2001466"/>
              <a:ext cx="2625969" cy="4856534"/>
              <a:chOff x="4760296" y="2001466"/>
              <a:chExt cx="2625969" cy="4856534"/>
            </a:xfrm>
          </p:grpSpPr>
          <p:sp>
            <p:nvSpPr>
              <p:cNvPr id="73" name="椭圆 72"/>
              <p:cNvSpPr/>
              <p:nvPr/>
            </p:nvSpPr>
            <p:spPr>
              <a:xfrm>
                <a:off x="5622859" y="2001466"/>
                <a:ext cx="900844" cy="900844"/>
              </a:xfrm>
              <a:prstGeom prst="ellipse">
                <a:avLst/>
              </a:prstGeom>
              <a:gradFill flip="none" rotWithShape="1">
                <a:gsLst>
                  <a:gs pos="0">
                    <a:srgbClr val="C6C6C6"/>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r="7800000" sx="105000" sy="105000" algn="r"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3200">
                  <a:solidFill>
                    <a:schemeClr val="tx1">
                      <a:lumMod val="85000"/>
                      <a:lumOff val="15000"/>
                    </a:schemeClr>
                  </a:solidFill>
                  <a:latin typeface="Adobe Gothic Std B" panose="020B0800000000000000" pitchFamily="34" charset="-128"/>
                </a:endParaRPr>
              </a:p>
            </p:txBody>
          </p:sp>
          <p:grpSp>
            <p:nvGrpSpPr>
              <p:cNvPr id="62" name="组合 61"/>
              <p:cNvGrpSpPr/>
              <p:nvPr/>
            </p:nvGrpSpPr>
            <p:grpSpPr>
              <a:xfrm>
                <a:off x="4760296" y="2854515"/>
                <a:ext cx="2625969" cy="4003485"/>
                <a:chOff x="4476898" y="1894401"/>
                <a:chExt cx="3236985" cy="4935024"/>
              </a:xfrm>
            </p:grpSpPr>
            <p:grpSp>
              <p:nvGrpSpPr>
                <p:cNvPr id="40" name="组合 39"/>
                <p:cNvGrpSpPr/>
                <p:nvPr/>
              </p:nvGrpSpPr>
              <p:grpSpPr>
                <a:xfrm>
                  <a:off x="4476898" y="1894401"/>
                  <a:ext cx="3236985" cy="4935024"/>
                  <a:chOff x="4440618" y="1860472"/>
                  <a:chExt cx="3236985" cy="4935024"/>
                </a:xfrm>
                <a:effectLst>
                  <a:outerShdw blurRad="203200" dist="114300" dir="8100000" algn="tr" rotWithShape="0">
                    <a:prstClr val="black">
                      <a:alpha val="40000"/>
                    </a:prstClr>
                  </a:outerShdw>
                </a:effectLst>
              </p:grpSpPr>
              <p:sp>
                <p:nvSpPr>
                  <p:cNvPr id="33" name="Freeform 25"/>
                  <p:cNvSpPr/>
                  <p:nvPr/>
                </p:nvSpPr>
                <p:spPr bwMode="auto">
                  <a:xfrm>
                    <a:off x="4440618" y="1939926"/>
                    <a:ext cx="3232150" cy="1687513"/>
                  </a:xfrm>
                  <a:custGeom>
                    <a:avLst/>
                    <a:gdLst>
                      <a:gd name="T0" fmla="*/ 44 w 859"/>
                      <a:gd name="T1" fmla="*/ 447 h 447"/>
                      <a:gd name="T2" fmla="*/ 0 w 859"/>
                      <a:gd name="T3" fmla="*/ 423 h 447"/>
                      <a:gd name="T4" fmla="*/ 0 w 859"/>
                      <a:gd name="T5" fmla="*/ 370 h 447"/>
                      <a:gd name="T6" fmla="*/ 362 w 859"/>
                      <a:gd name="T7" fmla="*/ 37 h 447"/>
                      <a:gd name="T8" fmla="*/ 497 w 859"/>
                      <a:gd name="T9" fmla="*/ 37 h 447"/>
                      <a:gd name="T10" fmla="*/ 859 w 859"/>
                      <a:gd name="T11" fmla="*/ 370 h 447"/>
                      <a:gd name="T12" fmla="*/ 859 w 859"/>
                      <a:gd name="T13" fmla="*/ 422 h 447"/>
                      <a:gd name="T14" fmla="*/ 815 w 859"/>
                      <a:gd name="T15" fmla="*/ 447 h 447"/>
                      <a:gd name="T16" fmla="*/ 44 w 859"/>
                      <a:gd name="T17" fmla="*/ 44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447">
                        <a:moveTo>
                          <a:pt x="44" y="447"/>
                        </a:moveTo>
                        <a:cubicBezTo>
                          <a:pt x="16" y="447"/>
                          <a:pt x="0" y="440"/>
                          <a:pt x="0" y="423"/>
                        </a:cubicBezTo>
                        <a:cubicBezTo>
                          <a:pt x="0" y="411"/>
                          <a:pt x="0" y="370"/>
                          <a:pt x="0" y="370"/>
                        </a:cubicBezTo>
                        <a:cubicBezTo>
                          <a:pt x="362" y="37"/>
                          <a:pt x="362" y="37"/>
                          <a:pt x="362" y="37"/>
                        </a:cubicBezTo>
                        <a:cubicBezTo>
                          <a:pt x="399" y="0"/>
                          <a:pt x="460" y="0"/>
                          <a:pt x="497" y="37"/>
                        </a:cubicBezTo>
                        <a:cubicBezTo>
                          <a:pt x="859" y="370"/>
                          <a:pt x="859" y="370"/>
                          <a:pt x="859" y="370"/>
                        </a:cubicBezTo>
                        <a:cubicBezTo>
                          <a:pt x="859" y="370"/>
                          <a:pt x="859" y="411"/>
                          <a:pt x="859" y="422"/>
                        </a:cubicBezTo>
                        <a:cubicBezTo>
                          <a:pt x="859" y="439"/>
                          <a:pt x="844" y="447"/>
                          <a:pt x="815" y="447"/>
                        </a:cubicBezTo>
                        <a:lnTo>
                          <a:pt x="44" y="447"/>
                        </a:ln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a:p>
                </p:txBody>
              </p:sp>
              <p:sp>
                <p:nvSpPr>
                  <p:cNvPr id="29" name="任意多边形 28"/>
                  <p:cNvSpPr>
                    <a:spLocks noChangeArrowheads="1"/>
                  </p:cNvSpPr>
                  <p:nvPr/>
                </p:nvSpPr>
                <p:spPr bwMode="auto">
                  <a:xfrm>
                    <a:off x="4441373" y="1860472"/>
                    <a:ext cx="3236230" cy="4935024"/>
                  </a:xfrm>
                  <a:custGeom>
                    <a:avLst/>
                    <a:gdLst>
                      <a:gd name="connsiteX0" fmla="*/ 1618115 w 3236230"/>
                      <a:gd name="connsiteY0" fmla="*/ 0 h 4935024"/>
                      <a:gd name="connsiteX1" fmla="*/ 1872204 w 3236230"/>
                      <a:gd name="connsiteY1" fmla="*/ 101553 h 4935024"/>
                      <a:gd name="connsiteX2" fmla="*/ 3152062 w 3236230"/>
                      <a:gd name="connsiteY2" fmla="*/ 1357797 h 4935024"/>
                      <a:gd name="connsiteX3" fmla="*/ 3069247 w 3236230"/>
                      <a:gd name="connsiteY3" fmla="*/ 1606037 h 4935024"/>
                      <a:gd name="connsiteX4" fmla="*/ 2734128 w 3236230"/>
                      <a:gd name="connsiteY4" fmla="*/ 1606037 h 4935024"/>
                      <a:gd name="connsiteX5" fmla="*/ 2734128 w 3236230"/>
                      <a:gd name="connsiteY5" fmla="*/ 4935024 h 4935024"/>
                      <a:gd name="connsiteX6" fmla="*/ 502103 w 3236230"/>
                      <a:gd name="connsiteY6" fmla="*/ 4935024 h 4935024"/>
                      <a:gd name="connsiteX7" fmla="*/ 502103 w 3236230"/>
                      <a:gd name="connsiteY7" fmla="*/ 1606037 h 4935024"/>
                      <a:gd name="connsiteX8" fmla="*/ 166983 w 3236230"/>
                      <a:gd name="connsiteY8" fmla="*/ 1606037 h 4935024"/>
                      <a:gd name="connsiteX9" fmla="*/ 84168 w 3236230"/>
                      <a:gd name="connsiteY9" fmla="*/ 1357797 h 4935024"/>
                      <a:gd name="connsiteX10" fmla="*/ 1364026 w 3236230"/>
                      <a:gd name="connsiteY10" fmla="*/ 101553 h 4935024"/>
                      <a:gd name="connsiteX11" fmla="*/ 1618115 w 3236230"/>
                      <a:gd name="connsiteY11" fmla="*/ 0 h 4935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6230" h="4935024">
                        <a:moveTo>
                          <a:pt x="1618115" y="0"/>
                        </a:moveTo>
                        <a:cubicBezTo>
                          <a:pt x="1710340" y="0"/>
                          <a:pt x="1802565" y="33851"/>
                          <a:pt x="1872204" y="101553"/>
                        </a:cubicBezTo>
                        <a:cubicBezTo>
                          <a:pt x="3152062" y="1357797"/>
                          <a:pt x="3152062" y="1357797"/>
                          <a:pt x="3152062" y="1357797"/>
                        </a:cubicBezTo>
                        <a:cubicBezTo>
                          <a:pt x="3291340" y="1493201"/>
                          <a:pt x="3253697" y="1606037"/>
                          <a:pt x="3069247" y="1606037"/>
                        </a:cubicBezTo>
                        <a:lnTo>
                          <a:pt x="2734128" y="1606037"/>
                        </a:lnTo>
                        <a:lnTo>
                          <a:pt x="2734128" y="4935024"/>
                        </a:lnTo>
                        <a:lnTo>
                          <a:pt x="502103" y="4935024"/>
                        </a:lnTo>
                        <a:lnTo>
                          <a:pt x="502103" y="1606037"/>
                        </a:lnTo>
                        <a:lnTo>
                          <a:pt x="166983" y="1606037"/>
                        </a:lnTo>
                        <a:cubicBezTo>
                          <a:pt x="-17467" y="1606037"/>
                          <a:pt x="-55110" y="1493201"/>
                          <a:pt x="84168" y="1357797"/>
                        </a:cubicBezTo>
                        <a:cubicBezTo>
                          <a:pt x="1364026" y="101553"/>
                          <a:pt x="1364026" y="101553"/>
                          <a:pt x="1364026" y="101553"/>
                        </a:cubicBezTo>
                        <a:cubicBezTo>
                          <a:pt x="1433665" y="33851"/>
                          <a:pt x="1525890" y="0"/>
                          <a:pt x="1618115" y="0"/>
                        </a:cubicBez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a:p>
                </p:txBody>
              </p:sp>
            </p:grpSp>
            <p:sp>
              <p:nvSpPr>
                <p:cNvPr id="59" name="矩形 58"/>
                <p:cNvSpPr/>
                <p:nvPr/>
              </p:nvSpPr>
              <p:spPr>
                <a:xfrm>
                  <a:off x="7205695" y="3665098"/>
                  <a:ext cx="273325" cy="1089532"/>
                </a:xfrm>
                <a:prstGeom prst="rect">
                  <a:avLst/>
                </a:prstGeom>
                <a:gradFill>
                  <a:gsLst>
                    <a:gs pos="0">
                      <a:schemeClr val="tx1">
                        <a:alpha val="52000"/>
                      </a:schemeClr>
                    </a:gs>
                    <a:gs pos="44000">
                      <a:schemeClr val="tx1">
                        <a:alpha val="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113" name="组合 112"/>
          <p:cNvGrpSpPr/>
          <p:nvPr/>
        </p:nvGrpSpPr>
        <p:grpSpPr>
          <a:xfrm>
            <a:off x="6336055" y="3198561"/>
            <a:ext cx="2965451" cy="892191"/>
            <a:chOff x="6544053" y="644833"/>
            <a:chExt cx="2965451" cy="892191"/>
          </a:xfrm>
        </p:grpSpPr>
        <p:grpSp>
          <p:nvGrpSpPr>
            <p:cNvPr id="114" name="组合 113"/>
            <p:cNvGrpSpPr/>
            <p:nvPr/>
          </p:nvGrpSpPr>
          <p:grpSpPr>
            <a:xfrm>
              <a:off x="6544053" y="721049"/>
              <a:ext cx="2946401" cy="815975"/>
              <a:chOff x="7842789" y="4446233"/>
              <a:chExt cx="2946401" cy="815975"/>
            </a:xfrm>
            <a:solidFill>
              <a:schemeClr val="tx1">
                <a:alpha val="32000"/>
              </a:schemeClr>
            </a:solidFill>
          </p:grpSpPr>
          <p:sp>
            <p:nvSpPr>
              <p:cNvPr id="118"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19"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nvGrpSpPr>
            <p:cNvPr id="115" name="组合 114"/>
            <p:cNvGrpSpPr/>
            <p:nvPr/>
          </p:nvGrpSpPr>
          <p:grpSpPr>
            <a:xfrm>
              <a:off x="6563103" y="644833"/>
              <a:ext cx="2946401" cy="815975"/>
              <a:chOff x="7842789" y="4446233"/>
              <a:chExt cx="2946401" cy="815975"/>
            </a:xfrm>
          </p:grpSpPr>
          <p:sp>
            <p:nvSpPr>
              <p:cNvPr id="116"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17"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grpSp>
        <p:nvGrpSpPr>
          <p:cNvPr id="84" name="组合 83"/>
          <p:cNvGrpSpPr/>
          <p:nvPr/>
        </p:nvGrpSpPr>
        <p:grpSpPr>
          <a:xfrm>
            <a:off x="4863110" y="3275296"/>
            <a:ext cx="2293597" cy="3582704"/>
            <a:chOff x="4798803" y="3275296"/>
            <a:chExt cx="2293597" cy="3582704"/>
          </a:xfrm>
        </p:grpSpPr>
        <p:sp>
          <p:nvSpPr>
            <p:cNvPr id="75" name="矩形 74"/>
            <p:cNvSpPr/>
            <p:nvPr/>
          </p:nvSpPr>
          <p:spPr>
            <a:xfrm rot="3047875">
              <a:off x="5094555" y="3433222"/>
              <a:ext cx="779661" cy="1371165"/>
            </a:xfrm>
            <a:prstGeom prst="rect">
              <a:avLst/>
            </a:prstGeom>
            <a:gradFill>
              <a:gsLst>
                <a:gs pos="0">
                  <a:schemeClr val="tx1">
                    <a:alpha val="17000"/>
                  </a:schemeClr>
                </a:gs>
                <a:gs pos="66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5624453" y="3275296"/>
              <a:ext cx="791722" cy="791721"/>
            </a:xfrm>
            <a:prstGeom prst="ellipse">
              <a:avLst/>
            </a:prstGeom>
            <a:gradFill flip="none" rotWithShape="1">
              <a:gsLst>
                <a:gs pos="0">
                  <a:srgbClr val="C6C6C6"/>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r="7800000" sx="105000" sy="105000" algn="r"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3200">
                <a:solidFill>
                  <a:schemeClr val="tx1">
                    <a:lumMod val="85000"/>
                    <a:lumOff val="15000"/>
                  </a:schemeClr>
                </a:solidFill>
                <a:latin typeface="Adobe Gothic Std B" panose="020B0800000000000000" pitchFamily="34" charset="-128"/>
              </a:endParaRPr>
            </a:p>
          </p:txBody>
        </p:sp>
        <p:grpSp>
          <p:nvGrpSpPr>
            <p:cNvPr id="60" name="组合 59"/>
            <p:cNvGrpSpPr/>
            <p:nvPr/>
          </p:nvGrpSpPr>
          <p:grpSpPr>
            <a:xfrm>
              <a:off x="4955936" y="3987128"/>
              <a:ext cx="2136464" cy="2870872"/>
              <a:chOff x="4778600" y="3290553"/>
              <a:chExt cx="2633580" cy="3538872"/>
            </a:xfrm>
          </p:grpSpPr>
          <p:grpSp>
            <p:nvGrpSpPr>
              <p:cNvPr id="45" name="组合 44"/>
              <p:cNvGrpSpPr/>
              <p:nvPr/>
            </p:nvGrpSpPr>
            <p:grpSpPr>
              <a:xfrm>
                <a:off x="4778600" y="3290553"/>
                <a:ext cx="2633580" cy="3538872"/>
                <a:chOff x="4757593" y="3256624"/>
                <a:chExt cx="2633580" cy="3538872"/>
              </a:xfrm>
              <a:effectLst>
                <a:outerShdw blurRad="203200" dist="114300" dir="8100000" algn="tr" rotWithShape="0">
                  <a:prstClr val="black">
                    <a:alpha val="40000"/>
                  </a:prstClr>
                </a:outerShdw>
              </a:effectLst>
            </p:grpSpPr>
            <p:sp>
              <p:nvSpPr>
                <p:cNvPr id="44" name="Freeform 34"/>
                <p:cNvSpPr/>
                <p:nvPr/>
              </p:nvSpPr>
              <p:spPr bwMode="auto">
                <a:xfrm>
                  <a:off x="4758346" y="3299964"/>
                  <a:ext cx="2632075" cy="1397000"/>
                </a:xfrm>
                <a:custGeom>
                  <a:avLst/>
                  <a:gdLst>
                    <a:gd name="T0" fmla="*/ 35 w 699"/>
                    <a:gd name="T1" fmla="*/ 369 h 369"/>
                    <a:gd name="T2" fmla="*/ 0 w 699"/>
                    <a:gd name="T3" fmla="*/ 349 h 369"/>
                    <a:gd name="T4" fmla="*/ 0 w 699"/>
                    <a:gd name="T5" fmla="*/ 301 h 369"/>
                    <a:gd name="T6" fmla="*/ 294 w 699"/>
                    <a:gd name="T7" fmla="*/ 30 h 369"/>
                    <a:gd name="T8" fmla="*/ 405 w 699"/>
                    <a:gd name="T9" fmla="*/ 30 h 369"/>
                    <a:gd name="T10" fmla="*/ 699 w 699"/>
                    <a:gd name="T11" fmla="*/ 301 h 369"/>
                    <a:gd name="T12" fmla="*/ 699 w 699"/>
                    <a:gd name="T13" fmla="*/ 348 h 369"/>
                    <a:gd name="T14" fmla="*/ 663 w 699"/>
                    <a:gd name="T15" fmla="*/ 369 h 369"/>
                    <a:gd name="T16" fmla="*/ 35 w 699"/>
                    <a:gd name="T17"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9" h="369">
                      <a:moveTo>
                        <a:pt x="35" y="369"/>
                      </a:moveTo>
                      <a:cubicBezTo>
                        <a:pt x="13" y="369"/>
                        <a:pt x="0" y="364"/>
                        <a:pt x="0" y="349"/>
                      </a:cubicBezTo>
                      <a:cubicBezTo>
                        <a:pt x="0" y="340"/>
                        <a:pt x="0" y="301"/>
                        <a:pt x="0" y="301"/>
                      </a:cubicBezTo>
                      <a:cubicBezTo>
                        <a:pt x="294" y="30"/>
                        <a:pt x="294" y="30"/>
                        <a:pt x="294" y="30"/>
                      </a:cubicBezTo>
                      <a:cubicBezTo>
                        <a:pt x="325" y="0"/>
                        <a:pt x="374" y="0"/>
                        <a:pt x="405" y="30"/>
                      </a:cubicBezTo>
                      <a:cubicBezTo>
                        <a:pt x="699" y="301"/>
                        <a:pt x="699" y="301"/>
                        <a:pt x="699" y="301"/>
                      </a:cubicBezTo>
                      <a:cubicBezTo>
                        <a:pt x="699" y="301"/>
                        <a:pt x="699" y="340"/>
                        <a:pt x="699" y="348"/>
                      </a:cubicBezTo>
                      <a:cubicBezTo>
                        <a:pt x="699" y="363"/>
                        <a:pt x="686" y="369"/>
                        <a:pt x="663" y="369"/>
                      </a:cubicBezTo>
                      <a:lnTo>
                        <a:pt x="35" y="369"/>
                      </a:ln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39" name="任意多边形 38"/>
                <p:cNvSpPr/>
                <p:nvPr/>
              </p:nvSpPr>
              <p:spPr bwMode="auto">
                <a:xfrm>
                  <a:off x="4757593" y="3256624"/>
                  <a:ext cx="2633580" cy="3538872"/>
                </a:xfrm>
                <a:custGeom>
                  <a:avLst/>
                  <a:gdLst>
                    <a:gd name="connsiteX0" fmla="*/ 1316920 w 2633580"/>
                    <a:gd name="connsiteY0" fmla="*/ 0 h 3538872"/>
                    <a:gd name="connsiteX1" fmla="*/ 1525913 w 2633580"/>
                    <a:gd name="connsiteY1" fmla="*/ 84719 h 3538872"/>
                    <a:gd name="connsiteX2" fmla="*/ 2565232 w 2633580"/>
                    <a:gd name="connsiteY2" fmla="*/ 1105110 h 3538872"/>
                    <a:gd name="connsiteX3" fmla="*/ 2497450 w 2633580"/>
                    <a:gd name="connsiteY3" fmla="*/ 1308435 h 3538872"/>
                    <a:gd name="connsiteX4" fmla="*/ 2225763 w 2633580"/>
                    <a:gd name="connsiteY4" fmla="*/ 1308435 h 3538872"/>
                    <a:gd name="connsiteX5" fmla="*/ 2225763 w 2633580"/>
                    <a:gd name="connsiteY5" fmla="*/ 3538872 h 3538872"/>
                    <a:gd name="connsiteX6" fmla="*/ 408075 w 2633580"/>
                    <a:gd name="connsiteY6" fmla="*/ 3538872 h 3538872"/>
                    <a:gd name="connsiteX7" fmla="*/ 408075 w 2633580"/>
                    <a:gd name="connsiteY7" fmla="*/ 1308435 h 3538872"/>
                    <a:gd name="connsiteX8" fmla="*/ 132624 w 2633580"/>
                    <a:gd name="connsiteY8" fmla="*/ 1308435 h 3538872"/>
                    <a:gd name="connsiteX9" fmla="*/ 68608 w 2633580"/>
                    <a:gd name="connsiteY9" fmla="*/ 1105110 h 3538872"/>
                    <a:gd name="connsiteX10" fmla="*/ 1107926 w 2633580"/>
                    <a:gd name="connsiteY10" fmla="*/ 84719 h 3538872"/>
                    <a:gd name="connsiteX11" fmla="*/ 1316920 w 2633580"/>
                    <a:gd name="connsiteY11" fmla="*/ 0 h 353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33580" h="3538872">
                      <a:moveTo>
                        <a:pt x="1316920" y="0"/>
                      </a:moveTo>
                      <a:cubicBezTo>
                        <a:pt x="1392233" y="0"/>
                        <a:pt x="1467546" y="28239"/>
                        <a:pt x="1525913" y="84719"/>
                      </a:cubicBezTo>
                      <a:cubicBezTo>
                        <a:pt x="2565232" y="1105110"/>
                        <a:pt x="2565232" y="1105110"/>
                        <a:pt x="2565232" y="1105110"/>
                      </a:cubicBezTo>
                      <a:cubicBezTo>
                        <a:pt x="2678201" y="1218068"/>
                        <a:pt x="2648076" y="1308435"/>
                        <a:pt x="2497450" y="1308435"/>
                      </a:cubicBezTo>
                      <a:lnTo>
                        <a:pt x="2225763" y="1308435"/>
                      </a:lnTo>
                      <a:lnTo>
                        <a:pt x="2225763" y="3538872"/>
                      </a:lnTo>
                      <a:lnTo>
                        <a:pt x="408075" y="3538872"/>
                      </a:lnTo>
                      <a:lnTo>
                        <a:pt x="408075" y="1308435"/>
                      </a:lnTo>
                      <a:lnTo>
                        <a:pt x="132624" y="1308435"/>
                      </a:lnTo>
                      <a:cubicBezTo>
                        <a:pt x="-14237" y="1308435"/>
                        <a:pt x="-44362" y="1218068"/>
                        <a:pt x="68608" y="1105110"/>
                      </a:cubicBezTo>
                      <a:cubicBezTo>
                        <a:pt x="1107926" y="84719"/>
                        <a:pt x="1107926" y="84719"/>
                        <a:pt x="1107926" y="84719"/>
                      </a:cubicBezTo>
                      <a:cubicBezTo>
                        <a:pt x="1166294" y="28239"/>
                        <a:pt x="1241607" y="0"/>
                        <a:pt x="1316920" y="0"/>
                      </a:cubicBez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a:p>
              </p:txBody>
            </p:sp>
          </p:grpSp>
          <p:sp>
            <p:nvSpPr>
              <p:cNvPr id="58" name="矩形 57"/>
              <p:cNvSpPr/>
              <p:nvPr/>
            </p:nvSpPr>
            <p:spPr>
              <a:xfrm>
                <a:off x="7019288" y="4752768"/>
                <a:ext cx="273325" cy="1089532"/>
              </a:xfrm>
              <a:prstGeom prst="rect">
                <a:avLst/>
              </a:prstGeom>
              <a:gradFill>
                <a:gsLst>
                  <a:gs pos="0">
                    <a:schemeClr val="tx1">
                      <a:alpha val="52000"/>
                    </a:schemeClr>
                  </a:gs>
                  <a:gs pos="44000">
                    <a:schemeClr val="tx1">
                      <a:alpha val="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0" name="组合 129"/>
          <p:cNvGrpSpPr/>
          <p:nvPr/>
        </p:nvGrpSpPr>
        <p:grpSpPr>
          <a:xfrm>
            <a:off x="8477593" y="249593"/>
            <a:ext cx="697627" cy="1094438"/>
            <a:chOff x="8477593" y="249593"/>
            <a:chExt cx="697627" cy="1094438"/>
          </a:xfrm>
        </p:grpSpPr>
        <p:sp>
          <p:nvSpPr>
            <p:cNvPr id="127" name="文本框 126"/>
            <p:cNvSpPr txBox="1"/>
            <p:nvPr/>
          </p:nvSpPr>
          <p:spPr>
            <a:xfrm>
              <a:off x="8477593" y="249593"/>
              <a:ext cx="697627" cy="369332"/>
            </a:xfrm>
            <a:prstGeom prst="rect">
              <a:avLst/>
            </a:prstGeom>
            <a:noFill/>
          </p:spPr>
          <p:txBody>
            <a:bodyPr wrap="none" rtlCol="0">
              <a:spAutoFit/>
            </a:bodyPr>
            <a:lstStyle/>
            <a:p>
              <a:pPr algn="ctr"/>
              <a:r>
                <a:rPr lang="en-US" altLang="zh-CN" dirty="0">
                  <a:solidFill>
                    <a:schemeClr val="bg2">
                      <a:lumMod val="25000"/>
                    </a:schemeClr>
                  </a:solidFill>
                  <a:latin typeface="微软雅黑 Light" panose="020B0502040204020203" pitchFamily="34" charset="-122"/>
                  <a:ea typeface="微软雅黑 Light" panose="020B0502040204020203" pitchFamily="34" charset="-122"/>
                </a:rPr>
                <a:t>STEP</a:t>
              </a:r>
              <a:endParaRPr lang="zh-CN" altLang="en-US" dirty="0">
                <a:solidFill>
                  <a:schemeClr val="bg2">
                    <a:lumMod val="25000"/>
                  </a:schemeClr>
                </a:solidFill>
                <a:latin typeface="微软雅黑 Light" panose="020B0502040204020203" pitchFamily="34" charset="-122"/>
                <a:ea typeface="微软雅黑 Light" panose="020B0502040204020203" pitchFamily="34" charset="-122"/>
              </a:endParaRPr>
            </a:p>
          </p:txBody>
        </p:sp>
        <p:sp>
          <p:nvSpPr>
            <p:cNvPr id="128" name="文本框 127"/>
            <p:cNvSpPr txBox="1"/>
            <p:nvPr/>
          </p:nvSpPr>
          <p:spPr>
            <a:xfrm>
              <a:off x="8586597" y="697700"/>
              <a:ext cx="479618" cy="646331"/>
            </a:xfrm>
            <a:prstGeom prst="rect">
              <a:avLst/>
            </a:prstGeom>
            <a:noFill/>
          </p:spPr>
          <p:txBody>
            <a:bodyPr wrap="none" rtlCol="0">
              <a:spAutoFit/>
            </a:bodyPr>
            <a:lstStyle/>
            <a:p>
              <a:pPr algn="ctr"/>
              <a:r>
                <a:rPr lang="en-US" altLang="zh-CN" sz="3600" dirty="0">
                  <a:solidFill>
                    <a:schemeClr val="accent4">
                      <a:lumMod val="75000"/>
                    </a:schemeClr>
                  </a:solidFill>
                  <a:latin typeface="Agency FB" panose="020B0503020202020204" pitchFamily="34" charset="0"/>
                  <a:ea typeface="微软雅黑 Light" panose="020B0502040204020203" pitchFamily="34" charset="-122"/>
                </a:rPr>
                <a:t>01</a:t>
              </a:r>
              <a:endParaRPr lang="zh-CN" altLang="en-US" sz="3600" dirty="0">
                <a:solidFill>
                  <a:schemeClr val="accent4">
                    <a:lumMod val="75000"/>
                  </a:schemeClr>
                </a:solidFill>
                <a:latin typeface="Agency FB" panose="020B0503020202020204" pitchFamily="34" charset="0"/>
                <a:ea typeface="微软雅黑 Light" panose="020B0502040204020203" pitchFamily="34" charset="-122"/>
              </a:endParaRPr>
            </a:p>
          </p:txBody>
        </p:sp>
      </p:grpSp>
      <p:grpSp>
        <p:nvGrpSpPr>
          <p:cNvPr id="131" name="组合 130"/>
          <p:cNvGrpSpPr/>
          <p:nvPr/>
        </p:nvGrpSpPr>
        <p:grpSpPr>
          <a:xfrm>
            <a:off x="2973059" y="1708459"/>
            <a:ext cx="697627" cy="1037288"/>
            <a:chOff x="8477593" y="306743"/>
            <a:chExt cx="697627" cy="1037288"/>
          </a:xfrm>
        </p:grpSpPr>
        <p:sp>
          <p:nvSpPr>
            <p:cNvPr id="132" name="文本框 131"/>
            <p:cNvSpPr txBox="1"/>
            <p:nvPr/>
          </p:nvSpPr>
          <p:spPr>
            <a:xfrm>
              <a:off x="8477593" y="306743"/>
              <a:ext cx="697627" cy="369332"/>
            </a:xfrm>
            <a:prstGeom prst="rect">
              <a:avLst/>
            </a:prstGeom>
            <a:noFill/>
          </p:spPr>
          <p:txBody>
            <a:bodyPr wrap="none" rtlCol="0">
              <a:spAutoFit/>
            </a:bodyPr>
            <a:lstStyle/>
            <a:p>
              <a:pPr algn="ctr"/>
              <a:r>
                <a:rPr lang="en-US" altLang="zh-CN" dirty="0">
                  <a:solidFill>
                    <a:schemeClr val="bg2">
                      <a:lumMod val="25000"/>
                    </a:schemeClr>
                  </a:solidFill>
                  <a:latin typeface="微软雅黑 Light" panose="020B0502040204020203" pitchFamily="34" charset="-122"/>
                  <a:ea typeface="微软雅黑 Light" panose="020B0502040204020203" pitchFamily="34" charset="-122"/>
                </a:rPr>
                <a:t>STEP</a:t>
              </a:r>
              <a:endParaRPr lang="zh-CN" altLang="en-US" dirty="0">
                <a:solidFill>
                  <a:schemeClr val="bg2">
                    <a:lumMod val="25000"/>
                  </a:schemeClr>
                </a:solidFill>
                <a:latin typeface="微软雅黑 Light" panose="020B0502040204020203" pitchFamily="34" charset="-122"/>
                <a:ea typeface="微软雅黑 Light" panose="020B0502040204020203" pitchFamily="34" charset="-122"/>
              </a:endParaRPr>
            </a:p>
          </p:txBody>
        </p:sp>
        <p:sp>
          <p:nvSpPr>
            <p:cNvPr id="133" name="文本框 132"/>
            <p:cNvSpPr txBox="1"/>
            <p:nvPr/>
          </p:nvSpPr>
          <p:spPr>
            <a:xfrm>
              <a:off x="8544117" y="697700"/>
              <a:ext cx="564578" cy="646331"/>
            </a:xfrm>
            <a:prstGeom prst="rect">
              <a:avLst/>
            </a:prstGeom>
            <a:noFill/>
          </p:spPr>
          <p:txBody>
            <a:bodyPr wrap="none" rtlCol="0">
              <a:spAutoFit/>
            </a:bodyPr>
            <a:lstStyle/>
            <a:p>
              <a:pPr algn="ctr"/>
              <a:r>
                <a:rPr lang="en-US" altLang="zh-CN" sz="3600" dirty="0">
                  <a:solidFill>
                    <a:schemeClr val="accent3">
                      <a:lumMod val="75000"/>
                    </a:schemeClr>
                  </a:solidFill>
                  <a:latin typeface="Agency FB" panose="020B0503020202020204" pitchFamily="34" charset="0"/>
                  <a:ea typeface="微软雅黑 Light" panose="020B0502040204020203" pitchFamily="34" charset="-122"/>
                </a:rPr>
                <a:t>02</a:t>
              </a:r>
              <a:endParaRPr lang="zh-CN" altLang="en-US" sz="3600" dirty="0">
                <a:solidFill>
                  <a:schemeClr val="accent3">
                    <a:lumMod val="75000"/>
                  </a:schemeClr>
                </a:solidFill>
                <a:latin typeface="Agency FB" panose="020B0503020202020204" pitchFamily="34" charset="0"/>
                <a:ea typeface="微软雅黑 Light" panose="020B0502040204020203" pitchFamily="34" charset="-122"/>
              </a:endParaRPr>
            </a:p>
          </p:txBody>
        </p:sp>
      </p:grpSp>
      <p:grpSp>
        <p:nvGrpSpPr>
          <p:cNvPr id="134" name="组合 133"/>
          <p:cNvGrpSpPr/>
          <p:nvPr/>
        </p:nvGrpSpPr>
        <p:grpSpPr>
          <a:xfrm>
            <a:off x="8477593" y="2909123"/>
            <a:ext cx="697627" cy="1037288"/>
            <a:chOff x="8477593" y="306743"/>
            <a:chExt cx="697627" cy="1037288"/>
          </a:xfrm>
        </p:grpSpPr>
        <p:sp>
          <p:nvSpPr>
            <p:cNvPr id="135" name="文本框 134"/>
            <p:cNvSpPr txBox="1"/>
            <p:nvPr/>
          </p:nvSpPr>
          <p:spPr>
            <a:xfrm>
              <a:off x="8477593" y="306743"/>
              <a:ext cx="697627" cy="369332"/>
            </a:xfrm>
            <a:prstGeom prst="rect">
              <a:avLst/>
            </a:prstGeom>
            <a:noFill/>
          </p:spPr>
          <p:txBody>
            <a:bodyPr wrap="none" rtlCol="0">
              <a:spAutoFit/>
            </a:bodyPr>
            <a:lstStyle/>
            <a:p>
              <a:pPr algn="ctr"/>
              <a:r>
                <a:rPr lang="en-US" altLang="zh-CN" dirty="0">
                  <a:solidFill>
                    <a:schemeClr val="bg2">
                      <a:lumMod val="25000"/>
                    </a:schemeClr>
                  </a:solidFill>
                  <a:latin typeface="微软雅黑 Light" panose="020B0502040204020203" pitchFamily="34" charset="-122"/>
                  <a:ea typeface="微软雅黑 Light" panose="020B0502040204020203" pitchFamily="34" charset="-122"/>
                </a:rPr>
                <a:t>STEP</a:t>
              </a:r>
              <a:endParaRPr lang="zh-CN" altLang="en-US" dirty="0">
                <a:solidFill>
                  <a:schemeClr val="bg2">
                    <a:lumMod val="25000"/>
                  </a:schemeClr>
                </a:solidFill>
                <a:latin typeface="微软雅黑 Light" panose="020B0502040204020203" pitchFamily="34" charset="-122"/>
                <a:ea typeface="微软雅黑 Light" panose="020B0502040204020203" pitchFamily="34" charset="-122"/>
              </a:endParaRPr>
            </a:p>
          </p:txBody>
        </p:sp>
        <p:sp>
          <p:nvSpPr>
            <p:cNvPr id="136" name="文本框 135"/>
            <p:cNvSpPr txBox="1"/>
            <p:nvPr/>
          </p:nvSpPr>
          <p:spPr>
            <a:xfrm>
              <a:off x="8536102" y="697700"/>
              <a:ext cx="580608" cy="646331"/>
            </a:xfrm>
            <a:prstGeom prst="rect">
              <a:avLst/>
            </a:prstGeom>
            <a:noFill/>
          </p:spPr>
          <p:txBody>
            <a:bodyPr wrap="none" rtlCol="0">
              <a:spAutoFit/>
            </a:bodyPr>
            <a:lstStyle/>
            <a:p>
              <a:pPr algn="ctr"/>
              <a:r>
                <a:rPr lang="en-US" altLang="zh-CN" sz="3600" dirty="0">
                  <a:solidFill>
                    <a:schemeClr val="accent2">
                      <a:lumMod val="75000"/>
                    </a:schemeClr>
                  </a:solidFill>
                  <a:latin typeface="Agency FB" panose="020B0503020202020204" pitchFamily="34" charset="0"/>
                  <a:ea typeface="微软雅黑 Light" panose="020B0502040204020203" pitchFamily="34" charset="-122"/>
                </a:rPr>
                <a:t>03</a:t>
              </a:r>
              <a:endParaRPr lang="zh-CN" altLang="en-US" sz="3600" dirty="0">
                <a:solidFill>
                  <a:schemeClr val="accent2">
                    <a:lumMod val="75000"/>
                  </a:schemeClr>
                </a:solidFill>
                <a:latin typeface="Agency FB" panose="020B0503020202020204" pitchFamily="34" charset="0"/>
                <a:ea typeface="微软雅黑 Light" panose="020B0502040204020203" pitchFamily="34" charset="-122"/>
              </a:endParaRPr>
            </a:p>
          </p:txBody>
        </p:sp>
      </p:grpSp>
      <p:sp>
        <p:nvSpPr>
          <p:cNvPr id="148" name="Freeform 51"/>
          <p:cNvSpPr>
            <a:spLocks noEditPoints="1"/>
          </p:cNvSpPr>
          <p:nvPr/>
        </p:nvSpPr>
        <p:spPr bwMode="auto">
          <a:xfrm>
            <a:off x="5772995" y="775398"/>
            <a:ext cx="646856" cy="471058"/>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2">
              <a:lumMod val="50000"/>
            </a:schemeClr>
          </a:solidFill>
          <a:ln>
            <a:noFill/>
          </a:ln>
        </p:spPr>
        <p:txBody>
          <a:bodyPr vert="horz" wrap="square" lIns="91440" tIns="45720" rIns="91440" bIns="45720" numCol="1" anchor="t" anchorCtr="0" compatLnSpc="1"/>
          <a:lstStyle/>
          <a:p>
            <a:endParaRPr lang="zh-CN" altLang="en-US"/>
          </a:p>
        </p:txBody>
      </p:sp>
      <p:sp>
        <p:nvSpPr>
          <p:cNvPr id="150" name="Freeform 104"/>
          <p:cNvSpPr>
            <a:spLocks noEditPoints="1"/>
          </p:cNvSpPr>
          <p:nvPr/>
        </p:nvSpPr>
        <p:spPr bwMode="auto">
          <a:xfrm>
            <a:off x="5891104" y="2174395"/>
            <a:ext cx="410636" cy="496372"/>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lumMod val="50000"/>
            </a:schemeClr>
          </a:solidFill>
          <a:ln>
            <a:noFill/>
          </a:ln>
        </p:spPr>
        <p:txBody>
          <a:bodyPr vert="horz" wrap="square" lIns="91440" tIns="45720" rIns="91440" bIns="45720" numCol="1" anchor="t" anchorCtr="0" compatLnSpc="1"/>
          <a:lstStyle/>
          <a:p>
            <a:endParaRPr lang="zh-CN" altLang="en-US"/>
          </a:p>
        </p:txBody>
      </p:sp>
      <p:sp>
        <p:nvSpPr>
          <p:cNvPr id="151" name="Freeform 283"/>
          <p:cNvSpPr>
            <a:spLocks noEditPoints="1"/>
          </p:cNvSpPr>
          <p:nvPr/>
        </p:nvSpPr>
        <p:spPr bwMode="auto">
          <a:xfrm>
            <a:off x="5926551" y="3454400"/>
            <a:ext cx="319570" cy="443176"/>
          </a:xfrm>
          <a:custGeom>
            <a:avLst/>
            <a:gdLst>
              <a:gd name="T0" fmla="*/ 6 w 45"/>
              <a:gd name="T1" fmla="*/ 0 h 62"/>
              <a:gd name="T2" fmla="*/ 39 w 45"/>
              <a:gd name="T3" fmla="*/ 0 h 62"/>
              <a:gd name="T4" fmla="*/ 45 w 45"/>
              <a:gd name="T5" fmla="*/ 5 h 62"/>
              <a:gd name="T6" fmla="*/ 45 w 45"/>
              <a:gd name="T7" fmla="*/ 56 h 62"/>
              <a:gd name="T8" fmla="*/ 39 w 45"/>
              <a:gd name="T9" fmla="*/ 62 h 62"/>
              <a:gd name="T10" fmla="*/ 6 w 45"/>
              <a:gd name="T11" fmla="*/ 62 h 62"/>
              <a:gd name="T12" fmla="*/ 0 w 45"/>
              <a:gd name="T13" fmla="*/ 56 h 62"/>
              <a:gd name="T14" fmla="*/ 0 w 45"/>
              <a:gd name="T15" fmla="*/ 5 h 62"/>
              <a:gd name="T16" fmla="*/ 6 w 45"/>
              <a:gd name="T17" fmla="*/ 0 h 62"/>
              <a:gd name="T18" fmla="*/ 20 w 45"/>
              <a:gd name="T19" fmla="*/ 54 h 62"/>
              <a:gd name="T20" fmla="*/ 20 w 45"/>
              <a:gd name="T21" fmla="*/ 59 h 62"/>
              <a:gd name="T22" fmla="*/ 25 w 45"/>
              <a:gd name="T23" fmla="*/ 59 h 62"/>
              <a:gd name="T24" fmla="*/ 25 w 45"/>
              <a:gd name="T25" fmla="*/ 54 h 62"/>
              <a:gd name="T26" fmla="*/ 20 w 45"/>
              <a:gd name="T27" fmla="*/ 54 h 62"/>
              <a:gd name="T28" fmla="*/ 15 w 45"/>
              <a:gd name="T29" fmla="*/ 3 h 62"/>
              <a:gd name="T30" fmla="*/ 15 w 45"/>
              <a:gd name="T31" fmla="*/ 5 h 62"/>
              <a:gd name="T32" fmla="*/ 29 w 45"/>
              <a:gd name="T33" fmla="*/ 5 h 62"/>
              <a:gd name="T34" fmla="*/ 29 w 45"/>
              <a:gd name="T35" fmla="*/ 3 h 62"/>
              <a:gd name="T36" fmla="*/ 15 w 45"/>
              <a:gd name="T37" fmla="*/ 3 h 62"/>
              <a:gd name="T38" fmla="*/ 5 w 45"/>
              <a:gd name="T39" fmla="*/ 8 h 62"/>
              <a:gd name="T40" fmla="*/ 5 w 45"/>
              <a:gd name="T41" fmla="*/ 51 h 62"/>
              <a:gd name="T42" fmla="*/ 40 w 45"/>
              <a:gd name="T43" fmla="*/ 51 h 62"/>
              <a:gd name="T44" fmla="*/ 40 w 45"/>
              <a:gd name="T45" fmla="*/ 8 h 62"/>
              <a:gd name="T46" fmla="*/ 5 w 45"/>
              <a:gd name="T47"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62">
                <a:moveTo>
                  <a:pt x="6" y="0"/>
                </a:moveTo>
                <a:cubicBezTo>
                  <a:pt x="39" y="0"/>
                  <a:pt x="39" y="0"/>
                  <a:pt x="39" y="0"/>
                </a:cubicBezTo>
                <a:cubicBezTo>
                  <a:pt x="42" y="0"/>
                  <a:pt x="45" y="2"/>
                  <a:pt x="45" y="5"/>
                </a:cubicBezTo>
                <a:cubicBezTo>
                  <a:pt x="45" y="56"/>
                  <a:pt x="45" y="56"/>
                  <a:pt x="45" y="56"/>
                </a:cubicBezTo>
                <a:cubicBezTo>
                  <a:pt x="45" y="59"/>
                  <a:pt x="42" y="62"/>
                  <a:pt x="39" y="62"/>
                </a:cubicBezTo>
                <a:cubicBezTo>
                  <a:pt x="6" y="62"/>
                  <a:pt x="6" y="62"/>
                  <a:pt x="6" y="62"/>
                </a:cubicBezTo>
                <a:cubicBezTo>
                  <a:pt x="2" y="62"/>
                  <a:pt x="0" y="59"/>
                  <a:pt x="0" y="56"/>
                </a:cubicBezTo>
                <a:cubicBezTo>
                  <a:pt x="0" y="5"/>
                  <a:pt x="0" y="5"/>
                  <a:pt x="0" y="5"/>
                </a:cubicBezTo>
                <a:cubicBezTo>
                  <a:pt x="0" y="2"/>
                  <a:pt x="2" y="0"/>
                  <a:pt x="6" y="0"/>
                </a:cubicBezTo>
                <a:close/>
                <a:moveTo>
                  <a:pt x="20" y="54"/>
                </a:moveTo>
                <a:cubicBezTo>
                  <a:pt x="20" y="59"/>
                  <a:pt x="20" y="59"/>
                  <a:pt x="20" y="59"/>
                </a:cubicBezTo>
                <a:cubicBezTo>
                  <a:pt x="25" y="59"/>
                  <a:pt x="25" y="59"/>
                  <a:pt x="25" y="59"/>
                </a:cubicBezTo>
                <a:cubicBezTo>
                  <a:pt x="25" y="54"/>
                  <a:pt x="25" y="54"/>
                  <a:pt x="25" y="54"/>
                </a:cubicBezTo>
                <a:cubicBezTo>
                  <a:pt x="20" y="54"/>
                  <a:pt x="20" y="54"/>
                  <a:pt x="20" y="54"/>
                </a:cubicBezTo>
                <a:close/>
                <a:moveTo>
                  <a:pt x="15" y="3"/>
                </a:moveTo>
                <a:cubicBezTo>
                  <a:pt x="15" y="5"/>
                  <a:pt x="15" y="5"/>
                  <a:pt x="15" y="5"/>
                </a:cubicBezTo>
                <a:cubicBezTo>
                  <a:pt x="29" y="5"/>
                  <a:pt x="29" y="5"/>
                  <a:pt x="29" y="5"/>
                </a:cubicBezTo>
                <a:cubicBezTo>
                  <a:pt x="29" y="3"/>
                  <a:pt x="29" y="3"/>
                  <a:pt x="29" y="3"/>
                </a:cubicBezTo>
                <a:cubicBezTo>
                  <a:pt x="15" y="3"/>
                  <a:pt x="15" y="3"/>
                  <a:pt x="15" y="3"/>
                </a:cubicBezTo>
                <a:close/>
                <a:moveTo>
                  <a:pt x="5" y="8"/>
                </a:moveTo>
                <a:cubicBezTo>
                  <a:pt x="5" y="51"/>
                  <a:pt x="5" y="51"/>
                  <a:pt x="5" y="51"/>
                </a:cubicBezTo>
                <a:cubicBezTo>
                  <a:pt x="40" y="51"/>
                  <a:pt x="40" y="51"/>
                  <a:pt x="40" y="51"/>
                </a:cubicBezTo>
                <a:cubicBezTo>
                  <a:pt x="40" y="8"/>
                  <a:pt x="40" y="8"/>
                  <a:pt x="40" y="8"/>
                </a:cubicBezTo>
                <a:lnTo>
                  <a:pt x="5" y="8"/>
                </a:lnTo>
                <a:close/>
              </a:path>
            </a:pathLst>
          </a:custGeom>
          <a:solidFill>
            <a:schemeClr val="bg2">
              <a:lumMod val="50000"/>
            </a:schemeClr>
          </a:solidFill>
          <a:ln>
            <a:noFill/>
          </a:ln>
        </p:spPr>
        <p:txBody>
          <a:bodyPr vert="horz" wrap="square" lIns="91440" tIns="45720" rIns="91440" bIns="45720" numCol="1" anchor="t" anchorCtr="0" compatLnSpc="1"/>
          <a:lstStyle/>
          <a:p>
            <a:endParaRPr lang="zh-CN" altLang="en-US"/>
          </a:p>
        </p:txBody>
      </p:sp>
      <p:grpSp>
        <p:nvGrpSpPr>
          <p:cNvPr id="157" name="组合 156"/>
          <p:cNvGrpSpPr/>
          <p:nvPr/>
        </p:nvGrpSpPr>
        <p:grpSpPr>
          <a:xfrm flipH="1">
            <a:off x="2837801" y="4395785"/>
            <a:ext cx="2965451" cy="892191"/>
            <a:chOff x="6544053" y="644833"/>
            <a:chExt cx="2965451" cy="892191"/>
          </a:xfrm>
        </p:grpSpPr>
        <p:grpSp>
          <p:nvGrpSpPr>
            <p:cNvPr id="158" name="组合 157"/>
            <p:cNvGrpSpPr/>
            <p:nvPr/>
          </p:nvGrpSpPr>
          <p:grpSpPr>
            <a:xfrm>
              <a:off x="6544053" y="721049"/>
              <a:ext cx="2946401" cy="815975"/>
              <a:chOff x="7842789" y="4446233"/>
              <a:chExt cx="2946401" cy="815975"/>
            </a:xfrm>
            <a:solidFill>
              <a:schemeClr val="tx1">
                <a:alpha val="32000"/>
              </a:schemeClr>
            </a:solidFill>
          </p:grpSpPr>
          <p:sp>
            <p:nvSpPr>
              <p:cNvPr id="162"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63"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grp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nvGrpSpPr>
            <p:cNvPr id="159" name="组合 158"/>
            <p:cNvGrpSpPr/>
            <p:nvPr/>
          </p:nvGrpSpPr>
          <p:grpSpPr>
            <a:xfrm>
              <a:off x="6563103" y="644833"/>
              <a:ext cx="2946401" cy="815975"/>
              <a:chOff x="7842789" y="4446233"/>
              <a:chExt cx="2946401" cy="815975"/>
            </a:xfrm>
          </p:grpSpPr>
          <p:sp>
            <p:nvSpPr>
              <p:cNvPr id="160" name="Freeform 47"/>
              <p:cNvSpPr/>
              <p:nvPr/>
            </p:nvSpPr>
            <p:spPr bwMode="auto">
              <a:xfrm>
                <a:off x="7842789" y="4801833"/>
                <a:ext cx="2103438" cy="106363"/>
              </a:xfrm>
              <a:custGeom>
                <a:avLst/>
                <a:gdLst>
                  <a:gd name="T0" fmla="*/ 0 w 1325"/>
                  <a:gd name="T1" fmla="*/ 67 h 67"/>
                  <a:gd name="T2" fmla="*/ 0 w 1325"/>
                  <a:gd name="T3" fmla="*/ 0 h 67"/>
                  <a:gd name="T4" fmla="*/ 1325 w 1325"/>
                  <a:gd name="T5" fmla="*/ 0 h 67"/>
                  <a:gd name="T6" fmla="*/ 1325 w 1325"/>
                  <a:gd name="T7" fmla="*/ 67 h 67"/>
                  <a:gd name="T8" fmla="*/ 0 w 1325"/>
                  <a:gd name="T9" fmla="*/ 67 h 67"/>
                  <a:gd name="T10" fmla="*/ 0 w 1325"/>
                  <a:gd name="T11" fmla="*/ 67 h 67"/>
                </a:gdLst>
                <a:ahLst/>
                <a:cxnLst>
                  <a:cxn ang="0">
                    <a:pos x="T0" y="T1"/>
                  </a:cxn>
                  <a:cxn ang="0">
                    <a:pos x="T2" y="T3"/>
                  </a:cxn>
                  <a:cxn ang="0">
                    <a:pos x="T4" y="T5"/>
                  </a:cxn>
                  <a:cxn ang="0">
                    <a:pos x="T6" y="T7"/>
                  </a:cxn>
                  <a:cxn ang="0">
                    <a:pos x="T8" y="T9"/>
                  </a:cxn>
                  <a:cxn ang="0">
                    <a:pos x="T10" y="T11"/>
                  </a:cxn>
                </a:cxnLst>
                <a:rect l="0" t="0" r="r" b="b"/>
                <a:pathLst>
                  <a:path w="1325" h="67">
                    <a:moveTo>
                      <a:pt x="0" y="67"/>
                    </a:moveTo>
                    <a:lnTo>
                      <a:pt x="0" y="0"/>
                    </a:lnTo>
                    <a:lnTo>
                      <a:pt x="1325" y="0"/>
                    </a:lnTo>
                    <a:lnTo>
                      <a:pt x="1325" y="67"/>
                    </a:lnTo>
                    <a:lnTo>
                      <a:pt x="0" y="67"/>
                    </a:lnTo>
                    <a:lnTo>
                      <a:pt x="0" y="67"/>
                    </a:ln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sp>
            <p:nvSpPr>
              <p:cNvPr id="161" name="Freeform 48"/>
              <p:cNvSpPr>
                <a:spLocks noEditPoints="1"/>
              </p:cNvSpPr>
              <p:nvPr/>
            </p:nvSpPr>
            <p:spPr bwMode="auto">
              <a:xfrm>
                <a:off x="9860502" y="4446233"/>
                <a:ext cx="928688" cy="815975"/>
              </a:xfrm>
              <a:custGeom>
                <a:avLst/>
                <a:gdLst>
                  <a:gd name="T0" fmla="*/ 163 w 585"/>
                  <a:gd name="T1" fmla="*/ 514 h 514"/>
                  <a:gd name="T2" fmla="*/ 163 w 585"/>
                  <a:gd name="T3" fmla="*/ 480 h 514"/>
                  <a:gd name="T4" fmla="*/ 192 w 585"/>
                  <a:gd name="T5" fmla="*/ 463 h 514"/>
                  <a:gd name="T6" fmla="*/ 163 w 585"/>
                  <a:gd name="T7" fmla="*/ 480 h 514"/>
                  <a:gd name="T8" fmla="*/ 163 w 585"/>
                  <a:gd name="T9" fmla="*/ 514 h 514"/>
                  <a:gd name="T10" fmla="*/ 144 w 585"/>
                  <a:gd name="T11" fmla="*/ 514 h 514"/>
                  <a:gd name="T12" fmla="*/ 0 w 585"/>
                  <a:gd name="T13" fmla="*/ 257 h 514"/>
                  <a:gd name="T14" fmla="*/ 144 w 585"/>
                  <a:gd name="T15" fmla="*/ 0 h 514"/>
                  <a:gd name="T16" fmla="*/ 438 w 585"/>
                  <a:gd name="T17" fmla="*/ 0 h 514"/>
                  <a:gd name="T18" fmla="*/ 585 w 585"/>
                  <a:gd name="T19" fmla="*/ 257 h 514"/>
                  <a:gd name="T20" fmla="*/ 438 w 585"/>
                  <a:gd name="T21" fmla="*/ 514 h 514"/>
                  <a:gd name="T22" fmla="*/ 163 w 585"/>
                  <a:gd name="T23" fmla="*/ 514 h 514"/>
                  <a:gd name="T24" fmla="*/ 163 w 585"/>
                  <a:gd name="T25" fmla="*/ 514 h 514"/>
                  <a:gd name="T26" fmla="*/ 400 w 585"/>
                  <a:gd name="T27" fmla="*/ 447 h 514"/>
                  <a:gd name="T28" fmla="*/ 509 w 585"/>
                  <a:gd name="T29" fmla="*/ 257 h 514"/>
                  <a:gd name="T30" fmla="*/ 400 w 585"/>
                  <a:gd name="T31" fmla="*/ 65 h 514"/>
                  <a:gd name="T32" fmla="*/ 182 w 585"/>
                  <a:gd name="T33" fmla="*/ 65 h 514"/>
                  <a:gd name="T34" fmla="*/ 76 w 585"/>
                  <a:gd name="T35" fmla="*/ 257 h 514"/>
                  <a:gd name="T36" fmla="*/ 182 w 585"/>
                  <a:gd name="T37" fmla="*/ 447 h 514"/>
                  <a:gd name="T38" fmla="*/ 400 w 585"/>
                  <a:gd name="T39" fmla="*/ 447 h 514"/>
                  <a:gd name="T40" fmla="*/ 400 w 585"/>
                  <a:gd name="T41" fmla="*/ 44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 h="514">
                    <a:moveTo>
                      <a:pt x="163" y="514"/>
                    </a:moveTo>
                    <a:lnTo>
                      <a:pt x="163" y="480"/>
                    </a:lnTo>
                    <a:lnTo>
                      <a:pt x="192" y="463"/>
                    </a:lnTo>
                    <a:lnTo>
                      <a:pt x="163" y="480"/>
                    </a:lnTo>
                    <a:lnTo>
                      <a:pt x="163" y="514"/>
                    </a:lnTo>
                    <a:lnTo>
                      <a:pt x="144" y="514"/>
                    </a:lnTo>
                    <a:lnTo>
                      <a:pt x="0" y="257"/>
                    </a:lnTo>
                    <a:lnTo>
                      <a:pt x="144" y="0"/>
                    </a:lnTo>
                    <a:lnTo>
                      <a:pt x="438" y="0"/>
                    </a:lnTo>
                    <a:lnTo>
                      <a:pt x="585" y="257"/>
                    </a:lnTo>
                    <a:lnTo>
                      <a:pt x="438" y="514"/>
                    </a:lnTo>
                    <a:lnTo>
                      <a:pt x="163" y="514"/>
                    </a:lnTo>
                    <a:lnTo>
                      <a:pt x="163" y="514"/>
                    </a:lnTo>
                    <a:close/>
                    <a:moveTo>
                      <a:pt x="400" y="447"/>
                    </a:moveTo>
                    <a:lnTo>
                      <a:pt x="509" y="257"/>
                    </a:lnTo>
                    <a:lnTo>
                      <a:pt x="400" y="65"/>
                    </a:lnTo>
                    <a:lnTo>
                      <a:pt x="182" y="65"/>
                    </a:lnTo>
                    <a:lnTo>
                      <a:pt x="76" y="257"/>
                    </a:lnTo>
                    <a:lnTo>
                      <a:pt x="182" y="447"/>
                    </a:lnTo>
                    <a:lnTo>
                      <a:pt x="400" y="447"/>
                    </a:lnTo>
                    <a:lnTo>
                      <a:pt x="400" y="447"/>
                    </a:ln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solidFill>
                    <a:schemeClr val="tx1"/>
                  </a:solidFill>
                </a:endParaRPr>
              </a:p>
            </p:txBody>
          </p:sp>
        </p:grpSp>
      </p:grpSp>
      <p:grpSp>
        <p:nvGrpSpPr>
          <p:cNvPr id="164" name="组合 163"/>
          <p:cNvGrpSpPr/>
          <p:nvPr/>
        </p:nvGrpSpPr>
        <p:grpSpPr>
          <a:xfrm>
            <a:off x="2973059" y="4106347"/>
            <a:ext cx="697627" cy="1037288"/>
            <a:chOff x="8477593" y="306743"/>
            <a:chExt cx="697627" cy="1037288"/>
          </a:xfrm>
        </p:grpSpPr>
        <p:sp>
          <p:nvSpPr>
            <p:cNvPr id="165" name="文本框 164"/>
            <p:cNvSpPr txBox="1"/>
            <p:nvPr/>
          </p:nvSpPr>
          <p:spPr>
            <a:xfrm>
              <a:off x="8477593" y="306743"/>
              <a:ext cx="697627" cy="369332"/>
            </a:xfrm>
            <a:prstGeom prst="rect">
              <a:avLst/>
            </a:prstGeom>
            <a:noFill/>
          </p:spPr>
          <p:txBody>
            <a:bodyPr wrap="none" rtlCol="0">
              <a:spAutoFit/>
            </a:bodyPr>
            <a:lstStyle/>
            <a:p>
              <a:pPr algn="ctr"/>
              <a:r>
                <a:rPr lang="en-US" altLang="zh-CN" dirty="0">
                  <a:solidFill>
                    <a:schemeClr val="bg2">
                      <a:lumMod val="25000"/>
                    </a:schemeClr>
                  </a:solidFill>
                  <a:latin typeface="微软雅黑 Light" panose="020B0502040204020203" pitchFamily="34" charset="-122"/>
                  <a:ea typeface="微软雅黑 Light" panose="020B0502040204020203" pitchFamily="34" charset="-122"/>
                </a:rPr>
                <a:t>STEP</a:t>
              </a:r>
              <a:endParaRPr lang="zh-CN" altLang="en-US" dirty="0">
                <a:solidFill>
                  <a:schemeClr val="bg2">
                    <a:lumMod val="25000"/>
                  </a:schemeClr>
                </a:solidFill>
                <a:latin typeface="微软雅黑 Light" panose="020B0502040204020203" pitchFamily="34" charset="-122"/>
                <a:ea typeface="微软雅黑 Light" panose="020B0502040204020203" pitchFamily="34" charset="-122"/>
              </a:endParaRPr>
            </a:p>
          </p:txBody>
        </p:sp>
        <p:sp>
          <p:nvSpPr>
            <p:cNvPr id="166" name="文本框 165"/>
            <p:cNvSpPr txBox="1"/>
            <p:nvPr/>
          </p:nvSpPr>
          <p:spPr>
            <a:xfrm>
              <a:off x="8545720" y="697700"/>
              <a:ext cx="561372" cy="646331"/>
            </a:xfrm>
            <a:prstGeom prst="rect">
              <a:avLst/>
            </a:prstGeom>
            <a:noFill/>
          </p:spPr>
          <p:txBody>
            <a:bodyPr wrap="none" rtlCol="0">
              <a:spAutoFit/>
            </a:bodyPr>
            <a:lstStyle/>
            <a:p>
              <a:pPr algn="ctr"/>
              <a:r>
                <a:rPr lang="en-US" altLang="zh-CN" sz="3600" dirty="0">
                  <a:solidFill>
                    <a:schemeClr val="accent1">
                      <a:lumMod val="75000"/>
                    </a:schemeClr>
                  </a:solidFill>
                  <a:latin typeface="Agency FB" panose="020B0503020202020204" pitchFamily="34" charset="0"/>
                  <a:ea typeface="微软雅黑 Light" panose="020B0502040204020203" pitchFamily="34" charset="-122"/>
                </a:rPr>
                <a:t>04</a:t>
              </a:r>
              <a:endParaRPr lang="zh-CN" altLang="en-US" sz="3600" dirty="0">
                <a:solidFill>
                  <a:schemeClr val="accent1">
                    <a:lumMod val="75000"/>
                  </a:schemeClr>
                </a:solidFill>
                <a:latin typeface="Agency FB" panose="020B0503020202020204" pitchFamily="34" charset="0"/>
                <a:ea typeface="微软雅黑 Light" panose="020B0502040204020203" pitchFamily="34" charset="-122"/>
              </a:endParaRPr>
            </a:p>
          </p:txBody>
        </p:sp>
      </p:grpSp>
      <p:grpSp>
        <p:nvGrpSpPr>
          <p:cNvPr id="175" name="组合 174"/>
          <p:cNvGrpSpPr/>
          <p:nvPr/>
        </p:nvGrpSpPr>
        <p:grpSpPr>
          <a:xfrm>
            <a:off x="5186556" y="4514939"/>
            <a:ext cx="1762288" cy="2343061"/>
            <a:chOff x="5186556" y="4514939"/>
            <a:chExt cx="1762288" cy="2343061"/>
          </a:xfrm>
        </p:grpSpPr>
        <p:grpSp>
          <p:nvGrpSpPr>
            <p:cNvPr id="85" name="组合 84"/>
            <p:cNvGrpSpPr/>
            <p:nvPr/>
          </p:nvGrpSpPr>
          <p:grpSpPr>
            <a:xfrm>
              <a:off x="5186556" y="4514939"/>
              <a:ext cx="1762288" cy="2343061"/>
              <a:chOff x="5172559" y="4514939"/>
              <a:chExt cx="1762288" cy="2343061"/>
            </a:xfrm>
          </p:grpSpPr>
          <p:sp>
            <p:nvSpPr>
              <p:cNvPr id="78" name="矩形 77"/>
              <p:cNvSpPr/>
              <p:nvPr/>
            </p:nvSpPr>
            <p:spPr>
              <a:xfrm rot="3047875">
                <a:off x="5358470" y="4629847"/>
                <a:ext cx="611975" cy="983797"/>
              </a:xfrm>
              <a:prstGeom prst="rect">
                <a:avLst/>
              </a:prstGeom>
              <a:gradFill>
                <a:gsLst>
                  <a:gs pos="0">
                    <a:schemeClr val="tx1">
                      <a:alpha val="17000"/>
                    </a:schemeClr>
                  </a:gs>
                  <a:gs pos="66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789255" y="4514939"/>
                <a:ext cx="568052" cy="568052"/>
              </a:xfrm>
              <a:prstGeom prst="ellipse">
                <a:avLst/>
              </a:prstGeom>
              <a:gradFill flip="none" rotWithShape="1">
                <a:gsLst>
                  <a:gs pos="0">
                    <a:srgbClr val="C6C6C6"/>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r="7800000" sx="105000" sy="105000" algn="r"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3200">
                  <a:solidFill>
                    <a:schemeClr val="tx1">
                      <a:lumMod val="85000"/>
                      <a:lumOff val="15000"/>
                    </a:schemeClr>
                  </a:solidFill>
                  <a:latin typeface="Adobe Gothic Std B" panose="020B0800000000000000" pitchFamily="34" charset="-128"/>
                </a:endParaRPr>
              </a:p>
            </p:txBody>
          </p:sp>
          <p:grpSp>
            <p:nvGrpSpPr>
              <p:cNvPr id="61" name="组合 60"/>
              <p:cNvGrpSpPr/>
              <p:nvPr/>
            </p:nvGrpSpPr>
            <p:grpSpPr>
              <a:xfrm>
                <a:off x="5211714" y="4920620"/>
                <a:ext cx="1723133" cy="1937380"/>
                <a:chOff x="5033353" y="4441251"/>
                <a:chExt cx="2124075" cy="2388174"/>
              </a:xfrm>
            </p:grpSpPr>
            <p:sp>
              <p:nvSpPr>
                <p:cNvPr id="57" name="矩形 56"/>
                <p:cNvSpPr/>
                <p:nvPr/>
              </p:nvSpPr>
              <p:spPr>
                <a:xfrm>
                  <a:off x="6815436" y="5582207"/>
                  <a:ext cx="273325" cy="1089532"/>
                </a:xfrm>
                <a:prstGeom prst="rect">
                  <a:avLst/>
                </a:prstGeom>
                <a:gradFill>
                  <a:gsLst>
                    <a:gs pos="0">
                      <a:schemeClr val="tx1">
                        <a:alpha val="52000"/>
                      </a:schemeClr>
                    </a:gs>
                    <a:gs pos="44000">
                      <a:schemeClr val="tx1">
                        <a:alpha val="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5033353" y="4441251"/>
                  <a:ext cx="2124075" cy="2388174"/>
                  <a:chOff x="5048797" y="4424287"/>
                  <a:chExt cx="2124075" cy="2388174"/>
                </a:xfrm>
                <a:effectLst>
                  <a:outerShdw blurRad="203200" dist="114300" dir="8100000" algn="tr" rotWithShape="0">
                    <a:prstClr val="black">
                      <a:alpha val="40000"/>
                    </a:prstClr>
                  </a:outerShdw>
                </a:effectLst>
              </p:grpSpPr>
              <p:sp>
                <p:nvSpPr>
                  <p:cNvPr id="55" name="Freeform 43"/>
                  <p:cNvSpPr/>
                  <p:nvPr/>
                </p:nvSpPr>
                <p:spPr bwMode="auto">
                  <a:xfrm>
                    <a:off x="5048797" y="4462904"/>
                    <a:ext cx="2124075" cy="1125538"/>
                  </a:xfrm>
                  <a:custGeom>
                    <a:avLst/>
                    <a:gdLst>
                      <a:gd name="T0" fmla="*/ 29 w 563"/>
                      <a:gd name="T1" fmla="*/ 297 h 297"/>
                      <a:gd name="T2" fmla="*/ 0 w 563"/>
                      <a:gd name="T3" fmla="*/ 281 h 297"/>
                      <a:gd name="T4" fmla="*/ 0 w 563"/>
                      <a:gd name="T5" fmla="*/ 242 h 297"/>
                      <a:gd name="T6" fmla="*/ 237 w 563"/>
                      <a:gd name="T7" fmla="*/ 24 h 297"/>
                      <a:gd name="T8" fmla="*/ 326 w 563"/>
                      <a:gd name="T9" fmla="*/ 24 h 297"/>
                      <a:gd name="T10" fmla="*/ 563 w 563"/>
                      <a:gd name="T11" fmla="*/ 242 h 297"/>
                      <a:gd name="T12" fmla="*/ 563 w 563"/>
                      <a:gd name="T13" fmla="*/ 280 h 297"/>
                      <a:gd name="T14" fmla="*/ 534 w 563"/>
                      <a:gd name="T15" fmla="*/ 297 h 297"/>
                      <a:gd name="T16" fmla="*/ 29 w 563"/>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3" h="297">
                        <a:moveTo>
                          <a:pt x="29" y="297"/>
                        </a:moveTo>
                        <a:cubicBezTo>
                          <a:pt x="11" y="297"/>
                          <a:pt x="0" y="292"/>
                          <a:pt x="0" y="281"/>
                        </a:cubicBezTo>
                        <a:cubicBezTo>
                          <a:pt x="0" y="273"/>
                          <a:pt x="0" y="242"/>
                          <a:pt x="0" y="242"/>
                        </a:cubicBezTo>
                        <a:cubicBezTo>
                          <a:pt x="237" y="24"/>
                          <a:pt x="237" y="24"/>
                          <a:pt x="237" y="24"/>
                        </a:cubicBezTo>
                        <a:cubicBezTo>
                          <a:pt x="262" y="0"/>
                          <a:pt x="301" y="0"/>
                          <a:pt x="326" y="24"/>
                        </a:cubicBezTo>
                        <a:cubicBezTo>
                          <a:pt x="563" y="242"/>
                          <a:pt x="563" y="242"/>
                          <a:pt x="563" y="242"/>
                        </a:cubicBezTo>
                        <a:cubicBezTo>
                          <a:pt x="563" y="242"/>
                          <a:pt x="563" y="273"/>
                          <a:pt x="563" y="280"/>
                        </a:cubicBezTo>
                        <a:cubicBezTo>
                          <a:pt x="563" y="292"/>
                          <a:pt x="552" y="297"/>
                          <a:pt x="534" y="297"/>
                        </a:cubicBezTo>
                        <a:lnTo>
                          <a:pt x="29" y="297"/>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51" name="任意多边形 50"/>
                  <p:cNvSpPr/>
                  <p:nvPr/>
                </p:nvSpPr>
                <p:spPr bwMode="auto">
                  <a:xfrm>
                    <a:off x="5050652" y="4424287"/>
                    <a:ext cx="2120365" cy="2388174"/>
                  </a:xfrm>
                  <a:custGeom>
                    <a:avLst/>
                    <a:gdLst>
                      <a:gd name="connsiteX0" fmla="*/ 1060183 w 2120365"/>
                      <a:gd name="connsiteY0" fmla="*/ 0 h 2388174"/>
                      <a:gd name="connsiteX1" fmla="*/ 1227977 w 2120365"/>
                      <a:gd name="connsiteY1" fmla="*/ 64954 h 2388174"/>
                      <a:gd name="connsiteX2" fmla="*/ 2065062 w 2120365"/>
                      <a:gd name="connsiteY2" fmla="*/ 885820 h 2388174"/>
                      <a:gd name="connsiteX3" fmla="*/ 2012273 w 2120365"/>
                      <a:gd name="connsiteY3" fmla="*/ 1051499 h 2388174"/>
                      <a:gd name="connsiteX4" fmla="*/ 1793608 w 2120365"/>
                      <a:gd name="connsiteY4" fmla="*/ 1051499 h 2388174"/>
                      <a:gd name="connsiteX5" fmla="*/ 1793608 w 2120365"/>
                      <a:gd name="connsiteY5" fmla="*/ 2388174 h 2388174"/>
                      <a:gd name="connsiteX6" fmla="*/ 326758 w 2120365"/>
                      <a:gd name="connsiteY6" fmla="*/ 2388174 h 2388174"/>
                      <a:gd name="connsiteX7" fmla="*/ 326758 w 2120365"/>
                      <a:gd name="connsiteY7" fmla="*/ 1051499 h 2388174"/>
                      <a:gd name="connsiteX8" fmla="*/ 108093 w 2120365"/>
                      <a:gd name="connsiteY8" fmla="*/ 1051499 h 2388174"/>
                      <a:gd name="connsiteX9" fmla="*/ 55304 w 2120365"/>
                      <a:gd name="connsiteY9" fmla="*/ 885820 h 2388174"/>
                      <a:gd name="connsiteX10" fmla="*/ 892389 w 2120365"/>
                      <a:gd name="connsiteY10" fmla="*/ 64954 h 2388174"/>
                      <a:gd name="connsiteX11" fmla="*/ 1060183 w 2120365"/>
                      <a:gd name="connsiteY11" fmla="*/ 0 h 238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20365" h="2388174">
                        <a:moveTo>
                          <a:pt x="1060183" y="0"/>
                        </a:moveTo>
                        <a:cubicBezTo>
                          <a:pt x="1120514" y="0"/>
                          <a:pt x="1180844" y="21652"/>
                          <a:pt x="1227977" y="64954"/>
                        </a:cubicBezTo>
                        <a:cubicBezTo>
                          <a:pt x="2065062" y="885820"/>
                          <a:pt x="2065062" y="885820"/>
                          <a:pt x="2065062" y="885820"/>
                        </a:cubicBezTo>
                        <a:cubicBezTo>
                          <a:pt x="2155558" y="976190"/>
                          <a:pt x="2132934" y="1051499"/>
                          <a:pt x="2012273" y="1051499"/>
                        </a:cubicBezTo>
                        <a:lnTo>
                          <a:pt x="1793608" y="1051499"/>
                        </a:lnTo>
                        <a:lnTo>
                          <a:pt x="1793608" y="2388174"/>
                        </a:lnTo>
                        <a:lnTo>
                          <a:pt x="326758" y="2388174"/>
                        </a:lnTo>
                        <a:lnTo>
                          <a:pt x="326758" y="1051499"/>
                        </a:lnTo>
                        <a:lnTo>
                          <a:pt x="108093" y="1051499"/>
                        </a:lnTo>
                        <a:cubicBezTo>
                          <a:pt x="-12568" y="1051499"/>
                          <a:pt x="-35192" y="976190"/>
                          <a:pt x="55304" y="885820"/>
                        </a:cubicBezTo>
                        <a:cubicBezTo>
                          <a:pt x="892389" y="64954"/>
                          <a:pt x="892389" y="64954"/>
                          <a:pt x="892389" y="64954"/>
                        </a:cubicBezTo>
                        <a:cubicBezTo>
                          <a:pt x="939522" y="21652"/>
                          <a:pt x="999853" y="0"/>
                          <a:pt x="1060183" y="0"/>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grpSp>
          </p:grpSp>
        </p:grpSp>
        <p:sp>
          <p:nvSpPr>
            <p:cNvPr id="149" name="Freeform 27"/>
            <p:cNvSpPr>
              <a:spLocks noEditPoints="1"/>
            </p:cNvSpPr>
            <p:nvPr/>
          </p:nvSpPr>
          <p:spPr bwMode="auto">
            <a:xfrm>
              <a:off x="5942424" y="4611261"/>
              <a:ext cx="278800" cy="290102"/>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2">
                <a:lumMod val="50000"/>
              </a:schemeClr>
            </a:solidFill>
            <a:ln>
              <a:noFill/>
            </a:ln>
          </p:spPr>
          <p:txBody>
            <a:bodyPr vert="horz" wrap="square" lIns="91440" tIns="45720" rIns="91440" bIns="45720" numCol="1" anchor="t" anchorCtr="0" compatLnSpc="1"/>
            <a:lstStyle/>
            <a:p>
              <a:endParaRPr lang="zh-CN" altLang="en-US"/>
            </a:p>
          </p:txBody>
        </p:sp>
      </p:grpSp>
      <p:sp>
        <p:nvSpPr>
          <p:cNvPr id="176" name="文本框 175"/>
          <p:cNvSpPr txBox="1"/>
          <p:nvPr/>
        </p:nvSpPr>
        <p:spPr>
          <a:xfrm>
            <a:off x="5772834" y="6223687"/>
            <a:ext cx="646331" cy="276999"/>
          </a:xfrm>
          <a:prstGeom prst="rect">
            <a:avLst/>
          </a:prstGeom>
          <a:noFill/>
        </p:spPr>
        <p:txBody>
          <a:bodyPr wrap="none" rtlCol="0">
            <a:spAutoFit/>
          </a:bodyPr>
          <a:lstStyle/>
          <a:p>
            <a:pPr algn="ctr"/>
            <a:r>
              <a:rPr lang="zh-CN" altLang="en-US" sz="1200" dirty="0">
                <a:solidFill>
                  <a:schemeClr val="bg1"/>
                </a:solidFill>
                <a:latin typeface="微软雅黑 Light" panose="020B0502040204020203" pitchFamily="34" charset="-122"/>
                <a:ea typeface="微软雅黑 Light" panose="020B0502040204020203" pitchFamily="34" charset="-122"/>
              </a:rPr>
              <a:t>小标题</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grpSp>
        <p:nvGrpSpPr>
          <p:cNvPr id="86" name="组合 85"/>
          <p:cNvGrpSpPr/>
          <p:nvPr/>
        </p:nvGrpSpPr>
        <p:grpSpPr>
          <a:xfrm>
            <a:off x="759574" y="4244190"/>
            <a:ext cx="1934629" cy="890796"/>
            <a:chOff x="468937" y="2419540"/>
            <a:chExt cx="1934629" cy="890796"/>
          </a:xfrm>
        </p:grpSpPr>
        <p:sp>
          <p:nvSpPr>
            <p:cNvPr id="87"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88" name="矩形 87"/>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92" name="组合 91"/>
          <p:cNvGrpSpPr/>
          <p:nvPr/>
        </p:nvGrpSpPr>
        <p:grpSpPr>
          <a:xfrm>
            <a:off x="759574" y="2091540"/>
            <a:ext cx="1934629" cy="890796"/>
            <a:chOff x="468937" y="2419540"/>
            <a:chExt cx="1934629" cy="890796"/>
          </a:xfrm>
        </p:grpSpPr>
        <p:sp>
          <p:nvSpPr>
            <p:cNvPr id="93"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94" name="矩形 93"/>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95" name="组合 94"/>
          <p:cNvGrpSpPr/>
          <p:nvPr/>
        </p:nvGrpSpPr>
        <p:grpSpPr>
          <a:xfrm>
            <a:off x="9694024" y="2967840"/>
            <a:ext cx="1934629" cy="890796"/>
            <a:chOff x="468937" y="2419540"/>
            <a:chExt cx="1934629" cy="890796"/>
          </a:xfrm>
        </p:grpSpPr>
        <p:sp>
          <p:nvSpPr>
            <p:cNvPr id="96"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97" name="矩形 96"/>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98" name="组合 97"/>
          <p:cNvGrpSpPr/>
          <p:nvPr/>
        </p:nvGrpSpPr>
        <p:grpSpPr>
          <a:xfrm>
            <a:off x="9694024" y="815190"/>
            <a:ext cx="1934629" cy="890796"/>
            <a:chOff x="468937" y="2419540"/>
            <a:chExt cx="1934629" cy="890796"/>
          </a:xfrm>
        </p:grpSpPr>
        <p:sp>
          <p:nvSpPr>
            <p:cNvPr id="99"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100" name="矩形 99"/>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pic>
        <p:nvPicPr>
          <p:cNvPr id="101" name="图片 10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120"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21" name="图片 1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anim calcmode="lin" valueType="num">
                                      <p:cBhvr>
                                        <p:cTn id="8" dur="1000" fill="hold"/>
                                        <p:tgtEl>
                                          <p:spTgt spid="86"/>
                                        </p:tgtEl>
                                        <p:attrNameLst>
                                          <p:attrName>ppt_x</p:attrName>
                                        </p:attrNameLst>
                                      </p:cBhvr>
                                      <p:tavLst>
                                        <p:tav tm="0">
                                          <p:val>
                                            <p:strVal val="#ppt_x"/>
                                          </p:val>
                                        </p:tav>
                                        <p:tav tm="100000">
                                          <p:val>
                                            <p:strVal val="#ppt_x"/>
                                          </p:val>
                                        </p:tav>
                                      </p:tavLst>
                                    </p:anim>
                                    <p:anim calcmode="lin" valueType="num">
                                      <p:cBhvr>
                                        <p:cTn id="9" dur="1000" fill="hold"/>
                                        <p:tgtEl>
                                          <p:spTgt spid="8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fade">
                                      <p:cBhvr>
                                        <p:cTn id="12" dur="1000"/>
                                        <p:tgtEl>
                                          <p:spTgt spid="92"/>
                                        </p:tgtEl>
                                      </p:cBhvr>
                                    </p:animEffect>
                                    <p:anim calcmode="lin" valueType="num">
                                      <p:cBhvr>
                                        <p:cTn id="13" dur="1000" fill="hold"/>
                                        <p:tgtEl>
                                          <p:spTgt spid="92"/>
                                        </p:tgtEl>
                                        <p:attrNameLst>
                                          <p:attrName>ppt_x</p:attrName>
                                        </p:attrNameLst>
                                      </p:cBhvr>
                                      <p:tavLst>
                                        <p:tav tm="0">
                                          <p:val>
                                            <p:strVal val="#ppt_x"/>
                                          </p:val>
                                        </p:tav>
                                        <p:tav tm="100000">
                                          <p:val>
                                            <p:strVal val="#ppt_x"/>
                                          </p:val>
                                        </p:tav>
                                      </p:tavLst>
                                    </p:anim>
                                    <p:anim calcmode="lin" valueType="num">
                                      <p:cBhvr>
                                        <p:cTn id="14" dur="1000" fill="hold"/>
                                        <p:tgtEl>
                                          <p:spTgt spid="9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1000"/>
                                        <p:tgtEl>
                                          <p:spTgt spid="95"/>
                                        </p:tgtEl>
                                      </p:cBhvr>
                                    </p:animEffect>
                                    <p:anim calcmode="lin" valueType="num">
                                      <p:cBhvr>
                                        <p:cTn id="18" dur="1000" fill="hold"/>
                                        <p:tgtEl>
                                          <p:spTgt spid="95"/>
                                        </p:tgtEl>
                                        <p:attrNameLst>
                                          <p:attrName>ppt_x</p:attrName>
                                        </p:attrNameLst>
                                      </p:cBhvr>
                                      <p:tavLst>
                                        <p:tav tm="0">
                                          <p:val>
                                            <p:strVal val="#ppt_x"/>
                                          </p:val>
                                        </p:tav>
                                        <p:tav tm="100000">
                                          <p:val>
                                            <p:strVal val="#ppt_x"/>
                                          </p:val>
                                        </p:tav>
                                      </p:tavLst>
                                    </p:anim>
                                    <p:anim calcmode="lin" valueType="num">
                                      <p:cBhvr>
                                        <p:cTn id="19" dur="1000" fill="hold"/>
                                        <p:tgtEl>
                                          <p:spTgt spid="9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1000"/>
                                        <p:tgtEl>
                                          <p:spTgt spid="98"/>
                                        </p:tgtEl>
                                      </p:cBhvr>
                                    </p:animEffect>
                                    <p:anim calcmode="lin" valueType="num">
                                      <p:cBhvr>
                                        <p:cTn id="23" dur="1000" fill="hold"/>
                                        <p:tgtEl>
                                          <p:spTgt spid="98"/>
                                        </p:tgtEl>
                                        <p:attrNameLst>
                                          <p:attrName>ppt_x</p:attrName>
                                        </p:attrNameLst>
                                      </p:cBhvr>
                                      <p:tavLst>
                                        <p:tav tm="0">
                                          <p:val>
                                            <p:strVal val="#ppt_x"/>
                                          </p:val>
                                        </p:tav>
                                        <p:tav tm="100000">
                                          <p:val>
                                            <p:strVal val="#ppt_x"/>
                                          </p:val>
                                        </p:tav>
                                      </p:tavLst>
                                    </p:anim>
                                    <p:anim calcmode="lin" valueType="num">
                                      <p:cBhvr>
                                        <p:cTn id="24" dur="1000" fill="hold"/>
                                        <p:tgtEl>
                                          <p:spTgt spid="9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fade">
                                      <p:cBhvr>
                                        <p:cTn id="27" dur="1000"/>
                                        <p:tgtEl>
                                          <p:spTgt spid="105"/>
                                        </p:tgtEl>
                                      </p:cBhvr>
                                    </p:animEffect>
                                    <p:anim calcmode="lin" valueType="num">
                                      <p:cBhvr>
                                        <p:cTn id="28" dur="1000" fill="hold"/>
                                        <p:tgtEl>
                                          <p:spTgt spid="105"/>
                                        </p:tgtEl>
                                        <p:attrNameLst>
                                          <p:attrName>ppt_x</p:attrName>
                                        </p:attrNameLst>
                                      </p:cBhvr>
                                      <p:tavLst>
                                        <p:tav tm="0">
                                          <p:val>
                                            <p:strVal val="#ppt_x"/>
                                          </p:val>
                                        </p:tav>
                                        <p:tav tm="100000">
                                          <p:val>
                                            <p:strVal val="#ppt_x"/>
                                          </p:val>
                                        </p:tav>
                                      </p:tavLst>
                                    </p:anim>
                                    <p:anim calcmode="lin" valueType="num">
                                      <p:cBhvr>
                                        <p:cTn id="29" dur="1000" fill="hold"/>
                                        <p:tgtEl>
                                          <p:spTgt spid="10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1000"/>
                                        <p:tgtEl>
                                          <p:spTgt spid="83"/>
                                        </p:tgtEl>
                                      </p:cBhvr>
                                    </p:animEffect>
                                    <p:anim calcmode="lin" valueType="num">
                                      <p:cBhvr>
                                        <p:cTn id="33" dur="1000" fill="hold"/>
                                        <p:tgtEl>
                                          <p:spTgt spid="83"/>
                                        </p:tgtEl>
                                        <p:attrNameLst>
                                          <p:attrName>ppt_x</p:attrName>
                                        </p:attrNameLst>
                                      </p:cBhvr>
                                      <p:tavLst>
                                        <p:tav tm="0">
                                          <p:val>
                                            <p:strVal val="#ppt_x"/>
                                          </p:val>
                                        </p:tav>
                                        <p:tav tm="100000">
                                          <p:val>
                                            <p:strVal val="#ppt_x"/>
                                          </p:val>
                                        </p:tav>
                                      </p:tavLst>
                                    </p:anim>
                                    <p:anim calcmode="lin" valueType="num">
                                      <p:cBhvr>
                                        <p:cTn id="34" dur="1000" fill="hold"/>
                                        <p:tgtEl>
                                          <p:spTgt spid="8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fade">
                                      <p:cBhvr>
                                        <p:cTn id="37" dur="1000"/>
                                        <p:tgtEl>
                                          <p:spTgt spid="106"/>
                                        </p:tgtEl>
                                      </p:cBhvr>
                                    </p:animEffect>
                                    <p:anim calcmode="lin" valueType="num">
                                      <p:cBhvr>
                                        <p:cTn id="38" dur="1000" fill="hold"/>
                                        <p:tgtEl>
                                          <p:spTgt spid="106"/>
                                        </p:tgtEl>
                                        <p:attrNameLst>
                                          <p:attrName>ppt_x</p:attrName>
                                        </p:attrNameLst>
                                      </p:cBhvr>
                                      <p:tavLst>
                                        <p:tav tm="0">
                                          <p:val>
                                            <p:strVal val="#ppt_x"/>
                                          </p:val>
                                        </p:tav>
                                        <p:tav tm="100000">
                                          <p:val>
                                            <p:strVal val="#ppt_x"/>
                                          </p:val>
                                        </p:tav>
                                      </p:tavLst>
                                    </p:anim>
                                    <p:anim calcmode="lin" valueType="num">
                                      <p:cBhvr>
                                        <p:cTn id="39" dur="1000" fill="hold"/>
                                        <p:tgtEl>
                                          <p:spTgt spid="10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1000"/>
                                        <p:tgtEl>
                                          <p:spTgt spid="82"/>
                                        </p:tgtEl>
                                      </p:cBhvr>
                                    </p:animEffect>
                                    <p:anim calcmode="lin" valueType="num">
                                      <p:cBhvr>
                                        <p:cTn id="43" dur="1000" fill="hold"/>
                                        <p:tgtEl>
                                          <p:spTgt spid="82"/>
                                        </p:tgtEl>
                                        <p:attrNameLst>
                                          <p:attrName>ppt_x</p:attrName>
                                        </p:attrNameLst>
                                      </p:cBhvr>
                                      <p:tavLst>
                                        <p:tav tm="0">
                                          <p:val>
                                            <p:strVal val="#ppt_x"/>
                                          </p:val>
                                        </p:tav>
                                        <p:tav tm="100000">
                                          <p:val>
                                            <p:strVal val="#ppt_x"/>
                                          </p:val>
                                        </p:tav>
                                      </p:tavLst>
                                    </p:anim>
                                    <p:anim calcmode="lin" valueType="num">
                                      <p:cBhvr>
                                        <p:cTn id="44" dur="1000" fill="hold"/>
                                        <p:tgtEl>
                                          <p:spTgt spid="8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1000"/>
                                        <p:tgtEl>
                                          <p:spTgt spid="113"/>
                                        </p:tgtEl>
                                      </p:cBhvr>
                                    </p:animEffect>
                                    <p:anim calcmode="lin" valueType="num">
                                      <p:cBhvr>
                                        <p:cTn id="48" dur="1000" fill="hold"/>
                                        <p:tgtEl>
                                          <p:spTgt spid="113"/>
                                        </p:tgtEl>
                                        <p:attrNameLst>
                                          <p:attrName>ppt_x</p:attrName>
                                        </p:attrNameLst>
                                      </p:cBhvr>
                                      <p:tavLst>
                                        <p:tav tm="0">
                                          <p:val>
                                            <p:strVal val="#ppt_x"/>
                                          </p:val>
                                        </p:tav>
                                        <p:tav tm="100000">
                                          <p:val>
                                            <p:strVal val="#ppt_x"/>
                                          </p:val>
                                        </p:tav>
                                      </p:tavLst>
                                    </p:anim>
                                    <p:anim calcmode="lin" valueType="num">
                                      <p:cBhvr>
                                        <p:cTn id="49" dur="1000" fill="hold"/>
                                        <p:tgtEl>
                                          <p:spTgt spid="11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fade">
                                      <p:cBhvr>
                                        <p:cTn id="52" dur="1000"/>
                                        <p:tgtEl>
                                          <p:spTgt spid="84"/>
                                        </p:tgtEl>
                                      </p:cBhvr>
                                    </p:animEffect>
                                    <p:anim calcmode="lin" valueType="num">
                                      <p:cBhvr>
                                        <p:cTn id="53" dur="1000" fill="hold"/>
                                        <p:tgtEl>
                                          <p:spTgt spid="84"/>
                                        </p:tgtEl>
                                        <p:attrNameLst>
                                          <p:attrName>ppt_x</p:attrName>
                                        </p:attrNameLst>
                                      </p:cBhvr>
                                      <p:tavLst>
                                        <p:tav tm="0">
                                          <p:val>
                                            <p:strVal val="#ppt_x"/>
                                          </p:val>
                                        </p:tav>
                                        <p:tav tm="100000">
                                          <p:val>
                                            <p:strVal val="#ppt_x"/>
                                          </p:val>
                                        </p:tav>
                                      </p:tavLst>
                                    </p:anim>
                                    <p:anim calcmode="lin" valueType="num">
                                      <p:cBhvr>
                                        <p:cTn id="54" dur="1000" fill="hold"/>
                                        <p:tgtEl>
                                          <p:spTgt spid="8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1000"/>
                                        <p:tgtEl>
                                          <p:spTgt spid="130"/>
                                        </p:tgtEl>
                                      </p:cBhvr>
                                    </p:animEffect>
                                    <p:anim calcmode="lin" valueType="num">
                                      <p:cBhvr>
                                        <p:cTn id="58" dur="1000" fill="hold"/>
                                        <p:tgtEl>
                                          <p:spTgt spid="130"/>
                                        </p:tgtEl>
                                        <p:attrNameLst>
                                          <p:attrName>ppt_x</p:attrName>
                                        </p:attrNameLst>
                                      </p:cBhvr>
                                      <p:tavLst>
                                        <p:tav tm="0">
                                          <p:val>
                                            <p:strVal val="#ppt_x"/>
                                          </p:val>
                                        </p:tav>
                                        <p:tav tm="100000">
                                          <p:val>
                                            <p:strVal val="#ppt_x"/>
                                          </p:val>
                                        </p:tav>
                                      </p:tavLst>
                                    </p:anim>
                                    <p:anim calcmode="lin" valueType="num">
                                      <p:cBhvr>
                                        <p:cTn id="59" dur="1000" fill="hold"/>
                                        <p:tgtEl>
                                          <p:spTgt spid="13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1"/>
                                        </p:tgtEl>
                                        <p:attrNameLst>
                                          <p:attrName>style.visibility</p:attrName>
                                        </p:attrNameLst>
                                      </p:cBhvr>
                                      <p:to>
                                        <p:strVal val="visible"/>
                                      </p:to>
                                    </p:set>
                                    <p:animEffect transition="in" filter="fade">
                                      <p:cBhvr>
                                        <p:cTn id="62" dur="1000"/>
                                        <p:tgtEl>
                                          <p:spTgt spid="131"/>
                                        </p:tgtEl>
                                      </p:cBhvr>
                                    </p:animEffect>
                                    <p:anim calcmode="lin" valueType="num">
                                      <p:cBhvr>
                                        <p:cTn id="63" dur="1000" fill="hold"/>
                                        <p:tgtEl>
                                          <p:spTgt spid="131"/>
                                        </p:tgtEl>
                                        <p:attrNameLst>
                                          <p:attrName>ppt_x</p:attrName>
                                        </p:attrNameLst>
                                      </p:cBhvr>
                                      <p:tavLst>
                                        <p:tav tm="0">
                                          <p:val>
                                            <p:strVal val="#ppt_x"/>
                                          </p:val>
                                        </p:tav>
                                        <p:tav tm="100000">
                                          <p:val>
                                            <p:strVal val="#ppt_x"/>
                                          </p:val>
                                        </p:tav>
                                      </p:tavLst>
                                    </p:anim>
                                    <p:anim calcmode="lin" valueType="num">
                                      <p:cBhvr>
                                        <p:cTn id="64" dur="1000" fill="hold"/>
                                        <p:tgtEl>
                                          <p:spTgt spid="13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fade">
                                      <p:cBhvr>
                                        <p:cTn id="67" dur="1000"/>
                                        <p:tgtEl>
                                          <p:spTgt spid="134"/>
                                        </p:tgtEl>
                                      </p:cBhvr>
                                    </p:animEffect>
                                    <p:anim calcmode="lin" valueType="num">
                                      <p:cBhvr>
                                        <p:cTn id="68" dur="1000" fill="hold"/>
                                        <p:tgtEl>
                                          <p:spTgt spid="134"/>
                                        </p:tgtEl>
                                        <p:attrNameLst>
                                          <p:attrName>ppt_x</p:attrName>
                                        </p:attrNameLst>
                                      </p:cBhvr>
                                      <p:tavLst>
                                        <p:tav tm="0">
                                          <p:val>
                                            <p:strVal val="#ppt_x"/>
                                          </p:val>
                                        </p:tav>
                                        <p:tav tm="100000">
                                          <p:val>
                                            <p:strVal val="#ppt_x"/>
                                          </p:val>
                                        </p:tav>
                                      </p:tavLst>
                                    </p:anim>
                                    <p:anim calcmode="lin" valueType="num">
                                      <p:cBhvr>
                                        <p:cTn id="69" dur="1000" fill="hold"/>
                                        <p:tgtEl>
                                          <p:spTgt spid="13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48"/>
                                        </p:tgtEl>
                                        <p:attrNameLst>
                                          <p:attrName>style.visibility</p:attrName>
                                        </p:attrNameLst>
                                      </p:cBhvr>
                                      <p:to>
                                        <p:strVal val="visible"/>
                                      </p:to>
                                    </p:set>
                                    <p:animEffect transition="in" filter="fade">
                                      <p:cBhvr>
                                        <p:cTn id="72" dur="1000"/>
                                        <p:tgtEl>
                                          <p:spTgt spid="148"/>
                                        </p:tgtEl>
                                      </p:cBhvr>
                                    </p:animEffect>
                                    <p:anim calcmode="lin" valueType="num">
                                      <p:cBhvr>
                                        <p:cTn id="73" dur="1000" fill="hold"/>
                                        <p:tgtEl>
                                          <p:spTgt spid="148"/>
                                        </p:tgtEl>
                                        <p:attrNameLst>
                                          <p:attrName>ppt_x</p:attrName>
                                        </p:attrNameLst>
                                      </p:cBhvr>
                                      <p:tavLst>
                                        <p:tav tm="0">
                                          <p:val>
                                            <p:strVal val="#ppt_x"/>
                                          </p:val>
                                        </p:tav>
                                        <p:tav tm="100000">
                                          <p:val>
                                            <p:strVal val="#ppt_x"/>
                                          </p:val>
                                        </p:tav>
                                      </p:tavLst>
                                    </p:anim>
                                    <p:anim calcmode="lin" valueType="num">
                                      <p:cBhvr>
                                        <p:cTn id="74" dur="1000" fill="hold"/>
                                        <p:tgtEl>
                                          <p:spTgt spid="14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fade">
                                      <p:cBhvr>
                                        <p:cTn id="77" dur="1000"/>
                                        <p:tgtEl>
                                          <p:spTgt spid="150"/>
                                        </p:tgtEl>
                                      </p:cBhvr>
                                    </p:animEffect>
                                    <p:anim calcmode="lin" valueType="num">
                                      <p:cBhvr>
                                        <p:cTn id="78" dur="1000" fill="hold"/>
                                        <p:tgtEl>
                                          <p:spTgt spid="150"/>
                                        </p:tgtEl>
                                        <p:attrNameLst>
                                          <p:attrName>ppt_x</p:attrName>
                                        </p:attrNameLst>
                                      </p:cBhvr>
                                      <p:tavLst>
                                        <p:tav tm="0">
                                          <p:val>
                                            <p:strVal val="#ppt_x"/>
                                          </p:val>
                                        </p:tav>
                                        <p:tav tm="100000">
                                          <p:val>
                                            <p:strVal val="#ppt_x"/>
                                          </p:val>
                                        </p:tav>
                                      </p:tavLst>
                                    </p:anim>
                                    <p:anim calcmode="lin" valueType="num">
                                      <p:cBhvr>
                                        <p:cTn id="79" dur="1000" fill="hold"/>
                                        <p:tgtEl>
                                          <p:spTgt spid="15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51"/>
                                        </p:tgtEl>
                                        <p:attrNameLst>
                                          <p:attrName>style.visibility</p:attrName>
                                        </p:attrNameLst>
                                      </p:cBhvr>
                                      <p:to>
                                        <p:strVal val="visible"/>
                                      </p:to>
                                    </p:set>
                                    <p:animEffect transition="in" filter="fade">
                                      <p:cBhvr>
                                        <p:cTn id="82" dur="1000"/>
                                        <p:tgtEl>
                                          <p:spTgt spid="151"/>
                                        </p:tgtEl>
                                      </p:cBhvr>
                                    </p:animEffect>
                                    <p:anim calcmode="lin" valueType="num">
                                      <p:cBhvr>
                                        <p:cTn id="83" dur="1000" fill="hold"/>
                                        <p:tgtEl>
                                          <p:spTgt spid="151"/>
                                        </p:tgtEl>
                                        <p:attrNameLst>
                                          <p:attrName>ppt_x</p:attrName>
                                        </p:attrNameLst>
                                      </p:cBhvr>
                                      <p:tavLst>
                                        <p:tav tm="0">
                                          <p:val>
                                            <p:strVal val="#ppt_x"/>
                                          </p:val>
                                        </p:tav>
                                        <p:tav tm="100000">
                                          <p:val>
                                            <p:strVal val="#ppt_x"/>
                                          </p:val>
                                        </p:tav>
                                      </p:tavLst>
                                    </p:anim>
                                    <p:anim calcmode="lin" valueType="num">
                                      <p:cBhvr>
                                        <p:cTn id="84" dur="1000" fill="hold"/>
                                        <p:tgtEl>
                                          <p:spTgt spid="151"/>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57"/>
                                        </p:tgtEl>
                                        <p:attrNameLst>
                                          <p:attrName>style.visibility</p:attrName>
                                        </p:attrNameLst>
                                      </p:cBhvr>
                                      <p:to>
                                        <p:strVal val="visible"/>
                                      </p:to>
                                    </p:set>
                                    <p:animEffect transition="in" filter="fade">
                                      <p:cBhvr>
                                        <p:cTn id="87" dur="1000"/>
                                        <p:tgtEl>
                                          <p:spTgt spid="157"/>
                                        </p:tgtEl>
                                      </p:cBhvr>
                                    </p:animEffect>
                                    <p:anim calcmode="lin" valueType="num">
                                      <p:cBhvr>
                                        <p:cTn id="88" dur="1000" fill="hold"/>
                                        <p:tgtEl>
                                          <p:spTgt spid="157"/>
                                        </p:tgtEl>
                                        <p:attrNameLst>
                                          <p:attrName>ppt_x</p:attrName>
                                        </p:attrNameLst>
                                      </p:cBhvr>
                                      <p:tavLst>
                                        <p:tav tm="0">
                                          <p:val>
                                            <p:strVal val="#ppt_x"/>
                                          </p:val>
                                        </p:tav>
                                        <p:tav tm="100000">
                                          <p:val>
                                            <p:strVal val="#ppt_x"/>
                                          </p:val>
                                        </p:tav>
                                      </p:tavLst>
                                    </p:anim>
                                    <p:anim calcmode="lin" valueType="num">
                                      <p:cBhvr>
                                        <p:cTn id="89" dur="1000" fill="hold"/>
                                        <p:tgtEl>
                                          <p:spTgt spid="157"/>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64"/>
                                        </p:tgtEl>
                                        <p:attrNameLst>
                                          <p:attrName>style.visibility</p:attrName>
                                        </p:attrNameLst>
                                      </p:cBhvr>
                                      <p:to>
                                        <p:strVal val="visible"/>
                                      </p:to>
                                    </p:set>
                                    <p:animEffect transition="in" filter="fade">
                                      <p:cBhvr>
                                        <p:cTn id="92" dur="1000"/>
                                        <p:tgtEl>
                                          <p:spTgt spid="164"/>
                                        </p:tgtEl>
                                      </p:cBhvr>
                                    </p:animEffect>
                                    <p:anim calcmode="lin" valueType="num">
                                      <p:cBhvr>
                                        <p:cTn id="93" dur="1000" fill="hold"/>
                                        <p:tgtEl>
                                          <p:spTgt spid="164"/>
                                        </p:tgtEl>
                                        <p:attrNameLst>
                                          <p:attrName>ppt_x</p:attrName>
                                        </p:attrNameLst>
                                      </p:cBhvr>
                                      <p:tavLst>
                                        <p:tav tm="0">
                                          <p:val>
                                            <p:strVal val="#ppt_x"/>
                                          </p:val>
                                        </p:tav>
                                        <p:tav tm="100000">
                                          <p:val>
                                            <p:strVal val="#ppt_x"/>
                                          </p:val>
                                        </p:tav>
                                      </p:tavLst>
                                    </p:anim>
                                    <p:anim calcmode="lin" valueType="num">
                                      <p:cBhvr>
                                        <p:cTn id="94" dur="1000" fill="hold"/>
                                        <p:tgtEl>
                                          <p:spTgt spid="164"/>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175"/>
                                        </p:tgtEl>
                                        <p:attrNameLst>
                                          <p:attrName>style.visibility</p:attrName>
                                        </p:attrNameLst>
                                      </p:cBhvr>
                                      <p:to>
                                        <p:strVal val="visible"/>
                                      </p:to>
                                    </p:set>
                                    <p:animEffect transition="in" filter="fade">
                                      <p:cBhvr>
                                        <p:cTn id="97" dur="1000"/>
                                        <p:tgtEl>
                                          <p:spTgt spid="175"/>
                                        </p:tgtEl>
                                      </p:cBhvr>
                                    </p:animEffect>
                                    <p:anim calcmode="lin" valueType="num">
                                      <p:cBhvr>
                                        <p:cTn id="98" dur="1000" fill="hold"/>
                                        <p:tgtEl>
                                          <p:spTgt spid="175"/>
                                        </p:tgtEl>
                                        <p:attrNameLst>
                                          <p:attrName>ppt_x</p:attrName>
                                        </p:attrNameLst>
                                      </p:cBhvr>
                                      <p:tavLst>
                                        <p:tav tm="0">
                                          <p:val>
                                            <p:strVal val="#ppt_x"/>
                                          </p:val>
                                        </p:tav>
                                        <p:tav tm="100000">
                                          <p:val>
                                            <p:strVal val="#ppt_x"/>
                                          </p:val>
                                        </p:tav>
                                      </p:tavLst>
                                    </p:anim>
                                    <p:anim calcmode="lin" valueType="num">
                                      <p:cBhvr>
                                        <p:cTn id="99" dur="1000" fill="hold"/>
                                        <p:tgtEl>
                                          <p:spTgt spid="17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76"/>
                                        </p:tgtEl>
                                        <p:attrNameLst>
                                          <p:attrName>style.visibility</p:attrName>
                                        </p:attrNameLst>
                                      </p:cBhvr>
                                      <p:to>
                                        <p:strVal val="visible"/>
                                      </p:to>
                                    </p:set>
                                    <p:animEffect transition="in" filter="fade">
                                      <p:cBhvr>
                                        <p:cTn id="102" dur="1000"/>
                                        <p:tgtEl>
                                          <p:spTgt spid="176"/>
                                        </p:tgtEl>
                                      </p:cBhvr>
                                    </p:animEffect>
                                    <p:anim calcmode="lin" valueType="num">
                                      <p:cBhvr>
                                        <p:cTn id="103" dur="1000" fill="hold"/>
                                        <p:tgtEl>
                                          <p:spTgt spid="176"/>
                                        </p:tgtEl>
                                        <p:attrNameLst>
                                          <p:attrName>ppt_x</p:attrName>
                                        </p:attrNameLst>
                                      </p:cBhvr>
                                      <p:tavLst>
                                        <p:tav tm="0">
                                          <p:val>
                                            <p:strVal val="#ppt_x"/>
                                          </p:val>
                                        </p:tav>
                                        <p:tav tm="100000">
                                          <p:val>
                                            <p:strVal val="#ppt_x"/>
                                          </p:val>
                                        </p:tav>
                                      </p:tavLst>
                                    </p:anim>
                                    <p:anim calcmode="lin" valueType="num">
                                      <p:cBhvr>
                                        <p:cTn id="104" dur="1000" fill="hold"/>
                                        <p:tgtEl>
                                          <p:spTgt spid="1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50" grpId="0" animBg="1"/>
      <p:bldP spid="151" grpId="0" animBg="1"/>
      <p:bldP spid="17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PA_组合 27"/>
          <p:cNvGrpSpPr/>
          <p:nvPr>
            <p:custDataLst>
              <p:tags r:id="rId1"/>
            </p:custDataLst>
          </p:nvPr>
        </p:nvGrpSpPr>
        <p:grpSpPr>
          <a:xfrm>
            <a:off x="3647682" y="1494135"/>
            <a:ext cx="4707424" cy="4597488"/>
            <a:chOff x="3430447" y="1715828"/>
            <a:chExt cx="4340693" cy="4239321"/>
          </a:xfrm>
        </p:grpSpPr>
        <p:sp>
          <p:nvSpPr>
            <p:cNvPr id="106" name="椭圆 105"/>
            <p:cNvSpPr/>
            <p:nvPr/>
          </p:nvSpPr>
          <p:spPr>
            <a:xfrm>
              <a:off x="4308958" y="5744171"/>
              <a:ext cx="3462182" cy="210978"/>
            </a:xfrm>
            <a:prstGeom prst="ellipse">
              <a:avLst/>
            </a:prstGeom>
            <a:gradFill flip="none" rotWithShape="1">
              <a:gsLst>
                <a:gs pos="100000">
                  <a:schemeClr val="tx1">
                    <a:lumMod val="50000"/>
                    <a:lumOff val="50000"/>
                    <a:alpha val="0"/>
                  </a:schemeClr>
                </a:gs>
                <a:gs pos="39000">
                  <a:schemeClr val="tx1">
                    <a:lumMod val="65000"/>
                    <a:lumOff val="35000"/>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160" name="Freeform 91"/>
            <p:cNvSpPr/>
            <p:nvPr/>
          </p:nvSpPr>
          <p:spPr bwMode="auto">
            <a:xfrm>
              <a:off x="5087157" y="4057923"/>
              <a:ext cx="312738" cy="855663"/>
            </a:xfrm>
            <a:custGeom>
              <a:avLst/>
              <a:gdLst>
                <a:gd name="T0" fmla="*/ 140 w 143"/>
                <a:gd name="T1" fmla="*/ 94 h 394"/>
                <a:gd name="T2" fmla="*/ 104 w 143"/>
                <a:gd name="T3" fmla="*/ 0 h 394"/>
                <a:gd name="T4" fmla="*/ 29 w 143"/>
                <a:gd name="T5" fmla="*/ 158 h 394"/>
                <a:gd name="T6" fmla="*/ 7 w 143"/>
                <a:gd name="T7" fmla="*/ 195 h 394"/>
                <a:gd name="T8" fmla="*/ 29 w 143"/>
                <a:gd name="T9" fmla="*/ 234 h 394"/>
                <a:gd name="T10" fmla="*/ 50 w 143"/>
                <a:gd name="T11" fmla="*/ 394 h 394"/>
                <a:gd name="T12" fmla="*/ 106 w 143"/>
                <a:gd name="T13" fmla="*/ 222 h 394"/>
                <a:gd name="T14" fmla="*/ 132 w 143"/>
                <a:gd name="T15" fmla="*/ 144 h 394"/>
                <a:gd name="T16" fmla="*/ 140 w 143"/>
                <a:gd name="T17" fmla="*/ 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394">
                  <a:moveTo>
                    <a:pt x="140" y="94"/>
                  </a:moveTo>
                  <a:cubicBezTo>
                    <a:pt x="140" y="59"/>
                    <a:pt x="126" y="26"/>
                    <a:pt x="104" y="0"/>
                  </a:cubicBezTo>
                  <a:cubicBezTo>
                    <a:pt x="79" y="53"/>
                    <a:pt x="54" y="106"/>
                    <a:pt x="29" y="158"/>
                  </a:cubicBezTo>
                  <a:cubicBezTo>
                    <a:pt x="24" y="170"/>
                    <a:pt x="13" y="184"/>
                    <a:pt x="7" y="195"/>
                  </a:cubicBezTo>
                  <a:cubicBezTo>
                    <a:pt x="0" y="209"/>
                    <a:pt x="22" y="221"/>
                    <a:pt x="29" y="234"/>
                  </a:cubicBezTo>
                  <a:cubicBezTo>
                    <a:pt x="58" y="282"/>
                    <a:pt x="68" y="340"/>
                    <a:pt x="50" y="394"/>
                  </a:cubicBezTo>
                  <a:cubicBezTo>
                    <a:pt x="69" y="337"/>
                    <a:pt x="88" y="279"/>
                    <a:pt x="106" y="222"/>
                  </a:cubicBezTo>
                  <a:cubicBezTo>
                    <a:pt x="115" y="196"/>
                    <a:pt x="123" y="170"/>
                    <a:pt x="132" y="144"/>
                  </a:cubicBezTo>
                  <a:cubicBezTo>
                    <a:pt x="137" y="129"/>
                    <a:pt x="143" y="110"/>
                    <a:pt x="140" y="94"/>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grpSp>
          <p:nvGrpSpPr>
            <p:cNvPr id="5156" name="组合 5155"/>
            <p:cNvGrpSpPr/>
            <p:nvPr/>
          </p:nvGrpSpPr>
          <p:grpSpPr>
            <a:xfrm>
              <a:off x="3430447" y="1715828"/>
              <a:ext cx="4191455" cy="4112143"/>
              <a:chOff x="3731288" y="1494561"/>
              <a:chExt cx="4723327" cy="4633951"/>
            </a:xfrm>
          </p:grpSpPr>
          <p:sp>
            <p:nvSpPr>
              <p:cNvPr id="5150" name="Freeform 84"/>
              <p:cNvSpPr/>
              <p:nvPr/>
            </p:nvSpPr>
            <p:spPr bwMode="auto">
              <a:xfrm>
                <a:off x="6677677" y="4958172"/>
                <a:ext cx="619064" cy="913340"/>
              </a:xfrm>
              <a:custGeom>
                <a:avLst/>
                <a:gdLst>
                  <a:gd name="T0" fmla="*/ 449 w 462"/>
                  <a:gd name="T1" fmla="*/ 533 h 682"/>
                  <a:gd name="T2" fmla="*/ 452 w 462"/>
                  <a:gd name="T3" fmla="*/ 411 h 682"/>
                  <a:gd name="T4" fmla="*/ 372 w 462"/>
                  <a:gd name="T5" fmla="*/ 273 h 682"/>
                  <a:gd name="T6" fmla="*/ 182 w 462"/>
                  <a:gd name="T7" fmla="*/ 0 h 682"/>
                  <a:gd name="T8" fmla="*/ 0 w 462"/>
                  <a:gd name="T9" fmla="*/ 225 h 682"/>
                  <a:gd name="T10" fmla="*/ 149 w 462"/>
                  <a:gd name="T11" fmla="*/ 615 h 682"/>
                  <a:gd name="T12" fmla="*/ 171 w 462"/>
                  <a:gd name="T13" fmla="*/ 660 h 682"/>
                  <a:gd name="T14" fmla="*/ 256 w 462"/>
                  <a:gd name="T15" fmla="*/ 681 h 682"/>
                  <a:gd name="T16" fmla="*/ 449 w 462"/>
                  <a:gd name="T17" fmla="*/ 533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682">
                    <a:moveTo>
                      <a:pt x="449" y="533"/>
                    </a:moveTo>
                    <a:cubicBezTo>
                      <a:pt x="461" y="494"/>
                      <a:pt x="462" y="450"/>
                      <a:pt x="452" y="411"/>
                    </a:cubicBezTo>
                    <a:cubicBezTo>
                      <a:pt x="438" y="358"/>
                      <a:pt x="402" y="316"/>
                      <a:pt x="372" y="273"/>
                    </a:cubicBezTo>
                    <a:cubicBezTo>
                      <a:pt x="309" y="182"/>
                      <a:pt x="246" y="91"/>
                      <a:pt x="182" y="0"/>
                    </a:cubicBezTo>
                    <a:cubicBezTo>
                      <a:pt x="271" y="127"/>
                      <a:pt x="131" y="297"/>
                      <a:pt x="0" y="225"/>
                    </a:cubicBezTo>
                    <a:cubicBezTo>
                      <a:pt x="50" y="355"/>
                      <a:pt x="99" y="485"/>
                      <a:pt x="149" y="615"/>
                    </a:cubicBezTo>
                    <a:cubicBezTo>
                      <a:pt x="154" y="628"/>
                      <a:pt x="158" y="653"/>
                      <a:pt x="171" y="660"/>
                    </a:cubicBezTo>
                    <a:cubicBezTo>
                      <a:pt x="197" y="673"/>
                      <a:pt x="227" y="681"/>
                      <a:pt x="256" y="681"/>
                    </a:cubicBezTo>
                    <a:cubicBezTo>
                      <a:pt x="342" y="682"/>
                      <a:pt x="424" y="621"/>
                      <a:pt x="449" y="533"/>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5129" name="Freeform 65"/>
              <p:cNvSpPr/>
              <p:nvPr/>
            </p:nvSpPr>
            <p:spPr bwMode="auto">
              <a:xfrm>
                <a:off x="6634477" y="4874860"/>
                <a:ext cx="573790" cy="556075"/>
              </a:xfrm>
              <a:custGeom>
                <a:avLst/>
                <a:gdLst>
                  <a:gd name="T0" fmla="*/ 231 w 430"/>
                  <a:gd name="T1" fmla="*/ 342 h 414"/>
                  <a:gd name="T2" fmla="*/ 430 w 430"/>
                  <a:gd name="T3" fmla="*/ 414 h 414"/>
                  <a:gd name="T4" fmla="*/ 197 w 430"/>
                  <a:gd name="T5" fmla="*/ 68 h 414"/>
                  <a:gd name="T6" fmla="*/ 55 w 430"/>
                  <a:gd name="T7" fmla="*/ 16 h 414"/>
                  <a:gd name="T8" fmla="*/ 7 w 430"/>
                  <a:gd name="T9" fmla="*/ 50 h 414"/>
                  <a:gd name="T10" fmla="*/ 31 w 430"/>
                  <a:gd name="T11" fmla="*/ 100 h 414"/>
                  <a:gd name="T12" fmla="*/ 114 w 430"/>
                  <a:gd name="T13" fmla="*/ 279 h 414"/>
                  <a:gd name="T14" fmla="*/ 162 w 430"/>
                  <a:gd name="T15" fmla="*/ 382 h 414"/>
                  <a:gd name="T16" fmla="*/ 231 w 430"/>
                  <a:gd name="T17" fmla="*/ 3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414">
                    <a:moveTo>
                      <a:pt x="231" y="342"/>
                    </a:moveTo>
                    <a:cubicBezTo>
                      <a:pt x="304" y="318"/>
                      <a:pt x="386" y="349"/>
                      <a:pt x="430" y="414"/>
                    </a:cubicBezTo>
                    <a:cubicBezTo>
                      <a:pt x="353" y="299"/>
                      <a:pt x="275" y="184"/>
                      <a:pt x="197" y="68"/>
                    </a:cubicBezTo>
                    <a:cubicBezTo>
                      <a:pt x="165" y="21"/>
                      <a:pt x="107" y="0"/>
                      <a:pt x="55" y="16"/>
                    </a:cubicBezTo>
                    <a:cubicBezTo>
                      <a:pt x="44" y="20"/>
                      <a:pt x="0" y="35"/>
                      <a:pt x="7" y="50"/>
                    </a:cubicBezTo>
                    <a:cubicBezTo>
                      <a:pt x="15" y="67"/>
                      <a:pt x="23" y="84"/>
                      <a:pt x="31" y="100"/>
                    </a:cubicBezTo>
                    <a:cubicBezTo>
                      <a:pt x="58" y="160"/>
                      <a:pt x="86" y="219"/>
                      <a:pt x="114" y="279"/>
                    </a:cubicBezTo>
                    <a:cubicBezTo>
                      <a:pt x="130" y="313"/>
                      <a:pt x="146" y="348"/>
                      <a:pt x="162" y="382"/>
                    </a:cubicBezTo>
                    <a:cubicBezTo>
                      <a:pt x="182" y="364"/>
                      <a:pt x="206" y="350"/>
                      <a:pt x="231" y="342"/>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1600"/>
              </a:p>
            </p:txBody>
          </p:sp>
          <p:sp>
            <p:nvSpPr>
              <p:cNvPr id="5153" name="Freeform 87"/>
              <p:cNvSpPr/>
              <p:nvPr/>
            </p:nvSpPr>
            <p:spPr bwMode="auto">
              <a:xfrm>
                <a:off x="6672330" y="4382828"/>
                <a:ext cx="1096401" cy="720436"/>
              </a:xfrm>
              <a:custGeom>
                <a:avLst/>
                <a:gdLst>
                  <a:gd name="T0" fmla="*/ 469 w 819"/>
                  <a:gd name="T1" fmla="*/ 0 h 538"/>
                  <a:gd name="T2" fmla="*/ 0 w 819"/>
                  <a:gd name="T3" fmla="*/ 264 h 538"/>
                  <a:gd name="T4" fmla="*/ 158 w 819"/>
                  <a:gd name="T5" fmla="*/ 523 h 538"/>
                  <a:gd name="T6" fmla="*/ 164 w 819"/>
                  <a:gd name="T7" fmla="*/ 533 h 538"/>
                  <a:gd name="T8" fmla="*/ 232 w 819"/>
                  <a:gd name="T9" fmla="*/ 525 h 538"/>
                  <a:gd name="T10" fmla="*/ 370 w 819"/>
                  <a:gd name="T11" fmla="*/ 494 h 538"/>
                  <a:gd name="T12" fmla="*/ 657 w 819"/>
                  <a:gd name="T13" fmla="*/ 337 h 538"/>
                  <a:gd name="T14" fmla="*/ 819 w 819"/>
                  <a:gd name="T15" fmla="*/ 165 h 538"/>
                  <a:gd name="T16" fmla="*/ 469 w 819"/>
                  <a:gd name="T17"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9" h="538">
                    <a:moveTo>
                      <a:pt x="469" y="0"/>
                    </a:moveTo>
                    <a:cubicBezTo>
                      <a:pt x="358" y="155"/>
                      <a:pt x="183" y="252"/>
                      <a:pt x="0" y="264"/>
                    </a:cubicBezTo>
                    <a:cubicBezTo>
                      <a:pt x="53" y="350"/>
                      <a:pt x="105" y="436"/>
                      <a:pt x="158" y="523"/>
                    </a:cubicBezTo>
                    <a:cubicBezTo>
                      <a:pt x="160" y="526"/>
                      <a:pt x="162" y="529"/>
                      <a:pt x="164" y="533"/>
                    </a:cubicBezTo>
                    <a:cubicBezTo>
                      <a:pt x="167" y="538"/>
                      <a:pt x="223" y="527"/>
                      <a:pt x="232" y="525"/>
                    </a:cubicBezTo>
                    <a:cubicBezTo>
                      <a:pt x="279" y="518"/>
                      <a:pt x="325" y="508"/>
                      <a:pt x="370" y="494"/>
                    </a:cubicBezTo>
                    <a:cubicBezTo>
                      <a:pt x="474" y="461"/>
                      <a:pt x="572" y="407"/>
                      <a:pt x="657" y="337"/>
                    </a:cubicBezTo>
                    <a:cubicBezTo>
                      <a:pt x="717" y="287"/>
                      <a:pt x="772" y="229"/>
                      <a:pt x="819" y="165"/>
                    </a:cubicBezTo>
                    <a:cubicBezTo>
                      <a:pt x="702" y="110"/>
                      <a:pt x="586" y="55"/>
                      <a:pt x="469" y="0"/>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5152" name="Freeform 86"/>
              <p:cNvSpPr/>
              <p:nvPr/>
            </p:nvSpPr>
            <p:spPr bwMode="auto">
              <a:xfrm>
                <a:off x="6672913" y="5253826"/>
                <a:ext cx="224398" cy="848382"/>
              </a:xfrm>
              <a:custGeom>
                <a:avLst/>
                <a:gdLst>
                  <a:gd name="T0" fmla="*/ 228 w 228"/>
                  <a:gd name="T1" fmla="*/ 862 h 862"/>
                  <a:gd name="T2" fmla="*/ 3 w 228"/>
                  <a:gd name="T3" fmla="*/ 197 h 862"/>
                  <a:gd name="T4" fmla="*/ 0 w 228"/>
                  <a:gd name="T5" fmla="*/ 0 h 862"/>
                  <a:gd name="T6" fmla="*/ 225 w 228"/>
                  <a:gd name="T7" fmla="*/ 587 h 862"/>
                  <a:gd name="T8" fmla="*/ 228 w 228"/>
                  <a:gd name="T9" fmla="*/ 862 h 862"/>
                </a:gdLst>
                <a:ahLst/>
                <a:cxnLst>
                  <a:cxn ang="0">
                    <a:pos x="T0" y="T1"/>
                  </a:cxn>
                  <a:cxn ang="0">
                    <a:pos x="T2" y="T3"/>
                  </a:cxn>
                  <a:cxn ang="0">
                    <a:pos x="T4" y="T5"/>
                  </a:cxn>
                  <a:cxn ang="0">
                    <a:pos x="T6" y="T7"/>
                  </a:cxn>
                  <a:cxn ang="0">
                    <a:pos x="T8" y="T9"/>
                  </a:cxn>
                </a:cxnLst>
                <a:rect l="0" t="0" r="r" b="b"/>
                <a:pathLst>
                  <a:path w="228" h="862">
                    <a:moveTo>
                      <a:pt x="228" y="862"/>
                    </a:moveTo>
                    <a:lnTo>
                      <a:pt x="3" y="197"/>
                    </a:lnTo>
                    <a:lnTo>
                      <a:pt x="0" y="0"/>
                    </a:lnTo>
                    <a:lnTo>
                      <a:pt x="225" y="587"/>
                    </a:lnTo>
                    <a:lnTo>
                      <a:pt x="228" y="862"/>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5125" name="Freeform 62"/>
              <p:cNvSpPr/>
              <p:nvPr/>
            </p:nvSpPr>
            <p:spPr bwMode="auto">
              <a:xfrm>
                <a:off x="4845388" y="4511277"/>
                <a:ext cx="666305" cy="276561"/>
              </a:xfrm>
              <a:custGeom>
                <a:avLst/>
                <a:gdLst>
                  <a:gd name="T0" fmla="*/ 0 w 677"/>
                  <a:gd name="T1" fmla="*/ 281 h 281"/>
                  <a:gd name="T2" fmla="*/ 368 w 677"/>
                  <a:gd name="T3" fmla="*/ 0 h 281"/>
                  <a:gd name="T4" fmla="*/ 677 w 677"/>
                  <a:gd name="T5" fmla="*/ 0 h 281"/>
                  <a:gd name="T6" fmla="*/ 432 w 677"/>
                  <a:gd name="T7" fmla="*/ 281 h 281"/>
                  <a:gd name="T8" fmla="*/ 0 w 677"/>
                  <a:gd name="T9" fmla="*/ 281 h 281"/>
                </a:gdLst>
                <a:ahLst/>
                <a:cxnLst>
                  <a:cxn ang="0">
                    <a:pos x="T0" y="T1"/>
                  </a:cxn>
                  <a:cxn ang="0">
                    <a:pos x="T2" y="T3"/>
                  </a:cxn>
                  <a:cxn ang="0">
                    <a:pos x="T4" y="T5"/>
                  </a:cxn>
                  <a:cxn ang="0">
                    <a:pos x="T6" y="T7"/>
                  </a:cxn>
                  <a:cxn ang="0">
                    <a:pos x="T8" y="T9"/>
                  </a:cxn>
                </a:cxnLst>
                <a:rect l="0" t="0" r="r" b="b"/>
                <a:pathLst>
                  <a:path w="677" h="281">
                    <a:moveTo>
                      <a:pt x="0" y="281"/>
                    </a:moveTo>
                    <a:lnTo>
                      <a:pt x="368" y="0"/>
                    </a:lnTo>
                    <a:lnTo>
                      <a:pt x="677" y="0"/>
                    </a:lnTo>
                    <a:lnTo>
                      <a:pt x="432" y="281"/>
                    </a:lnTo>
                    <a:lnTo>
                      <a:pt x="0" y="281"/>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1600"/>
              </a:p>
            </p:txBody>
          </p:sp>
          <p:sp>
            <p:nvSpPr>
              <p:cNvPr id="5127" name="Freeform 63"/>
              <p:cNvSpPr/>
              <p:nvPr/>
            </p:nvSpPr>
            <p:spPr bwMode="auto">
              <a:xfrm>
                <a:off x="5174112" y="4511277"/>
                <a:ext cx="687958" cy="714531"/>
              </a:xfrm>
              <a:custGeom>
                <a:avLst/>
                <a:gdLst>
                  <a:gd name="T0" fmla="*/ 430 w 515"/>
                  <a:gd name="T1" fmla="*/ 399 h 532"/>
                  <a:gd name="T2" fmla="*/ 471 w 515"/>
                  <a:gd name="T3" fmla="*/ 266 h 532"/>
                  <a:gd name="T4" fmla="*/ 515 w 515"/>
                  <a:gd name="T5" fmla="*/ 123 h 532"/>
                  <a:gd name="T6" fmla="*/ 309 w 515"/>
                  <a:gd name="T7" fmla="*/ 211 h 532"/>
                  <a:gd name="T8" fmla="*/ 253 w 515"/>
                  <a:gd name="T9" fmla="*/ 0 h 532"/>
                  <a:gd name="T10" fmla="*/ 161 w 515"/>
                  <a:gd name="T11" fmla="*/ 104 h 532"/>
                  <a:gd name="T12" fmla="*/ 99 w 515"/>
                  <a:gd name="T13" fmla="*/ 176 h 532"/>
                  <a:gd name="T14" fmla="*/ 72 w 515"/>
                  <a:gd name="T15" fmla="*/ 207 h 532"/>
                  <a:gd name="T16" fmla="*/ 231 w 515"/>
                  <a:gd name="T17" fmla="*/ 525 h 532"/>
                  <a:gd name="T18" fmla="*/ 430 w 515"/>
                  <a:gd name="T19" fmla="*/ 39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5" h="532">
                    <a:moveTo>
                      <a:pt x="430" y="399"/>
                    </a:moveTo>
                    <a:cubicBezTo>
                      <a:pt x="448" y="357"/>
                      <a:pt x="458" y="310"/>
                      <a:pt x="471" y="266"/>
                    </a:cubicBezTo>
                    <a:cubicBezTo>
                      <a:pt x="486" y="219"/>
                      <a:pt x="500" y="171"/>
                      <a:pt x="515" y="123"/>
                    </a:cubicBezTo>
                    <a:cubicBezTo>
                      <a:pt x="488" y="212"/>
                      <a:pt x="387" y="255"/>
                      <a:pt x="309" y="211"/>
                    </a:cubicBezTo>
                    <a:cubicBezTo>
                      <a:pt x="237" y="173"/>
                      <a:pt x="214" y="71"/>
                      <a:pt x="253" y="0"/>
                    </a:cubicBezTo>
                    <a:cubicBezTo>
                      <a:pt x="222" y="35"/>
                      <a:pt x="192" y="70"/>
                      <a:pt x="161" y="104"/>
                    </a:cubicBezTo>
                    <a:cubicBezTo>
                      <a:pt x="141" y="128"/>
                      <a:pt x="120" y="152"/>
                      <a:pt x="99" y="176"/>
                    </a:cubicBezTo>
                    <a:cubicBezTo>
                      <a:pt x="90" y="185"/>
                      <a:pt x="72" y="207"/>
                      <a:pt x="72" y="207"/>
                    </a:cubicBezTo>
                    <a:cubicBezTo>
                      <a:pt x="0" y="341"/>
                      <a:pt x="87" y="513"/>
                      <a:pt x="231" y="525"/>
                    </a:cubicBezTo>
                    <a:cubicBezTo>
                      <a:pt x="315" y="532"/>
                      <a:pt x="396" y="481"/>
                      <a:pt x="430" y="399"/>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1600"/>
              </a:p>
            </p:txBody>
          </p:sp>
          <p:sp>
            <p:nvSpPr>
              <p:cNvPr id="5128" name="Freeform 64"/>
              <p:cNvSpPr/>
              <p:nvPr/>
            </p:nvSpPr>
            <p:spPr bwMode="auto">
              <a:xfrm>
                <a:off x="5735107" y="4511277"/>
                <a:ext cx="328724" cy="276561"/>
              </a:xfrm>
              <a:custGeom>
                <a:avLst/>
                <a:gdLst>
                  <a:gd name="T0" fmla="*/ 0 w 334"/>
                  <a:gd name="T1" fmla="*/ 281 h 281"/>
                  <a:gd name="T2" fmla="*/ 111 w 334"/>
                  <a:gd name="T3" fmla="*/ 0 h 281"/>
                  <a:gd name="T4" fmla="*/ 334 w 334"/>
                  <a:gd name="T5" fmla="*/ 0 h 281"/>
                  <a:gd name="T6" fmla="*/ 311 w 334"/>
                  <a:gd name="T7" fmla="*/ 281 h 281"/>
                  <a:gd name="T8" fmla="*/ 0 w 334"/>
                  <a:gd name="T9" fmla="*/ 281 h 281"/>
                </a:gdLst>
                <a:ahLst/>
                <a:cxnLst>
                  <a:cxn ang="0">
                    <a:pos x="T0" y="T1"/>
                  </a:cxn>
                  <a:cxn ang="0">
                    <a:pos x="T2" y="T3"/>
                  </a:cxn>
                  <a:cxn ang="0">
                    <a:pos x="T4" y="T5"/>
                  </a:cxn>
                  <a:cxn ang="0">
                    <a:pos x="T6" y="T7"/>
                  </a:cxn>
                  <a:cxn ang="0">
                    <a:pos x="T8" y="T9"/>
                  </a:cxn>
                </a:cxnLst>
                <a:rect l="0" t="0" r="r" b="b"/>
                <a:pathLst>
                  <a:path w="334" h="281">
                    <a:moveTo>
                      <a:pt x="0" y="281"/>
                    </a:moveTo>
                    <a:lnTo>
                      <a:pt x="111" y="0"/>
                    </a:lnTo>
                    <a:lnTo>
                      <a:pt x="334" y="0"/>
                    </a:lnTo>
                    <a:lnTo>
                      <a:pt x="311" y="281"/>
                    </a:lnTo>
                    <a:lnTo>
                      <a:pt x="0" y="281"/>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1600"/>
              </a:p>
            </p:txBody>
          </p:sp>
          <p:grpSp>
            <p:nvGrpSpPr>
              <p:cNvPr id="5146" name="组合 5145"/>
              <p:cNvGrpSpPr/>
              <p:nvPr/>
            </p:nvGrpSpPr>
            <p:grpSpPr>
              <a:xfrm>
                <a:off x="6889733" y="4600046"/>
                <a:ext cx="1564882" cy="1528466"/>
                <a:chOff x="2124927" y="2001059"/>
                <a:chExt cx="2524125" cy="2465388"/>
              </a:xfrm>
            </p:grpSpPr>
            <p:sp>
              <p:nvSpPr>
                <p:cNvPr id="5144" name="Freeform 79"/>
                <p:cNvSpPr/>
                <p:nvPr/>
              </p:nvSpPr>
              <p:spPr bwMode="auto">
                <a:xfrm>
                  <a:off x="2124927" y="2001059"/>
                  <a:ext cx="2524125" cy="2465388"/>
                </a:xfrm>
                <a:custGeom>
                  <a:avLst/>
                  <a:gdLst>
                    <a:gd name="T0" fmla="*/ 655 w 1172"/>
                    <a:gd name="T1" fmla="*/ 0 h 1142"/>
                    <a:gd name="T2" fmla="*/ 1077 w 1172"/>
                    <a:gd name="T3" fmla="*/ 457 h 1142"/>
                    <a:gd name="T4" fmla="*/ 1158 w 1172"/>
                    <a:gd name="T5" fmla="*/ 544 h 1142"/>
                    <a:gd name="T6" fmla="*/ 1164 w 1172"/>
                    <a:gd name="T7" fmla="*/ 562 h 1142"/>
                    <a:gd name="T8" fmla="*/ 1038 w 1172"/>
                    <a:gd name="T9" fmla="*/ 697 h 1142"/>
                    <a:gd name="T10" fmla="*/ 410 w 1172"/>
                    <a:gd name="T11" fmla="*/ 1072 h 1142"/>
                    <a:gd name="T12" fmla="*/ 8 w 1172"/>
                    <a:gd name="T13" fmla="*/ 1142 h 1142"/>
                    <a:gd name="T14" fmla="*/ 6 w 1172"/>
                    <a:gd name="T15" fmla="*/ 939 h 1142"/>
                    <a:gd name="T16" fmla="*/ 300 w 1172"/>
                    <a:gd name="T17" fmla="*/ 750 h 1142"/>
                    <a:gd name="T18" fmla="*/ 2 w 1172"/>
                    <a:gd name="T19" fmla="*/ 563 h 1142"/>
                    <a:gd name="T20" fmla="*/ 0 w 1172"/>
                    <a:gd name="T21" fmla="*/ 431 h 1142"/>
                    <a:gd name="T22" fmla="*/ 0 w 1172"/>
                    <a:gd name="T23" fmla="*/ 371 h 1142"/>
                    <a:gd name="T24" fmla="*/ 46 w 1172"/>
                    <a:gd name="T25" fmla="*/ 364 h 1142"/>
                    <a:gd name="T26" fmla="*/ 129 w 1172"/>
                    <a:gd name="T27" fmla="*/ 350 h 1142"/>
                    <a:gd name="T28" fmla="*/ 655 w 1172"/>
                    <a:gd name="T29"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2" h="1142">
                      <a:moveTo>
                        <a:pt x="655" y="0"/>
                      </a:moveTo>
                      <a:cubicBezTo>
                        <a:pt x="796" y="152"/>
                        <a:pt x="936" y="304"/>
                        <a:pt x="1077" y="457"/>
                      </a:cubicBezTo>
                      <a:cubicBezTo>
                        <a:pt x="1104" y="486"/>
                        <a:pt x="1131" y="515"/>
                        <a:pt x="1158" y="544"/>
                      </a:cubicBezTo>
                      <a:cubicBezTo>
                        <a:pt x="1165" y="552"/>
                        <a:pt x="1172" y="553"/>
                        <a:pt x="1164" y="562"/>
                      </a:cubicBezTo>
                      <a:cubicBezTo>
                        <a:pt x="1125" y="610"/>
                        <a:pt x="1083" y="655"/>
                        <a:pt x="1038" y="697"/>
                      </a:cubicBezTo>
                      <a:cubicBezTo>
                        <a:pt x="859" y="870"/>
                        <a:pt x="643" y="999"/>
                        <a:pt x="410" y="1072"/>
                      </a:cubicBezTo>
                      <a:cubicBezTo>
                        <a:pt x="280" y="1113"/>
                        <a:pt x="144" y="1137"/>
                        <a:pt x="8" y="1142"/>
                      </a:cubicBezTo>
                      <a:cubicBezTo>
                        <a:pt x="8" y="1075"/>
                        <a:pt x="7" y="1007"/>
                        <a:pt x="6" y="939"/>
                      </a:cubicBezTo>
                      <a:cubicBezTo>
                        <a:pt x="138" y="1012"/>
                        <a:pt x="300" y="908"/>
                        <a:pt x="300" y="750"/>
                      </a:cubicBezTo>
                      <a:cubicBezTo>
                        <a:pt x="300" y="592"/>
                        <a:pt x="133" y="486"/>
                        <a:pt x="2" y="563"/>
                      </a:cubicBezTo>
                      <a:cubicBezTo>
                        <a:pt x="1" y="519"/>
                        <a:pt x="1" y="475"/>
                        <a:pt x="0" y="431"/>
                      </a:cubicBezTo>
                      <a:cubicBezTo>
                        <a:pt x="0" y="411"/>
                        <a:pt x="0" y="391"/>
                        <a:pt x="0" y="371"/>
                      </a:cubicBezTo>
                      <a:cubicBezTo>
                        <a:pt x="0" y="365"/>
                        <a:pt x="39" y="365"/>
                        <a:pt x="46" y="364"/>
                      </a:cubicBezTo>
                      <a:cubicBezTo>
                        <a:pt x="74" y="361"/>
                        <a:pt x="102" y="356"/>
                        <a:pt x="129" y="350"/>
                      </a:cubicBezTo>
                      <a:cubicBezTo>
                        <a:pt x="336" y="305"/>
                        <a:pt x="527" y="179"/>
                        <a:pt x="655" y="0"/>
                      </a:cubicBezTo>
                      <a:close/>
                    </a:path>
                  </a:pathLst>
                </a:custGeom>
                <a:solidFill>
                  <a:schemeClr val="bg1"/>
                </a:solidFill>
                <a:ln>
                  <a:noFill/>
                </a:ln>
              </p:spPr>
              <p:txBody>
                <a:bodyPr vert="horz" wrap="square" lIns="91440" tIns="45720" rIns="91440" bIns="45720" numCol="1" anchor="t" anchorCtr="0" compatLnSpc="1"/>
                <a:lstStyle/>
                <a:p>
                  <a:endParaRPr lang="zh-CN" altLang="en-US" sz="1600"/>
                </a:p>
              </p:txBody>
            </p:sp>
            <p:sp>
              <p:nvSpPr>
                <p:cNvPr id="5145" name="Freeform 80"/>
                <p:cNvSpPr/>
                <p:nvPr/>
              </p:nvSpPr>
              <p:spPr bwMode="auto">
                <a:xfrm>
                  <a:off x="2201127" y="2117264"/>
                  <a:ext cx="2371725" cy="2293938"/>
                </a:xfrm>
                <a:custGeom>
                  <a:avLst/>
                  <a:gdLst>
                    <a:gd name="T0" fmla="*/ 8 w 1101"/>
                    <a:gd name="T1" fmla="*/ 1063 h 1063"/>
                    <a:gd name="T2" fmla="*/ 6 w 1101"/>
                    <a:gd name="T3" fmla="*/ 938 h 1063"/>
                    <a:gd name="T4" fmla="*/ 67 w 1101"/>
                    <a:gd name="T5" fmla="*/ 946 h 1063"/>
                    <a:gd name="T6" fmla="*/ 233 w 1101"/>
                    <a:gd name="T7" fmla="*/ 873 h 1063"/>
                    <a:gd name="T8" fmla="*/ 300 w 1101"/>
                    <a:gd name="T9" fmla="*/ 703 h 1063"/>
                    <a:gd name="T10" fmla="*/ 67 w 1101"/>
                    <a:gd name="T11" fmla="*/ 460 h 1063"/>
                    <a:gd name="T12" fmla="*/ 1 w 1101"/>
                    <a:gd name="T13" fmla="*/ 470 h 1063"/>
                    <a:gd name="T14" fmla="*/ 0 w 1101"/>
                    <a:gd name="T15" fmla="*/ 383 h 1063"/>
                    <a:gd name="T16" fmla="*/ 0 w 1101"/>
                    <a:gd name="T17" fmla="*/ 349 h 1063"/>
                    <a:gd name="T18" fmla="*/ 9 w 1101"/>
                    <a:gd name="T19" fmla="*/ 348 h 1063"/>
                    <a:gd name="T20" fmla="*/ 20 w 1101"/>
                    <a:gd name="T21" fmla="*/ 348 h 1063"/>
                    <a:gd name="T22" fmla="*/ 106 w 1101"/>
                    <a:gd name="T23" fmla="*/ 333 h 1063"/>
                    <a:gd name="T24" fmla="*/ 628 w 1101"/>
                    <a:gd name="T25" fmla="*/ 0 h 1063"/>
                    <a:gd name="T26" fmla="*/ 816 w 1101"/>
                    <a:gd name="T27" fmla="*/ 203 h 1063"/>
                    <a:gd name="T28" fmla="*/ 1027 w 1101"/>
                    <a:gd name="T29" fmla="*/ 431 h 1063"/>
                    <a:gd name="T30" fmla="*/ 1068 w 1101"/>
                    <a:gd name="T31" fmla="*/ 475 h 1063"/>
                    <a:gd name="T32" fmla="*/ 1101 w 1101"/>
                    <a:gd name="T33" fmla="*/ 510 h 1063"/>
                    <a:gd name="T34" fmla="*/ 990 w 1101"/>
                    <a:gd name="T35" fmla="*/ 628 h 1063"/>
                    <a:gd name="T36" fmla="*/ 373 w 1101"/>
                    <a:gd name="T37" fmla="*/ 996 h 1063"/>
                    <a:gd name="T38" fmla="*/ 8 w 1101"/>
                    <a:gd name="T39" fmla="*/ 1063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1" h="1063">
                      <a:moveTo>
                        <a:pt x="8" y="1063"/>
                      </a:moveTo>
                      <a:cubicBezTo>
                        <a:pt x="6" y="938"/>
                        <a:pt x="6" y="938"/>
                        <a:pt x="6" y="938"/>
                      </a:cubicBezTo>
                      <a:cubicBezTo>
                        <a:pt x="26" y="943"/>
                        <a:pt x="46" y="946"/>
                        <a:pt x="67" y="946"/>
                      </a:cubicBezTo>
                      <a:cubicBezTo>
                        <a:pt x="129" y="946"/>
                        <a:pt x="189" y="920"/>
                        <a:pt x="233" y="873"/>
                      </a:cubicBezTo>
                      <a:cubicBezTo>
                        <a:pt x="276" y="827"/>
                        <a:pt x="300" y="767"/>
                        <a:pt x="300" y="703"/>
                      </a:cubicBezTo>
                      <a:cubicBezTo>
                        <a:pt x="300" y="571"/>
                        <a:pt x="193" y="460"/>
                        <a:pt x="67" y="460"/>
                      </a:cubicBezTo>
                      <a:cubicBezTo>
                        <a:pt x="44" y="460"/>
                        <a:pt x="22" y="463"/>
                        <a:pt x="1" y="470"/>
                      </a:cubicBezTo>
                      <a:cubicBezTo>
                        <a:pt x="0" y="383"/>
                        <a:pt x="0" y="383"/>
                        <a:pt x="0" y="383"/>
                      </a:cubicBezTo>
                      <a:cubicBezTo>
                        <a:pt x="0" y="349"/>
                        <a:pt x="0" y="349"/>
                        <a:pt x="0" y="349"/>
                      </a:cubicBezTo>
                      <a:cubicBezTo>
                        <a:pt x="4" y="349"/>
                        <a:pt x="7" y="348"/>
                        <a:pt x="9" y="348"/>
                      </a:cubicBezTo>
                      <a:cubicBezTo>
                        <a:pt x="14" y="348"/>
                        <a:pt x="18" y="348"/>
                        <a:pt x="20" y="348"/>
                      </a:cubicBezTo>
                      <a:cubicBezTo>
                        <a:pt x="48" y="344"/>
                        <a:pt x="77" y="340"/>
                        <a:pt x="106" y="333"/>
                      </a:cubicBezTo>
                      <a:cubicBezTo>
                        <a:pt x="309" y="289"/>
                        <a:pt x="497" y="168"/>
                        <a:pt x="628" y="0"/>
                      </a:cubicBezTo>
                      <a:cubicBezTo>
                        <a:pt x="816" y="203"/>
                        <a:pt x="816" y="203"/>
                        <a:pt x="816" y="203"/>
                      </a:cubicBezTo>
                      <a:cubicBezTo>
                        <a:pt x="1027" y="431"/>
                        <a:pt x="1027" y="431"/>
                        <a:pt x="1027" y="431"/>
                      </a:cubicBezTo>
                      <a:cubicBezTo>
                        <a:pt x="1068" y="475"/>
                        <a:pt x="1068" y="475"/>
                        <a:pt x="1068" y="475"/>
                      </a:cubicBezTo>
                      <a:cubicBezTo>
                        <a:pt x="1101" y="510"/>
                        <a:pt x="1101" y="510"/>
                        <a:pt x="1101" y="510"/>
                      </a:cubicBezTo>
                      <a:cubicBezTo>
                        <a:pt x="1065" y="551"/>
                        <a:pt x="1028" y="591"/>
                        <a:pt x="990" y="628"/>
                      </a:cubicBezTo>
                      <a:cubicBezTo>
                        <a:pt x="813" y="797"/>
                        <a:pt x="600" y="924"/>
                        <a:pt x="373" y="996"/>
                      </a:cubicBezTo>
                      <a:cubicBezTo>
                        <a:pt x="255" y="1033"/>
                        <a:pt x="132" y="1055"/>
                        <a:pt x="8" y="1063"/>
                      </a:cubicBezTo>
                      <a:close/>
                    </a:path>
                  </a:pathLst>
                </a:custGeom>
                <a:solidFill>
                  <a:schemeClr val="accent4"/>
                </a:solidFill>
                <a:ln>
                  <a:noFill/>
                </a:ln>
              </p:spPr>
              <p:txBody>
                <a:bodyPr vert="horz" wrap="square" lIns="91440" tIns="45720" rIns="91440" bIns="45720" numCol="1" anchor="t" anchorCtr="0" compatLnSpc="1"/>
                <a:lstStyle/>
                <a:p>
                  <a:endParaRPr lang="zh-CN" altLang="en-US" sz="1600"/>
                </a:p>
              </p:txBody>
            </p:sp>
          </p:grpSp>
          <p:grpSp>
            <p:nvGrpSpPr>
              <p:cNvPr id="43" name="组合 42"/>
              <p:cNvGrpSpPr/>
              <p:nvPr/>
            </p:nvGrpSpPr>
            <p:grpSpPr>
              <a:xfrm>
                <a:off x="4808905" y="1494561"/>
                <a:ext cx="3441569" cy="1928234"/>
                <a:chOff x="4591844" y="1956746"/>
                <a:chExt cx="5551187" cy="3110206"/>
              </a:xfrm>
            </p:grpSpPr>
            <p:sp>
              <p:nvSpPr>
                <p:cNvPr id="22" name="Freeform 20"/>
                <p:cNvSpPr/>
                <p:nvPr/>
              </p:nvSpPr>
              <p:spPr bwMode="auto">
                <a:xfrm>
                  <a:off x="7081183" y="1993779"/>
                  <a:ext cx="277813" cy="1366838"/>
                </a:xfrm>
                <a:custGeom>
                  <a:avLst/>
                  <a:gdLst>
                    <a:gd name="T0" fmla="*/ 171 w 175"/>
                    <a:gd name="T1" fmla="*/ 268 h 861"/>
                    <a:gd name="T2" fmla="*/ 167 w 175"/>
                    <a:gd name="T3" fmla="*/ 251 h 861"/>
                    <a:gd name="T4" fmla="*/ 102 w 175"/>
                    <a:gd name="T5" fmla="*/ 0 h 861"/>
                    <a:gd name="T6" fmla="*/ 0 w 175"/>
                    <a:gd name="T7" fmla="*/ 657 h 861"/>
                    <a:gd name="T8" fmla="*/ 47 w 175"/>
                    <a:gd name="T9" fmla="*/ 838 h 861"/>
                    <a:gd name="T10" fmla="*/ 50 w 175"/>
                    <a:gd name="T11" fmla="*/ 849 h 861"/>
                    <a:gd name="T12" fmla="*/ 53 w 175"/>
                    <a:gd name="T13" fmla="*/ 861 h 861"/>
                    <a:gd name="T14" fmla="*/ 175 w 175"/>
                    <a:gd name="T15" fmla="*/ 285 h 861"/>
                    <a:gd name="T16" fmla="*/ 171 w 175"/>
                    <a:gd name="T17" fmla="*/ 268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861">
                      <a:moveTo>
                        <a:pt x="171" y="268"/>
                      </a:moveTo>
                      <a:lnTo>
                        <a:pt x="167" y="251"/>
                      </a:lnTo>
                      <a:lnTo>
                        <a:pt x="102" y="0"/>
                      </a:lnTo>
                      <a:lnTo>
                        <a:pt x="0" y="657"/>
                      </a:lnTo>
                      <a:lnTo>
                        <a:pt x="47" y="838"/>
                      </a:lnTo>
                      <a:lnTo>
                        <a:pt x="50" y="849"/>
                      </a:lnTo>
                      <a:lnTo>
                        <a:pt x="53" y="861"/>
                      </a:lnTo>
                      <a:lnTo>
                        <a:pt x="175" y="285"/>
                      </a:lnTo>
                      <a:lnTo>
                        <a:pt x="171" y="268"/>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23" name="Freeform 21"/>
                <p:cNvSpPr/>
                <p:nvPr/>
              </p:nvSpPr>
              <p:spPr bwMode="auto">
                <a:xfrm>
                  <a:off x="7292638" y="3109791"/>
                  <a:ext cx="377825" cy="1092200"/>
                </a:xfrm>
                <a:custGeom>
                  <a:avLst/>
                  <a:gdLst>
                    <a:gd name="T0" fmla="*/ 163 w 238"/>
                    <a:gd name="T1" fmla="*/ 33 h 688"/>
                    <a:gd name="T2" fmla="*/ 158 w 238"/>
                    <a:gd name="T3" fmla="*/ 16 h 688"/>
                    <a:gd name="T4" fmla="*/ 154 w 238"/>
                    <a:gd name="T5" fmla="*/ 0 h 688"/>
                    <a:gd name="T6" fmla="*/ 0 w 238"/>
                    <a:gd name="T7" fmla="*/ 457 h 688"/>
                    <a:gd name="T8" fmla="*/ 4 w 238"/>
                    <a:gd name="T9" fmla="*/ 469 h 688"/>
                    <a:gd name="T10" fmla="*/ 7 w 238"/>
                    <a:gd name="T11" fmla="*/ 482 h 688"/>
                    <a:gd name="T12" fmla="*/ 60 w 238"/>
                    <a:gd name="T13" fmla="*/ 688 h 688"/>
                    <a:gd name="T14" fmla="*/ 238 w 238"/>
                    <a:gd name="T15" fmla="*/ 322 h 688"/>
                    <a:gd name="T16" fmla="*/ 163 w 238"/>
                    <a:gd name="T17" fmla="*/ 33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688">
                      <a:moveTo>
                        <a:pt x="163" y="33"/>
                      </a:moveTo>
                      <a:lnTo>
                        <a:pt x="158" y="16"/>
                      </a:lnTo>
                      <a:lnTo>
                        <a:pt x="154" y="0"/>
                      </a:lnTo>
                      <a:lnTo>
                        <a:pt x="0" y="457"/>
                      </a:lnTo>
                      <a:lnTo>
                        <a:pt x="4" y="469"/>
                      </a:lnTo>
                      <a:lnTo>
                        <a:pt x="7" y="482"/>
                      </a:lnTo>
                      <a:lnTo>
                        <a:pt x="60" y="688"/>
                      </a:lnTo>
                      <a:lnTo>
                        <a:pt x="238" y="322"/>
                      </a:lnTo>
                      <a:lnTo>
                        <a:pt x="163" y="33"/>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24" name="Freeform 22"/>
                <p:cNvSpPr/>
                <p:nvPr/>
              </p:nvSpPr>
              <p:spPr bwMode="auto">
                <a:xfrm>
                  <a:off x="7382808" y="3614616"/>
                  <a:ext cx="1874838" cy="1090613"/>
                </a:xfrm>
                <a:custGeom>
                  <a:avLst/>
                  <a:gdLst>
                    <a:gd name="T0" fmla="*/ 869 w 869"/>
                    <a:gd name="T1" fmla="*/ 329 h 505"/>
                    <a:gd name="T2" fmla="*/ 528 w 869"/>
                    <a:gd name="T3" fmla="*/ 505 h 505"/>
                    <a:gd name="T4" fmla="*/ 517 w 869"/>
                    <a:gd name="T5" fmla="*/ 491 h 505"/>
                    <a:gd name="T6" fmla="*/ 505 w 869"/>
                    <a:gd name="T7" fmla="*/ 477 h 505"/>
                    <a:gd name="T8" fmla="*/ 492 w 869"/>
                    <a:gd name="T9" fmla="*/ 464 h 505"/>
                    <a:gd name="T10" fmla="*/ 480 w 869"/>
                    <a:gd name="T11" fmla="*/ 451 h 505"/>
                    <a:gd name="T12" fmla="*/ 386 w 869"/>
                    <a:gd name="T13" fmla="*/ 375 h 505"/>
                    <a:gd name="T14" fmla="*/ 281 w 869"/>
                    <a:gd name="T15" fmla="*/ 318 h 505"/>
                    <a:gd name="T16" fmla="*/ 166 w 869"/>
                    <a:gd name="T17" fmla="*/ 282 h 505"/>
                    <a:gd name="T18" fmla="*/ 43 w 869"/>
                    <a:gd name="T19" fmla="*/ 270 h 505"/>
                    <a:gd name="T20" fmla="*/ 37 w 869"/>
                    <a:gd name="T21" fmla="*/ 270 h 505"/>
                    <a:gd name="T22" fmla="*/ 31 w 869"/>
                    <a:gd name="T23" fmla="*/ 270 h 505"/>
                    <a:gd name="T24" fmla="*/ 25 w 869"/>
                    <a:gd name="T25" fmla="*/ 270 h 505"/>
                    <a:gd name="T26" fmla="*/ 19 w 869"/>
                    <a:gd name="T27" fmla="*/ 270 h 505"/>
                    <a:gd name="T28" fmla="*/ 15 w 869"/>
                    <a:gd name="T29" fmla="*/ 271 h 505"/>
                    <a:gd name="T30" fmla="*/ 10 w 869"/>
                    <a:gd name="T31" fmla="*/ 271 h 505"/>
                    <a:gd name="T32" fmla="*/ 5 w 869"/>
                    <a:gd name="T33" fmla="*/ 271 h 505"/>
                    <a:gd name="T34" fmla="*/ 0 w 869"/>
                    <a:gd name="T35" fmla="*/ 272 h 505"/>
                    <a:gd name="T36" fmla="*/ 131 w 869"/>
                    <a:gd name="T37" fmla="*/ 3 h 505"/>
                    <a:gd name="T38" fmla="*/ 137 w 869"/>
                    <a:gd name="T39" fmla="*/ 2 h 505"/>
                    <a:gd name="T40" fmla="*/ 144 w 869"/>
                    <a:gd name="T41" fmla="*/ 2 h 505"/>
                    <a:gd name="T42" fmla="*/ 151 w 869"/>
                    <a:gd name="T43" fmla="*/ 1 h 505"/>
                    <a:gd name="T44" fmla="*/ 158 w 869"/>
                    <a:gd name="T45" fmla="*/ 1 h 505"/>
                    <a:gd name="T46" fmla="*/ 166 w 869"/>
                    <a:gd name="T47" fmla="*/ 1 h 505"/>
                    <a:gd name="T48" fmla="*/ 174 w 869"/>
                    <a:gd name="T49" fmla="*/ 1 h 505"/>
                    <a:gd name="T50" fmla="*/ 182 w 869"/>
                    <a:gd name="T51" fmla="*/ 0 h 505"/>
                    <a:gd name="T52" fmla="*/ 190 w 869"/>
                    <a:gd name="T53" fmla="*/ 0 h 505"/>
                    <a:gd name="T54" fmla="*/ 362 w 869"/>
                    <a:gd name="T55" fmla="*/ 18 h 505"/>
                    <a:gd name="T56" fmla="*/ 523 w 869"/>
                    <a:gd name="T57" fmla="*/ 68 h 505"/>
                    <a:gd name="T58" fmla="*/ 670 w 869"/>
                    <a:gd name="T59" fmla="*/ 147 h 505"/>
                    <a:gd name="T60" fmla="*/ 800 w 869"/>
                    <a:gd name="T61" fmla="*/ 254 h 505"/>
                    <a:gd name="T62" fmla="*/ 818 w 869"/>
                    <a:gd name="T63" fmla="*/ 272 h 505"/>
                    <a:gd name="T64" fmla="*/ 836 w 869"/>
                    <a:gd name="T65" fmla="*/ 290 h 505"/>
                    <a:gd name="T66" fmla="*/ 853 w 869"/>
                    <a:gd name="T67" fmla="*/ 310 h 505"/>
                    <a:gd name="T68" fmla="*/ 869 w 869"/>
                    <a:gd name="T69" fmla="*/ 329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69" h="505">
                      <a:moveTo>
                        <a:pt x="869" y="329"/>
                      </a:moveTo>
                      <a:cubicBezTo>
                        <a:pt x="528" y="505"/>
                        <a:pt x="528" y="505"/>
                        <a:pt x="528" y="505"/>
                      </a:cubicBezTo>
                      <a:cubicBezTo>
                        <a:pt x="525" y="500"/>
                        <a:pt x="521" y="496"/>
                        <a:pt x="517" y="491"/>
                      </a:cubicBezTo>
                      <a:cubicBezTo>
                        <a:pt x="513" y="487"/>
                        <a:pt x="509" y="482"/>
                        <a:pt x="505" y="477"/>
                      </a:cubicBezTo>
                      <a:cubicBezTo>
                        <a:pt x="501" y="473"/>
                        <a:pt x="496" y="469"/>
                        <a:pt x="492" y="464"/>
                      </a:cubicBezTo>
                      <a:cubicBezTo>
                        <a:pt x="488" y="460"/>
                        <a:pt x="484" y="455"/>
                        <a:pt x="480" y="451"/>
                      </a:cubicBezTo>
                      <a:cubicBezTo>
                        <a:pt x="451" y="423"/>
                        <a:pt x="419" y="397"/>
                        <a:pt x="386" y="375"/>
                      </a:cubicBezTo>
                      <a:cubicBezTo>
                        <a:pt x="353" y="353"/>
                        <a:pt x="318" y="333"/>
                        <a:pt x="281" y="318"/>
                      </a:cubicBezTo>
                      <a:cubicBezTo>
                        <a:pt x="244" y="302"/>
                        <a:pt x="206" y="290"/>
                        <a:pt x="166" y="282"/>
                      </a:cubicBezTo>
                      <a:cubicBezTo>
                        <a:pt x="126" y="274"/>
                        <a:pt x="85" y="270"/>
                        <a:pt x="43" y="270"/>
                      </a:cubicBezTo>
                      <a:cubicBezTo>
                        <a:pt x="41" y="270"/>
                        <a:pt x="39" y="270"/>
                        <a:pt x="37" y="270"/>
                      </a:cubicBezTo>
                      <a:cubicBezTo>
                        <a:pt x="35" y="270"/>
                        <a:pt x="33" y="270"/>
                        <a:pt x="31" y="270"/>
                      </a:cubicBezTo>
                      <a:cubicBezTo>
                        <a:pt x="29" y="270"/>
                        <a:pt x="27" y="270"/>
                        <a:pt x="25" y="270"/>
                      </a:cubicBezTo>
                      <a:cubicBezTo>
                        <a:pt x="23" y="270"/>
                        <a:pt x="21" y="270"/>
                        <a:pt x="19" y="270"/>
                      </a:cubicBezTo>
                      <a:cubicBezTo>
                        <a:pt x="18" y="270"/>
                        <a:pt x="16" y="270"/>
                        <a:pt x="15" y="271"/>
                      </a:cubicBezTo>
                      <a:cubicBezTo>
                        <a:pt x="13" y="271"/>
                        <a:pt x="11" y="271"/>
                        <a:pt x="10" y="271"/>
                      </a:cubicBezTo>
                      <a:cubicBezTo>
                        <a:pt x="8" y="271"/>
                        <a:pt x="7" y="271"/>
                        <a:pt x="5" y="271"/>
                      </a:cubicBezTo>
                      <a:cubicBezTo>
                        <a:pt x="4" y="271"/>
                        <a:pt x="2" y="271"/>
                        <a:pt x="0" y="272"/>
                      </a:cubicBezTo>
                      <a:cubicBezTo>
                        <a:pt x="131" y="3"/>
                        <a:pt x="131" y="3"/>
                        <a:pt x="131" y="3"/>
                      </a:cubicBezTo>
                      <a:cubicBezTo>
                        <a:pt x="133" y="3"/>
                        <a:pt x="135" y="3"/>
                        <a:pt x="137" y="2"/>
                      </a:cubicBezTo>
                      <a:cubicBezTo>
                        <a:pt x="140" y="2"/>
                        <a:pt x="142" y="2"/>
                        <a:pt x="144" y="2"/>
                      </a:cubicBezTo>
                      <a:cubicBezTo>
                        <a:pt x="146" y="2"/>
                        <a:pt x="149" y="2"/>
                        <a:pt x="151" y="1"/>
                      </a:cubicBezTo>
                      <a:cubicBezTo>
                        <a:pt x="153" y="1"/>
                        <a:pt x="155" y="1"/>
                        <a:pt x="158" y="1"/>
                      </a:cubicBezTo>
                      <a:cubicBezTo>
                        <a:pt x="160" y="1"/>
                        <a:pt x="163" y="1"/>
                        <a:pt x="166" y="1"/>
                      </a:cubicBezTo>
                      <a:cubicBezTo>
                        <a:pt x="168" y="1"/>
                        <a:pt x="171" y="1"/>
                        <a:pt x="174" y="1"/>
                      </a:cubicBezTo>
                      <a:cubicBezTo>
                        <a:pt x="177" y="1"/>
                        <a:pt x="179" y="1"/>
                        <a:pt x="182" y="0"/>
                      </a:cubicBezTo>
                      <a:cubicBezTo>
                        <a:pt x="185" y="0"/>
                        <a:pt x="187" y="0"/>
                        <a:pt x="190" y="0"/>
                      </a:cubicBezTo>
                      <a:cubicBezTo>
                        <a:pt x="249" y="0"/>
                        <a:pt x="306" y="6"/>
                        <a:pt x="362" y="18"/>
                      </a:cubicBezTo>
                      <a:cubicBezTo>
                        <a:pt x="418" y="29"/>
                        <a:pt x="471" y="46"/>
                        <a:pt x="523" y="68"/>
                      </a:cubicBezTo>
                      <a:cubicBezTo>
                        <a:pt x="574" y="89"/>
                        <a:pt x="624" y="116"/>
                        <a:pt x="670" y="147"/>
                      </a:cubicBezTo>
                      <a:cubicBezTo>
                        <a:pt x="716" y="178"/>
                        <a:pt x="760" y="214"/>
                        <a:pt x="800" y="254"/>
                      </a:cubicBezTo>
                      <a:cubicBezTo>
                        <a:pt x="806" y="260"/>
                        <a:pt x="812" y="266"/>
                        <a:pt x="818" y="272"/>
                      </a:cubicBezTo>
                      <a:cubicBezTo>
                        <a:pt x="824" y="278"/>
                        <a:pt x="830" y="284"/>
                        <a:pt x="836" y="290"/>
                      </a:cubicBezTo>
                      <a:cubicBezTo>
                        <a:pt x="841" y="297"/>
                        <a:pt x="847" y="303"/>
                        <a:pt x="853" y="310"/>
                      </a:cubicBezTo>
                      <a:cubicBezTo>
                        <a:pt x="858" y="316"/>
                        <a:pt x="864" y="323"/>
                        <a:pt x="869" y="329"/>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25" name="Freeform 23"/>
                <p:cNvSpPr/>
                <p:nvPr/>
              </p:nvSpPr>
              <p:spPr bwMode="auto">
                <a:xfrm>
                  <a:off x="7382808" y="3614616"/>
                  <a:ext cx="1874838" cy="1093788"/>
                </a:xfrm>
                <a:custGeom>
                  <a:avLst/>
                  <a:gdLst>
                    <a:gd name="T0" fmla="*/ 869 w 869"/>
                    <a:gd name="T1" fmla="*/ 329 h 506"/>
                    <a:gd name="T2" fmla="*/ 600 w 869"/>
                    <a:gd name="T3" fmla="*/ 468 h 506"/>
                    <a:gd name="T4" fmla="*/ 542 w 869"/>
                    <a:gd name="T5" fmla="*/ 498 h 506"/>
                    <a:gd name="T6" fmla="*/ 530 w 869"/>
                    <a:gd name="T7" fmla="*/ 504 h 506"/>
                    <a:gd name="T8" fmla="*/ 496 w 869"/>
                    <a:gd name="T9" fmla="*/ 469 h 506"/>
                    <a:gd name="T10" fmla="*/ 181 w 869"/>
                    <a:gd name="T11" fmla="*/ 285 h 506"/>
                    <a:gd name="T12" fmla="*/ 0 w 869"/>
                    <a:gd name="T13" fmla="*/ 272 h 506"/>
                    <a:gd name="T14" fmla="*/ 131 w 869"/>
                    <a:gd name="T15" fmla="*/ 3 h 506"/>
                    <a:gd name="T16" fmla="*/ 162 w 869"/>
                    <a:gd name="T17" fmla="*/ 1 h 506"/>
                    <a:gd name="T18" fmla="*/ 236 w 869"/>
                    <a:gd name="T19" fmla="*/ 2 h 506"/>
                    <a:gd name="T20" fmla="*/ 419 w 869"/>
                    <a:gd name="T21" fmla="*/ 31 h 506"/>
                    <a:gd name="T22" fmla="*/ 740 w 869"/>
                    <a:gd name="T23" fmla="*/ 200 h 506"/>
                    <a:gd name="T24" fmla="*/ 869 w 869"/>
                    <a:gd name="T25" fmla="*/ 32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9" h="506">
                      <a:moveTo>
                        <a:pt x="869" y="329"/>
                      </a:moveTo>
                      <a:cubicBezTo>
                        <a:pt x="779" y="375"/>
                        <a:pt x="690" y="422"/>
                        <a:pt x="600" y="468"/>
                      </a:cubicBezTo>
                      <a:cubicBezTo>
                        <a:pt x="581" y="478"/>
                        <a:pt x="561" y="488"/>
                        <a:pt x="542" y="498"/>
                      </a:cubicBezTo>
                      <a:cubicBezTo>
                        <a:pt x="538" y="500"/>
                        <a:pt x="534" y="502"/>
                        <a:pt x="530" y="504"/>
                      </a:cubicBezTo>
                      <a:cubicBezTo>
                        <a:pt x="526" y="506"/>
                        <a:pt x="501" y="473"/>
                        <a:pt x="496" y="469"/>
                      </a:cubicBezTo>
                      <a:cubicBezTo>
                        <a:pt x="411" y="377"/>
                        <a:pt x="300" y="313"/>
                        <a:pt x="181" y="285"/>
                      </a:cubicBezTo>
                      <a:cubicBezTo>
                        <a:pt x="121" y="272"/>
                        <a:pt x="61" y="268"/>
                        <a:pt x="0" y="272"/>
                      </a:cubicBezTo>
                      <a:cubicBezTo>
                        <a:pt x="43" y="183"/>
                        <a:pt x="131" y="3"/>
                        <a:pt x="131" y="3"/>
                      </a:cubicBezTo>
                      <a:cubicBezTo>
                        <a:pt x="131" y="3"/>
                        <a:pt x="153" y="1"/>
                        <a:pt x="162" y="1"/>
                      </a:cubicBezTo>
                      <a:cubicBezTo>
                        <a:pt x="186" y="0"/>
                        <a:pt x="211" y="0"/>
                        <a:pt x="236" y="2"/>
                      </a:cubicBezTo>
                      <a:cubicBezTo>
                        <a:pt x="298" y="5"/>
                        <a:pt x="359" y="15"/>
                        <a:pt x="419" y="31"/>
                      </a:cubicBezTo>
                      <a:cubicBezTo>
                        <a:pt x="536" y="64"/>
                        <a:pt x="645" y="122"/>
                        <a:pt x="740" y="200"/>
                      </a:cubicBezTo>
                      <a:cubicBezTo>
                        <a:pt x="787" y="238"/>
                        <a:pt x="830" y="282"/>
                        <a:pt x="869" y="329"/>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36" name="Freeform 32"/>
                <p:cNvSpPr/>
                <p:nvPr/>
              </p:nvSpPr>
              <p:spPr bwMode="auto">
                <a:xfrm>
                  <a:off x="4591844" y="4158266"/>
                  <a:ext cx="1022350" cy="430213"/>
                </a:xfrm>
                <a:custGeom>
                  <a:avLst/>
                  <a:gdLst>
                    <a:gd name="T0" fmla="*/ 379 w 644"/>
                    <a:gd name="T1" fmla="*/ 0 h 271"/>
                    <a:gd name="T2" fmla="*/ 644 w 644"/>
                    <a:gd name="T3" fmla="*/ 271 h 271"/>
                    <a:gd name="T4" fmla="*/ 372 w 644"/>
                    <a:gd name="T5" fmla="*/ 271 h 271"/>
                    <a:gd name="T6" fmla="*/ 0 w 644"/>
                    <a:gd name="T7" fmla="*/ 2 h 271"/>
                    <a:gd name="T8" fmla="*/ 379 w 644"/>
                    <a:gd name="T9" fmla="*/ 0 h 271"/>
                  </a:gdLst>
                  <a:ahLst/>
                  <a:cxnLst>
                    <a:cxn ang="0">
                      <a:pos x="T0" y="T1"/>
                    </a:cxn>
                    <a:cxn ang="0">
                      <a:pos x="T2" y="T3"/>
                    </a:cxn>
                    <a:cxn ang="0">
                      <a:pos x="T4" y="T5"/>
                    </a:cxn>
                    <a:cxn ang="0">
                      <a:pos x="T6" y="T7"/>
                    </a:cxn>
                    <a:cxn ang="0">
                      <a:pos x="T8" y="T9"/>
                    </a:cxn>
                  </a:cxnLst>
                  <a:rect l="0" t="0" r="r" b="b"/>
                  <a:pathLst>
                    <a:path w="644" h="271">
                      <a:moveTo>
                        <a:pt x="379" y="0"/>
                      </a:moveTo>
                      <a:lnTo>
                        <a:pt x="644" y="271"/>
                      </a:lnTo>
                      <a:lnTo>
                        <a:pt x="372" y="271"/>
                      </a:lnTo>
                      <a:lnTo>
                        <a:pt x="0" y="2"/>
                      </a:lnTo>
                      <a:lnTo>
                        <a:pt x="379" y="0"/>
                      </a:ln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sz="1600"/>
                </a:p>
              </p:txBody>
            </p:sp>
            <p:sp>
              <p:nvSpPr>
                <p:cNvPr id="37" name="Freeform 33"/>
                <p:cNvSpPr/>
                <p:nvPr/>
              </p:nvSpPr>
              <p:spPr bwMode="auto">
                <a:xfrm>
                  <a:off x="5799905" y="4158266"/>
                  <a:ext cx="736600" cy="431800"/>
                </a:xfrm>
                <a:custGeom>
                  <a:avLst/>
                  <a:gdLst>
                    <a:gd name="T0" fmla="*/ 433 w 464"/>
                    <a:gd name="T1" fmla="*/ 0 h 272"/>
                    <a:gd name="T2" fmla="*/ 464 w 464"/>
                    <a:gd name="T3" fmla="*/ 271 h 272"/>
                    <a:gd name="T4" fmla="*/ 154 w 464"/>
                    <a:gd name="T5" fmla="*/ 272 h 272"/>
                    <a:gd name="T6" fmla="*/ 0 w 464"/>
                    <a:gd name="T7" fmla="*/ 1 h 272"/>
                    <a:gd name="T8" fmla="*/ 433 w 464"/>
                    <a:gd name="T9" fmla="*/ 0 h 272"/>
                  </a:gdLst>
                  <a:ahLst/>
                  <a:cxnLst>
                    <a:cxn ang="0">
                      <a:pos x="T0" y="T1"/>
                    </a:cxn>
                    <a:cxn ang="0">
                      <a:pos x="T2" y="T3"/>
                    </a:cxn>
                    <a:cxn ang="0">
                      <a:pos x="T4" y="T5"/>
                    </a:cxn>
                    <a:cxn ang="0">
                      <a:pos x="T6" y="T7"/>
                    </a:cxn>
                    <a:cxn ang="0">
                      <a:pos x="T8" y="T9"/>
                    </a:cxn>
                  </a:cxnLst>
                  <a:rect l="0" t="0" r="r" b="b"/>
                  <a:pathLst>
                    <a:path w="464" h="272">
                      <a:moveTo>
                        <a:pt x="433" y="0"/>
                      </a:moveTo>
                      <a:lnTo>
                        <a:pt x="464" y="271"/>
                      </a:lnTo>
                      <a:lnTo>
                        <a:pt x="154" y="272"/>
                      </a:lnTo>
                      <a:lnTo>
                        <a:pt x="0" y="1"/>
                      </a:lnTo>
                      <a:lnTo>
                        <a:pt x="433" y="0"/>
                      </a:ln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sz="1600"/>
                </a:p>
              </p:txBody>
            </p:sp>
            <p:sp>
              <p:nvSpPr>
                <p:cNvPr id="38" name="Freeform 34"/>
                <p:cNvSpPr/>
                <p:nvPr/>
              </p:nvSpPr>
              <p:spPr bwMode="auto">
                <a:xfrm>
                  <a:off x="5298255" y="4176364"/>
                  <a:ext cx="825500" cy="890588"/>
                </a:xfrm>
                <a:custGeom>
                  <a:avLst/>
                  <a:gdLst>
                    <a:gd name="T0" fmla="*/ 379 w 383"/>
                    <a:gd name="T1" fmla="*/ 258 h 412"/>
                    <a:gd name="T2" fmla="*/ 328 w 383"/>
                    <a:gd name="T3" fmla="*/ 136 h 412"/>
                    <a:gd name="T4" fmla="*/ 250 w 383"/>
                    <a:gd name="T5" fmla="*/ 0 h 412"/>
                    <a:gd name="T6" fmla="*/ 225 w 383"/>
                    <a:gd name="T7" fmla="*/ 203 h 412"/>
                    <a:gd name="T8" fmla="*/ 0 w 383"/>
                    <a:gd name="T9" fmla="*/ 263 h 412"/>
                    <a:gd name="T10" fmla="*/ 148 w 383"/>
                    <a:gd name="T11" fmla="*/ 360 h 412"/>
                    <a:gd name="T12" fmla="*/ 284 w 383"/>
                    <a:gd name="T13" fmla="*/ 397 h 412"/>
                    <a:gd name="T14" fmla="*/ 379 w 383"/>
                    <a:gd name="T15" fmla="*/ 25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3" h="412">
                      <a:moveTo>
                        <a:pt x="379" y="258"/>
                      </a:moveTo>
                      <a:cubicBezTo>
                        <a:pt x="377" y="212"/>
                        <a:pt x="350" y="174"/>
                        <a:pt x="328" y="136"/>
                      </a:cubicBezTo>
                      <a:cubicBezTo>
                        <a:pt x="302" y="91"/>
                        <a:pt x="276" y="46"/>
                        <a:pt x="250" y="0"/>
                      </a:cubicBezTo>
                      <a:cubicBezTo>
                        <a:pt x="289" y="68"/>
                        <a:pt x="270" y="141"/>
                        <a:pt x="225" y="203"/>
                      </a:cubicBezTo>
                      <a:cubicBezTo>
                        <a:pt x="169" y="279"/>
                        <a:pt x="78" y="314"/>
                        <a:pt x="0" y="263"/>
                      </a:cubicBezTo>
                      <a:cubicBezTo>
                        <a:pt x="50" y="295"/>
                        <a:pt x="99" y="327"/>
                        <a:pt x="148" y="360"/>
                      </a:cubicBezTo>
                      <a:cubicBezTo>
                        <a:pt x="191" y="388"/>
                        <a:pt x="231" y="412"/>
                        <a:pt x="284" y="397"/>
                      </a:cubicBezTo>
                      <a:cubicBezTo>
                        <a:pt x="341" y="381"/>
                        <a:pt x="383" y="321"/>
                        <a:pt x="379" y="258"/>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sz="1600"/>
                </a:p>
              </p:txBody>
            </p:sp>
            <p:sp>
              <p:nvSpPr>
                <p:cNvPr id="39" name="Freeform 35"/>
                <p:cNvSpPr/>
                <p:nvPr/>
              </p:nvSpPr>
              <p:spPr bwMode="auto">
                <a:xfrm>
                  <a:off x="6763809" y="2356453"/>
                  <a:ext cx="520700" cy="1277938"/>
                </a:xfrm>
                <a:custGeom>
                  <a:avLst/>
                  <a:gdLst>
                    <a:gd name="T0" fmla="*/ 231 w 242"/>
                    <a:gd name="T1" fmla="*/ 10 h 591"/>
                    <a:gd name="T2" fmla="*/ 25 w 242"/>
                    <a:gd name="T3" fmla="*/ 165 h 591"/>
                    <a:gd name="T4" fmla="*/ 16 w 242"/>
                    <a:gd name="T5" fmla="*/ 233 h 591"/>
                    <a:gd name="T6" fmla="*/ 10 w 242"/>
                    <a:gd name="T7" fmla="*/ 353 h 591"/>
                    <a:gd name="T8" fmla="*/ 0 w 242"/>
                    <a:gd name="T9" fmla="*/ 591 h 591"/>
                    <a:gd name="T10" fmla="*/ 57 w 242"/>
                    <a:gd name="T11" fmla="*/ 476 h 591"/>
                    <a:gd name="T12" fmla="*/ 120 w 242"/>
                    <a:gd name="T13" fmla="*/ 448 h 591"/>
                    <a:gd name="T14" fmla="*/ 161 w 242"/>
                    <a:gd name="T15" fmla="*/ 446 h 591"/>
                    <a:gd name="T16" fmla="*/ 184 w 242"/>
                    <a:gd name="T17" fmla="*/ 322 h 591"/>
                    <a:gd name="T18" fmla="*/ 242 w 242"/>
                    <a:gd name="T19" fmla="*/ 15 h 591"/>
                    <a:gd name="T20" fmla="*/ 231 w 242"/>
                    <a:gd name="T21" fmla="*/ 1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591">
                      <a:moveTo>
                        <a:pt x="231" y="10"/>
                      </a:moveTo>
                      <a:cubicBezTo>
                        <a:pt x="138" y="0"/>
                        <a:pt x="52" y="70"/>
                        <a:pt x="25" y="165"/>
                      </a:cubicBezTo>
                      <a:cubicBezTo>
                        <a:pt x="18" y="187"/>
                        <a:pt x="17" y="210"/>
                        <a:pt x="16" y="233"/>
                      </a:cubicBezTo>
                      <a:cubicBezTo>
                        <a:pt x="14" y="273"/>
                        <a:pt x="12" y="313"/>
                        <a:pt x="10" y="353"/>
                      </a:cubicBezTo>
                      <a:cubicBezTo>
                        <a:pt x="7" y="432"/>
                        <a:pt x="3" y="512"/>
                        <a:pt x="0" y="591"/>
                      </a:cubicBezTo>
                      <a:cubicBezTo>
                        <a:pt x="1" y="546"/>
                        <a:pt x="23" y="503"/>
                        <a:pt x="57" y="476"/>
                      </a:cubicBezTo>
                      <a:cubicBezTo>
                        <a:pt x="76" y="462"/>
                        <a:pt x="97" y="452"/>
                        <a:pt x="120" y="448"/>
                      </a:cubicBezTo>
                      <a:cubicBezTo>
                        <a:pt x="124" y="447"/>
                        <a:pt x="161" y="447"/>
                        <a:pt x="161" y="446"/>
                      </a:cubicBezTo>
                      <a:cubicBezTo>
                        <a:pt x="169" y="405"/>
                        <a:pt x="176" y="363"/>
                        <a:pt x="184" y="322"/>
                      </a:cubicBezTo>
                      <a:cubicBezTo>
                        <a:pt x="203" y="220"/>
                        <a:pt x="222" y="118"/>
                        <a:pt x="242" y="15"/>
                      </a:cubicBezTo>
                      <a:cubicBezTo>
                        <a:pt x="240" y="15"/>
                        <a:pt x="233" y="10"/>
                        <a:pt x="231" y="10"/>
                      </a:cubicBezTo>
                      <a:close/>
                    </a:path>
                  </a:pathLst>
                </a:custGeom>
                <a:solidFill>
                  <a:schemeClr val="accent3">
                    <a:lumMod val="50000"/>
                  </a:schemeClr>
                </a:solidFill>
                <a:ln>
                  <a:noFill/>
                </a:ln>
              </p:spPr>
              <p:txBody>
                <a:bodyPr vert="horz" wrap="square" lIns="91440" tIns="45720" rIns="91440" bIns="45720" numCol="1" anchor="t" anchorCtr="0" compatLnSpc="1"/>
                <a:lstStyle/>
                <a:p>
                  <a:endParaRPr lang="zh-CN" altLang="en-US" sz="1600"/>
                </a:p>
              </p:txBody>
            </p:sp>
            <p:sp>
              <p:nvSpPr>
                <p:cNvPr id="40" name="Freeform 36"/>
                <p:cNvSpPr/>
                <p:nvPr/>
              </p:nvSpPr>
              <p:spPr bwMode="auto">
                <a:xfrm>
                  <a:off x="6818542" y="2766631"/>
                  <a:ext cx="735013" cy="1131888"/>
                </a:xfrm>
                <a:custGeom>
                  <a:avLst/>
                  <a:gdLst>
                    <a:gd name="T0" fmla="*/ 240 w 341"/>
                    <a:gd name="T1" fmla="*/ 438 h 524"/>
                    <a:gd name="T2" fmla="*/ 341 w 341"/>
                    <a:gd name="T3" fmla="*/ 137 h 524"/>
                    <a:gd name="T4" fmla="*/ 140 w 341"/>
                    <a:gd name="T5" fmla="*/ 178 h 524"/>
                    <a:gd name="T6" fmla="*/ 24 w 341"/>
                    <a:gd name="T7" fmla="*/ 0 h 524"/>
                    <a:gd name="T8" fmla="*/ 9 w 341"/>
                    <a:gd name="T9" fmla="*/ 241 h 524"/>
                    <a:gd name="T10" fmla="*/ 3 w 341"/>
                    <a:gd name="T11" fmla="*/ 347 h 524"/>
                    <a:gd name="T12" fmla="*/ 4 w 341"/>
                    <a:gd name="T13" fmla="*/ 411 h 524"/>
                    <a:gd name="T14" fmla="*/ 76 w 341"/>
                    <a:gd name="T15" fmla="*/ 507 h 524"/>
                    <a:gd name="T16" fmla="*/ 174 w 341"/>
                    <a:gd name="T17" fmla="*/ 512 h 524"/>
                    <a:gd name="T18" fmla="*/ 218 w 341"/>
                    <a:gd name="T19" fmla="*/ 487 h 524"/>
                    <a:gd name="T20" fmla="*/ 240 w 341"/>
                    <a:gd name="T21" fmla="*/ 43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524">
                      <a:moveTo>
                        <a:pt x="240" y="438"/>
                      </a:moveTo>
                      <a:cubicBezTo>
                        <a:pt x="274" y="337"/>
                        <a:pt x="308" y="237"/>
                        <a:pt x="341" y="137"/>
                      </a:cubicBezTo>
                      <a:cubicBezTo>
                        <a:pt x="290" y="199"/>
                        <a:pt x="211" y="212"/>
                        <a:pt x="140" y="178"/>
                      </a:cubicBezTo>
                      <a:cubicBezTo>
                        <a:pt x="71" y="147"/>
                        <a:pt x="19" y="78"/>
                        <a:pt x="24" y="0"/>
                      </a:cubicBezTo>
                      <a:cubicBezTo>
                        <a:pt x="19" y="80"/>
                        <a:pt x="14" y="161"/>
                        <a:pt x="9" y="241"/>
                      </a:cubicBezTo>
                      <a:cubicBezTo>
                        <a:pt x="7" y="277"/>
                        <a:pt x="5" y="312"/>
                        <a:pt x="3" y="347"/>
                      </a:cubicBezTo>
                      <a:cubicBezTo>
                        <a:pt x="1" y="369"/>
                        <a:pt x="0" y="390"/>
                        <a:pt x="4" y="411"/>
                      </a:cubicBezTo>
                      <a:cubicBezTo>
                        <a:pt x="12" y="453"/>
                        <a:pt x="40" y="489"/>
                        <a:pt x="76" y="507"/>
                      </a:cubicBezTo>
                      <a:cubicBezTo>
                        <a:pt x="106" y="523"/>
                        <a:pt x="142" y="524"/>
                        <a:pt x="174" y="512"/>
                      </a:cubicBezTo>
                      <a:cubicBezTo>
                        <a:pt x="190" y="507"/>
                        <a:pt x="206" y="499"/>
                        <a:pt x="218" y="487"/>
                      </a:cubicBezTo>
                      <a:cubicBezTo>
                        <a:pt x="231" y="475"/>
                        <a:pt x="235" y="454"/>
                        <a:pt x="240" y="438"/>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sz="1600"/>
                </a:p>
              </p:txBody>
            </p:sp>
            <p:sp>
              <p:nvSpPr>
                <p:cNvPr id="41" name="Freeform 37"/>
                <p:cNvSpPr/>
                <p:nvPr/>
              </p:nvSpPr>
              <p:spPr bwMode="auto">
                <a:xfrm>
                  <a:off x="6482609" y="3637058"/>
                  <a:ext cx="1114425" cy="952500"/>
                </a:xfrm>
                <a:custGeom>
                  <a:avLst/>
                  <a:gdLst>
                    <a:gd name="T0" fmla="*/ 517 w 517"/>
                    <a:gd name="T1" fmla="*/ 0 h 441"/>
                    <a:gd name="T2" fmla="*/ 394 w 517"/>
                    <a:gd name="T3" fmla="*/ 268 h 441"/>
                    <a:gd name="T4" fmla="*/ 290 w 517"/>
                    <a:gd name="T5" fmla="*/ 288 h 441"/>
                    <a:gd name="T6" fmla="*/ 192 w 517"/>
                    <a:gd name="T7" fmla="*/ 324 h 441"/>
                    <a:gd name="T8" fmla="*/ 103 w 517"/>
                    <a:gd name="T9" fmla="*/ 376 h 441"/>
                    <a:gd name="T10" fmla="*/ 23 w 517"/>
                    <a:gd name="T11" fmla="*/ 441 h 441"/>
                    <a:gd name="T12" fmla="*/ 0 w 517"/>
                    <a:gd name="T13" fmla="*/ 242 h 441"/>
                    <a:gd name="T14" fmla="*/ 111 w 517"/>
                    <a:gd name="T15" fmla="*/ 151 h 441"/>
                    <a:gd name="T16" fmla="*/ 236 w 517"/>
                    <a:gd name="T17" fmla="*/ 78 h 441"/>
                    <a:gd name="T18" fmla="*/ 371 w 517"/>
                    <a:gd name="T19" fmla="*/ 27 h 441"/>
                    <a:gd name="T20" fmla="*/ 517 w 517"/>
                    <a:gd name="T2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7" h="441">
                      <a:moveTo>
                        <a:pt x="517" y="0"/>
                      </a:moveTo>
                      <a:cubicBezTo>
                        <a:pt x="394" y="268"/>
                        <a:pt x="394" y="268"/>
                        <a:pt x="394" y="268"/>
                      </a:cubicBezTo>
                      <a:cubicBezTo>
                        <a:pt x="358" y="272"/>
                        <a:pt x="323" y="278"/>
                        <a:pt x="290" y="288"/>
                      </a:cubicBezTo>
                      <a:cubicBezTo>
                        <a:pt x="256" y="297"/>
                        <a:pt x="223" y="309"/>
                        <a:pt x="192" y="324"/>
                      </a:cubicBezTo>
                      <a:cubicBezTo>
                        <a:pt x="161" y="339"/>
                        <a:pt x="131" y="356"/>
                        <a:pt x="103" y="376"/>
                      </a:cubicBezTo>
                      <a:cubicBezTo>
                        <a:pt x="75" y="396"/>
                        <a:pt x="48" y="417"/>
                        <a:pt x="23" y="441"/>
                      </a:cubicBezTo>
                      <a:cubicBezTo>
                        <a:pt x="0" y="242"/>
                        <a:pt x="0" y="242"/>
                        <a:pt x="0" y="242"/>
                      </a:cubicBezTo>
                      <a:cubicBezTo>
                        <a:pt x="34" y="209"/>
                        <a:pt x="72" y="178"/>
                        <a:pt x="111" y="151"/>
                      </a:cubicBezTo>
                      <a:cubicBezTo>
                        <a:pt x="151" y="123"/>
                        <a:pt x="192" y="99"/>
                        <a:pt x="236" y="78"/>
                      </a:cubicBezTo>
                      <a:cubicBezTo>
                        <a:pt x="279" y="58"/>
                        <a:pt x="324" y="41"/>
                        <a:pt x="371" y="27"/>
                      </a:cubicBezTo>
                      <a:cubicBezTo>
                        <a:pt x="419" y="14"/>
                        <a:pt x="467" y="5"/>
                        <a:pt x="517" y="0"/>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sz="1600"/>
                </a:p>
              </p:txBody>
            </p:sp>
            <p:grpSp>
              <p:nvGrpSpPr>
                <p:cNvPr id="32" name="组合 31"/>
                <p:cNvGrpSpPr/>
                <p:nvPr/>
              </p:nvGrpSpPr>
              <p:grpSpPr>
                <a:xfrm>
                  <a:off x="4591844" y="2020888"/>
                  <a:ext cx="3011488" cy="2817813"/>
                  <a:chOff x="4591844" y="2020888"/>
                  <a:chExt cx="3011488" cy="2817813"/>
                </a:xfrm>
              </p:grpSpPr>
              <p:sp>
                <p:nvSpPr>
                  <p:cNvPr id="30" name="Freeform 27"/>
                  <p:cNvSpPr/>
                  <p:nvPr/>
                </p:nvSpPr>
                <p:spPr bwMode="auto">
                  <a:xfrm>
                    <a:off x="4591844" y="2020888"/>
                    <a:ext cx="3011488" cy="2817813"/>
                  </a:xfrm>
                  <a:custGeom>
                    <a:avLst/>
                    <a:gdLst>
                      <a:gd name="T0" fmla="*/ 1204 w 1399"/>
                      <a:gd name="T1" fmla="*/ 0 h 1305"/>
                      <a:gd name="T2" fmla="*/ 1250 w 1399"/>
                      <a:gd name="T3" fmla="*/ 176 h 1305"/>
                      <a:gd name="T4" fmla="*/ 1032 w 1399"/>
                      <a:gd name="T5" fmla="*/ 445 h 1305"/>
                      <a:gd name="T6" fmla="*/ 1348 w 1399"/>
                      <a:gd name="T7" fmla="*/ 556 h 1305"/>
                      <a:gd name="T8" fmla="*/ 1399 w 1399"/>
                      <a:gd name="T9" fmla="*/ 752 h 1305"/>
                      <a:gd name="T10" fmla="*/ 1051 w 1399"/>
                      <a:gd name="T11" fmla="*/ 866 h 1305"/>
                      <a:gd name="T12" fmla="*/ 904 w 1399"/>
                      <a:gd name="T13" fmla="*/ 973 h 1305"/>
                      <a:gd name="T14" fmla="*/ 882 w 1399"/>
                      <a:gd name="T15" fmla="*/ 995 h 1305"/>
                      <a:gd name="T16" fmla="*/ 855 w 1399"/>
                      <a:gd name="T17" fmla="*/ 994 h 1305"/>
                      <a:gd name="T18" fmla="*/ 564 w 1399"/>
                      <a:gd name="T19" fmla="*/ 995 h 1305"/>
                      <a:gd name="T20" fmla="*/ 422 w 1399"/>
                      <a:gd name="T21" fmla="*/ 1305 h 1305"/>
                      <a:gd name="T22" fmla="*/ 279 w 1399"/>
                      <a:gd name="T23" fmla="*/ 995 h 1305"/>
                      <a:gd name="T24" fmla="*/ 0 w 1399"/>
                      <a:gd name="T25" fmla="*/ 996 h 1305"/>
                      <a:gd name="T26" fmla="*/ 1059 w 1399"/>
                      <a:gd name="T27" fmla="*/ 35 h 1305"/>
                      <a:gd name="T28" fmla="*/ 1204 w 1399"/>
                      <a:gd name="T29" fmla="*/ 0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9" h="1305">
                        <a:moveTo>
                          <a:pt x="1204" y="0"/>
                        </a:moveTo>
                        <a:cubicBezTo>
                          <a:pt x="1219" y="59"/>
                          <a:pt x="1235" y="117"/>
                          <a:pt x="1250" y="176"/>
                        </a:cubicBezTo>
                        <a:cubicBezTo>
                          <a:pt x="1110" y="155"/>
                          <a:pt x="995" y="303"/>
                          <a:pt x="1032" y="445"/>
                        </a:cubicBezTo>
                        <a:cubicBezTo>
                          <a:pt x="1069" y="588"/>
                          <a:pt x="1237" y="647"/>
                          <a:pt x="1348" y="556"/>
                        </a:cubicBezTo>
                        <a:cubicBezTo>
                          <a:pt x="1365" y="621"/>
                          <a:pt x="1382" y="687"/>
                          <a:pt x="1399" y="752"/>
                        </a:cubicBezTo>
                        <a:cubicBezTo>
                          <a:pt x="1277" y="764"/>
                          <a:pt x="1158" y="803"/>
                          <a:pt x="1051" y="866"/>
                        </a:cubicBezTo>
                        <a:cubicBezTo>
                          <a:pt x="999" y="896"/>
                          <a:pt x="949" y="933"/>
                          <a:pt x="904" y="973"/>
                        </a:cubicBezTo>
                        <a:cubicBezTo>
                          <a:pt x="896" y="980"/>
                          <a:pt x="882" y="994"/>
                          <a:pt x="882" y="995"/>
                        </a:cubicBezTo>
                        <a:cubicBezTo>
                          <a:pt x="874" y="995"/>
                          <a:pt x="863" y="994"/>
                          <a:pt x="855" y="994"/>
                        </a:cubicBezTo>
                        <a:cubicBezTo>
                          <a:pt x="758" y="995"/>
                          <a:pt x="661" y="995"/>
                          <a:pt x="564" y="995"/>
                        </a:cubicBezTo>
                        <a:cubicBezTo>
                          <a:pt x="655" y="1118"/>
                          <a:pt x="570" y="1305"/>
                          <a:pt x="422" y="1305"/>
                        </a:cubicBezTo>
                        <a:cubicBezTo>
                          <a:pt x="275" y="1305"/>
                          <a:pt x="186" y="1118"/>
                          <a:pt x="279" y="995"/>
                        </a:cubicBezTo>
                        <a:cubicBezTo>
                          <a:pt x="186" y="995"/>
                          <a:pt x="93" y="996"/>
                          <a:pt x="0" y="996"/>
                        </a:cubicBezTo>
                        <a:cubicBezTo>
                          <a:pt x="197" y="528"/>
                          <a:pt x="591" y="169"/>
                          <a:pt x="1059" y="35"/>
                        </a:cubicBezTo>
                        <a:cubicBezTo>
                          <a:pt x="1107" y="21"/>
                          <a:pt x="1155" y="9"/>
                          <a:pt x="1204" y="0"/>
                        </a:cubicBezTo>
                        <a:close/>
                      </a:path>
                    </a:pathLst>
                  </a:custGeom>
                  <a:solidFill>
                    <a:schemeClr val="bg1"/>
                  </a:solidFill>
                  <a:ln>
                    <a:noFill/>
                  </a:ln>
                </p:spPr>
                <p:txBody>
                  <a:bodyPr vert="horz" wrap="square" lIns="91440" tIns="45720" rIns="91440" bIns="45720" numCol="1" anchor="t" anchorCtr="0" compatLnSpc="1"/>
                  <a:lstStyle/>
                  <a:p>
                    <a:endParaRPr lang="zh-CN" altLang="en-US" sz="1600"/>
                  </a:p>
                </p:txBody>
              </p:sp>
              <p:sp>
                <p:nvSpPr>
                  <p:cNvPr id="31" name="Freeform 28"/>
                  <p:cNvSpPr/>
                  <p:nvPr/>
                </p:nvSpPr>
                <p:spPr bwMode="auto">
                  <a:xfrm>
                    <a:off x="4680744" y="2092325"/>
                    <a:ext cx="2833688" cy="2674938"/>
                  </a:xfrm>
                  <a:custGeom>
                    <a:avLst/>
                    <a:gdLst>
                      <a:gd name="T0" fmla="*/ 376 w 1317"/>
                      <a:gd name="T1" fmla="*/ 1239 h 1239"/>
                      <a:gd name="T2" fmla="*/ 240 w 1317"/>
                      <a:gd name="T3" fmla="*/ 1145 h 1239"/>
                      <a:gd name="T4" fmla="*/ 256 w 1317"/>
                      <a:gd name="T5" fmla="*/ 979 h 1239"/>
                      <a:gd name="T6" fmla="*/ 294 w 1317"/>
                      <a:gd name="T7" fmla="*/ 929 h 1239"/>
                      <a:gd name="T8" fmla="*/ 234 w 1317"/>
                      <a:gd name="T9" fmla="*/ 929 h 1239"/>
                      <a:gd name="T10" fmla="*/ 0 w 1317"/>
                      <a:gd name="T11" fmla="*/ 929 h 1239"/>
                      <a:gd name="T12" fmla="*/ 1021 w 1317"/>
                      <a:gd name="T13" fmla="*/ 28 h 1239"/>
                      <a:gd name="T14" fmla="*/ 1138 w 1317"/>
                      <a:gd name="T15" fmla="*/ 0 h 1239"/>
                      <a:gd name="T16" fmla="*/ 1166 w 1317"/>
                      <a:gd name="T17" fmla="*/ 108 h 1239"/>
                      <a:gd name="T18" fmla="*/ 999 w 1317"/>
                      <a:gd name="T19" fmla="*/ 204 h 1239"/>
                      <a:gd name="T20" fmla="*/ 958 w 1317"/>
                      <a:gd name="T21" fmla="*/ 417 h 1239"/>
                      <a:gd name="T22" fmla="*/ 1182 w 1317"/>
                      <a:gd name="T23" fmla="*/ 594 h 1239"/>
                      <a:gd name="T24" fmla="*/ 1285 w 1317"/>
                      <a:gd name="T25" fmla="*/ 568 h 1239"/>
                      <a:gd name="T26" fmla="*/ 1317 w 1317"/>
                      <a:gd name="T27" fmla="*/ 690 h 1239"/>
                      <a:gd name="T28" fmla="*/ 991 w 1317"/>
                      <a:gd name="T29" fmla="*/ 803 h 1239"/>
                      <a:gd name="T30" fmla="*/ 840 w 1317"/>
                      <a:gd name="T31" fmla="*/ 914 h 1239"/>
                      <a:gd name="T32" fmla="*/ 825 w 1317"/>
                      <a:gd name="T33" fmla="*/ 928 h 1239"/>
                      <a:gd name="T34" fmla="*/ 822 w 1317"/>
                      <a:gd name="T35" fmla="*/ 928 h 1239"/>
                      <a:gd name="T36" fmla="*/ 810 w 1317"/>
                      <a:gd name="T37" fmla="*/ 928 h 1239"/>
                      <a:gd name="T38" fmla="*/ 518 w 1317"/>
                      <a:gd name="T39" fmla="*/ 928 h 1239"/>
                      <a:gd name="T40" fmla="*/ 458 w 1317"/>
                      <a:gd name="T41" fmla="*/ 928 h 1239"/>
                      <a:gd name="T42" fmla="*/ 495 w 1317"/>
                      <a:gd name="T43" fmla="*/ 978 h 1239"/>
                      <a:gd name="T44" fmla="*/ 511 w 1317"/>
                      <a:gd name="T45" fmla="*/ 1147 h 1239"/>
                      <a:gd name="T46" fmla="*/ 376 w 1317"/>
                      <a:gd name="T47" fmla="*/ 1239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17" h="1239">
                        <a:moveTo>
                          <a:pt x="376" y="1239"/>
                        </a:moveTo>
                        <a:cubicBezTo>
                          <a:pt x="318" y="1239"/>
                          <a:pt x="266" y="1203"/>
                          <a:pt x="240" y="1145"/>
                        </a:cubicBezTo>
                        <a:cubicBezTo>
                          <a:pt x="214" y="1088"/>
                          <a:pt x="220" y="1026"/>
                          <a:pt x="256" y="979"/>
                        </a:cubicBezTo>
                        <a:cubicBezTo>
                          <a:pt x="294" y="929"/>
                          <a:pt x="294" y="929"/>
                          <a:pt x="294" y="929"/>
                        </a:cubicBezTo>
                        <a:cubicBezTo>
                          <a:pt x="234" y="929"/>
                          <a:pt x="234" y="929"/>
                          <a:pt x="234" y="929"/>
                        </a:cubicBezTo>
                        <a:cubicBezTo>
                          <a:pt x="0" y="929"/>
                          <a:pt x="0" y="929"/>
                          <a:pt x="0" y="929"/>
                        </a:cubicBezTo>
                        <a:cubicBezTo>
                          <a:pt x="200" y="491"/>
                          <a:pt x="578" y="156"/>
                          <a:pt x="1021" y="28"/>
                        </a:cubicBezTo>
                        <a:cubicBezTo>
                          <a:pt x="1059" y="17"/>
                          <a:pt x="1099" y="8"/>
                          <a:pt x="1138" y="0"/>
                        </a:cubicBezTo>
                        <a:cubicBezTo>
                          <a:pt x="1166" y="108"/>
                          <a:pt x="1166" y="108"/>
                          <a:pt x="1166" y="108"/>
                        </a:cubicBezTo>
                        <a:cubicBezTo>
                          <a:pt x="1101" y="112"/>
                          <a:pt x="1040" y="146"/>
                          <a:pt x="999" y="204"/>
                        </a:cubicBezTo>
                        <a:cubicBezTo>
                          <a:pt x="954" y="266"/>
                          <a:pt x="939" y="344"/>
                          <a:pt x="958" y="417"/>
                        </a:cubicBezTo>
                        <a:cubicBezTo>
                          <a:pt x="985" y="521"/>
                          <a:pt x="1078" y="594"/>
                          <a:pt x="1182" y="594"/>
                        </a:cubicBezTo>
                        <a:cubicBezTo>
                          <a:pt x="1219" y="594"/>
                          <a:pt x="1254" y="585"/>
                          <a:pt x="1285" y="568"/>
                        </a:cubicBezTo>
                        <a:cubicBezTo>
                          <a:pt x="1296" y="609"/>
                          <a:pt x="1306" y="649"/>
                          <a:pt x="1317" y="690"/>
                        </a:cubicBezTo>
                        <a:cubicBezTo>
                          <a:pt x="1203" y="706"/>
                          <a:pt x="1091" y="745"/>
                          <a:pt x="991" y="803"/>
                        </a:cubicBezTo>
                        <a:cubicBezTo>
                          <a:pt x="938" y="834"/>
                          <a:pt x="887" y="872"/>
                          <a:pt x="840" y="914"/>
                        </a:cubicBezTo>
                        <a:cubicBezTo>
                          <a:pt x="834" y="920"/>
                          <a:pt x="829" y="924"/>
                          <a:pt x="825" y="928"/>
                        </a:cubicBezTo>
                        <a:cubicBezTo>
                          <a:pt x="822" y="928"/>
                          <a:pt x="822" y="928"/>
                          <a:pt x="822" y="928"/>
                        </a:cubicBezTo>
                        <a:cubicBezTo>
                          <a:pt x="810" y="928"/>
                          <a:pt x="810" y="928"/>
                          <a:pt x="810" y="928"/>
                        </a:cubicBezTo>
                        <a:cubicBezTo>
                          <a:pt x="518" y="928"/>
                          <a:pt x="518" y="928"/>
                          <a:pt x="518" y="928"/>
                        </a:cubicBezTo>
                        <a:cubicBezTo>
                          <a:pt x="458" y="928"/>
                          <a:pt x="458" y="928"/>
                          <a:pt x="458" y="928"/>
                        </a:cubicBezTo>
                        <a:cubicBezTo>
                          <a:pt x="495" y="978"/>
                          <a:pt x="495" y="978"/>
                          <a:pt x="495" y="978"/>
                        </a:cubicBezTo>
                        <a:cubicBezTo>
                          <a:pt x="531" y="1026"/>
                          <a:pt x="537" y="1089"/>
                          <a:pt x="511" y="1147"/>
                        </a:cubicBezTo>
                        <a:cubicBezTo>
                          <a:pt x="485" y="1203"/>
                          <a:pt x="434" y="1239"/>
                          <a:pt x="376" y="1239"/>
                        </a:cubicBezTo>
                        <a:close/>
                      </a:path>
                    </a:pathLst>
                  </a:custGeom>
                  <a:solidFill>
                    <a:schemeClr val="accent3"/>
                  </a:solidFill>
                  <a:ln>
                    <a:noFill/>
                  </a:ln>
                </p:spPr>
                <p:txBody>
                  <a:bodyPr vert="horz" wrap="square" lIns="91440" tIns="45720" rIns="91440" bIns="45720" numCol="1" anchor="t" anchorCtr="0" compatLnSpc="1"/>
                  <a:lstStyle/>
                  <a:p>
                    <a:endParaRPr lang="zh-CN" altLang="en-US" sz="1600"/>
                  </a:p>
                </p:txBody>
              </p:sp>
            </p:grpSp>
            <p:grpSp>
              <p:nvGrpSpPr>
                <p:cNvPr id="18" name="组合 17"/>
                <p:cNvGrpSpPr/>
                <p:nvPr/>
              </p:nvGrpSpPr>
              <p:grpSpPr>
                <a:xfrm>
                  <a:off x="6777531" y="1956746"/>
                  <a:ext cx="3365500" cy="2378075"/>
                  <a:chOff x="4377504" y="1897063"/>
                  <a:chExt cx="3365500" cy="2378075"/>
                </a:xfrm>
              </p:grpSpPr>
              <p:sp>
                <p:nvSpPr>
                  <p:cNvPr id="16" name="Freeform 15"/>
                  <p:cNvSpPr/>
                  <p:nvPr/>
                </p:nvSpPr>
                <p:spPr bwMode="auto">
                  <a:xfrm>
                    <a:off x="4377504" y="1897063"/>
                    <a:ext cx="3365500" cy="2378075"/>
                  </a:xfrm>
                  <a:custGeom>
                    <a:avLst/>
                    <a:gdLst>
                      <a:gd name="T0" fmla="*/ 476 w 1563"/>
                      <a:gd name="T1" fmla="*/ 1 h 1102"/>
                      <a:gd name="T2" fmla="*/ 1201 w 1563"/>
                      <a:gd name="T3" fmla="*/ 179 h 1102"/>
                      <a:gd name="T4" fmla="*/ 1507 w 1563"/>
                      <a:gd name="T5" fmla="*/ 388 h 1102"/>
                      <a:gd name="T6" fmla="*/ 1562 w 1563"/>
                      <a:gd name="T7" fmla="*/ 439 h 1102"/>
                      <a:gd name="T8" fmla="*/ 1558 w 1563"/>
                      <a:gd name="T9" fmla="*/ 444 h 1102"/>
                      <a:gd name="T10" fmla="*/ 1539 w 1563"/>
                      <a:gd name="T11" fmla="*/ 475 h 1102"/>
                      <a:gd name="T12" fmla="*/ 1177 w 1563"/>
                      <a:gd name="T13" fmla="*/ 1067 h 1102"/>
                      <a:gd name="T14" fmla="*/ 1155 w 1563"/>
                      <a:gd name="T15" fmla="*/ 1102 h 1102"/>
                      <a:gd name="T16" fmla="*/ 537 w 1563"/>
                      <a:gd name="T17" fmla="*/ 776 h 1102"/>
                      <a:gd name="T18" fmla="*/ 417 w 1563"/>
                      <a:gd name="T19" fmla="*/ 776 h 1102"/>
                      <a:gd name="T20" fmla="*/ 399 w 1563"/>
                      <a:gd name="T21" fmla="*/ 706 h 1102"/>
                      <a:gd name="T22" fmla="*/ 361 w 1563"/>
                      <a:gd name="T23" fmla="*/ 559 h 1102"/>
                      <a:gd name="T24" fmla="*/ 356 w 1563"/>
                      <a:gd name="T25" fmla="*/ 539 h 1102"/>
                      <a:gd name="T26" fmla="*/ 47 w 1563"/>
                      <a:gd name="T27" fmla="*/ 475 h 1102"/>
                      <a:gd name="T28" fmla="*/ 276 w 1563"/>
                      <a:gd name="T29" fmla="*/ 232 h 1102"/>
                      <a:gd name="T30" fmla="*/ 221 w 1563"/>
                      <a:gd name="T31" fmla="*/ 22 h 1102"/>
                      <a:gd name="T32" fmla="*/ 476 w 1563"/>
                      <a:gd name="T33" fmla="*/ 1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3" h="1102">
                        <a:moveTo>
                          <a:pt x="476" y="1"/>
                        </a:moveTo>
                        <a:cubicBezTo>
                          <a:pt x="727" y="0"/>
                          <a:pt x="976" y="61"/>
                          <a:pt x="1201" y="179"/>
                        </a:cubicBezTo>
                        <a:cubicBezTo>
                          <a:pt x="1309" y="237"/>
                          <a:pt x="1412" y="307"/>
                          <a:pt x="1507" y="388"/>
                        </a:cubicBezTo>
                        <a:cubicBezTo>
                          <a:pt x="1511" y="393"/>
                          <a:pt x="1563" y="436"/>
                          <a:pt x="1562" y="439"/>
                        </a:cubicBezTo>
                        <a:cubicBezTo>
                          <a:pt x="1561" y="440"/>
                          <a:pt x="1560" y="442"/>
                          <a:pt x="1558" y="444"/>
                        </a:cubicBezTo>
                        <a:cubicBezTo>
                          <a:pt x="1552" y="455"/>
                          <a:pt x="1546" y="465"/>
                          <a:pt x="1539" y="475"/>
                        </a:cubicBezTo>
                        <a:cubicBezTo>
                          <a:pt x="1418" y="673"/>
                          <a:pt x="1298" y="870"/>
                          <a:pt x="1177" y="1067"/>
                        </a:cubicBezTo>
                        <a:cubicBezTo>
                          <a:pt x="1170" y="1079"/>
                          <a:pt x="1162" y="1091"/>
                          <a:pt x="1155" y="1102"/>
                        </a:cubicBezTo>
                        <a:cubicBezTo>
                          <a:pt x="1000" y="911"/>
                          <a:pt x="775" y="792"/>
                          <a:pt x="537" y="776"/>
                        </a:cubicBezTo>
                        <a:cubicBezTo>
                          <a:pt x="529" y="775"/>
                          <a:pt x="417" y="776"/>
                          <a:pt x="417" y="776"/>
                        </a:cubicBezTo>
                        <a:cubicBezTo>
                          <a:pt x="411" y="753"/>
                          <a:pt x="405" y="728"/>
                          <a:pt x="399" y="706"/>
                        </a:cubicBezTo>
                        <a:cubicBezTo>
                          <a:pt x="386" y="657"/>
                          <a:pt x="373" y="608"/>
                          <a:pt x="361" y="559"/>
                        </a:cubicBezTo>
                        <a:cubicBezTo>
                          <a:pt x="359" y="553"/>
                          <a:pt x="357" y="546"/>
                          <a:pt x="356" y="539"/>
                        </a:cubicBezTo>
                        <a:cubicBezTo>
                          <a:pt x="265" y="648"/>
                          <a:pt x="91" y="614"/>
                          <a:pt x="47" y="475"/>
                        </a:cubicBezTo>
                        <a:cubicBezTo>
                          <a:pt x="0" y="327"/>
                          <a:pt x="137" y="183"/>
                          <a:pt x="276" y="232"/>
                        </a:cubicBezTo>
                        <a:cubicBezTo>
                          <a:pt x="257" y="162"/>
                          <a:pt x="239" y="92"/>
                          <a:pt x="221" y="22"/>
                        </a:cubicBezTo>
                        <a:cubicBezTo>
                          <a:pt x="305" y="8"/>
                          <a:pt x="391" y="1"/>
                          <a:pt x="476" y="1"/>
                        </a:cubicBezTo>
                        <a:close/>
                      </a:path>
                    </a:pathLst>
                  </a:custGeom>
                  <a:solidFill>
                    <a:schemeClr val="bg1"/>
                  </a:solidFill>
                  <a:ln>
                    <a:noFill/>
                  </a:ln>
                </p:spPr>
                <p:txBody>
                  <a:bodyPr vert="horz" wrap="square" lIns="91440" tIns="45720" rIns="91440" bIns="45720" numCol="1" anchor="t" anchorCtr="0" compatLnSpc="1"/>
                  <a:lstStyle/>
                  <a:p>
                    <a:endParaRPr lang="zh-CN" altLang="en-US" sz="1600"/>
                  </a:p>
                </p:txBody>
              </p:sp>
              <p:sp>
                <p:nvSpPr>
                  <p:cNvPr id="17" name="Freeform 16"/>
                  <p:cNvSpPr/>
                  <p:nvPr/>
                </p:nvSpPr>
                <p:spPr bwMode="auto">
                  <a:xfrm>
                    <a:off x="4513810" y="1973071"/>
                    <a:ext cx="3155950" cy="2205038"/>
                  </a:xfrm>
                  <a:custGeom>
                    <a:avLst/>
                    <a:gdLst>
                      <a:gd name="T0" fmla="*/ 1092 w 1465"/>
                      <a:gd name="T1" fmla="*/ 1021 h 1021"/>
                      <a:gd name="T2" fmla="*/ 480 w 1465"/>
                      <a:gd name="T3" fmla="*/ 714 h 1021"/>
                      <a:gd name="T4" fmla="*/ 458 w 1465"/>
                      <a:gd name="T5" fmla="*/ 714 h 1021"/>
                      <a:gd name="T6" fmla="*/ 380 w 1465"/>
                      <a:gd name="T7" fmla="*/ 714 h 1021"/>
                      <a:gd name="T8" fmla="*/ 368 w 1465"/>
                      <a:gd name="T9" fmla="*/ 667 h 1021"/>
                      <a:gd name="T10" fmla="*/ 353 w 1465"/>
                      <a:gd name="T11" fmla="*/ 611 h 1021"/>
                      <a:gd name="T12" fmla="*/ 330 w 1465"/>
                      <a:gd name="T13" fmla="*/ 520 h 1021"/>
                      <a:gd name="T14" fmla="*/ 324 w 1465"/>
                      <a:gd name="T15" fmla="*/ 500 h 1021"/>
                      <a:gd name="T16" fmla="*/ 310 w 1465"/>
                      <a:gd name="T17" fmla="*/ 445 h 1021"/>
                      <a:gd name="T18" fmla="*/ 275 w 1465"/>
                      <a:gd name="T19" fmla="*/ 488 h 1021"/>
                      <a:gd name="T20" fmla="*/ 161 w 1465"/>
                      <a:gd name="T21" fmla="*/ 542 h 1021"/>
                      <a:gd name="T22" fmla="*/ 15 w 1465"/>
                      <a:gd name="T23" fmla="*/ 434 h 1021"/>
                      <a:gd name="T24" fmla="*/ 36 w 1465"/>
                      <a:gd name="T25" fmla="*/ 292 h 1021"/>
                      <a:gd name="T26" fmla="*/ 161 w 1465"/>
                      <a:gd name="T27" fmla="*/ 222 h 1021"/>
                      <a:gd name="T28" fmla="*/ 208 w 1465"/>
                      <a:gd name="T29" fmla="*/ 230 h 1021"/>
                      <a:gd name="T30" fmla="*/ 259 w 1465"/>
                      <a:gd name="T31" fmla="*/ 248 h 1021"/>
                      <a:gd name="T32" fmla="*/ 245 w 1465"/>
                      <a:gd name="T33" fmla="*/ 192 h 1021"/>
                      <a:gd name="T34" fmla="*/ 206 w 1465"/>
                      <a:gd name="T35" fmla="*/ 46 h 1021"/>
                      <a:gd name="T36" fmla="*/ 199 w 1465"/>
                      <a:gd name="T37" fmla="*/ 17 h 1021"/>
                      <a:gd name="T38" fmla="*/ 417 w 1465"/>
                      <a:gd name="T39" fmla="*/ 0 h 1021"/>
                      <a:gd name="T40" fmla="*/ 420 w 1465"/>
                      <a:gd name="T41" fmla="*/ 0 h 1021"/>
                      <a:gd name="T42" fmla="*/ 1129 w 1465"/>
                      <a:gd name="T43" fmla="*/ 176 h 1021"/>
                      <a:gd name="T44" fmla="*/ 1429 w 1465"/>
                      <a:gd name="T45" fmla="*/ 381 h 1021"/>
                      <a:gd name="T46" fmla="*/ 1432 w 1465"/>
                      <a:gd name="T47" fmla="*/ 384 h 1021"/>
                      <a:gd name="T48" fmla="*/ 1465 w 1465"/>
                      <a:gd name="T49" fmla="*/ 413 h 1021"/>
                      <a:gd name="T50" fmla="*/ 1463 w 1465"/>
                      <a:gd name="T51" fmla="*/ 416 h 1021"/>
                      <a:gd name="T52" fmla="*/ 1456 w 1465"/>
                      <a:gd name="T53" fmla="*/ 428 h 1021"/>
                      <a:gd name="T54" fmla="*/ 1275 w 1465"/>
                      <a:gd name="T55" fmla="*/ 724 h 1021"/>
                      <a:gd name="T56" fmla="*/ 1093 w 1465"/>
                      <a:gd name="T57" fmla="*/ 1019 h 1021"/>
                      <a:gd name="T58" fmla="*/ 1092 w 1465"/>
                      <a:gd name="T59" fmla="*/ 1021 h 1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5" h="1021">
                        <a:moveTo>
                          <a:pt x="1092" y="1021"/>
                        </a:moveTo>
                        <a:cubicBezTo>
                          <a:pt x="933" y="841"/>
                          <a:pt x="712" y="730"/>
                          <a:pt x="480" y="714"/>
                        </a:cubicBezTo>
                        <a:cubicBezTo>
                          <a:pt x="478" y="714"/>
                          <a:pt x="470" y="714"/>
                          <a:pt x="458" y="714"/>
                        </a:cubicBezTo>
                        <a:cubicBezTo>
                          <a:pt x="437" y="714"/>
                          <a:pt x="402" y="714"/>
                          <a:pt x="380" y="714"/>
                        </a:cubicBezTo>
                        <a:cubicBezTo>
                          <a:pt x="368" y="667"/>
                          <a:pt x="368" y="667"/>
                          <a:pt x="368" y="667"/>
                        </a:cubicBezTo>
                        <a:cubicBezTo>
                          <a:pt x="353" y="611"/>
                          <a:pt x="353" y="611"/>
                          <a:pt x="353" y="611"/>
                        </a:cubicBezTo>
                        <a:cubicBezTo>
                          <a:pt x="330" y="520"/>
                          <a:pt x="330" y="520"/>
                          <a:pt x="330" y="520"/>
                        </a:cubicBezTo>
                        <a:cubicBezTo>
                          <a:pt x="324" y="500"/>
                          <a:pt x="324" y="500"/>
                          <a:pt x="324" y="500"/>
                        </a:cubicBezTo>
                        <a:cubicBezTo>
                          <a:pt x="310" y="445"/>
                          <a:pt x="310" y="445"/>
                          <a:pt x="310" y="445"/>
                        </a:cubicBezTo>
                        <a:cubicBezTo>
                          <a:pt x="275" y="488"/>
                          <a:pt x="275" y="488"/>
                          <a:pt x="275" y="488"/>
                        </a:cubicBezTo>
                        <a:cubicBezTo>
                          <a:pt x="246" y="523"/>
                          <a:pt x="205" y="542"/>
                          <a:pt x="161" y="542"/>
                        </a:cubicBezTo>
                        <a:cubicBezTo>
                          <a:pt x="93" y="542"/>
                          <a:pt x="36" y="500"/>
                          <a:pt x="15" y="434"/>
                        </a:cubicBezTo>
                        <a:cubicBezTo>
                          <a:pt x="0" y="386"/>
                          <a:pt x="8" y="334"/>
                          <a:pt x="36" y="292"/>
                        </a:cubicBezTo>
                        <a:cubicBezTo>
                          <a:pt x="66" y="248"/>
                          <a:pt x="113" y="222"/>
                          <a:pt x="161" y="222"/>
                        </a:cubicBezTo>
                        <a:cubicBezTo>
                          <a:pt x="177" y="222"/>
                          <a:pt x="192" y="225"/>
                          <a:pt x="208" y="230"/>
                        </a:cubicBezTo>
                        <a:cubicBezTo>
                          <a:pt x="259" y="248"/>
                          <a:pt x="259" y="248"/>
                          <a:pt x="259" y="248"/>
                        </a:cubicBezTo>
                        <a:cubicBezTo>
                          <a:pt x="245" y="192"/>
                          <a:pt x="245" y="192"/>
                          <a:pt x="245" y="192"/>
                        </a:cubicBezTo>
                        <a:cubicBezTo>
                          <a:pt x="231" y="144"/>
                          <a:pt x="219" y="95"/>
                          <a:pt x="206" y="46"/>
                        </a:cubicBezTo>
                        <a:cubicBezTo>
                          <a:pt x="199" y="17"/>
                          <a:pt x="199" y="17"/>
                          <a:pt x="199" y="17"/>
                        </a:cubicBezTo>
                        <a:cubicBezTo>
                          <a:pt x="271" y="6"/>
                          <a:pt x="344" y="0"/>
                          <a:pt x="417" y="0"/>
                        </a:cubicBezTo>
                        <a:cubicBezTo>
                          <a:pt x="420" y="0"/>
                          <a:pt x="420" y="0"/>
                          <a:pt x="420" y="0"/>
                        </a:cubicBezTo>
                        <a:cubicBezTo>
                          <a:pt x="665" y="0"/>
                          <a:pt x="910" y="61"/>
                          <a:pt x="1129" y="176"/>
                        </a:cubicBezTo>
                        <a:cubicBezTo>
                          <a:pt x="1235" y="232"/>
                          <a:pt x="1337" y="301"/>
                          <a:pt x="1429" y="381"/>
                        </a:cubicBezTo>
                        <a:cubicBezTo>
                          <a:pt x="1432" y="384"/>
                          <a:pt x="1432" y="384"/>
                          <a:pt x="1432" y="384"/>
                        </a:cubicBezTo>
                        <a:cubicBezTo>
                          <a:pt x="1448" y="397"/>
                          <a:pt x="1458" y="406"/>
                          <a:pt x="1465" y="413"/>
                        </a:cubicBezTo>
                        <a:cubicBezTo>
                          <a:pt x="1463" y="416"/>
                          <a:pt x="1463" y="416"/>
                          <a:pt x="1463" y="416"/>
                        </a:cubicBezTo>
                        <a:cubicBezTo>
                          <a:pt x="1456" y="428"/>
                          <a:pt x="1456" y="428"/>
                          <a:pt x="1456" y="428"/>
                        </a:cubicBezTo>
                        <a:cubicBezTo>
                          <a:pt x="1275" y="724"/>
                          <a:pt x="1275" y="724"/>
                          <a:pt x="1275" y="724"/>
                        </a:cubicBezTo>
                        <a:cubicBezTo>
                          <a:pt x="1093" y="1019"/>
                          <a:pt x="1093" y="1019"/>
                          <a:pt x="1093" y="1019"/>
                        </a:cubicBezTo>
                        <a:cubicBezTo>
                          <a:pt x="1092" y="1021"/>
                          <a:pt x="1092" y="1021"/>
                          <a:pt x="1092" y="1021"/>
                        </a:cubicBezTo>
                        <a:close/>
                      </a:path>
                    </a:pathLst>
                  </a:custGeom>
                  <a:solidFill>
                    <a:schemeClr val="accent4"/>
                  </a:solidFill>
                  <a:ln>
                    <a:noFill/>
                  </a:ln>
                </p:spPr>
                <p:txBody>
                  <a:bodyPr vert="horz" wrap="square" lIns="91440" tIns="45720" rIns="91440" bIns="45720" numCol="1" anchor="t" anchorCtr="0" compatLnSpc="1"/>
                  <a:lstStyle/>
                  <a:p>
                    <a:endParaRPr lang="zh-CN" altLang="en-US" sz="1600"/>
                  </a:p>
                </p:txBody>
              </p:sp>
            </p:grpSp>
          </p:grpSp>
          <p:sp>
            <p:nvSpPr>
              <p:cNvPr id="5151" name="Freeform 85"/>
              <p:cNvSpPr/>
              <p:nvPr/>
            </p:nvSpPr>
            <p:spPr bwMode="auto">
              <a:xfrm>
                <a:off x="6672330" y="4733512"/>
                <a:ext cx="221446" cy="622016"/>
              </a:xfrm>
              <a:custGeom>
                <a:avLst/>
                <a:gdLst>
                  <a:gd name="T0" fmla="*/ 225 w 225"/>
                  <a:gd name="T1" fmla="*/ 632 h 632"/>
                  <a:gd name="T2" fmla="*/ 2 w 225"/>
                  <a:gd name="T3" fmla="*/ 189 h 632"/>
                  <a:gd name="T4" fmla="*/ 0 w 225"/>
                  <a:gd name="T5" fmla="*/ 0 h 632"/>
                  <a:gd name="T6" fmla="*/ 223 w 225"/>
                  <a:gd name="T7" fmla="*/ 366 h 632"/>
                  <a:gd name="T8" fmla="*/ 225 w 225"/>
                  <a:gd name="T9" fmla="*/ 632 h 632"/>
                </a:gdLst>
                <a:ahLst/>
                <a:cxnLst>
                  <a:cxn ang="0">
                    <a:pos x="T0" y="T1"/>
                  </a:cxn>
                  <a:cxn ang="0">
                    <a:pos x="T2" y="T3"/>
                  </a:cxn>
                  <a:cxn ang="0">
                    <a:pos x="T4" y="T5"/>
                  </a:cxn>
                  <a:cxn ang="0">
                    <a:pos x="T6" y="T7"/>
                  </a:cxn>
                  <a:cxn ang="0">
                    <a:pos x="T8" y="T9"/>
                  </a:cxn>
                </a:cxnLst>
                <a:rect l="0" t="0" r="r" b="b"/>
                <a:pathLst>
                  <a:path w="225" h="632">
                    <a:moveTo>
                      <a:pt x="225" y="632"/>
                    </a:moveTo>
                    <a:lnTo>
                      <a:pt x="2" y="189"/>
                    </a:lnTo>
                    <a:lnTo>
                      <a:pt x="0" y="0"/>
                    </a:lnTo>
                    <a:lnTo>
                      <a:pt x="223" y="366"/>
                    </a:lnTo>
                    <a:lnTo>
                      <a:pt x="225" y="632"/>
                    </a:lnTo>
                    <a:close/>
                  </a:path>
                </a:pathLst>
              </a:custGeom>
              <a:solidFill>
                <a:schemeClr val="accent4">
                  <a:lumMod val="90000"/>
                </a:schemeClr>
              </a:solidFill>
              <a:ln>
                <a:noFill/>
              </a:ln>
            </p:spPr>
            <p:txBody>
              <a:bodyPr vert="horz" wrap="square" lIns="91440" tIns="45720" rIns="91440" bIns="45720" numCol="1" anchor="t" anchorCtr="0" compatLnSpc="1"/>
              <a:lstStyle/>
              <a:p>
                <a:endParaRPr lang="zh-CN" altLang="en-US" sz="1600"/>
              </a:p>
            </p:txBody>
          </p:sp>
          <p:sp>
            <p:nvSpPr>
              <p:cNvPr id="5120" name="Freeform 57"/>
              <p:cNvSpPr/>
              <p:nvPr/>
            </p:nvSpPr>
            <p:spPr bwMode="auto">
              <a:xfrm>
                <a:off x="4845388" y="4785978"/>
                <a:ext cx="2414248" cy="1335563"/>
              </a:xfrm>
              <a:custGeom>
                <a:avLst/>
                <a:gdLst>
                  <a:gd name="T0" fmla="*/ 895 w 1808"/>
                  <a:gd name="T1" fmla="*/ 0 h 997"/>
                  <a:gd name="T2" fmla="*/ 1503 w 1808"/>
                  <a:gd name="T3" fmla="*/ 224 h 997"/>
                  <a:gd name="T4" fmla="*/ 1506 w 1808"/>
                  <a:gd name="T5" fmla="*/ 461 h 997"/>
                  <a:gd name="T6" fmla="*/ 1703 w 1808"/>
                  <a:gd name="T7" fmla="*/ 430 h 997"/>
                  <a:gd name="T8" fmla="*/ 1808 w 1808"/>
                  <a:gd name="T9" fmla="*/ 604 h 997"/>
                  <a:gd name="T10" fmla="*/ 1509 w 1808"/>
                  <a:gd name="T11" fmla="*/ 750 h 997"/>
                  <a:gd name="T12" fmla="*/ 1511 w 1808"/>
                  <a:gd name="T13" fmla="*/ 891 h 997"/>
                  <a:gd name="T14" fmla="*/ 1512 w 1808"/>
                  <a:gd name="T15" fmla="*/ 980 h 997"/>
                  <a:gd name="T16" fmla="*/ 1512 w 1808"/>
                  <a:gd name="T17" fmla="*/ 996 h 997"/>
                  <a:gd name="T18" fmla="*/ 1443 w 1808"/>
                  <a:gd name="T19" fmla="*/ 997 h 997"/>
                  <a:gd name="T20" fmla="*/ 733 w 1808"/>
                  <a:gd name="T21" fmla="*/ 808 h 997"/>
                  <a:gd name="T22" fmla="*/ 0 w 1808"/>
                  <a:gd name="T23" fmla="*/ 1 h 997"/>
                  <a:gd name="T24" fmla="*/ 318 w 1808"/>
                  <a:gd name="T25" fmla="*/ 1 h 997"/>
                  <a:gd name="T26" fmla="*/ 492 w 1808"/>
                  <a:gd name="T27" fmla="*/ 321 h 997"/>
                  <a:gd name="T28" fmla="*/ 666 w 1808"/>
                  <a:gd name="T29" fmla="*/ 0 h 997"/>
                  <a:gd name="T30" fmla="*/ 895 w 1808"/>
                  <a:gd name="T31" fmla="*/ 0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8" h="997">
                    <a:moveTo>
                      <a:pt x="895" y="0"/>
                    </a:moveTo>
                    <a:cubicBezTo>
                      <a:pt x="1064" y="152"/>
                      <a:pt x="1282" y="231"/>
                      <a:pt x="1503" y="224"/>
                    </a:cubicBezTo>
                    <a:cubicBezTo>
                      <a:pt x="1504" y="303"/>
                      <a:pt x="1505" y="382"/>
                      <a:pt x="1506" y="461"/>
                    </a:cubicBezTo>
                    <a:cubicBezTo>
                      <a:pt x="1560" y="411"/>
                      <a:pt x="1638" y="398"/>
                      <a:pt x="1703" y="430"/>
                    </a:cubicBezTo>
                    <a:cubicBezTo>
                      <a:pt x="1766" y="462"/>
                      <a:pt x="1808" y="530"/>
                      <a:pt x="1808" y="604"/>
                    </a:cubicBezTo>
                    <a:cubicBezTo>
                      <a:pt x="1808" y="763"/>
                      <a:pt x="1624" y="857"/>
                      <a:pt x="1509" y="750"/>
                    </a:cubicBezTo>
                    <a:cubicBezTo>
                      <a:pt x="1509" y="797"/>
                      <a:pt x="1510" y="844"/>
                      <a:pt x="1511" y="891"/>
                    </a:cubicBezTo>
                    <a:cubicBezTo>
                      <a:pt x="1511" y="921"/>
                      <a:pt x="1512" y="951"/>
                      <a:pt x="1512" y="980"/>
                    </a:cubicBezTo>
                    <a:cubicBezTo>
                      <a:pt x="1512" y="986"/>
                      <a:pt x="1512" y="991"/>
                      <a:pt x="1512" y="996"/>
                    </a:cubicBezTo>
                    <a:cubicBezTo>
                      <a:pt x="1512" y="997"/>
                      <a:pt x="1446" y="997"/>
                      <a:pt x="1443" y="997"/>
                    </a:cubicBezTo>
                    <a:cubicBezTo>
                      <a:pt x="1196" y="992"/>
                      <a:pt x="952" y="927"/>
                      <a:pt x="733" y="808"/>
                    </a:cubicBezTo>
                    <a:cubicBezTo>
                      <a:pt x="413" y="634"/>
                      <a:pt x="152" y="347"/>
                      <a:pt x="0" y="1"/>
                    </a:cubicBezTo>
                    <a:cubicBezTo>
                      <a:pt x="106" y="1"/>
                      <a:pt x="212" y="1"/>
                      <a:pt x="318" y="1"/>
                    </a:cubicBezTo>
                    <a:cubicBezTo>
                      <a:pt x="242" y="140"/>
                      <a:pt x="340" y="321"/>
                      <a:pt x="492" y="321"/>
                    </a:cubicBezTo>
                    <a:cubicBezTo>
                      <a:pt x="645" y="321"/>
                      <a:pt x="742" y="140"/>
                      <a:pt x="666" y="0"/>
                    </a:cubicBezTo>
                    <a:cubicBezTo>
                      <a:pt x="742" y="0"/>
                      <a:pt x="819" y="0"/>
                      <a:pt x="895" y="0"/>
                    </a:cubicBezTo>
                    <a:close/>
                  </a:path>
                </a:pathLst>
              </a:custGeom>
              <a:solidFill>
                <a:schemeClr val="bg1"/>
              </a:solidFill>
              <a:ln>
                <a:noFill/>
              </a:ln>
            </p:spPr>
            <p:txBody>
              <a:bodyPr vert="horz" wrap="square" lIns="91440" tIns="45720" rIns="91440" bIns="45720" numCol="1" anchor="t" anchorCtr="0" compatLnSpc="1"/>
              <a:lstStyle/>
              <a:p>
                <a:endParaRPr lang="zh-CN" altLang="en-US" sz="1600"/>
              </a:p>
            </p:txBody>
          </p:sp>
          <p:sp>
            <p:nvSpPr>
              <p:cNvPr id="5121" name="Freeform 58"/>
              <p:cNvSpPr/>
              <p:nvPr/>
            </p:nvSpPr>
            <p:spPr bwMode="auto">
              <a:xfrm>
                <a:off x="4895583" y="4827315"/>
                <a:ext cx="2313860" cy="1252890"/>
              </a:xfrm>
              <a:custGeom>
                <a:avLst/>
                <a:gdLst>
                  <a:gd name="T0" fmla="*/ 1437 w 1733"/>
                  <a:gd name="T1" fmla="*/ 935 h 935"/>
                  <a:gd name="T2" fmla="*/ 1398 w 1733"/>
                  <a:gd name="T3" fmla="*/ 935 h 935"/>
                  <a:gd name="T4" fmla="*/ 700 w 1733"/>
                  <a:gd name="T5" fmla="*/ 749 h 935"/>
                  <a:gd name="T6" fmla="*/ 0 w 1733"/>
                  <a:gd name="T7" fmla="*/ 0 h 935"/>
                  <a:gd name="T8" fmla="*/ 166 w 1733"/>
                  <a:gd name="T9" fmla="*/ 0 h 935"/>
                  <a:gd name="T10" fmla="*/ 228 w 1733"/>
                  <a:gd name="T11" fmla="*/ 0 h 935"/>
                  <a:gd name="T12" fmla="*/ 249 w 1733"/>
                  <a:gd name="T13" fmla="*/ 198 h 935"/>
                  <a:gd name="T14" fmla="*/ 446 w 1733"/>
                  <a:gd name="T15" fmla="*/ 320 h 935"/>
                  <a:gd name="T16" fmla="*/ 644 w 1733"/>
                  <a:gd name="T17" fmla="*/ 197 h 935"/>
                  <a:gd name="T18" fmla="*/ 664 w 1733"/>
                  <a:gd name="T19" fmla="*/ 0 h 935"/>
                  <a:gd name="T20" fmla="*/ 734 w 1733"/>
                  <a:gd name="T21" fmla="*/ 0 h 935"/>
                  <a:gd name="T22" fmla="*/ 838 w 1733"/>
                  <a:gd name="T23" fmla="*/ 0 h 935"/>
                  <a:gd name="T24" fmla="*/ 1429 w 1733"/>
                  <a:gd name="T25" fmla="*/ 224 h 935"/>
                  <a:gd name="T26" fmla="*/ 1429 w 1733"/>
                  <a:gd name="T27" fmla="*/ 261 h 935"/>
                  <a:gd name="T28" fmla="*/ 1431 w 1733"/>
                  <a:gd name="T29" fmla="*/ 430 h 935"/>
                  <a:gd name="T30" fmla="*/ 1432 w 1733"/>
                  <a:gd name="T31" fmla="*/ 497 h 935"/>
                  <a:gd name="T32" fmla="*/ 1479 w 1733"/>
                  <a:gd name="T33" fmla="*/ 453 h 935"/>
                  <a:gd name="T34" fmla="*/ 1581 w 1733"/>
                  <a:gd name="T35" fmla="*/ 412 h 935"/>
                  <a:gd name="T36" fmla="*/ 1645 w 1733"/>
                  <a:gd name="T37" fmla="*/ 427 h 935"/>
                  <a:gd name="T38" fmla="*/ 1733 w 1733"/>
                  <a:gd name="T39" fmla="*/ 573 h 935"/>
                  <a:gd name="T40" fmla="*/ 1576 w 1733"/>
                  <a:gd name="T41" fmla="*/ 734 h 935"/>
                  <a:gd name="T42" fmla="*/ 1483 w 1733"/>
                  <a:gd name="T43" fmla="*/ 696 h 935"/>
                  <a:gd name="T44" fmla="*/ 1434 w 1733"/>
                  <a:gd name="T45" fmla="*/ 651 h 935"/>
                  <a:gd name="T46" fmla="*/ 1434 w 1733"/>
                  <a:gd name="T47" fmla="*/ 719 h 935"/>
                  <a:gd name="T48" fmla="*/ 1436 w 1733"/>
                  <a:gd name="T49" fmla="*/ 822 h 935"/>
                  <a:gd name="T50" fmla="*/ 1436 w 1733"/>
                  <a:gd name="T51" fmla="*/ 860 h 935"/>
                  <a:gd name="T52" fmla="*/ 1437 w 1733"/>
                  <a:gd name="T53" fmla="*/ 93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33" h="935">
                    <a:moveTo>
                      <a:pt x="1437" y="935"/>
                    </a:moveTo>
                    <a:cubicBezTo>
                      <a:pt x="1419" y="935"/>
                      <a:pt x="1399" y="935"/>
                      <a:pt x="1398" y="935"/>
                    </a:cubicBezTo>
                    <a:cubicBezTo>
                      <a:pt x="1156" y="930"/>
                      <a:pt x="914" y="866"/>
                      <a:pt x="700" y="749"/>
                    </a:cubicBezTo>
                    <a:cubicBezTo>
                      <a:pt x="398" y="585"/>
                      <a:pt x="151" y="320"/>
                      <a:pt x="0" y="0"/>
                    </a:cubicBezTo>
                    <a:cubicBezTo>
                      <a:pt x="166" y="0"/>
                      <a:pt x="166" y="0"/>
                      <a:pt x="166" y="0"/>
                    </a:cubicBezTo>
                    <a:cubicBezTo>
                      <a:pt x="228" y="0"/>
                      <a:pt x="228" y="0"/>
                      <a:pt x="228" y="0"/>
                    </a:cubicBezTo>
                    <a:cubicBezTo>
                      <a:pt x="208" y="65"/>
                      <a:pt x="215" y="136"/>
                      <a:pt x="249" y="198"/>
                    </a:cubicBezTo>
                    <a:cubicBezTo>
                      <a:pt x="291" y="274"/>
                      <a:pt x="365" y="320"/>
                      <a:pt x="446" y="320"/>
                    </a:cubicBezTo>
                    <a:cubicBezTo>
                      <a:pt x="528" y="320"/>
                      <a:pt x="602" y="274"/>
                      <a:pt x="644" y="197"/>
                    </a:cubicBezTo>
                    <a:cubicBezTo>
                      <a:pt x="678" y="135"/>
                      <a:pt x="684" y="64"/>
                      <a:pt x="664" y="0"/>
                    </a:cubicBezTo>
                    <a:cubicBezTo>
                      <a:pt x="734" y="0"/>
                      <a:pt x="734" y="0"/>
                      <a:pt x="734" y="0"/>
                    </a:cubicBezTo>
                    <a:cubicBezTo>
                      <a:pt x="838" y="0"/>
                      <a:pt x="838" y="0"/>
                      <a:pt x="838" y="0"/>
                    </a:cubicBezTo>
                    <a:cubicBezTo>
                      <a:pt x="1004" y="144"/>
                      <a:pt x="1213" y="223"/>
                      <a:pt x="1429" y="224"/>
                    </a:cubicBezTo>
                    <a:cubicBezTo>
                      <a:pt x="1429" y="261"/>
                      <a:pt x="1429" y="261"/>
                      <a:pt x="1429" y="261"/>
                    </a:cubicBezTo>
                    <a:cubicBezTo>
                      <a:pt x="1430" y="317"/>
                      <a:pt x="1430" y="374"/>
                      <a:pt x="1431" y="430"/>
                    </a:cubicBezTo>
                    <a:cubicBezTo>
                      <a:pt x="1432" y="497"/>
                      <a:pt x="1432" y="497"/>
                      <a:pt x="1432" y="497"/>
                    </a:cubicBezTo>
                    <a:cubicBezTo>
                      <a:pt x="1479" y="453"/>
                      <a:pt x="1479" y="453"/>
                      <a:pt x="1479" y="453"/>
                    </a:cubicBezTo>
                    <a:cubicBezTo>
                      <a:pt x="1507" y="427"/>
                      <a:pt x="1544" y="412"/>
                      <a:pt x="1581" y="412"/>
                    </a:cubicBezTo>
                    <a:cubicBezTo>
                      <a:pt x="1603" y="412"/>
                      <a:pt x="1625" y="417"/>
                      <a:pt x="1645" y="427"/>
                    </a:cubicBezTo>
                    <a:cubicBezTo>
                      <a:pt x="1698" y="453"/>
                      <a:pt x="1733" y="511"/>
                      <a:pt x="1733" y="573"/>
                    </a:cubicBezTo>
                    <a:cubicBezTo>
                      <a:pt x="1733" y="669"/>
                      <a:pt x="1652" y="734"/>
                      <a:pt x="1576" y="734"/>
                    </a:cubicBezTo>
                    <a:cubicBezTo>
                      <a:pt x="1541" y="734"/>
                      <a:pt x="1509" y="721"/>
                      <a:pt x="1483" y="696"/>
                    </a:cubicBezTo>
                    <a:cubicBezTo>
                      <a:pt x="1434" y="651"/>
                      <a:pt x="1434" y="651"/>
                      <a:pt x="1434" y="651"/>
                    </a:cubicBezTo>
                    <a:cubicBezTo>
                      <a:pt x="1434" y="719"/>
                      <a:pt x="1434" y="719"/>
                      <a:pt x="1434" y="719"/>
                    </a:cubicBezTo>
                    <a:cubicBezTo>
                      <a:pt x="1434" y="753"/>
                      <a:pt x="1435" y="788"/>
                      <a:pt x="1436" y="822"/>
                    </a:cubicBezTo>
                    <a:cubicBezTo>
                      <a:pt x="1436" y="860"/>
                      <a:pt x="1436" y="860"/>
                      <a:pt x="1436" y="860"/>
                    </a:cubicBezTo>
                    <a:cubicBezTo>
                      <a:pt x="1436" y="885"/>
                      <a:pt x="1437" y="910"/>
                      <a:pt x="1437" y="935"/>
                    </a:cubicBezTo>
                    <a:close/>
                  </a:path>
                </a:pathLst>
              </a:custGeom>
              <a:solidFill>
                <a:schemeClr val="accent1"/>
              </a:solidFill>
              <a:ln>
                <a:noFill/>
              </a:ln>
            </p:spPr>
            <p:txBody>
              <a:bodyPr vert="horz" wrap="square" lIns="91440" tIns="45720" rIns="91440" bIns="45720" numCol="1" anchor="t" anchorCtr="0" compatLnSpc="1"/>
              <a:lstStyle/>
              <a:p>
                <a:endParaRPr lang="zh-CN" altLang="en-US" sz="1600"/>
              </a:p>
            </p:txBody>
          </p:sp>
          <p:sp>
            <p:nvSpPr>
              <p:cNvPr id="5130" name="Freeform 66"/>
              <p:cNvSpPr/>
              <p:nvPr/>
            </p:nvSpPr>
            <p:spPr bwMode="auto">
              <a:xfrm>
                <a:off x="6039226" y="4511277"/>
                <a:ext cx="813936" cy="584616"/>
              </a:xfrm>
              <a:custGeom>
                <a:avLst/>
                <a:gdLst>
                  <a:gd name="T0" fmla="*/ 453 w 609"/>
                  <a:gd name="T1" fmla="*/ 159 h 435"/>
                  <a:gd name="T2" fmla="*/ 18 w 609"/>
                  <a:gd name="T3" fmla="*/ 0 h 435"/>
                  <a:gd name="T4" fmla="*/ 6 w 609"/>
                  <a:gd name="T5" fmla="*/ 142 h 435"/>
                  <a:gd name="T6" fmla="*/ 1 w 609"/>
                  <a:gd name="T7" fmla="*/ 204 h 435"/>
                  <a:gd name="T8" fmla="*/ 34 w 609"/>
                  <a:gd name="T9" fmla="*/ 234 h 435"/>
                  <a:gd name="T10" fmla="*/ 95 w 609"/>
                  <a:gd name="T11" fmla="*/ 279 h 435"/>
                  <a:gd name="T12" fmla="*/ 609 w 609"/>
                  <a:gd name="T13" fmla="*/ 429 h 435"/>
                  <a:gd name="T14" fmla="*/ 453 w 609"/>
                  <a:gd name="T15" fmla="*/ 159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435">
                    <a:moveTo>
                      <a:pt x="453" y="159"/>
                    </a:moveTo>
                    <a:cubicBezTo>
                      <a:pt x="295" y="165"/>
                      <a:pt x="139" y="108"/>
                      <a:pt x="18" y="0"/>
                    </a:cubicBezTo>
                    <a:cubicBezTo>
                      <a:pt x="14" y="47"/>
                      <a:pt x="10" y="94"/>
                      <a:pt x="6" y="142"/>
                    </a:cubicBezTo>
                    <a:cubicBezTo>
                      <a:pt x="4" y="162"/>
                      <a:pt x="3" y="183"/>
                      <a:pt x="1" y="204"/>
                    </a:cubicBezTo>
                    <a:cubicBezTo>
                      <a:pt x="0" y="212"/>
                      <a:pt x="28" y="229"/>
                      <a:pt x="34" y="234"/>
                    </a:cubicBezTo>
                    <a:cubicBezTo>
                      <a:pt x="54" y="249"/>
                      <a:pt x="74" y="265"/>
                      <a:pt x="95" y="279"/>
                    </a:cubicBezTo>
                    <a:cubicBezTo>
                      <a:pt x="249" y="383"/>
                      <a:pt x="427" y="435"/>
                      <a:pt x="609" y="429"/>
                    </a:cubicBezTo>
                    <a:cubicBezTo>
                      <a:pt x="557" y="339"/>
                      <a:pt x="505" y="249"/>
                      <a:pt x="453" y="159"/>
                    </a:cubicBezTo>
                    <a:close/>
                  </a:path>
                </a:pathLst>
              </a:custGeom>
              <a:solidFill>
                <a:schemeClr val="accent1"/>
              </a:solidFill>
              <a:ln>
                <a:noFill/>
              </a:ln>
            </p:spPr>
            <p:txBody>
              <a:bodyPr vert="horz" wrap="square" lIns="91440" tIns="45720" rIns="91440" bIns="45720" numCol="1" anchor="t" anchorCtr="0" compatLnSpc="1"/>
              <a:lstStyle/>
              <a:p>
                <a:endParaRPr lang="zh-CN" altLang="en-US" sz="1600"/>
              </a:p>
            </p:txBody>
          </p:sp>
          <p:grpSp>
            <p:nvGrpSpPr>
              <p:cNvPr id="60" name="组合 59"/>
              <p:cNvGrpSpPr/>
              <p:nvPr/>
            </p:nvGrpSpPr>
            <p:grpSpPr>
              <a:xfrm>
                <a:off x="3731288" y="2908741"/>
                <a:ext cx="3437819" cy="2274492"/>
                <a:chOff x="698878" y="2418148"/>
                <a:chExt cx="5545138" cy="3668713"/>
              </a:xfrm>
            </p:grpSpPr>
            <p:sp>
              <p:nvSpPr>
                <p:cNvPr id="53" name="Freeform 47"/>
                <p:cNvSpPr/>
                <p:nvPr/>
              </p:nvSpPr>
              <p:spPr bwMode="auto">
                <a:xfrm>
                  <a:off x="1009525" y="4037223"/>
                  <a:ext cx="1838325" cy="66675"/>
                </a:xfrm>
                <a:custGeom>
                  <a:avLst/>
                  <a:gdLst>
                    <a:gd name="T0" fmla="*/ 0 w 1158"/>
                    <a:gd name="T1" fmla="*/ 42 h 42"/>
                    <a:gd name="T2" fmla="*/ 634 w 1158"/>
                    <a:gd name="T3" fmla="*/ 0 h 42"/>
                    <a:gd name="T4" fmla="*/ 1158 w 1158"/>
                    <a:gd name="T5" fmla="*/ 0 h 42"/>
                    <a:gd name="T6" fmla="*/ 734 w 1158"/>
                    <a:gd name="T7" fmla="*/ 42 h 42"/>
                    <a:gd name="T8" fmla="*/ 0 w 1158"/>
                    <a:gd name="T9" fmla="*/ 42 h 42"/>
                  </a:gdLst>
                  <a:ahLst/>
                  <a:cxnLst>
                    <a:cxn ang="0">
                      <a:pos x="T0" y="T1"/>
                    </a:cxn>
                    <a:cxn ang="0">
                      <a:pos x="T2" y="T3"/>
                    </a:cxn>
                    <a:cxn ang="0">
                      <a:pos x="T4" y="T5"/>
                    </a:cxn>
                    <a:cxn ang="0">
                      <a:pos x="T6" y="T7"/>
                    </a:cxn>
                    <a:cxn ang="0">
                      <a:pos x="T8" y="T9"/>
                    </a:cxn>
                  </a:cxnLst>
                  <a:rect l="0" t="0" r="r" b="b"/>
                  <a:pathLst>
                    <a:path w="1158" h="42">
                      <a:moveTo>
                        <a:pt x="0" y="42"/>
                      </a:moveTo>
                      <a:lnTo>
                        <a:pt x="634" y="0"/>
                      </a:lnTo>
                      <a:lnTo>
                        <a:pt x="1158" y="0"/>
                      </a:lnTo>
                      <a:lnTo>
                        <a:pt x="734" y="42"/>
                      </a:lnTo>
                      <a:lnTo>
                        <a:pt x="0" y="42"/>
                      </a:ln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sp>
              <p:nvSpPr>
                <p:cNvPr id="54" name="Freeform 48"/>
                <p:cNvSpPr/>
                <p:nvPr/>
              </p:nvSpPr>
              <p:spPr bwMode="auto">
                <a:xfrm>
                  <a:off x="1083730" y="3655162"/>
                  <a:ext cx="1760538" cy="65088"/>
                </a:xfrm>
                <a:custGeom>
                  <a:avLst/>
                  <a:gdLst>
                    <a:gd name="T0" fmla="*/ 684 w 1109"/>
                    <a:gd name="T1" fmla="*/ 0 h 41"/>
                    <a:gd name="T2" fmla="*/ 1109 w 1109"/>
                    <a:gd name="T3" fmla="*/ 41 h 41"/>
                    <a:gd name="T4" fmla="*/ 620 w 1109"/>
                    <a:gd name="T5" fmla="*/ 41 h 41"/>
                    <a:gd name="T6" fmla="*/ 0 w 1109"/>
                    <a:gd name="T7" fmla="*/ 2 h 41"/>
                    <a:gd name="T8" fmla="*/ 684 w 1109"/>
                    <a:gd name="T9" fmla="*/ 0 h 41"/>
                  </a:gdLst>
                  <a:ahLst/>
                  <a:cxnLst>
                    <a:cxn ang="0">
                      <a:pos x="T0" y="T1"/>
                    </a:cxn>
                    <a:cxn ang="0">
                      <a:pos x="T2" y="T3"/>
                    </a:cxn>
                    <a:cxn ang="0">
                      <a:pos x="T4" y="T5"/>
                    </a:cxn>
                    <a:cxn ang="0">
                      <a:pos x="T6" y="T7"/>
                    </a:cxn>
                    <a:cxn ang="0">
                      <a:pos x="T8" y="T9"/>
                    </a:cxn>
                  </a:cxnLst>
                  <a:rect l="0" t="0" r="r" b="b"/>
                  <a:pathLst>
                    <a:path w="1109" h="41">
                      <a:moveTo>
                        <a:pt x="684" y="0"/>
                      </a:moveTo>
                      <a:lnTo>
                        <a:pt x="1109" y="41"/>
                      </a:lnTo>
                      <a:lnTo>
                        <a:pt x="620" y="41"/>
                      </a:lnTo>
                      <a:lnTo>
                        <a:pt x="0" y="2"/>
                      </a:lnTo>
                      <a:lnTo>
                        <a:pt x="684" y="0"/>
                      </a:lnTo>
                      <a:close/>
                    </a:path>
                  </a:pathLst>
                </a:custGeom>
                <a:solidFill>
                  <a:schemeClr val="accent2">
                    <a:lumMod val="75000"/>
                  </a:schemeClr>
                </a:solidFill>
                <a:ln>
                  <a:noFill/>
                </a:ln>
              </p:spPr>
              <p:txBody>
                <a:bodyPr vert="horz" wrap="square" lIns="91440" tIns="45720" rIns="91440" bIns="45720" numCol="1" anchor="t" anchorCtr="0" compatLnSpc="1"/>
                <a:lstStyle/>
                <a:p>
                  <a:r>
                    <a:rPr lang="en-US" altLang="zh-CN" sz="1600" dirty="0">
                      <a:solidFill>
                        <a:srgbClr val="404040"/>
                      </a:solidFill>
                    </a:rPr>
                    <a:t>      </a:t>
                  </a:r>
                  <a:endParaRPr lang="zh-CN" altLang="en-US" sz="1600" dirty="0">
                    <a:solidFill>
                      <a:srgbClr val="404040"/>
                    </a:solidFill>
                  </a:endParaRPr>
                </a:p>
              </p:txBody>
            </p:sp>
            <p:sp>
              <p:nvSpPr>
                <p:cNvPr id="55" name="Freeform 49"/>
                <p:cNvSpPr/>
                <p:nvPr/>
              </p:nvSpPr>
              <p:spPr bwMode="auto">
                <a:xfrm>
                  <a:off x="3711449" y="3645428"/>
                  <a:ext cx="260475" cy="492232"/>
                </a:xfrm>
                <a:custGeom>
                  <a:avLst/>
                  <a:gdLst>
                    <a:gd name="T0" fmla="*/ 109 w 113"/>
                    <a:gd name="T1" fmla="*/ 75 h 210"/>
                    <a:gd name="T2" fmla="*/ 112 w 113"/>
                    <a:gd name="T3" fmla="*/ 29 h 210"/>
                    <a:gd name="T4" fmla="*/ 97 w 113"/>
                    <a:gd name="T5" fmla="*/ 24 h 210"/>
                    <a:gd name="T6" fmla="*/ 7 w 113"/>
                    <a:gd name="T7" fmla="*/ 0 h 210"/>
                    <a:gd name="T8" fmla="*/ 7 w 113"/>
                    <a:gd name="T9" fmla="*/ 210 h 210"/>
                    <a:gd name="T10" fmla="*/ 62 w 113"/>
                    <a:gd name="T11" fmla="*/ 194 h 210"/>
                    <a:gd name="T12" fmla="*/ 91 w 113"/>
                    <a:gd name="T13" fmla="*/ 186 h 210"/>
                    <a:gd name="T14" fmla="*/ 113 w 113"/>
                    <a:gd name="T15" fmla="*/ 179 h 210"/>
                    <a:gd name="T16" fmla="*/ 109 w 113"/>
                    <a:gd name="T17" fmla="*/ 7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10">
                      <a:moveTo>
                        <a:pt x="109" y="75"/>
                      </a:moveTo>
                      <a:cubicBezTo>
                        <a:pt x="109" y="70"/>
                        <a:pt x="109" y="45"/>
                        <a:pt x="112" y="29"/>
                      </a:cubicBezTo>
                      <a:cubicBezTo>
                        <a:pt x="107" y="27"/>
                        <a:pt x="102" y="26"/>
                        <a:pt x="97" y="24"/>
                      </a:cubicBezTo>
                      <a:cubicBezTo>
                        <a:pt x="67" y="16"/>
                        <a:pt x="37" y="8"/>
                        <a:pt x="7" y="0"/>
                      </a:cubicBezTo>
                      <a:cubicBezTo>
                        <a:pt x="0" y="69"/>
                        <a:pt x="0" y="140"/>
                        <a:pt x="7" y="210"/>
                      </a:cubicBezTo>
                      <a:cubicBezTo>
                        <a:pt x="26" y="205"/>
                        <a:pt x="44" y="199"/>
                        <a:pt x="62" y="194"/>
                      </a:cubicBezTo>
                      <a:cubicBezTo>
                        <a:pt x="75" y="190"/>
                        <a:pt x="79" y="189"/>
                        <a:pt x="91" y="186"/>
                      </a:cubicBezTo>
                      <a:cubicBezTo>
                        <a:pt x="104" y="182"/>
                        <a:pt x="112" y="179"/>
                        <a:pt x="113" y="179"/>
                      </a:cubicBezTo>
                      <a:cubicBezTo>
                        <a:pt x="113" y="179"/>
                        <a:pt x="108" y="106"/>
                        <a:pt x="109" y="75"/>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sp>
              <p:nvSpPr>
                <p:cNvPr id="56" name="Freeform 50"/>
                <p:cNvSpPr/>
                <p:nvPr/>
              </p:nvSpPr>
              <p:spPr bwMode="auto">
                <a:xfrm>
                  <a:off x="4203892" y="2441468"/>
                  <a:ext cx="155575" cy="485775"/>
                </a:xfrm>
                <a:custGeom>
                  <a:avLst/>
                  <a:gdLst>
                    <a:gd name="T0" fmla="*/ 41 w 72"/>
                    <a:gd name="T1" fmla="*/ 0 h 224"/>
                    <a:gd name="T2" fmla="*/ 72 w 72"/>
                    <a:gd name="T3" fmla="*/ 192 h 224"/>
                    <a:gd name="T4" fmla="*/ 67 w 72"/>
                    <a:gd name="T5" fmla="*/ 197 h 224"/>
                    <a:gd name="T6" fmla="*/ 62 w 72"/>
                    <a:gd name="T7" fmla="*/ 203 h 224"/>
                    <a:gd name="T8" fmla="*/ 57 w 72"/>
                    <a:gd name="T9" fmla="*/ 208 h 224"/>
                    <a:gd name="T10" fmla="*/ 52 w 72"/>
                    <a:gd name="T11" fmla="*/ 214 h 224"/>
                    <a:gd name="T12" fmla="*/ 49 w 72"/>
                    <a:gd name="T13" fmla="*/ 216 h 224"/>
                    <a:gd name="T14" fmla="*/ 47 w 72"/>
                    <a:gd name="T15" fmla="*/ 219 h 224"/>
                    <a:gd name="T16" fmla="*/ 45 w 72"/>
                    <a:gd name="T17" fmla="*/ 222 h 224"/>
                    <a:gd name="T18" fmla="*/ 43 w 72"/>
                    <a:gd name="T19" fmla="*/ 224 h 224"/>
                    <a:gd name="T20" fmla="*/ 0 w 72"/>
                    <a:gd name="T21" fmla="*/ 45 h 224"/>
                    <a:gd name="T22" fmla="*/ 3 w 72"/>
                    <a:gd name="T23" fmla="*/ 42 h 224"/>
                    <a:gd name="T24" fmla="*/ 7 w 72"/>
                    <a:gd name="T25" fmla="*/ 38 h 224"/>
                    <a:gd name="T26" fmla="*/ 10 w 72"/>
                    <a:gd name="T27" fmla="*/ 34 h 224"/>
                    <a:gd name="T28" fmla="*/ 13 w 72"/>
                    <a:gd name="T29" fmla="*/ 31 h 224"/>
                    <a:gd name="T30" fmla="*/ 20 w 72"/>
                    <a:gd name="T31" fmla="*/ 23 h 224"/>
                    <a:gd name="T32" fmla="*/ 27 w 72"/>
                    <a:gd name="T33" fmla="*/ 15 h 224"/>
                    <a:gd name="T34" fmla="*/ 34 w 72"/>
                    <a:gd name="T35" fmla="*/ 8 h 224"/>
                    <a:gd name="T36" fmla="*/ 41 w 72"/>
                    <a:gd name="T37"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224">
                      <a:moveTo>
                        <a:pt x="41" y="0"/>
                      </a:moveTo>
                      <a:cubicBezTo>
                        <a:pt x="72" y="192"/>
                        <a:pt x="72" y="192"/>
                        <a:pt x="72" y="192"/>
                      </a:cubicBezTo>
                      <a:cubicBezTo>
                        <a:pt x="70" y="194"/>
                        <a:pt x="68" y="196"/>
                        <a:pt x="67" y="197"/>
                      </a:cubicBezTo>
                      <a:cubicBezTo>
                        <a:pt x="65" y="199"/>
                        <a:pt x="63" y="201"/>
                        <a:pt x="62" y="203"/>
                      </a:cubicBezTo>
                      <a:cubicBezTo>
                        <a:pt x="60" y="205"/>
                        <a:pt x="58" y="206"/>
                        <a:pt x="57" y="208"/>
                      </a:cubicBezTo>
                      <a:cubicBezTo>
                        <a:pt x="55" y="210"/>
                        <a:pt x="53" y="212"/>
                        <a:pt x="52" y="214"/>
                      </a:cubicBezTo>
                      <a:cubicBezTo>
                        <a:pt x="51" y="215"/>
                        <a:pt x="50" y="216"/>
                        <a:pt x="49" y="216"/>
                      </a:cubicBezTo>
                      <a:cubicBezTo>
                        <a:pt x="49" y="217"/>
                        <a:pt x="48" y="218"/>
                        <a:pt x="47" y="219"/>
                      </a:cubicBezTo>
                      <a:cubicBezTo>
                        <a:pt x="47" y="220"/>
                        <a:pt x="46" y="221"/>
                        <a:pt x="45" y="222"/>
                      </a:cubicBezTo>
                      <a:cubicBezTo>
                        <a:pt x="44" y="223"/>
                        <a:pt x="44" y="223"/>
                        <a:pt x="43" y="224"/>
                      </a:cubicBezTo>
                      <a:cubicBezTo>
                        <a:pt x="0" y="45"/>
                        <a:pt x="0" y="45"/>
                        <a:pt x="0" y="45"/>
                      </a:cubicBezTo>
                      <a:cubicBezTo>
                        <a:pt x="1" y="44"/>
                        <a:pt x="2" y="43"/>
                        <a:pt x="3" y="42"/>
                      </a:cubicBezTo>
                      <a:cubicBezTo>
                        <a:pt x="4" y="40"/>
                        <a:pt x="5" y="39"/>
                        <a:pt x="7" y="38"/>
                      </a:cubicBezTo>
                      <a:cubicBezTo>
                        <a:pt x="8" y="37"/>
                        <a:pt x="9" y="36"/>
                        <a:pt x="10" y="34"/>
                      </a:cubicBezTo>
                      <a:cubicBezTo>
                        <a:pt x="11" y="33"/>
                        <a:pt x="12" y="32"/>
                        <a:pt x="13" y="31"/>
                      </a:cubicBezTo>
                      <a:cubicBezTo>
                        <a:pt x="15" y="28"/>
                        <a:pt x="17" y="25"/>
                        <a:pt x="20" y="23"/>
                      </a:cubicBezTo>
                      <a:cubicBezTo>
                        <a:pt x="22" y="20"/>
                        <a:pt x="24" y="18"/>
                        <a:pt x="27" y="15"/>
                      </a:cubicBezTo>
                      <a:cubicBezTo>
                        <a:pt x="29" y="13"/>
                        <a:pt x="31" y="10"/>
                        <a:pt x="34" y="8"/>
                      </a:cubicBezTo>
                      <a:cubicBezTo>
                        <a:pt x="36" y="5"/>
                        <a:pt x="38" y="3"/>
                        <a:pt x="41"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sp>
              <p:nvSpPr>
                <p:cNvPr id="57" name="Freeform 51"/>
                <p:cNvSpPr/>
                <p:nvPr/>
              </p:nvSpPr>
              <p:spPr bwMode="auto">
                <a:xfrm>
                  <a:off x="4199130" y="2441468"/>
                  <a:ext cx="161925" cy="485775"/>
                </a:xfrm>
                <a:custGeom>
                  <a:avLst/>
                  <a:gdLst>
                    <a:gd name="T0" fmla="*/ 43 w 75"/>
                    <a:gd name="T1" fmla="*/ 0 h 224"/>
                    <a:gd name="T2" fmla="*/ 61 w 75"/>
                    <a:gd name="T3" fmla="*/ 111 h 224"/>
                    <a:gd name="T4" fmla="*/ 71 w 75"/>
                    <a:gd name="T5" fmla="*/ 177 h 224"/>
                    <a:gd name="T6" fmla="*/ 74 w 75"/>
                    <a:gd name="T7" fmla="*/ 192 h 224"/>
                    <a:gd name="T8" fmla="*/ 45 w 75"/>
                    <a:gd name="T9" fmla="*/ 224 h 224"/>
                    <a:gd name="T10" fmla="*/ 18 w 75"/>
                    <a:gd name="T11" fmla="*/ 112 h 224"/>
                    <a:gd name="T12" fmla="*/ 4 w 75"/>
                    <a:gd name="T13" fmla="*/ 53 h 224"/>
                    <a:gd name="T14" fmla="*/ 43 w 75"/>
                    <a:gd name="T15" fmla="*/ 0 h 2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24">
                      <a:moveTo>
                        <a:pt x="43" y="0"/>
                      </a:moveTo>
                      <a:cubicBezTo>
                        <a:pt x="49" y="37"/>
                        <a:pt x="55" y="74"/>
                        <a:pt x="61" y="111"/>
                      </a:cubicBezTo>
                      <a:cubicBezTo>
                        <a:pt x="64" y="133"/>
                        <a:pt x="68" y="155"/>
                        <a:pt x="71" y="177"/>
                      </a:cubicBezTo>
                      <a:cubicBezTo>
                        <a:pt x="72" y="182"/>
                        <a:pt x="73" y="186"/>
                        <a:pt x="74" y="192"/>
                      </a:cubicBezTo>
                      <a:cubicBezTo>
                        <a:pt x="75" y="196"/>
                        <a:pt x="50" y="218"/>
                        <a:pt x="45" y="224"/>
                      </a:cubicBezTo>
                      <a:cubicBezTo>
                        <a:pt x="36" y="187"/>
                        <a:pt x="27" y="150"/>
                        <a:pt x="18" y="112"/>
                      </a:cubicBezTo>
                      <a:cubicBezTo>
                        <a:pt x="14" y="92"/>
                        <a:pt x="9" y="73"/>
                        <a:pt x="4" y="53"/>
                      </a:cubicBezTo>
                      <a:cubicBezTo>
                        <a:pt x="0" y="35"/>
                        <a:pt x="31" y="12"/>
                        <a:pt x="43"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sp>
              <p:nvSpPr>
                <p:cNvPr id="58" name="Freeform 52"/>
                <p:cNvSpPr/>
                <p:nvPr/>
              </p:nvSpPr>
              <p:spPr bwMode="auto">
                <a:xfrm>
                  <a:off x="3747085" y="4042463"/>
                  <a:ext cx="2103438" cy="68263"/>
                </a:xfrm>
                <a:custGeom>
                  <a:avLst/>
                  <a:gdLst>
                    <a:gd name="T0" fmla="*/ 0 w 1325"/>
                    <a:gd name="T1" fmla="*/ 43 h 43"/>
                    <a:gd name="T2" fmla="*/ 144 w 1325"/>
                    <a:gd name="T3" fmla="*/ 0 h 43"/>
                    <a:gd name="T4" fmla="*/ 1092 w 1325"/>
                    <a:gd name="T5" fmla="*/ 0 h 43"/>
                    <a:gd name="T6" fmla="*/ 1325 w 1325"/>
                    <a:gd name="T7" fmla="*/ 41 h 43"/>
                    <a:gd name="T8" fmla="*/ 0 w 1325"/>
                    <a:gd name="T9" fmla="*/ 43 h 43"/>
                  </a:gdLst>
                  <a:ahLst/>
                  <a:cxnLst>
                    <a:cxn ang="0">
                      <a:pos x="T0" y="T1"/>
                    </a:cxn>
                    <a:cxn ang="0">
                      <a:pos x="T2" y="T3"/>
                    </a:cxn>
                    <a:cxn ang="0">
                      <a:pos x="T4" y="T5"/>
                    </a:cxn>
                    <a:cxn ang="0">
                      <a:pos x="T6" y="T7"/>
                    </a:cxn>
                    <a:cxn ang="0">
                      <a:pos x="T8" y="T9"/>
                    </a:cxn>
                  </a:cxnLst>
                  <a:rect l="0" t="0" r="r" b="b"/>
                  <a:pathLst>
                    <a:path w="1325" h="43">
                      <a:moveTo>
                        <a:pt x="0" y="43"/>
                      </a:moveTo>
                      <a:lnTo>
                        <a:pt x="144" y="0"/>
                      </a:lnTo>
                      <a:lnTo>
                        <a:pt x="1092" y="0"/>
                      </a:lnTo>
                      <a:lnTo>
                        <a:pt x="1325" y="41"/>
                      </a:lnTo>
                      <a:lnTo>
                        <a:pt x="0" y="43"/>
                      </a:ln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sp>
              <p:nvSpPr>
                <p:cNvPr id="59" name="Freeform 53"/>
                <p:cNvSpPr/>
                <p:nvPr/>
              </p:nvSpPr>
              <p:spPr bwMode="auto">
                <a:xfrm>
                  <a:off x="3735655" y="3650190"/>
                  <a:ext cx="2181225" cy="66675"/>
                </a:xfrm>
                <a:custGeom>
                  <a:avLst/>
                  <a:gdLst>
                    <a:gd name="T0" fmla="*/ 1374 w 1374"/>
                    <a:gd name="T1" fmla="*/ 0 h 42"/>
                    <a:gd name="T2" fmla="*/ 1127 w 1374"/>
                    <a:gd name="T3" fmla="*/ 40 h 42"/>
                    <a:gd name="T4" fmla="*/ 143 w 1374"/>
                    <a:gd name="T5" fmla="*/ 42 h 42"/>
                    <a:gd name="T6" fmla="*/ 0 w 1374"/>
                    <a:gd name="T7" fmla="*/ 2 h 42"/>
                    <a:gd name="T8" fmla="*/ 1374 w 1374"/>
                    <a:gd name="T9" fmla="*/ 0 h 42"/>
                  </a:gdLst>
                  <a:ahLst/>
                  <a:cxnLst>
                    <a:cxn ang="0">
                      <a:pos x="T0" y="T1"/>
                    </a:cxn>
                    <a:cxn ang="0">
                      <a:pos x="T2" y="T3"/>
                    </a:cxn>
                    <a:cxn ang="0">
                      <a:pos x="T4" y="T5"/>
                    </a:cxn>
                    <a:cxn ang="0">
                      <a:pos x="T6" y="T7"/>
                    </a:cxn>
                    <a:cxn ang="0">
                      <a:pos x="T8" y="T9"/>
                    </a:cxn>
                  </a:cxnLst>
                  <a:rect l="0" t="0" r="r" b="b"/>
                  <a:pathLst>
                    <a:path w="1374" h="42">
                      <a:moveTo>
                        <a:pt x="1374" y="0"/>
                      </a:moveTo>
                      <a:lnTo>
                        <a:pt x="1127" y="40"/>
                      </a:lnTo>
                      <a:lnTo>
                        <a:pt x="143" y="42"/>
                      </a:lnTo>
                      <a:lnTo>
                        <a:pt x="0" y="2"/>
                      </a:lnTo>
                      <a:lnTo>
                        <a:pt x="1374" y="0"/>
                      </a:ln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sz="1600"/>
                </a:p>
              </p:txBody>
            </p:sp>
            <p:grpSp>
              <p:nvGrpSpPr>
                <p:cNvPr id="49" name="组合 48"/>
                <p:cNvGrpSpPr/>
                <p:nvPr/>
              </p:nvGrpSpPr>
              <p:grpSpPr>
                <a:xfrm>
                  <a:off x="698878" y="2418148"/>
                  <a:ext cx="5545138" cy="3668713"/>
                  <a:chOff x="698878" y="2418148"/>
                  <a:chExt cx="5545138" cy="3668713"/>
                </a:xfrm>
              </p:grpSpPr>
              <p:sp>
                <p:nvSpPr>
                  <p:cNvPr id="47" name="Freeform 42"/>
                  <p:cNvSpPr/>
                  <p:nvPr/>
                </p:nvSpPr>
                <p:spPr bwMode="auto">
                  <a:xfrm>
                    <a:off x="698878" y="2418148"/>
                    <a:ext cx="5545138" cy="3668713"/>
                  </a:xfrm>
                  <a:custGeom>
                    <a:avLst/>
                    <a:gdLst>
                      <a:gd name="T0" fmla="*/ 1679 w 2576"/>
                      <a:gd name="T1" fmla="*/ 0 h 1699"/>
                      <a:gd name="T2" fmla="*/ 1638 w 2576"/>
                      <a:gd name="T3" fmla="*/ 45 h 1699"/>
                      <a:gd name="T4" fmla="*/ 2207 w 2576"/>
                      <a:gd name="T5" fmla="*/ 44 h 1699"/>
                      <a:gd name="T6" fmla="*/ 2576 w 2576"/>
                      <a:gd name="T7" fmla="*/ 44 h 1699"/>
                      <a:gd name="T8" fmla="*/ 2500 w 2576"/>
                      <a:gd name="T9" fmla="*/ 319 h 1699"/>
                      <a:gd name="T10" fmla="*/ 2449 w 2576"/>
                      <a:gd name="T11" fmla="*/ 501 h 1699"/>
                      <a:gd name="T12" fmla="*/ 2429 w 2576"/>
                      <a:gd name="T13" fmla="*/ 570 h 1699"/>
                      <a:gd name="T14" fmla="*/ 1855 w 2576"/>
                      <a:gd name="T15" fmla="*/ 571 h 1699"/>
                      <a:gd name="T16" fmla="*/ 1513 w 2576"/>
                      <a:gd name="T17" fmla="*/ 571 h 1699"/>
                      <a:gd name="T18" fmla="*/ 1417 w 2576"/>
                      <a:gd name="T19" fmla="*/ 572 h 1699"/>
                      <a:gd name="T20" fmla="*/ 1415 w 2576"/>
                      <a:gd name="T21" fmla="*/ 592 h 1699"/>
                      <a:gd name="T22" fmla="*/ 1415 w 2576"/>
                      <a:gd name="T23" fmla="*/ 758 h 1699"/>
                      <a:gd name="T24" fmla="*/ 1417 w 2576"/>
                      <a:gd name="T25" fmla="*/ 782 h 1699"/>
                      <a:gd name="T26" fmla="*/ 1460 w 2576"/>
                      <a:gd name="T27" fmla="*/ 782 h 1699"/>
                      <a:gd name="T28" fmla="*/ 1585 w 2576"/>
                      <a:gd name="T29" fmla="*/ 782 h 1699"/>
                      <a:gd name="T30" fmla="*/ 1962 w 2576"/>
                      <a:gd name="T31" fmla="*/ 781 h 1699"/>
                      <a:gd name="T32" fmla="*/ 2394 w 2576"/>
                      <a:gd name="T33" fmla="*/ 781 h 1699"/>
                      <a:gd name="T34" fmla="*/ 2317 w 2576"/>
                      <a:gd name="T35" fmla="*/ 1058 h 1699"/>
                      <a:gd name="T36" fmla="*/ 2267 w 2576"/>
                      <a:gd name="T37" fmla="*/ 1240 h 1699"/>
                      <a:gd name="T38" fmla="*/ 2247 w 2576"/>
                      <a:gd name="T39" fmla="*/ 1307 h 1699"/>
                      <a:gd name="T40" fmla="*/ 1653 w 2576"/>
                      <a:gd name="T41" fmla="*/ 1307 h 1699"/>
                      <a:gd name="T42" fmla="*/ 1639 w 2576"/>
                      <a:gd name="T43" fmla="*/ 1307 h 1699"/>
                      <a:gd name="T44" fmla="*/ 1697 w 2576"/>
                      <a:gd name="T45" fmla="*/ 1370 h 1699"/>
                      <a:gd name="T46" fmla="*/ 1457 w 2576"/>
                      <a:gd name="T47" fmla="*/ 1374 h 1699"/>
                      <a:gd name="T48" fmla="*/ 1491 w 2576"/>
                      <a:gd name="T49" fmla="*/ 1588 h 1699"/>
                      <a:gd name="T50" fmla="*/ 1326 w 2576"/>
                      <a:gd name="T51" fmla="*/ 1699 h 1699"/>
                      <a:gd name="T52" fmla="*/ 1162 w 2576"/>
                      <a:gd name="T53" fmla="*/ 1588 h 1699"/>
                      <a:gd name="T54" fmla="*/ 1195 w 2576"/>
                      <a:gd name="T55" fmla="*/ 1374 h 1699"/>
                      <a:gd name="T56" fmla="*/ 894 w 2576"/>
                      <a:gd name="T57" fmla="*/ 1375 h 1699"/>
                      <a:gd name="T58" fmla="*/ 833 w 2576"/>
                      <a:gd name="T59" fmla="*/ 1375 h 1699"/>
                      <a:gd name="T60" fmla="*/ 823 w 2576"/>
                      <a:gd name="T61" fmla="*/ 1375 h 1699"/>
                      <a:gd name="T62" fmla="*/ 798 w 2576"/>
                      <a:gd name="T63" fmla="*/ 1309 h 1699"/>
                      <a:gd name="T64" fmla="*/ 738 w 2576"/>
                      <a:gd name="T65" fmla="*/ 1308 h 1699"/>
                      <a:gd name="T66" fmla="*/ 56 w 2576"/>
                      <a:gd name="T67" fmla="*/ 1309 h 1699"/>
                      <a:gd name="T68" fmla="*/ 0 w 2576"/>
                      <a:gd name="T69" fmla="*/ 1309 h 1699"/>
                      <a:gd name="T70" fmla="*/ 76 w 2576"/>
                      <a:gd name="T71" fmla="*/ 1032 h 1699"/>
                      <a:gd name="T72" fmla="*/ 127 w 2576"/>
                      <a:gd name="T73" fmla="*/ 850 h 1699"/>
                      <a:gd name="T74" fmla="*/ 147 w 2576"/>
                      <a:gd name="T75" fmla="*/ 783 h 1699"/>
                      <a:gd name="T76" fmla="*/ 686 w 2576"/>
                      <a:gd name="T77" fmla="*/ 783 h 1699"/>
                      <a:gd name="T78" fmla="*/ 685 w 2576"/>
                      <a:gd name="T79" fmla="*/ 572 h 1699"/>
                      <a:gd name="T80" fmla="*/ 181 w 2576"/>
                      <a:gd name="T81" fmla="*/ 573 h 1699"/>
                      <a:gd name="T82" fmla="*/ 258 w 2576"/>
                      <a:gd name="T83" fmla="*/ 296 h 1699"/>
                      <a:gd name="T84" fmla="*/ 308 w 2576"/>
                      <a:gd name="T85" fmla="*/ 114 h 1699"/>
                      <a:gd name="T86" fmla="*/ 329 w 2576"/>
                      <a:gd name="T87" fmla="*/ 47 h 1699"/>
                      <a:gd name="T88" fmla="*/ 638 w 2576"/>
                      <a:gd name="T89" fmla="*/ 47 h 1699"/>
                      <a:gd name="T90" fmla="*/ 781 w 2576"/>
                      <a:gd name="T91" fmla="*/ 46 h 1699"/>
                      <a:gd name="T92" fmla="*/ 793 w 2576"/>
                      <a:gd name="T93" fmla="*/ 46 h 1699"/>
                      <a:gd name="T94" fmla="*/ 813 w 2576"/>
                      <a:gd name="T95" fmla="*/ 4 h 1699"/>
                      <a:gd name="T96" fmla="*/ 853 w 2576"/>
                      <a:gd name="T97" fmla="*/ 1 h 1699"/>
                      <a:gd name="T98" fmla="*/ 1063 w 2576"/>
                      <a:gd name="T99" fmla="*/ 1 h 1699"/>
                      <a:gd name="T100" fmla="*/ 1245 w 2576"/>
                      <a:gd name="T101" fmla="*/ 307 h 1699"/>
                      <a:gd name="T102" fmla="*/ 1425 w 2576"/>
                      <a:gd name="T103" fmla="*/ 1 h 1699"/>
                      <a:gd name="T104" fmla="*/ 1679 w 2576"/>
                      <a:gd name="T105" fmla="*/ 0 h 1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6" h="1699">
                        <a:moveTo>
                          <a:pt x="1679" y="0"/>
                        </a:moveTo>
                        <a:cubicBezTo>
                          <a:pt x="1665" y="15"/>
                          <a:pt x="1652" y="30"/>
                          <a:pt x="1638" y="45"/>
                        </a:cubicBezTo>
                        <a:cubicBezTo>
                          <a:pt x="1828" y="45"/>
                          <a:pt x="2017" y="45"/>
                          <a:pt x="2207" y="44"/>
                        </a:cubicBezTo>
                        <a:cubicBezTo>
                          <a:pt x="2330" y="44"/>
                          <a:pt x="2453" y="44"/>
                          <a:pt x="2576" y="44"/>
                        </a:cubicBezTo>
                        <a:cubicBezTo>
                          <a:pt x="2550" y="136"/>
                          <a:pt x="2525" y="228"/>
                          <a:pt x="2500" y="319"/>
                        </a:cubicBezTo>
                        <a:cubicBezTo>
                          <a:pt x="2483" y="380"/>
                          <a:pt x="2466" y="441"/>
                          <a:pt x="2449" y="501"/>
                        </a:cubicBezTo>
                        <a:cubicBezTo>
                          <a:pt x="2448" y="507"/>
                          <a:pt x="2434" y="570"/>
                          <a:pt x="2429" y="570"/>
                        </a:cubicBezTo>
                        <a:cubicBezTo>
                          <a:pt x="2238" y="571"/>
                          <a:pt x="2047" y="571"/>
                          <a:pt x="1855" y="571"/>
                        </a:cubicBezTo>
                        <a:cubicBezTo>
                          <a:pt x="1741" y="571"/>
                          <a:pt x="1627" y="571"/>
                          <a:pt x="1513" y="571"/>
                        </a:cubicBezTo>
                        <a:cubicBezTo>
                          <a:pt x="1484" y="571"/>
                          <a:pt x="1446" y="571"/>
                          <a:pt x="1417" y="572"/>
                        </a:cubicBezTo>
                        <a:cubicBezTo>
                          <a:pt x="1417" y="572"/>
                          <a:pt x="1416" y="573"/>
                          <a:pt x="1415" y="592"/>
                        </a:cubicBezTo>
                        <a:cubicBezTo>
                          <a:pt x="1410" y="647"/>
                          <a:pt x="1410" y="703"/>
                          <a:pt x="1415" y="758"/>
                        </a:cubicBezTo>
                        <a:cubicBezTo>
                          <a:pt x="1417" y="776"/>
                          <a:pt x="1417" y="782"/>
                          <a:pt x="1417" y="782"/>
                        </a:cubicBezTo>
                        <a:cubicBezTo>
                          <a:pt x="1429" y="782"/>
                          <a:pt x="1449" y="782"/>
                          <a:pt x="1460" y="782"/>
                        </a:cubicBezTo>
                        <a:cubicBezTo>
                          <a:pt x="1502" y="782"/>
                          <a:pt x="1544" y="782"/>
                          <a:pt x="1585" y="782"/>
                        </a:cubicBezTo>
                        <a:cubicBezTo>
                          <a:pt x="1711" y="782"/>
                          <a:pt x="1836" y="781"/>
                          <a:pt x="1962" y="781"/>
                        </a:cubicBezTo>
                        <a:cubicBezTo>
                          <a:pt x="2106" y="781"/>
                          <a:pt x="2250" y="781"/>
                          <a:pt x="2394" y="781"/>
                        </a:cubicBezTo>
                        <a:cubicBezTo>
                          <a:pt x="2368" y="873"/>
                          <a:pt x="2343" y="966"/>
                          <a:pt x="2317" y="1058"/>
                        </a:cubicBezTo>
                        <a:cubicBezTo>
                          <a:pt x="2300" y="1119"/>
                          <a:pt x="2284" y="1179"/>
                          <a:pt x="2267" y="1240"/>
                        </a:cubicBezTo>
                        <a:cubicBezTo>
                          <a:pt x="2265" y="1247"/>
                          <a:pt x="2253" y="1307"/>
                          <a:pt x="2247" y="1307"/>
                        </a:cubicBezTo>
                        <a:cubicBezTo>
                          <a:pt x="2049" y="1307"/>
                          <a:pt x="1851" y="1307"/>
                          <a:pt x="1653" y="1307"/>
                        </a:cubicBezTo>
                        <a:cubicBezTo>
                          <a:pt x="1648" y="1307"/>
                          <a:pt x="1644" y="1307"/>
                          <a:pt x="1639" y="1307"/>
                        </a:cubicBezTo>
                        <a:cubicBezTo>
                          <a:pt x="1658" y="1329"/>
                          <a:pt x="1677" y="1350"/>
                          <a:pt x="1697" y="1370"/>
                        </a:cubicBezTo>
                        <a:cubicBezTo>
                          <a:pt x="1617" y="1371"/>
                          <a:pt x="1537" y="1373"/>
                          <a:pt x="1457" y="1374"/>
                        </a:cubicBezTo>
                        <a:cubicBezTo>
                          <a:pt x="1508" y="1431"/>
                          <a:pt x="1522" y="1516"/>
                          <a:pt x="1491" y="1588"/>
                        </a:cubicBezTo>
                        <a:cubicBezTo>
                          <a:pt x="1461" y="1654"/>
                          <a:pt x="1396" y="1698"/>
                          <a:pt x="1326" y="1699"/>
                        </a:cubicBezTo>
                        <a:cubicBezTo>
                          <a:pt x="1257" y="1698"/>
                          <a:pt x="1192" y="1655"/>
                          <a:pt x="1162" y="1588"/>
                        </a:cubicBezTo>
                        <a:cubicBezTo>
                          <a:pt x="1131" y="1516"/>
                          <a:pt x="1145" y="1431"/>
                          <a:pt x="1195" y="1374"/>
                        </a:cubicBezTo>
                        <a:cubicBezTo>
                          <a:pt x="1095" y="1374"/>
                          <a:pt x="995" y="1375"/>
                          <a:pt x="894" y="1375"/>
                        </a:cubicBezTo>
                        <a:cubicBezTo>
                          <a:pt x="874" y="1375"/>
                          <a:pt x="853" y="1375"/>
                          <a:pt x="833" y="1375"/>
                        </a:cubicBezTo>
                        <a:cubicBezTo>
                          <a:pt x="830" y="1375"/>
                          <a:pt x="826" y="1375"/>
                          <a:pt x="823" y="1375"/>
                        </a:cubicBezTo>
                        <a:cubicBezTo>
                          <a:pt x="823" y="1375"/>
                          <a:pt x="801" y="1315"/>
                          <a:pt x="798" y="1309"/>
                        </a:cubicBezTo>
                        <a:cubicBezTo>
                          <a:pt x="798" y="1309"/>
                          <a:pt x="750" y="1308"/>
                          <a:pt x="738" y="1308"/>
                        </a:cubicBezTo>
                        <a:cubicBezTo>
                          <a:pt x="511" y="1308"/>
                          <a:pt x="283" y="1308"/>
                          <a:pt x="56" y="1309"/>
                        </a:cubicBezTo>
                        <a:cubicBezTo>
                          <a:pt x="37" y="1309"/>
                          <a:pt x="18" y="1309"/>
                          <a:pt x="0" y="1309"/>
                        </a:cubicBezTo>
                        <a:cubicBezTo>
                          <a:pt x="25" y="1216"/>
                          <a:pt x="51" y="1124"/>
                          <a:pt x="76" y="1032"/>
                        </a:cubicBezTo>
                        <a:cubicBezTo>
                          <a:pt x="93" y="971"/>
                          <a:pt x="110" y="910"/>
                          <a:pt x="127" y="850"/>
                        </a:cubicBezTo>
                        <a:cubicBezTo>
                          <a:pt x="129" y="843"/>
                          <a:pt x="140" y="783"/>
                          <a:pt x="147" y="783"/>
                        </a:cubicBezTo>
                        <a:cubicBezTo>
                          <a:pt x="327" y="783"/>
                          <a:pt x="506" y="783"/>
                          <a:pt x="686" y="783"/>
                        </a:cubicBezTo>
                        <a:cubicBezTo>
                          <a:pt x="683" y="712"/>
                          <a:pt x="682" y="643"/>
                          <a:pt x="685" y="572"/>
                        </a:cubicBezTo>
                        <a:cubicBezTo>
                          <a:pt x="517" y="573"/>
                          <a:pt x="349" y="573"/>
                          <a:pt x="181" y="573"/>
                        </a:cubicBezTo>
                        <a:cubicBezTo>
                          <a:pt x="207" y="481"/>
                          <a:pt x="232" y="388"/>
                          <a:pt x="258" y="296"/>
                        </a:cubicBezTo>
                        <a:cubicBezTo>
                          <a:pt x="274" y="235"/>
                          <a:pt x="291" y="174"/>
                          <a:pt x="308" y="114"/>
                        </a:cubicBezTo>
                        <a:cubicBezTo>
                          <a:pt x="310" y="107"/>
                          <a:pt x="321" y="47"/>
                          <a:pt x="329" y="47"/>
                        </a:cubicBezTo>
                        <a:cubicBezTo>
                          <a:pt x="432" y="47"/>
                          <a:pt x="535" y="47"/>
                          <a:pt x="638" y="47"/>
                        </a:cubicBezTo>
                        <a:cubicBezTo>
                          <a:pt x="685" y="47"/>
                          <a:pt x="733" y="47"/>
                          <a:pt x="781" y="46"/>
                        </a:cubicBezTo>
                        <a:cubicBezTo>
                          <a:pt x="785" y="46"/>
                          <a:pt x="789" y="46"/>
                          <a:pt x="793" y="46"/>
                        </a:cubicBezTo>
                        <a:cubicBezTo>
                          <a:pt x="798" y="46"/>
                          <a:pt x="810" y="10"/>
                          <a:pt x="813" y="4"/>
                        </a:cubicBezTo>
                        <a:cubicBezTo>
                          <a:pt x="814" y="2"/>
                          <a:pt x="843" y="1"/>
                          <a:pt x="853" y="1"/>
                        </a:cubicBezTo>
                        <a:cubicBezTo>
                          <a:pt x="923" y="1"/>
                          <a:pt x="993" y="1"/>
                          <a:pt x="1063" y="1"/>
                        </a:cubicBezTo>
                        <a:cubicBezTo>
                          <a:pt x="1000" y="140"/>
                          <a:pt x="1099" y="307"/>
                          <a:pt x="1245" y="307"/>
                        </a:cubicBezTo>
                        <a:cubicBezTo>
                          <a:pt x="1390" y="306"/>
                          <a:pt x="1490" y="139"/>
                          <a:pt x="1425" y="1"/>
                        </a:cubicBezTo>
                        <a:cubicBezTo>
                          <a:pt x="1510" y="0"/>
                          <a:pt x="1594" y="0"/>
                          <a:pt x="1679" y="0"/>
                        </a:cubicBezTo>
                        <a:close/>
                      </a:path>
                    </a:pathLst>
                  </a:custGeom>
                  <a:solidFill>
                    <a:schemeClr val="bg1"/>
                  </a:solidFill>
                  <a:ln>
                    <a:noFill/>
                  </a:ln>
                </p:spPr>
                <p:txBody>
                  <a:bodyPr vert="horz" wrap="square" lIns="91440" tIns="45720" rIns="91440" bIns="45720" numCol="1" anchor="t" anchorCtr="0" compatLnSpc="1"/>
                  <a:lstStyle/>
                  <a:p>
                    <a:endParaRPr lang="zh-CN" altLang="en-US" sz="1600"/>
                  </a:p>
                </p:txBody>
              </p:sp>
              <p:sp>
                <p:nvSpPr>
                  <p:cNvPr id="48" name="Freeform 43"/>
                  <p:cNvSpPr/>
                  <p:nvPr/>
                </p:nvSpPr>
                <p:spPr bwMode="auto">
                  <a:xfrm>
                    <a:off x="783016" y="2484823"/>
                    <a:ext cx="5376863" cy="3535363"/>
                  </a:xfrm>
                  <a:custGeom>
                    <a:avLst/>
                    <a:gdLst>
                      <a:gd name="T0" fmla="*/ 1149 w 2498"/>
                      <a:gd name="T1" fmla="*/ 1544 h 1637"/>
                      <a:gd name="T2" fmla="*/ 1224 w 2498"/>
                      <a:gd name="T3" fmla="*/ 1313 h 1637"/>
                      <a:gd name="T4" fmla="*/ 855 w 2498"/>
                      <a:gd name="T5" fmla="*/ 1313 h 1637"/>
                      <a:gd name="T6" fmla="*/ 803 w 2498"/>
                      <a:gd name="T7" fmla="*/ 1313 h 1637"/>
                      <a:gd name="T8" fmla="*/ 778 w 2498"/>
                      <a:gd name="T9" fmla="*/ 1247 h 1637"/>
                      <a:gd name="T10" fmla="*/ 699 w 2498"/>
                      <a:gd name="T11" fmla="*/ 1246 h 1637"/>
                      <a:gd name="T12" fmla="*/ 0 w 2498"/>
                      <a:gd name="T13" fmla="*/ 1247 h 1637"/>
                      <a:gd name="T14" fmla="*/ 65 w 2498"/>
                      <a:gd name="T15" fmla="*/ 1009 h 1637"/>
                      <a:gd name="T16" fmla="*/ 118 w 2498"/>
                      <a:gd name="T17" fmla="*/ 817 h 1637"/>
                      <a:gd name="T18" fmla="*/ 377 w 2498"/>
                      <a:gd name="T19" fmla="*/ 783 h 1637"/>
                      <a:gd name="T20" fmla="*/ 677 w 2498"/>
                      <a:gd name="T21" fmla="*/ 782 h 1637"/>
                      <a:gd name="T22" fmla="*/ 675 w 2498"/>
                      <a:gd name="T23" fmla="*/ 543 h 1637"/>
                      <a:gd name="T24" fmla="*/ 646 w 2498"/>
                      <a:gd name="T25" fmla="*/ 511 h 1637"/>
                      <a:gd name="T26" fmla="*/ 181 w 2498"/>
                      <a:gd name="T27" fmla="*/ 511 h 1637"/>
                      <a:gd name="T28" fmla="*/ 247 w 2498"/>
                      <a:gd name="T29" fmla="*/ 273 h 1637"/>
                      <a:gd name="T30" fmla="*/ 299 w 2498"/>
                      <a:gd name="T31" fmla="*/ 80 h 1637"/>
                      <a:gd name="T32" fmla="*/ 444 w 2498"/>
                      <a:gd name="T33" fmla="*/ 47 h 1637"/>
                      <a:gd name="T34" fmla="*/ 742 w 2498"/>
                      <a:gd name="T35" fmla="*/ 46 h 1637"/>
                      <a:gd name="T36" fmla="*/ 794 w 2498"/>
                      <a:gd name="T37" fmla="*/ 1 h 1637"/>
                      <a:gd name="T38" fmla="*/ 919 w 2498"/>
                      <a:gd name="T39" fmla="*/ 1 h 1637"/>
                      <a:gd name="T40" fmla="*/ 1012 w 2498"/>
                      <a:gd name="T41" fmla="*/ 191 h 1637"/>
                      <a:gd name="T42" fmla="*/ 1206 w 2498"/>
                      <a:gd name="T43" fmla="*/ 306 h 1637"/>
                      <a:gd name="T44" fmla="*/ 1428 w 2498"/>
                      <a:gd name="T45" fmla="*/ 0 h 1637"/>
                      <a:gd name="T46" fmla="*/ 1573 w 2498"/>
                      <a:gd name="T47" fmla="*/ 0 h 1637"/>
                      <a:gd name="T48" fmla="*/ 1599 w 2498"/>
                      <a:gd name="T49" fmla="*/ 45 h 1637"/>
                      <a:gd name="T50" fmla="*/ 2352 w 2498"/>
                      <a:gd name="T51" fmla="*/ 44 h 1637"/>
                      <a:gd name="T52" fmla="*/ 2433 w 2498"/>
                      <a:gd name="T53" fmla="*/ 280 h 1637"/>
                      <a:gd name="T54" fmla="*/ 2380 w 2498"/>
                      <a:gd name="T55" fmla="*/ 471 h 1637"/>
                      <a:gd name="T56" fmla="*/ 1816 w 2498"/>
                      <a:gd name="T57" fmla="*/ 509 h 1637"/>
                      <a:gd name="T58" fmla="*/ 1474 w 2498"/>
                      <a:gd name="T59" fmla="*/ 510 h 1637"/>
                      <a:gd name="T60" fmla="*/ 1357 w 2498"/>
                      <a:gd name="T61" fmla="*/ 510 h 1637"/>
                      <a:gd name="T62" fmla="*/ 1347 w 2498"/>
                      <a:gd name="T63" fmla="*/ 558 h 1637"/>
                      <a:gd name="T64" fmla="*/ 1350 w 2498"/>
                      <a:gd name="T65" fmla="*/ 755 h 1637"/>
                      <a:gd name="T66" fmla="*/ 1379 w 2498"/>
                      <a:gd name="T67" fmla="*/ 781 h 1637"/>
                      <a:gd name="T68" fmla="*/ 1484 w 2498"/>
                      <a:gd name="T69" fmla="*/ 781 h 1637"/>
                      <a:gd name="T70" fmla="*/ 1923 w 2498"/>
                      <a:gd name="T71" fmla="*/ 781 h 1637"/>
                      <a:gd name="T72" fmla="*/ 2316 w 2498"/>
                      <a:gd name="T73" fmla="*/ 780 h 1637"/>
                      <a:gd name="T74" fmla="*/ 2200 w 2498"/>
                      <a:gd name="T75" fmla="*/ 1201 h 1637"/>
                      <a:gd name="T76" fmla="*/ 2189 w 2498"/>
                      <a:gd name="T77" fmla="*/ 1245 h 1637"/>
                      <a:gd name="T78" fmla="*/ 1607 w 2498"/>
                      <a:gd name="T79" fmla="*/ 1246 h 1637"/>
                      <a:gd name="T80" fmla="*/ 1536 w 2498"/>
                      <a:gd name="T81" fmla="*/ 1246 h 1637"/>
                      <a:gd name="T82" fmla="*/ 1590 w 2498"/>
                      <a:gd name="T83" fmla="*/ 1310 h 1637"/>
                      <a:gd name="T84" fmla="*/ 1351 w 2498"/>
                      <a:gd name="T85" fmla="*/ 1314 h 1637"/>
                      <a:gd name="T86" fmla="*/ 1425 w 2498"/>
                      <a:gd name="T87" fmla="*/ 1544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98" h="1637">
                        <a:moveTo>
                          <a:pt x="1287" y="1637"/>
                        </a:moveTo>
                        <a:cubicBezTo>
                          <a:pt x="1228" y="1637"/>
                          <a:pt x="1174" y="1600"/>
                          <a:pt x="1149" y="1544"/>
                        </a:cubicBezTo>
                        <a:cubicBezTo>
                          <a:pt x="1123" y="1485"/>
                          <a:pt x="1135" y="1413"/>
                          <a:pt x="1178" y="1364"/>
                        </a:cubicBezTo>
                        <a:cubicBezTo>
                          <a:pt x="1224" y="1313"/>
                          <a:pt x="1224" y="1313"/>
                          <a:pt x="1224" y="1313"/>
                        </a:cubicBezTo>
                        <a:cubicBezTo>
                          <a:pt x="1156" y="1313"/>
                          <a:pt x="1156" y="1313"/>
                          <a:pt x="1156" y="1313"/>
                        </a:cubicBezTo>
                        <a:cubicBezTo>
                          <a:pt x="855" y="1313"/>
                          <a:pt x="855" y="1313"/>
                          <a:pt x="855" y="1313"/>
                        </a:cubicBezTo>
                        <a:cubicBezTo>
                          <a:pt x="825" y="1313"/>
                          <a:pt x="825" y="1313"/>
                          <a:pt x="825" y="1313"/>
                        </a:cubicBezTo>
                        <a:cubicBezTo>
                          <a:pt x="803" y="1313"/>
                          <a:pt x="803" y="1313"/>
                          <a:pt x="803" y="1313"/>
                        </a:cubicBezTo>
                        <a:cubicBezTo>
                          <a:pt x="797" y="1295"/>
                          <a:pt x="787" y="1270"/>
                          <a:pt x="786" y="1266"/>
                        </a:cubicBezTo>
                        <a:cubicBezTo>
                          <a:pt x="778" y="1247"/>
                          <a:pt x="778" y="1247"/>
                          <a:pt x="778" y="1247"/>
                        </a:cubicBezTo>
                        <a:cubicBezTo>
                          <a:pt x="759" y="1247"/>
                          <a:pt x="759" y="1247"/>
                          <a:pt x="759" y="1247"/>
                        </a:cubicBezTo>
                        <a:cubicBezTo>
                          <a:pt x="759" y="1247"/>
                          <a:pt x="711" y="1246"/>
                          <a:pt x="699" y="1246"/>
                        </a:cubicBezTo>
                        <a:cubicBezTo>
                          <a:pt x="17" y="1247"/>
                          <a:pt x="17" y="1247"/>
                          <a:pt x="17" y="1247"/>
                        </a:cubicBezTo>
                        <a:cubicBezTo>
                          <a:pt x="0" y="1247"/>
                          <a:pt x="0" y="1247"/>
                          <a:pt x="0" y="1247"/>
                        </a:cubicBezTo>
                        <a:cubicBezTo>
                          <a:pt x="20" y="1171"/>
                          <a:pt x="20" y="1171"/>
                          <a:pt x="20" y="1171"/>
                        </a:cubicBezTo>
                        <a:cubicBezTo>
                          <a:pt x="65" y="1009"/>
                          <a:pt x="65" y="1009"/>
                          <a:pt x="65" y="1009"/>
                        </a:cubicBezTo>
                        <a:cubicBezTo>
                          <a:pt x="115" y="827"/>
                          <a:pt x="115" y="827"/>
                          <a:pt x="115" y="827"/>
                        </a:cubicBezTo>
                        <a:cubicBezTo>
                          <a:pt x="116" y="826"/>
                          <a:pt x="117" y="822"/>
                          <a:pt x="118" y="817"/>
                        </a:cubicBezTo>
                        <a:cubicBezTo>
                          <a:pt x="121" y="802"/>
                          <a:pt x="124" y="791"/>
                          <a:pt x="126" y="783"/>
                        </a:cubicBezTo>
                        <a:cubicBezTo>
                          <a:pt x="377" y="783"/>
                          <a:pt x="377" y="783"/>
                          <a:pt x="377" y="783"/>
                        </a:cubicBezTo>
                        <a:cubicBezTo>
                          <a:pt x="647" y="782"/>
                          <a:pt x="647" y="782"/>
                          <a:pt x="647" y="782"/>
                        </a:cubicBezTo>
                        <a:cubicBezTo>
                          <a:pt x="677" y="782"/>
                          <a:pt x="677" y="782"/>
                          <a:pt x="677" y="782"/>
                        </a:cubicBezTo>
                        <a:cubicBezTo>
                          <a:pt x="676" y="750"/>
                          <a:pt x="676" y="750"/>
                          <a:pt x="676" y="750"/>
                        </a:cubicBezTo>
                        <a:cubicBezTo>
                          <a:pt x="672" y="672"/>
                          <a:pt x="672" y="606"/>
                          <a:pt x="675" y="543"/>
                        </a:cubicBezTo>
                        <a:cubicBezTo>
                          <a:pt x="677" y="511"/>
                          <a:pt x="677" y="511"/>
                          <a:pt x="677" y="511"/>
                        </a:cubicBezTo>
                        <a:cubicBezTo>
                          <a:pt x="646" y="511"/>
                          <a:pt x="646" y="511"/>
                          <a:pt x="646" y="511"/>
                        </a:cubicBezTo>
                        <a:cubicBezTo>
                          <a:pt x="394" y="511"/>
                          <a:pt x="394" y="511"/>
                          <a:pt x="394" y="511"/>
                        </a:cubicBezTo>
                        <a:cubicBezTo>
                          <a:pt x="181" y="511"/>
                          <a:pt x="181" y="511"/>
                          <a:pt x="181" y="511"/>
                        </a:cubicBezTo>
                        <a:cubicBezTo>
                          <a:pt x="208" y="412"/>
                          <a:pt x="208" y="412"/>
                          <a:pt x="208" y="412"/>
                        </a:cubicBezTo>
                        <a:cubicBezTo>
                          <a:pt x="247" y="273"/>
                          <a:pt x="247" y="273"/>
                          <a:pt x="247" y="273"/>
                        </a:cubicBezTo>
                        <a:cubicBezTo>
                          <a:pt x="297" y="91"/>
                          <a:pt x="297" y="91"/>
                          <a:pt x="297" y="91"/>
                        </a:cubicBezTo>
                        <a:cubicBezTo>
                          <a:pt x="297" y="90"/>
                          <a:pt x="298" y="86"/>
                          <a:pt x="299" y="80"/>
                        </a:cubicBezTo>
                        <a:cubicBezTo>
                          <a:pt x="303" y="66"/>
                          <a:pt x="305" y="55"/>
                          <a:pt x="307" y="47"/>
                        </a:cubicBezTo>
                        <a:cubicBezTo>
                          <a:pt x="444" y="47"/>
                          <a:pt x="444" y="47"/>
                          <a:pt x="444" y="47"/>
                        </a:cubicBezTo>
                        <a:cubicBezTo>
                          <a:pt x="599" y="46"/>
                          <a:pt x="599" y="46"/>
                          <a:pt x="599" y="46"/>
                        </a:cubicBezTo>
                        <a:cubicBezTo>
                          <a:pt x="742" y="46"/>
                          <a:pt x="742" y="46"/>
                          <a:pt x="742" y="46"/>
                        </a:cubicBezTo>
                        <a:cubicBezTo>
                          <a:pt x="755" y="46"/>
                          <a:pt x="755" y="46"/>
                          <a:pt x="755" y="46"/>
                        </a:cubicBezTo>
                        <a:cubicBezTo>
                          <a:pt x="776" y="46"/>
                          <a:pt x="785" y="28"/>
                          <a:pt x="794" y="1"/>
                        </a:cubicBezTo>
                        <a:cubicBezTo>
                          <a:pt x="799" y="1"/>
                          <a:pt x="806" y="1"/>
                          <a:pt x="815" y="1"/>
                        </a:cubicBezTo>
                        <a:cubicBezTo>
                          <a:pt x="919" y="1"/>
                          <a:pt x="919" y="1"/>
                          <a:pt x="919" y="1"/>
                        </a:cubicBezTo>
                        <a:cubicBezTo>
                          <a:pt x="983" y="1"/>
                          <a:pt x="983" y="1"/>
                          <a:pt x="983" y="1"/>
                        </a:cubicBezTo>
                        <a:cubicBezTo>
                          <a:pt x="967" y="64"/>
                          <a:pt x="977" y="133"/>
                          <a:pt x="1012" y="191"/>
                        </a:cubicBezTo>
                        <a:cubicBezTo>
                          <a:pt x="1054" y="263"/>
                          <a:pt x="1127" y="306"/>
                          <a:pt x="1205" y="306"/>
                        </a:cubicBezTo>
                        <a:cubicBezTo>
                          <a:pt x="1205" y="306"/>
                          <a:pt x="1206" y="306"/>
                          <a:pt x="1206" y="306"/>
                        </a:cubicBezTo>
                        <a:cubicBezTo>
                          <a:pt x="1285" y="306"/>
                          <a:pt x="1357" y="263"/>
                          <a:pt x="1400" y="190"/>
                        </a:cubicBezTo>
                        <a:cubicBezTo>
                          <a:pt x="1434" y="131"/>
                          <a:pt x="1444" y="63"/>
                          <a:pt x="1428" y="0"/>
                        </a:cubicBezTo>
                        <a:cubicBezTo>
                          <a:pt x="1555" y="0"/>
                          <a:pt x="1555" y="0"/>
                          <a:pt x="1555" y="0"/>
                        </a:cubicBezTo>
                        <a:cubicBezTo>
                          <a:pt x="1573" y="0"/>
                          <a:pt x="1573" y="0"/>
                          <a:pt x="1573" y="0"/>
                        </a:cubicBezTo>
                        <a:cubicBezTo>
                          <a:pt x="1534" y="45"/>
                          <a:pt x="1534" y="45"/>
                          <a:pt x="1534" y="45"/>
                        </a:cubicBezTo>
                        <a:cubicBezTo>
                          <a:pt x="1599" y="45"/>
                          <a:pt x="1599" y="45"/>
                          <a:pt x="1599" y="45"/>
                        </a:cubicBezTo>
                        <a:cubicBezTo>
                          <a:pt x="2168" y="44"/>
                          <a:pt x="2168" y="44"/>
                          <a:pt x="2168" y="44"/>
                        </a:cubicBezTo>
                        <a:cubicBezTo>
                          <a:pt x="2352" y="44"/>
                          <a:pt x="2352" y="44"/>
                          <a:pt x="2352" y="44"/>
                        </a:cubicBezTo>
                        <a:cubicBezTo>
                          <a:pt x="2498" y="44"/>
                          <a:pt x="2498" y="44"/>
                          <a:pt x="2498" y="44"/>
                        </a:cubicBezTo>
                        <a:cubicBezTo>
                          <a:pt x="2433" y="280"/>
                          <a:pt x="2433" y="280"/>
                          <a:pt x="2433" y="280"/>
                        </a:cubicBezTo>
                        <a:cubicBezTo>
                          <a:pt x="2382" y="462"/>
                          <a:pt x="2382" y="462"/>
                          <a:pt x="2382" y="462"/>
                        </a:cubicBezTo>
                        <a:cubicBezTo>
                          <a:pt x="2382" y="463"/>
                          <a:pt x="2381" y="466"/>
                          <a:pt x="2380" y="471"/>
                        </a:cubicBezTo>
                        <a:cubicBezTo>
                          <a:pt x="2376" y="489"/>
                          <a:pt x="2373" y="501"/>
                          <a:pt x="2371" y="509"/>
                        </a:cubicBezTo>
                        <a:cubicBezTo>
                          <a:pt x="1816" y="509"/>
                          <a:pt x="1816" y="509"/>
                          <a:pt x="1816" y="509"/>
                        </a:cubicBezTo>
                        <a:cubicBezTo>
                          <a:pt x="1645" y="509"/>
                          <a:pt x="1645" y="509"/>
                          <a:pt x="1645" y="509"/>
                        </a:cubicBezTo>
                        <a:cubicBezTo>
                          <a:pt x="1474" y="510"/>
                          <a:pt x="1474" y="510"/>
                          <a:pt x="1474" y="510"/>
                        </a:cubicBezTo>
                        <a:cubicBezTo>
                          <a:pt x="1378" y="510"/>
                          <a:pt x="1378" y="510"/>
                          <a:pt x="1378" y="510"/>
                        </a:cubicBezTo>
                        <a:cubicBezTo>
                          <a:pt x="1357" y="510"/>
                          <a:pt x="1357" y="510"/>
                          <a:pt x="1357" y="510"/>
                        </a:cubicBezTo>
                        <a:cubicBezTo>
                          <a:pt x="1350" y="534"/>
                          <a:pt x="1350" y="534"/>
                          <a:pt x="1350" y="534"/>
                        </a:cubicBezTo>
                        <a:cubicBezTo>
                          <a:pt x="1350" y="534"/>
                          <a:pt x="1349" y="536"/>
                          <a:pt x="1347" y="558"/>
                        </a:cubicBezTo>
                        <a:cubicBezTo>
                          <a:pt x="1342" y="616"/>
                          <a:pt x="1342" y="674"/>
                          <a:pt x="1347" y="730"/>
                        </a:cubicBezTo>
                        <a:cubicBezTo>
                          <a:pt x="1349" y="749"/>
                          <a:pt x="1350" y="755"/>
                          <a:pt x="1350" y="755"/>
                        </a:cubicBezTo>
                        <a:cubicBezTo>
                          <a:pt x="1353" y="782"/>
                          <a:pt x="1353" y="782"/>
                          <a:pt x="1353" y="782"/>
                        </a:cubicBezTo>
                        <a:cubicBezTo>
                          <a:pt x="1379" y="781"/>
                          <a:pt x="1379" y="781"/>
                          <a:pt x="1379" y="781"/>
                        </a:cubicBezTo>
                        <a:cubicBezTo>
                          <a:pt x="1421" y="781"/>
                          <a:pt x="1421" y="781"/>
                          <a:pt x="1421" y="781"/>
                        </a:cubicBezTo>
                        <a:cubicBezTo>
                          <a:pt x="1484" y="781"/>
                          <a:pt x="1484" y="781"/>
                          <a:pt x="1484" y="781"/>
                        </a:cubicBezTo>
                        <a:cubicBezTo>
                          <a:pt x="1546" y="781"/>
                          <a:pt x="1546" y="781"/>
                          <a:pt x="1546" y="781"/>
                        </a:cubicBezTo>
                        <a:cubicBezTo>
                          <a:pt x="1923" y="781"/>
                          <a:pt x="1923" y="781"/>
                          <a:pt x="1923" y="781"/>
                        </a:cubicBezTo>
                        <a:cubicBezTo>
                          <a:pt x="2139" y="781"/>
                          <a:pt x="2139" y="781"/>
                          <a:pt x="2139" y="781"/>
                        </a:cubicBezTo>
                        <a:cubicBezTo>
                          <a:pt x="2316" y="780"/>
                          <a:pt x="2316" y="780"/>
                          <a:pt x="2316" y="780"/>
                        </a:cubicBezTo>
                        <a:cubicBezTo>
                          <a:pt x="2294" y="860"/>
                          <a:pt x="2272" y="939"/>
                          <a:pt x="2250" y="1019"/>
                        </a:cubicBezTo>
                        <a:cubicBezTo>
                          <a:pt x="2200" y="1201"/>
                          <a:pt x="2200" y="1201"/>
                          <a:pt x="2200" y="1201"/>
                        </a:cubicBezTo>
                        <a:cubicBezTo>
                          <a:pt x="2200" y="1202"/>
                          <a:pt x="2199" y="1206"/>
                          <a:pt x="2198" y="1211"/>
                        </a:cubicBezTo>
                        <a:cubicBezTo>
                          <a:pt x="2194" y="1226"/>
                          <a:pt x="2191" y="1237"/>
                          <a:pt x="2189" y="1245"/>
                        </a:cubicBezTo>
                        <a:cubicBezTo>
                          <a:pt x="1614" y="1246"/>
                          <a:pt x="1614" y="1246"/>
                          <a:pt x="1614" y="1246"/>
                        </a:cubicBezTo>
                        <a:cubicBezTo>
                          <a:pt x="1607" y="1246"/>
                          <a:pt x="1607" y="1246"/>
                          <a:pt x="1607" y="1246"/>
                        </a:cubicBezTo>
                        <a:cubicBezTo>
                          <a:pt x="1600" y="1246"/>
                          <a:pt x="1600" y="1246"/>
                          <a:pt x="1600" y="1246"/>
                        </a:cubicBezTo>
                        <a:cubicBezTo>
                          <a:pt x="1536" y="1246"/>
                          <a:pt x="1536" y="1246"/>
                          <a:pt x="1536" y="1246"/>
                        </a:cubicBezTo>
                        <a:cubicBezTo>
                          <a:pt x="1579" y="1297"/>
                          <a:pt x="1579" y="1297"/>
                          <a:pt x="1579" y="1297"/>
                        </a:cubicBezTo>
                        <a:cubicBezTo>
                          <a:pt x="1583" y="1301"/>
                          <a:pt x="1586" y="1305"/>
                          <a:pt x="1590" y="1310"/>
                        </a:cubicBezTo>
                        <a:cubicBezTo>
                          <a:pt x="1417" y="1313"/>
                          <a:pt x="1417" y="1313"/>
                          <a:pt x="1417" y="1313"/>
                        </a:cubicBezTo>
                        <a:cubicBezTo>
                          <a:pt x="1351" y="1314"/>
                          <a:pt x="1351" y="1314"/>
                          <a:pt x="1351" y="1314"/>
                        </a:cubicBezTo>
                        <a:cubicBezTo>
                          <a:pt x="1397" y="1364"/>
                          <a:pt x="1397" y="1364"/>
                          <a:pt x="1397" y="1364"/>
                        </a:cubicBezTo>
                        <a:cubicBezTo>
                          <a:pt x="1440" y="1412"/>
                          <a:pt x="1451" y="1484"/>
                          <a:pt x="1425" y="1544"/>
                        </a:cubicBezTo>
                        <a:cubicBezTo>
                          <a:pt x="1400" y="1600"/>
                          <a:pt x="1346" y="1637"/>
                          <a:pt x="1287" y="1637"/>
                        </a:cubicBezTo>
                        <a:close/>
                      </a:path>
                    </a:pathLst>
                  </a:custGeom>
                  <a:solidFill>
                    <a:schemeClr val="accent2"/>
                  </a:solidFill>
                  <a:ln>
                    <a:noFill/>
                  </a:ln>
                </p:spPr>
                <p:txBody>
                  <a:bodyPr vert="horz" wrap="square" lIns="91440" tIns="45720" rIns="91440" bIns="45720" numCol="1" anchor="t" anchorCtr="0" compatLnSpc="1"/>
                  <a:lstStyle/>
                  <a:p>
                    <a:endParaRPr lang="zh-CN" altLang="en-US" sz="1600"/>
                  </a:p>
                </p:txBody>
              </p:sp>
            </p:grpSp>
          </p:grpSp>
        </p:grpSp>
        <p:sp>
          <p:nvSpPr>
            <p:cNvPr id="107" name="文本框 106"/>
            <p:cNvSpPr txBox="1"/>
            <p:nvPr/>
          </p:nvSpPr>
          <p:spPr>
            <a:xfrm>
              <a:off x="6374486" y="2002753"/>
              <a:ext cx="435430" cy="569210"/>
            </a:xfrm>
            <a:prstGeom prst="rect">
              <a:avLst/>
            </a:prstGeom>
            <a:noFill/>
          </p:spPr>
          <p:txBody>
            <a:bodyPr wrap="none" lIns="0" tIns="0" rIns="0" bIns="0" rtlCol="0">
              <a:spAutoFit/>
            </a:bodyPr>
            <a:lstStyle/>
            <a:p>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sp>
          <p:nvSpPr>
            <p:cNvPr id="108" name="文本框 107"/>
            <p:cNvSpPr txBox="1"/>
            <p:nvPr/>
          </p:nvSpPr>
          <p:spPr>
            <a:xfrm>
              <a:off x="4960163" y="2257764"/>
              <a:ext cx="492870" cy="569210"/>
            </a:xfrm>
            <a:prstGeom prst="rect">
              <a:avLst/>
            </a:prstGeom>
            <a:noFill/>
          </p:spPr>
          <p:txBody>
            <a:bodyPr wrap="none" lIns="0" tIns="0" rIns="0" bIns="0" rtlCol="0">
              <a:spAutoFit/>
            </a:bodyPr>
            <a:lstStyle/>
            <a:p>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sp>
          <p:nvSpPr>
            <p:cNvPr id="109" name="文本框 108"/>
            <p:cNvSpPr txBox="1"/>
            <p:nvPr/>
          </p:nvSpPr>
          <p:spPr>
            <a:xfrm>
              <a:off x="4453552" y="3586580"/>
              <a:ext cx="505840" cy="569210"/>
            </a:xfrm>
            <a:prstGeom prst="rect">
              <a:avLst/>
            </a:prstGeom>
            <a:noFill/>
          </p:spPr>
          <p:txBody>
            <a:bodyPr wrap="none" lIns="0" tIns="0" rIns="0" bIns="0" rtlCol="0">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110" name="文本框 109"/>
            <p:cNvSpPr txBox="1"/>
            <p:nvPr/>
          </p:nvSpPr>
          <p:spPr>
            <a:xfrm>
              <a:off x="5433139" y="4988203"/>
              <a:ext cx="491017" cy="569210"/>
            </a:xfrm>
            <a:prstGeom prst="rect">
              <a:avLst/>
            </a:prstGeom>
            <a:noFill/>
          </p:spPr>
          <p:txBody>
            <a:bodyPr wrap="none" lIns="0" tIns="0" rIns="0" bIns="0" rtlCol="0">
              <a:spAutoFit/>
            </a:bodyPr>
            <a:lstStyle/>
            <a:p>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sp>
          <p:nvSpPr>
            <p:cNvPr id="111" name="文本框 110"/>
            <p:cNvSpPr txBox="1"/>
            <p:nvPr/>
          </p:nvSpPr>
          <p:spPr>
            <a:xfrm>
              <a:off x="6695363" y="4876422"/>
              <a:ext cx="507693" cy="569210"/>
            </a:xfrm>
            <a:prstGeom prst="rect">
              <a:avLst/>
            </a:prstGeom>
            <a:noFill/>
          </p:spPr>
          <p:txBody>
            <a:bodyPr wrap="none" lIns="0" tIns="0" rIns="0" bIns="0" rtlCol="0">
              <a:spAutoFit/>
            </a:bodyPr>
            <a:lstStyle/>
            <a:p>
              <a:r>
                <a:rPr lang="en-US" altLang="zh-CN" sz="3200" dirty="0">
                  <a:solidFill>
                    <a:schemeClr val="bg1"/>
                  </a:solidFill>
                  <a:latin typeface="Impact" panose="020B0806030902050204" pitchFamily="34" charset="0"/>
                </a:rPr>
                <a:t>05</a:t>
              </a:r>
              <a:endParaRPr lang="zh-CN" altLang="en-US" sz="3200" dirty="0">
                <a:solidFill>
                  <a:schemeClr val="bg1"/>
                </a:solidFill>
                <a:latin typeface="Impact" panose="020B0806030902050204" pitchFamily="34" charset="0"/>
              </a:endParaRPr>
            </a:p>
          </p:txBody>
        </p:sp>
      </p:grpSp>
      <p:grpSp>
        <p:nvGrpSpPr>
          <p:cNvPr id="79" name="组合 78"/>
          <p:cNvGrpSpPr/>
          <p:nvPr/>
        </p:nvGrpSpPr>
        <p:grpSpPr>
          <a:xfrm>
            <a:off x="1167468" y="4698028"/>
            <a:ext cx="1934629" cy="890796"/>
            <a:chOff x="468937" y="2419540"/>
            <a:chExt cx="1934629" cy="890796"/>
          </a:xfrm>
        </p:grpSpPr>
        <p:sp>
          <p:nvSpPr>
            <p:cNvPr id="80"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81" name="矩形 80"/>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82" name="组合 81"/>
          <p:cNvGrpSpPr/>
          <p:nvPr/>
        </p:nvGrpSpPr>
        <p:grpSpPr>
          <a:xfrm>
            <a:off x="1167468" y="2761652"/>
            <a:ext cx="1934629" cy="890796"/>
            <a:chOff x="468937" y="2419540"/>
            <a:chExt cx="1934629" cy="890796"/>
          </a:xfrm>
        </p:grpSpPr>
        <p:sp>
          <p:nvSpPr>
            <p:cNvPr id="83"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84" name="矩形 83"/>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94" name="组合 93"/>
          <p:cNvGrpSpPr/>
          <p:nvPr/>
        </p:nvGrpSpPr>
        <p:grpSpPr>
          <a:xfrm>
            <a:off x="9163986" y="4698028"/>
            <a:ext cx="1934629" cy="890796"/>
            <a:chOff x="468937" y="2419540"/>
            <a:chExt cx="1934629" cy="890796"/>
          </a:xfrm>
        </p:grpSpPr>
        <p:sp>
          <p:nvSpPr>
            <p:cNvPr id="95"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96" name="矩形 95"/>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grpSp>
        <p:nvGrpSpPr>
          <p:cNvPr id="97" name="组合 96"/>
          <p:cNvGrpSpPr/>
          <p:nvPr/>
        </p:nvGrpSpPr>
        <p:grpSpPr>
          <a:xfrm>
            <a:off x="9163986" y="2761652"/>
            <a:ext cx="1934629" cy="890796"/>
            <a:chOff x="468937" y="2419540"/>
            <a:chExt cx="1934629" cy="890796"/>
          </a:xfrm>
        </p:grpSpPr>
        <p:sp>
          <p:nvSpPr>
            <p:cNvPr id="98" name="TextBox 18"/>
            <p:cNvSpPr txBox="1"/>
            <p:nvPr/>
          </p:nvSpPr>
          <p:spPr>
            <a:xfrm flipH="1">
              <a:off x="468937" y="2419540"/>
              <a:ext cx="1107996"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小标题</a:t>
              </a:r>
              <a:endParaRPr lang="en-US" sz="2400" b="1" dirty="0">
                <a:latin typeface="Roboto Black" charset="0"/>
                <a:ea typeface="Roboto Black" charset="0"/>
                <a:cs typeface="Roboto Black" charset="0"/>
              </a:endParaRPr>
            </a:p>
          </p:txBody>
        </p:sp>
        <p:sp>
          <p:nvSpPr>
            <p:cNvPr id="99" name="矩形 98"/>
            <p:cNvSpPr/>
            <p:nvPr/>
          </p:nvSpPr>
          <p:spPr>
            <a:xfrm>
              <a:off x="470268" y="2823664"/>
              <a:ext cx="1933298" cy="486672"/>
            </a:xfrm>
            <a:prstGeom prst="rect">
              <a:avLst/>
            </a:prstGeom>
          </p:spPr>
          <p:txBody>
            <a:bodyPr wrap="square">
              <a:spAutoFit/>
            </a:bodyPr>
            <a:lstStyle/>
            <a:p>
              <a:pPr>
                <a:lnSpc>
                  <a:spcPct val="150000"/>
                </a:lnSpc>
              </a:pPr>
              <a:r>
                <a:rPr lang="zh-CN" altLang="en-US" sz="900" dirty="0"/>
                <a:t>单击此处编辑您要的内容，建议您在展示时采用微软雅黑字体</a:t>
              </a:r>
              <a:endParaRPr lang="en-US" altLang="zh-CN" sz="900" dirty="0"/>
            </a:p>
          </p:txBody>
        </p:sp>
      </p:grpSp>
      <p:pic>
        <p:nvPicPr>
          <p:cNvPr id="65" name="图片 6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66"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67" name="图片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1000"/>
                                        <p:tgtEl>
                                          <p:spTgt spid="82"/>
                                        </p:tgtEl>
                                      </p:cBhvr>
                                    </p:animEffect>
                                    <p:anim calcmode="lin" valueType="num">
                                      <p:cBhvr>
                                        <p:cTn id="13" dur="1000" fill="hold"/>
                                        <p:tgtEl>
                                          <p:spTgt spid="82"/>
                                        </p:tgtEl>
                                        <p:attrNameLst>
                                          <p:attrName>ppt_x</p:attrName>
                                        </p:attrNameLst>
                                      </p:cBhvr>
                                      <p:tavLst>
                                        <p:tav tm="0">
                                          <p:val>
                                            <p:strVal val="#ppt_x"/>
                                          </p:val>
                                        </p:tav>
                                        <p:tav tm="100000">
                                          <p:val>
                                            <p:strVal val="#ppt_x"/>
                                          </p:val>
                                        </p:tav>
                                      </p:tavLst>
                                    </p:anim>
                                    <p:anim calcmode="lin" valueType="num">
                                      <p:cBhvr>
                                        <p:cTn id="14" dur="1000" fill="hold"/>
                                        <p:tgtEl>
                                          <p:spTgt spid="8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fade">
                                      <p:cBhvr>
                                        <p:cTn id="17" dur="1000"/>
                                        <p:tgtEl>
                                          <p:spTgt spid="94"/>
                                        </p:tgtEl>
                                      </p:cBhvr>
                                    </p:animEffect>
                                    <p:anim calcmode="lin" valueType="num">
                                      <p:cBhvr>
                                        <p:cTn id="18" dur="1000" fill="hold"/>
                                        <p:tgtEl>
                                          <p:spTgt spid="94"/>
                                        </p:tgtEl>
                                        <p:attrNameLst>
                                          <p:attrName>ppt_x</p:attrName>
                                        </p:attrNameLst>
                                      </p:cBhvr>
                                      <p:tavLst>
                                        <p:tav tm="0">
                                          <p:val>
                                            <p:strVal val="#ppt_x"/>
                                          </p:val>
                                        </p:tav>
                                        <p:tav tm="100000">
                                          <p:val>
                                            <p:strVal val="#ppt_x"/>
                                          </p:val>
                                        </p:tav>
                                      </p:tavLst>
                                    </p:anim>
                                    <p:anim calcmode="lin" valueType="num">
                                      <p:cBhvr>
                                        <p:cTn id="19" dur="1000" fill="hold"/>
                                        <p:tgtEl>
                                          <p:spTgt spid="9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fade">
                                      <p:cBhvr>
                                        <p:cTn id="22" dur="1000"/>
                                        <p:tgtEl>
                                          <p:spTgt spid="97"/>
                                        </p:tgtEl>
                                      </p:cBhvr>
                                    </p:animEffect>
                                    <p:anim calcmode="lin" valueType="num">
                                      <p:cBhvr>
                                        <p:cTn id="23" dur="1000" fill="hold"/>
                                        <p:tgtEl>
                                          <p:spTgt spid="97"/>
                                        </p:tgtEl>
                                        <p:attrNameLst>
                                          <p:attrName>ppt_x</p:attrName>
                                        </p:attrNameLst>
                                      </p:cBhvr>
                                      <p:tavLst>
                                        <p:tav tm="0">
                                          <p:val>
                                            <p:strVal val="#ppt_x"/>
                                          </p:val>
                                        </p:tav>
                                        <p:tav tm="100000">
                                          <p:val>
                                            <p:strVal val="#ppt_x"/>
                                          </p:val>
                                        </p:tav>
                                      </p:tavLst>
                                    </p:anim>
                                    <p:anim calcmode="lin" valueType="num">
                                      <p:cBhvr>
                                        <p:cTn id="24" dur="1000" fill="hold"/>
                                        <p:tgtEl>
                                          <p:spTgt spid="9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8" name="Group 647"/>
          <p:cNvGrpSpPr/>
          <p:nvPr/>
        </p:nvGrpSpPr>
        <p:grpSpPr>
          <a:xfrm>
            <a:off x="363639" y="1842572"/>
            <a:ext cx="1590412" cy="1422865"/>
            <a:chOff x="363638" y="2185470"/>
            <a:chExt cx="1590412" cy="1422865"/>
          </a:xfrm>
          <a:solidFill>
            <a:schemeClr val="tx1">
              <a:lumMod val="20000"/>
              <a:lumOff val="80000"/>
            </a:schemeClr>
          </a:solidFill>
        </p:grpSpPr>
        <p:sp>
          <p:nvSpPr>
            <p:cNvPr id="379" name="Freeform 376"/>
            <p:cNvSpPr/>
            <p:nvPr/>
          </p:nvSpPr>
          <p:spPr bwMode="auto">
            <a:xfrm>
              <a:off x="911819" y="3078197"/>
              <a:ext cx="484599" cy="530138"/>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grpSp>
          <p:nvGrpSpPr>
            <p:cNvPr id="420" name="Group 419"/>
            <p:cNvGrpSpPr/>
            <p:nvPr/>
          </p:nvGrpSpPr>
          <p:grpSpPr>
            <a:xfrm>
              <a:off x="363638" y="2185470"/>
              <a:ext cx="1590412" cy="1233837"/>
              <a:chOff x="779462" y="2119086"/>
              <a:chExt cx="2196028" cy="1703672"/>
            </a:xfrm>
            <a:grpFill/>
          </p:grpSpPr>
          <p:sp>
            <p:nvSpPr>
              <p:cNvPr id="375" name="Freeform 372"/>
              <p:cNvSpPr/>
              <p:nvPr/>
            </p:nvSpPr>
            <p:spPr bwMode="auto">
              <a:xfrm>
                <a:off x="1455662" y="3597341"/>
                <a:ext cx="233721" cy="217112"/>
              </a:xfrm>
              <a:custGeom>
                <a:avLst/>
                <a:gdLst>
                  <a:gd name="T0" fmla="*/ 31 w 105"/>
                  <a:gd name="T1" fmla="*/ 0 h 97"/>
                  <a:gd name="T2" fmla="*/ 0 w 105"/>
                  <a:gd name="T3" fmla="*/ 97 h 97"/>
                  <a:gd name="T4" fmla="*/ 69 w 105"/>
                  <a:gd name="T5" fmla="*/ 97 h 97"/>
                  <a:gd name="T6" fmla="*/ 105 w 105"/>
                  <a:gd name="T7" fmla="*/ 5 h 97"/>
                  <a:gd name="T8" fmla="*/ 31 w 105"/>
                  <a:gd name="T9" fmla="*/ 0 h 97"/>
                </a:gdLst>
                <a:ahLst/>
                <a:cxnLst>
                  <a:cxn ang="0">
                    <a:pos x="T0" y="T1"/>
                  </a:cxn>
                  <a:cxn ang="0">
                    <a:pos x="T2" y="T3"/>
                  </a:cxn>
                  <a:cxn ang="0">
                    <a:pos x="T4" y="T5"/>
                  </a:cxn>
                  <a:cxn ang="0">
                    <a:pos x="T6" y="T7"/>
                  </a:cxn>
                  <a:cxn ang="0">
                    <a:pos x="T8" y="T9"/>
                  </a:cxn>
                </a:cxnLst>
                <a:rect l="0" t="0" r="r" b="b"/>
                <a:pathLst>
                  <a:path w="105" h="97">
                    <a:moveTo>
                      <a:pt x="31" y="0"/>
                    </a:moveTo>
                    <a:cubicBezTo>
                      <a:pt x="31" y="0"/>
                      <a:pt x="11" y="54"/>
                      <a:pt x="0" y="97"/>
                    </a:cubicBezTo>
                    <a:cubicBezTo>
                      <a:pt x="69" y="97"/>
                      <a:pt x="69" y="97"/>
                      <a:pt x="69" y="97"/>
                    </a:cubicBezTo>
                    <a:cubicBezTo>
                      <a:pt x="105" y="5"/>
                      <a:pt x="105" y="5"/>
                      <a:pt x="105" y="5"/>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77" name="Freeform 374"/>
              <p:cNvSpPr/>
              <p:nvPr/>
            </p:nvSpPr>
            <p:spPr bwMode="auto">
              <a:xfrm>
                <a:off x="2067935" y="3606833"/>
                <a:ext cx="234907" cy="215925"/>
              </a:xfrm>
              <a:custGeom>
                <a:avLst/>
                <a:gdLst>
                  <a:gd name="T0" fmla="*/ 74 w 105"/>
                  <a:gd name="T1" fmla="*/ 0 h 97"/>
                  <a:gd name="T2" fmla="*/ 105 w 105"/>
                  <a:gd name="T3" fmla="*/ 97 h 97"/>
                  <a:gd name="T4" fmla="*/ 36 w 105"/>
                  <a:gd name="T5" fmla="*/ 97 h 97"/>
                  <a:gd name="T6" fmla="*/ 0 w 105"/>
                  <a:gd name="T7" fmla="*/ 4 h 97"/>
                  <a:gd name="T8" fmla="*/ 74 w 105"/>
                  <a:gd name="T9" fmla="*/ 0 h 97"/>
                </a:gdLst>
                <a:ahLst/>
                <a:cxnLst>
                  <a:cxn ang="0">
                    <a:pos x="T0" y="T1"/>
                  </a:cxn>
                  <a:cxn ang="0">
                    <a:pos x="T2" y="T3"/>
                  </a:cxn>
                  <a:cxn ang="0">
                    <a:pos x="T4" y="T5"/>
                  </a:cxn>
                  <a:cxn ang="0">
                    <a:pos x="T6" y="T7"/>
                  </a:cxn>
                  <a:cxn ang="0">
                    <a:pos x="T8" y="T9"/>
                  </a:cxn>
                </a:cxnLst>
                <a:rect l="0" t="0" r="r" b="b"/>
                <a:pathLst>
                  <a:path w="105" h="97">
                    <a:moveTo>
                      <a:pt x="74" y="0"/>
                    </a:moveTo>
                    <a:cubicBezTo>
                      <a:pt x="74" y="0"/>
                      <a:pt x="94" y="54"/>
                      <a:pt x="105" y="97"/>
                    </a:cubicBezTo>
                    <a:cubicBezTo>
                      <a:pt x="36" y="97"/>
                      <a:pt x="36" y="97"/>
                      <a:pt x="36" y="97"/>
                    </a:cubicBezTo>
                    <a:cubicBezTo>
                      <a:pt x="0" y="4"/>
                      <a:pt x="0" y="4"/>
                      <a:pt x="0" y="4"/>
                    </a:cubicBezTo>
                    <a:lnTo>
                      <a:pt x="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76" name="Freeform 373"/>
              <p:cNvSpPr/>
              <p:nvPr/>
            </p:nvSpPr>
            <p:spPr bwMode="auto">
              <a:xfrm>
                <a:off x="1478252" y="3414636"/>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4" y="114"/>
                      <a:pt x="90" y="11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378" name="Freeform 375"/>
              <p:cNvSpPr/>
              <p:nvPr/>
            </p:nvSpPr>
            <p:spPr bwMode="auto">
              <a:xfrm>
                <a:off x="2012133" y="3424127"/>
                <a:ext cx="266941" cy="253890"/>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380" name="Oval 377"/>
              <p:cNvSpPr>
                <a:spLocks noChangeArrowheads="1"/>
              </p:cNvSpPr>
              <p:nvPr/>
            </p:nvSpPr>
            <p:spPr bwMode="auto">
              <a:xfrm>
                <a:off x="1799767" y="3350570"/>
                <a:ext cx="147114" cy="949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81" name="Oval 378"/>
              <p:cNvSpPr>
                <a:spLocks noChangeArrowheads="1"/>
              </p:cNvSpPr>
              <p:nvPr/>
            </p:nvSpPr>
            <p:spPr bwMode="auto">
              <a:xfrm>
                <a:off x="1415374" y="2301792"/>
                <a:ext cx="911156" cy="1066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88" name="Oval 385"/>
              <p:cNvSpPr>
                <a:spLocks noChangeArrowheads="1"/>
              </p:cNvSpPr>
              <p:nvPr/>
            </p:nvSpPr>
            <p:spPr bwMode="auto">
              <a:xfrm>
                <a:off x="2245854" y="2872451"/>
                <a:ext cx="141182" cy="1589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83" name="Freeform 380"/>
              <p:cNvSpPr/>
              <p:nvPr/>
            </p:nvSpPr>
            <p:spPr bwMode="auto">
              <a:xfrm>
                <a:off x="2377544" y="2149932"/>
                <a:ext cx="597946" cy="896919"/>
              </a:xfrm>
              <a:custGeom>
                <a:avLst/>
                <a:gdLst>
                  <a:gd name="T0" fmla="*/ 0 w 268"/>
                  <a:gd name="T1" fmla="*/ 119 h 402"/>
                  <a:gd name="T2" fmla="*/ 150 w 268"/>
                  <a:gd name="T3" fmla="*/ 66 h 402"/>
                  <a:gd name="T4" fmla="*/ 136 w 268"/>
                  <a:gd name="T5" fmla="*/ 75 h 402"/>
                  <a:gd name="T6" fmla="*/ 188 w 268"/>
                  <a:gd name="T7" fmla="*/ 291 h 402"/>
                  <a:gd name="T8" fmla="*/ 180 w 268"/>
                  <a:gd name="T9" fmla="*/ 236 h 402"/>
                  <a:gd name="T10" fmla="*/ 238 w 268"/>
                  <a:gd name="T11" fmla="*/ 341 h 402"/>
                  <a:gd name="T12" fmla="*/ 137 w 268"/>
                  <a:gd name="T13" fmla="*/ 370 h 402"/>
                  <a:gd name="T14" fmla="*/ 86 w 268"/>
                  <a:gd name="T15" fmla="*/ 289 h 402"/>
                  <a:gd name="T16" fmla="*/ 8 w 268"/>
                  <a:gd name="T17" fmla="*/ 171 h 402"/>
                  <a:gd name="T18" fmla="*/ 0 w 268"/>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402">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84" name="Freeform 381"/>
              <p:cNvSpPr/>
              <p:nvPr/>
            </p:nvSpPr>
            <p:spPr bwMode="auto">
              <a:xfrm>
                <a:off x="2290937" y="2367044"/>
                <a:ext cx="139995" cy="205248"/>
              </a:xfrm>
              <a:custGeom>
                <a:avLst/>
                <a:gdLst>
                  <a:gd name="T0" fmla="*/ 5 w 63"/>
                  <a:gd name="T1" fmla="*/ 51 h 92"/>
                  <a:gd name="T2" fmla="*/ 40 w 63"/>
                  <a:gd name="T3" fmla="*/ 89 h 92"/>
                  <a:gd name="T4" fmla="*/ 59 w 63"/>
                  <a:gd name="T5" fmla="*/ 41 h 92"/>
                  <a:gd name="T6" fmla="*/ 24 w 63"/>
                  <a:gd name="T7" fmla="*/ 2 h 92"/>
                  <a:gd name="T8" fmla="*/ 5 w 63"/>
                  <a:gd name="T9" fmla="*/ 51 h 92"/>
                </a:gdLst>
                <a:ahLst/>
                <a:cxnLst>
                  <a:cxn ang="0">
                    <a:pos x="T0" y="T1"/>
                  </a:cxn>
                  <a:cxn ang="0">
                    <a:pos x="T2" y="T3"/>
                  </a:cxn>
                  <a:cxn ang="0">
                    <a:pos x="T4" y="T5"/>
                  </a:cxn>
                  <a:cxn ang="0">
                    <a:pos x="T6" y="T7"/>
                  </a:cxn>
                  <a:cxn ang="0">
                    <a:pos x="T8" y="T9"/>
                  </a:cxn>
                </a:cxnLst>
                <a:rect l="0" t="0" r="r" b="b"/>
                <a:pathLst>
                  <a:path w="63" h="92">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385" name="Freeform 382"/>
              <p:cNvSpPr/>
              <p:nvPr/>
            </p:nvSpPr>
            <p:spPr bwMode="auto">
              <a:xfrm>
                <a:off x="779462" y="2149932"/>
                <a:ext cx="600319" cy="896919"/>
              </a:xfrm>
              <a:custGeom>
                <a:avLst/>
                <a:gdLst>
                  <a:gd name="T0" fmla="*/ 269 w 269"/>
                  <a:gd name="T1" fmla="*/ 119 h 402"/>
                  <a:gd name="T2" fmla="*/ 118 w 269"/>
                  <a:gd name="T3" fmla="*/ 66 h 402"/>
                  <a:gd name="T4" fmla="*/ 132 w 269"/>
                  <a:gd name="T5" fmla="*/ 75 h 402"/>
                  <a:gd name="T6" fmla="*/ 80 w 269"/>
                  <a:gd name="T7" fmla="*/ 291 h 402"/>
                  <a:gd name="T8" fmla="*/ 89 w 269"/>
                  <a:gd name="T9" fmla="*/ 236 h 402"/>
                  <a:gd name="T10" fmla="*/ 30 w 269"/>
                  <a:gd name="T11" fmla="*/ 341 h 402"/>
                  <a:gd name="T12" fmla="*/ 131 w 269"/>
                  <a:gd name="T13" fmla="*/ 370 h 402"/>
                  <a:gd name="T14" fmla="*/ 182 w 269"/>
                  <a:gd name="T15" fmla="*/ 289 h 402"/>
                  <a:gd name="T16" fmla="*/ 260 w 269"/>
                  <a:gd name="T17" fmla="*/ 171 h 402"/>
                  <a:gd name="T18" fmla="*/ 269 w 269"/>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2">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86" name="Freeform 383"/>
              <p:cNvSpPr/>
              <p:nvPr/>
            </p:nvSpPr>
            <p:spPr bwMode="auto">
              <a:xfrm>
                <a:off x="1324020" y="2367044"/>
                <a:ext cx="141182" cy="205248"/>
              </a:xfrm>
              <a:custGeom>
                <a:avLst/>
                <a:gdLst>
                  <a:gd name="T0" fmla="*/ 59 w 63"/>
                  <a:gd name="T1" fmla="*/ 51 h 92"/>
                  <a:gd name="T2" fmla="*/ 24 w 63"/>
                  <a:gd name="T3" fmla="*/ 89 h 92"/>
                  <a:gd name="T4" fmla="*/ 5 w 63"/>
                  <a:gd name="T5" fmla="*/ 41 h 92"/>
                  <a:gd name="T6" fmla="*/ 40 w 63"/>
                  <a:gd name="T7" fmla="*/ 2 h 92"/>
                  <a:gd name="T8" fmla="*/ 59 w 63"/>
                  <a:gd name="T9" fmla="*/ 51 h 92"/>
                </a:gdLst>
                <a:ahLst/>
                <a:cxnLst>
                  <a:cxn ang="0">
                    <a:pos x="T0" y="T1"/>
                  </a:cxn>
                  <a:cxn ang="0">
                    <a:pos x="T2" y="T3"/>
                  </a:cxn>
                  <a:cxn ang="0">
                    <a:pos x="T4" y="T5"/>
                  </a:cxn>
                  <a:cxn ang="0">
                    <a:pos x="T6" y="T7"/>
                  </a:cxn>
                  <a:cxn ang="0">
                    <a:pos x="T8" y="T9"/>
                  </a:cxn>
                </a:cxnLst>
                <a:rect l="0" t="0" r="r" b="b"/>
                <a:pathLst>
                  <a:path w="63" h="92">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387" name="Oval 384"/>
              <p:cNvSpPr>
                <a:spLocks noChangeArrowheads="1"/>
              </p:cNvSpPr>
              <p:nvPr/>
            </p:nvSpPr>
            <p:spPr bwMode="auto">
              <a:xfrm>
                <a:off x="1346562" y="2872451"/>
                <a:ext cx="141182" cy="1589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389" name="Freeform 386"/>
              <p:cNvSpPr/>
              <p:nvPr/>
            </p:nvSpPr>
            <p:spPr bwMode="auto">
              <a:xfrm>
                <a:off x="1232668" y="2119086"/>
                <a:ext cx="1289618" cy="677435"/>
              </a:xfrm>
              <a:custGeom>
                <a:avLst/>
                <a:gdLst>
                  <a:gd name="T0" fmla="*/ 73 w 578"/>
                  <a:gd name="T1" fmla="*/ 304 h 304"/>
                  <a:gd name="T2" fmla="*/ 289 w 578"/>
                  <a:gd name="T3" fmla="*/ 1 h 304"/>
                  <a:gd name="T4" fmla="*/ 499 w 578"/>
                  <a:gd name="T5" fmla="*/ 304 h 304"/>
                  <a:gd name="T6" fmla="*/ 429 w 578"/>
                  <a:gd name="T7" fmla="*/ 211 h 304"/>
                  <a:gd name="T8" fmla="*/ 407 w 578"/>
                  <a:gd name="T9" fmla="*/ 234 h 304"/>
                  <a:gd name="T10" fmla="*/ 279 w 578"/>
                  <a:gd name="T11" fmla="*/ 232 h 304"/>
                  <a:gd name="T12" fmla="*/ 261 w 578"/>
                  <a:gd name="T13" fmla="*/ 153 h 304"/>
                  <a:gd name="T14" fmla="*/ 244 w 578"/>
                  <a:gd name="T15" fmla="*/ 233 h 304"/>
                  <a:gd name="T16" fmla="*/ 122 w 578"/>
                  <a:gd name="T17" fmla="*/ 253 h 304"/>
                  <a:gd name="T18" fmla="*/ 111 w 578"/>
                  <a:gd name="T19" fmla="*/ 218 h 304"/>
                  <a:gd name="T20" fmla="*/ 73 w 578"/>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304">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416" name="Group 415"/>
          <p:cNvGrpSpPr/>
          <p:nvPr/>
        </p:nvGrpSpPr>
        <p:grpSpPr>
          <a:xfrm>
            <a:off x="581881" y="3030009"/>
            <a:ext cx="1141041" cy="1107531"/>
            <a:chOff x="1080809" y="3758692"/>
            <a:chExt cx="1575540" cy="1529271"/>
          </a:xfrm>
        </p:grpSpPr>
        <p:sp>
          <p:nvSpPr>
            <p:cNvPr id="390" name="Rectangle 387"/>
            <p:cNvSpPr>
              <a:spLocks noChangeArrowheads="1"/>
            </p:cNvSpPr>
            <p:nvPr/>
          </p:nvSpPr>
          <p:spPr bwMode="auto">
            <a:xfrm>
              <a:off x="1297920"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391" name="Rectangle 388"/>
            <p:cNvSpPr>
              <a:spLocks noChangeArrowheads="1"/>
            </p:cNvSpPr>
            <p:nvPr/>
          </p:nvSpPr>
          <p:spPr bwMode="auto">
            <a:xfrm>
              <a:off x="2366867"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392" name="Rectangle 389"/>
            <p:cNvSpPr>
              <a:spLocks noChangeArrowheads="1"/>
            </p:cNvSpPr>
            <p:nvPr/>
          </p:nvSpPr>
          <p:spPr bwMode="auto">
            <a:xfrm>
              <a:off x="1224363" y="4532225"/>
              <a:ext cx="1295550"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393" name="Rectangle 390"/>
            <p:cNvSpPr>
              <a:spLocks noChangeArrowheads="1"/>
            </p:cNvSpPr>
            <p:nvPr/>
          </p:nvSpPr>
          <p:spPr bwMode="auto">
            <a:xfrm>
              <a:off x="1080809"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394" name="Freeform 391"/>
            <p:cNvSpPr/>
            <p:nvPr/>
          </p:nvSpPr>
          <p:spPr bwMode="auto">
            <a:xfrm>
              <a:off x="1080809" y="3758692"/>
              <a:ext cx="1575540" cy="710654"/>
            </a:xfrm>
            <a:custGeom>
              <a:avLst/>
              <a:gdLst>
                <a:gd name="T0" fmla="*/ 1328 w 1328"/>
                <a:gd name="T1" fmla="*/ 599 h 599"/>
                <a:gd name="T2" fmla="*/ 0 w 1328"/>
                <a:gd name="T3" fmla="*/ 599 h 599"/>
                <a:gd name="T4" fmla="*/ 153 w 1328"/>
                <a:gd name="T5" fmla="*/ 0 h 599"/>
                <a:gd name="T6" fmla="*/ 1178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3" y="0"/>
                  </a:lnTo>
                  <a:lnTo>
                    <a:pt x="1178"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647" name="Group 646"/>
          <p:cNvGrpSpPr/>
          <p:nvPr/>
        </p:nvGrpSpPr>
        <p:grpSpPr>
          <a:xfrm>
            <a:off x="3228859" y="1842572"/>
            <a:ext cx="1590412" cy="1422865"/>
            <a:chOff x="3228858" y="2185470"/>
            <a:chExt cx="1590412" cy="1422865"/>
          </a:xfrm>
        </p:grpSpPr>
        <p:sp>
          <p:nvSpPr>
            <p:cNvPr id="423" name="Freeform 376"/>
            <p:cNvSpPr/>
            <p:nvPr/>
          </p:nvSpPr>
          <p:spPr bwMode="auto">
            <a:xfrm>
              <a:off x="3777039" y="3078197"/>
              <a:ext cx="484599" cy="530138"/>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grpSp>
          <p:nvGrpSpPr>
            <p:cNvPr id="424" name="Group 423"/>
            <p:cNvGrpSpPr/>
            <p:nvPr/>
          </p:nvGrpSpPr>
          <p:grpSpPr>
            <a:xfrm>
              <a:off x="3228858" y="2185470"/>
              <a:ext cx="1590412" cy="1233837"/>
              <a:chOff x="779462" y="2119086"/>
              <a:chExt cx="2196028" cy="1703672"/>
            </a:xfrm>
          </p:grpSpPr>
          <p:sp>
            <p:nvSpPr>
              <p:cNvPr id="456" name="Freeform 372"/>
              <p:cNvSpPr/>
              <p:nvPr/>
            </p:nvSpPr>
            <p:spPr bwMode="auto">
              <a:xfrm>
                <a:off x="1455662" y="3597341"/>
                <a:ext cx="233721" cy="217112"/>
              </a:xfrm>
              <a:custGeom>
                <a:avLst/>
                <a:gdLst>
                  <a:gd name="T0" fmla="*/ 31 w 105"/>
                  <a:gd name="T1" fmla="*/ 0 h 97"/>
                  <a:gd name="T2" fmla="*/ 0 w 105"/>
                  <a:gd name="T3" fmla="*/ 97 h 97"/>
                  <a:gd name="T4" fmla="*/ 69 w 105"/>
                  <a:gd name="T5" fmla="*/ 97 h 97"/>
                  <a:gd name="T6" fmla="*/ 105 w 105"/>
                  <a:gd name="T7" fmla="*/ 5 h 97"/>
                  <a:gd name="T8" fmla="*/ 31 w 105"/>
                  <a:gd name="T9" fmla="*/ 0 h 97"/>
                </a:gdLst>
                <a:ahLst/>
                <a:cxnLst>
                  <a:cxn ang="0">
                    <a:pos x="T0" y="T1"/>
                  </a:cxn>
                  <a:cxn ang="0">
                    <a:pos x="T2" y="T3"/>
                  </a:cxn>
                  <a:cxn ang="0">
                    <a:pos x="T4" y="T5"/>
                  </a:cxn>
                  <a:cxn ang="0">
                    <a:pos x="T6" y="T7"/>
                  </a:cxn>
                  <a:cxn ang="0">
                    <a:pos x="T8" y="T9"/>
                  </a:cxn>
                </a:cxnLst>
                <a:rect l="0" t="0" r="r" b="b"/>
                <a:pathLst>
                  <a:path w="105" h="97">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7" name="Freeform 374"/>
              <p:cNvSpPr/>
              <p:nvPr/>
            </p:nvSpPr>
            <p:spPr bwMode="auto">
              <a:xfrm>
                <a:off x="2067935" y="3606833"/>
                <a:ext cx="234907" cy="215925"/>
              </a:xfrm>
              <a:custGeom>
                <a:avLst/>
                <a:gdLst>
                  <a:gd name="T0" fmla="*/ 74 w 105"/>
                  <a:gd name="T1" fmla="*/ 0 h 97"/>
                  <a:gd name="T2" fmla="*/ 105 w 105"/>
                  <a:gd name="T3" fmla="*/ 97 h 97"/>
                  <a:gd name="T4" fmla="*/ 36 w 105"/>
                  <a:gd name="T5" fmla="*/ 97 h 97"/>
                  <a:gd name="T6" fmla="*/ 0 w 105"/>
                  <a:gd name="T7" fmla="*/ 4 h 97"/>
                  <a:gd name="T8" fmla="*/ 74 w 105"/>
                  <a:gd name="T9" fmla="*/ 0 h 97"/>
                </a:gdLst>
                <a:ahLst/>
                <a:cxnLst>
                  <a:cxn ang="0">
                    <a:pos x="T0" y="T1"/>
                  </a:cxn>
                  <a:cxn ang="0">
                    <a:pos x="T2" y="T3"/>
                  </a:cxn>
                  <a:cxn ang="0">
                    <a:pos x="T4" y="T5"/>
                  </a:cxn>
                  <a:cxn ang="0">
                    <a:pos x="T6" y="T7"/>
                  </a:cxn>
                  <a:cxn ang="0">
                    <a:pos x="T8" y="T9"/>
                  </a:cxn>
                </a:cxnLst>
                <a:rect l="0" t="0" r="r" b="b"/>
                <a:pathLst>
                  <a:path w="105" h="97">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8" name="Freeform 373"/>
              <p:cNvSpPr/>
              <p:nvPr/>
            </p:nvSpPr>
            <p:spPr bwMode="auto">
              <a:xfrm>
                <a:off x="1478252" y="3414636"/>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4" y="114"/>
                      <a:pt x="9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459" name="Freeform 375"/>
              <p:cNvSpPr/>
              <p:nvPr/>
            </p:nvSpPr>
            <p:spPr bwMode="auto">
              <a:xfrm>
                <a:off x="2012133" y="3424127"/>
                <a:ext cx="266941" cy="253890"/>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460" name="Oval 377"/>
              <p:cNvSpPr>
                <a:spLocks noChangeArrowheads="1"/>
              </p:cNvSpPr>
              <p:nvPr/>
            </p:nvSpPr>
            <p:spPr bwMode="auto">
              <a:xfrm>
                <a:off x="1799767" y="3350570"/>
                <a:ext cx="147114" cy="94912"/>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61" name="Oval 378"/>
              <p:cNvSpPr>
                <a:spLocks noChangeArrowheads="1"/>
              </p:cNvSpPr>
              <p:nvPr/>
            </p:nvSpPr>
            <p:spPr bwMode="auto">
              <a:xfrm>
                <a:off x="1415374" y="2301792"/>
                <a:ext cx="911156" cy="1066575"/>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62" name="Oval 385"/>
              <p:cNvSpPr>
                <a:spLocks noChangeArrowheads="1"/>
              </p:cNvSpPr>
              <p:nvPr/>
            </p:nvSpPr>
            <p:spPr bwMode="auto">
              <a:xfrm>
                <a:off x="2245854" y="2872451"/>
                <a:ext cx="141182"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63" name="Freeform 380"/>
              <p:cNvSpPr/>
              <p:nvPr/>
            </p:nvSpPr>
            <p:spPr bwMode="auto">
              <a:xfrm>
                <a:off x="2377544" y="2149932"/>
                <a:ext cx="597946" cy="896919"/>
              </a:xfrm>
              <a:custGeom>
                <a:avLst/>
                <a:gdLst>
                  <a:gd name="T0" fmla="*/ 0 w 268"/>
                  <a:gd name="T1" fmla="*/ 119 h 402"/>
                  <a:gd name="T2" fmla="*/ 150 w 268"/>
                  <a:gd name="T3" fmla="*/ 66 h 402"/>
                  <a:gd name="T4" fmla="*/ 136 w 268"/>
                  <a:gd name="T5" fmla="*/ 75 h 402"/>
                  <a:gd name="T6" fmla="*/ 188 w 268"/>
                  <a:gd name="T7" fmla="*/ 291 h 402"/>
                  <a:gd name="T8" fmla="*/ 180 w 268"/>
                  <a:gd name="T9" fmla="*/ 236 h 402"/>
                  <a:gd name="T10" fmla="*/ 238 w 268"/>
                  <a:gd name="T11" fmla="*/ 341 h 402"/>
                  <a:gd name="T12" fmla="*/ 137 w 268"/>
                  <a:gd name="T13" fmla="*/ 370 h 402"/>
                  <a:gd name="T14" fmla="*/ 86 w 268"/>
                  <a:gd name="T15" fmla="*/ 289 h 402"/>
                  <a:gd name="T16" fmla="*/ 8 w 268"/>
                  <a:gd name="T17" fmla="*/ 171 h 402"/>
                  <a:gd name="T18" fmla="*/ 0 w 268"/>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402">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64" name="Freeform 381"/>
              <p:cNvSpPr/>
              <p:nvPr/>
            </p:nvSpPr>
            <p:spPr bwMode="auto">
              <a:xfrm>
                <a:off x="2290937" y="2367044"/>
                <a:ext cx="139995" cy="205248"/>
              </a:xfrm>
              <a:custGeom>
                <a:avLst/>
                <a:gdLst>
                  <a:gd name="T0" fmla="*/ 5 w 63"/>
                  <a:gd name="T1" fmla="*/ 51 h 92"/>
                  <a:gd name="T2" fmla="*/ 40 w 63"/>
                  <a:gd name="T3" fmla="*/ 89 h 92"/>
                  <a:gd name="T4" fmla="*/ 59 w 63"/>
                  <a:gd name="T5" fmla="*/ 41 h 92"/>
                  <a:gd name="T6" fmla="*/ 24 w 63"/>
                  <a:gd name="T7" fmla="*/ 2 h 92"/>
                  <a:gd name="T8" fmla="*/ 5 w 63"/>
                  <a:gd name="T9" fmla="*/ 51 h 92"/>
                </a:gdLst>
                <a:ahLst/>
                <a:cxnLst>
                  <a:cxn ang="0">
                    <a:pos x="T0" y="T1"/>
                  </a:cxn>
                  <a:cxn ang="0">
                    <a:pos x="T2" y="T3"/>
                  </a:cxn>
                  <a:cxn ang="0">
                    <a:pos x="T4" y="T5"/>
                  </a:cxn>
                  <a:cxn ang="0">
                    <a:pos x="T6" y="T7"/>
                  </a:cxn>
                  <a:cxn ang="0">
                    <a:pos x="T8" y="T9"/>
                  </a:cxn>
                </a:cxnLst>
                <a:rect l="0" t="0" r="r" b="b"/>
                <a:pathLst>
                  <a:path w="63" h="92">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465" name="Freeform 382"/>
              <p:cNvSpPr/>
              <p:nvPr/>
            </p:nvSpPr>
            <p:spPr bwMode="auto">
              <a:xfrm>
                <a:off x="779462" y="2149932"/>
                <a:ext cx="600319" cy="896919"/>
              </a:xfrm>
              <a:custGeom>
                <a:avLst/>
                <a:gdLst>
                  <a:gd name="T0" fmla="*/ 269 w 269"/>
                  <a:gd name="T1" fmla="*/ 119 h 402"/>
                  <a:gd name="T2" fmla="*/ 118 w 269"/>
                  <a:gd name="T3" fmla="*/ 66 h 402"/>
                  <a:gd name="T4" fmla="*/ 132 w 269"/>
                  <a:gd name="T5" fmla="*/ 75 h 402"/>
                  <a:gd name="T6" fmla="*/ 80 w 269"/>
                  <a:gd name="T7" fmla="*/ 291 h 402"/>
                  <a:gd name="T8" fmla="*/ 89 w 269"/>
                  <a:gd name="T9" fmla="*/ 236 h 402"/>
                  <a:gd name="T10" fmla="*/ 30 w 269"/>
                  <a:gd name="T11" fmla="*/ 341 h 402"/>
                  <a:gd name="T12" fmla="*/ 131 w 269"/>
                  <a:gd name="T13" fmla="*/ 370 h 402"/>
                  <a:gd name="T14" fmla="*/ 182 w 269"/>
                  <a:gd name="T15" fmla="*/ 289 h 402"/>
                  <a:gd name="T16" fmla="*/ 260 w 269"/>
                  <a:gd name="T17" fmla="*/ 171 h 402"/>
                  <a:gd name="T18" fmla="*/ 269 w 269"/>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2">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66" name="Freeform 383"/>
              <p:cNvSpPr/>
              <p:nvPr/>
            </p:nvSpPr>
            <p:spPr bwMode="auto">
              <a:xfrm>
                <a:off x="1324020" y="2367044"/>
                <a:ext cx="141182" cy="205248"/>
              </a:xfrm>
              <a:custGeom>
                <a:avLst/>
                <a:gdLst>
                  <a:gd name="T0" fmla="*/ 59 w 63"/>
                  <a:gd name="T1" fmla="*/ 51 h 92"/>
                  <a:gd name="T2" fmla="*/ 24 w 63"/>
                  <a:gd name="T3" fmla="*/ 89 h 92"/>
                  <a:gd name="T4" fmla="*/ 5 w 63"/>
                  <a:gd name="T5" fmla="*/ 41 h 92"/>
                  <a:gd name="T6" fmla="*/ 40 w 63"/>
                  <a:gd name="T7" fmla="*/ 2 h 92"/>
                  <a:gd name="T8" fmla="*/ 59 w 63"/>
                  <a:gd name="T9" fmla="*/ 51 h 92"/>
                </a:gdLst>
                <a:ahLst/>
                <a:cxnLst>
                  <a:cxn ang="0">
                    <a:pos x="T0" y="T1"/>
                  </a:cxn>
                  <a:cxn ang="0">
                    <a:pos x="T2" y="T3"/>
                  </a:cxn>
                  <a:cxn ang="0">
                    <a:pos x="T4" y="T5"/>
                  </a:cxn>
                  <a:cxn ang="0">
                    <a:pos x="T6" y="T7"/>
                  </a:cxn>
                  <a:cxn ang="0">
                    <a:pos x="T8" y="T9"/>
                  </a:cxn>
                </a:cxnLst>
                <a:rect l="0" t="0" r="r" b="b"/>
                <a:pathLst>
                  <a:path w="63" h="92">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467" name="Oval 384"/>
              <p:cNvSpPr>
                <a:spLocks noChangeArrowheads="1"/>
              </p:cNvSpPr>
              <p:nvPr/>
            </p:nvSpPr>
            <p:spPr bwMode="auto">
              <a:xfrm>
                <a:off x="1346562" y="2872451"/>
                <a:ext cx="141182" cy="158978"/>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68" name="Freeform 386"/>
              <p:cNvSpPr/>
              <p:nvPr/>
            </p:nvSpPr>
            <p:spPr bwMode="auto">
              <a:xfrm>
                <a:off x="1232668" y="2119086"/>
                <a:ext cx="1289618" cy="677435"/>
              </a:xfrm>
              <a:custGeom>
                <a:avLst/>
                <a:gdLst>
                  <a:gd name="T0" fmla="*/ 73 w 578"/>
                  <a:gd name="T1" fmla="*/ 304 h 304"/>
                  <a:gd name="T2" fmla="*/ 289 w 578"/>
                  <a:gd name="T3" fmla="*/ 1 h 304"/>
                  <a:gd name="T4" fmla="*/ 499 w 578"/>
                  <a:gd name="T5" fmla="*/ 304 h 304"/>
                  <a:gd name="T6" fmla="*/ 429 w 578"/>
                  <a:gd name="T7" fmla="*/ 211 h 304"/>
                  <a:gd name="T8" fmla="*/ 407 w 578"/>
                  <a:gd name="T9" fmla="*/ 234 h 304"/>
                  <a:gd name="T10" fmla="*/ 279 w 578"/>
                  <a:gd name="T11" fmla="*/ 232 h 304"/>
                  <a:gd name="T12" fmla="*/ 261 w 578"/>
                  <a:gd name="T13" fmla="*/ 153 h 304"/>
                  <a:gd name="T14" fmla="*/ 244 w 578"/>
                  <a:gd name="T15" fmla="*/ 233 h 304"/>
                  <a:gd name="T16" fmla="*/ 122 w 578"/>
                  <a:gd name="T17" fmla="*/ 253 h 304"/>
                  <a:gd name="T18" fmla="*/ 111 w 578"/>
                  <a:gd name="T19" fmla="*/ 218 h 304"/>
                  <a:gd name="T20" fmla="*/ 73 w 578"/>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304">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425" name="Group 424"/>
          <p:cNvGrpSpPr/>
          <p:nvPr/>
        </p:nvGrpSpPr>
        <p:grpSpPr>
          <a:xfrm>
            <a:off x="3447101" y="3030009"/>
            <a:ext cx="1141041" cy="1107531"/>
            <a:chOff x="1080809" y="3758692"/>
            <a:chExt cx="1575540" cy="1529271"/>
          </a:xfrm>
        </p:grpSpPr>
        <p:sp>
          <p:nvSpPr>
            <p:cNvPr id="451" name="Rectangle 387"/>
            <p:cNvSpPr>
              <a:spLocks noChangeArrowheads="1"/>
            </p:cNvSpPr>
            <p:nvPr/>
          </p:nvSpPr>
          <p:spPr bwMode="auto">
            <a:xfrm>
              <a:off x="1297920"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2" name="Rectangle 388"/>
            <p:cNvSpPr>
              <a:spLocks noChangeArrowheads="1"/>
            </p:cNvSpPr>
            <p:nvPr/>
          </p:nvSpPr>
          <p:spPr bwMode="auto">
            <a:xfrm>
              <a:off x="2366867"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3" name="Rectangle 389"/>
            <p:cNvSpPr>
              <a:spLocks noChangeArrowheads="1"/>
            </p:cNvSpPr>
            <p:nvPr/>
          </p:nvSpPr>
          <p:spPr bwMode="auto">
            <a:xfrm>
              <a:off x="1224363" y="4532225"/>
              <a:ext cx="1295550"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4" name="Rectangle 390"/>
            <p:cNvSpPr>
              <a:spLocks noChangeArrowheads="1"/>
            </p:cNvSpPr>
            <p:nvPr/>
          </p:nvSpPr>
          <p:spPr bwMode="auto">
            <a:xfrm>
              <a:off x="1080809"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5" name="Freeform 391"/>
            <p:cNvSpPr/>
            <p:nvPr/>
          </p:nvSpPr>
          <p:spPr bwMode="auto">
            <a:xfrm>
              <a:off x="1080809" y="3758692"/>
              <a:ext cx="1575540" cy="710654"/>
            </a:xfrm>
            <a:custGeom>
              <a:avLst/>
              <a:gdLst>
                <a:gd name="T0" fmla="*/ 1328 w 1328"/>
                <a:gd name="T1" fmla="*/ 599 h 599"/>
                <a:gd name="T2" fmla="*/ 0 w 1328"/>
                <a:gd name="T3" fmla="*/ 599 h 599"/>
                <a:gd name="T4" fmla="*/ 153 w 1328"/>
                <a:gd name="T5" fmla="*/ 0 h 599"/>
                <a:gd name="T6" fmla="*/ 1178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3" y="0"/>
                  </a:lnTo>
                  <a:lnTo>
                    <a:pt x="1178"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426" name="Group 425"/>
          <p:cNvGrpSpPr/>
          <p:nvPr/>
        </p:nvGrpSpPr>
        <p:grpSpPr>
          <a:xfrm>
            <a:off x="3735846" y="3067309"/>
            <a:ext cx="578255" cy="350561"/>
            <a:chOff x="1460457" y="3784793"/>
            <a:chExt cx="798448" cy="484052"/>
          </a:xfrm>
        </p:grpSpPr>
        <p:sp>
          <p:nvSpPr>
            <p:cNvPr id="448" name="Freeform 392"/>
            <p:cNvSpPr/>
            <p:nvPr/>
          </p:nvSpPr>
          <p:spPr bwMode="auto">
            <a:xfrm>
              <a:off x="1473507" y="3784793"/>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49" name="Freeform 393"/>
            <p:cNvSpPr/>
            <p:nvPr/>
          </p:nvSpPr>
          <p:spPr bwMode="auto">
            <a:xfrm>
              <a:off x="1865019" y="3784793"/>
              <a:ext cx="383208"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50" name="Freeform 394"/>
            <p:cNvSpPr>
              <a:spLocks noEditPoints="1"/>
            </p:cNvSpPr>
            <p:nvPr/>
          </p:nvSpPr>
          <p:spPr bwMode="auto">
            <a:xfrm>
              <a:off x="1460457" y="3804962"/>
              <a:ext cx="798448" cy="463883"/>
            </a:xfrm>
            <a:custGeom>
              <a:avLst/>
              <a:gdLst>
                <a:gd name="T0" fmla="*/ 358 w 358"/>
                <a:gd name="T1" fmla="*/ 199 h 208"/>
                <a:gd name="T2" fmla="*/ 335 w 358"/>
                <a:gd name="T3" fmla="*/ 43 h 208"/>
                <a:gd name="T4" fmla="*/ 316 w 358"/>
                <a:gd name="T5" fmla="*/ 16 h 208"/>
                <a:gd name="T6" fmla="*/ 180 w 358"/>
                <a:gd name="T7" fmla="*/ 16 h 208"/>
                <a:gd name="T8" fmla="*/ 179 w 358"/>
                <a:gd name="T9" fmla="*/ 16 h 208"/>
                <a:gd name="T10" fmla="*/ 179 w 358"/>
                <a:gd name="T11" fmla="*/ 16 h 208"/>
                <a:gd name="T12" fmla="*/ 42 w 358"/>
                <a:gd name="T13" fmla="*/ 16 h 208"/>
                <a:gd name="T14" fmla="*/ 24 w 358"/>
                <a:gd name="T15" fmla="*/ 43 h 208"/>
                <a:gd name="T16" fmla="*/ 1 w 358"/>
                <a:gd name="T17" fmla="*/ 199 h 208"/>
                <a:gd name="T18" fmla="*/ 8 w 358"/>
                <a:gd name="T19" fmla="*/ 205 h 208"/>
                <a:gd name="T20" fmla="*/ 176 w 358"/>
                <a:gd name="T21" fmla="*/ 200 h 208"/>
                <a:gd name="T22" fmla="*/ 179 w 358"/>
                <a:gd name="T23" fmla="*/ 199 h 208"/>
                <a:gd name="T24" fmla="*/ 183 w 358"/>
                <a:gd name="T25" fmla="*/ 200 h 208"/>
                <a:gd name="T26" fmla="*/ 350 w 358"/>
                <a:gd name="T27" fmla="*/ 205 h 208"/>
                <a:gd name="T28" fmla="*/ 358 w 358"/>
                <a:gd name="T29" fmla="*/ 199 h 208"/>
                <a:gd name="T30" fmla="*/ 12 w 358"/>
                <a:gd name="T31" fmla="*/ 192 h 208"/>
                <a:gd name="T32" fmla="*/ 31 w 358"/>
                <a:gd name="T33" fmla="*/ 60 h 208"/>
                <a:gd name="T34" fmla="*/ 35 w 358"/>
                <a:gd name="T35" fmla="*/ 32 h 208"/>
                <a:gd name="T36" fmla="*/ 36 w 358"/>
                <a:gd name="T37" fmla="*/ 30 h 208"/>
                <a:gd name="T38" fmla="*/ 43 w 358"/>
                <a:gd name="T39" fmla="*/ 27 h 208"/>
                <a:gd name="T40" fmla="*/ 172 w 358"/>
                <a:gd name="T41" fmla="*/ 24 h 208"/>
                <a:gd name="T42" fmla="*/ 172 w 358"/>
                <a:gd name="T43" fmla="*/ 188 h 208"/>
                <a:gd name="T44" fmla="*/ 12 w 358"/>
                <a:gd name="T45" fmla="*/ 192 h 208"/>
                <a:gd name="T46" fmla="*/ 186 w 358"/>
                <a:gd name="T47" fmla="*/ 188 h 208"/>
                <a:gd name="T48" fmla="*/ 186 w 358"/>
                <a:gd name="T49" fmla="*/ 24 h 208"/>
                <a:gd name="T50" fmla="*/ 316 w 358"/>
                <a:gd name="T51" fmla="*/ 27 h 208"/>
                <a:gd name="T52" fmla="*/ 323 w 358"/>
                <a:gd name="T53" fmla="*/ 30 h 208"/>
                <a:gd name="T54" fmla="*/ 323 w 358"/>
                <a:gd name="T55" fmla="*/ 32 h 208"/>
                <a:gd name="T56" fmla="*/ 327 w 358"/>
                <a:gd name="T57" fmla="*/ 60 h 208"/>
                <a:gd name="T58" fmla="*/ 346 w 358"/>
                <a:gd name="T59" fmla="*/ 192 h 208"/>
                <a:gd name="T60" fmla="*/ 186 w 358"/>
                <a:gd name="T61" fmla="*/ 18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8" h="208">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521" name="Group 520"/>
          <p:cNvGrpSpPr/>
          <p:nvPr/>
        </p:nvGrpSpPr>
        <p:grpSpPr>
          <a:xfrm>
            <a:off x="2171355" y="1838500"/>
            <a:ext cx="786052" cy="1403963"/>
            <a:chOff x="5321313" y="2199207"/>
            <a:chExt cx="786052" cy="1403962"/>
          </a:xfrm>
          <a:solidFill>
            <a:schemeClr val="tx1">
              <a:lumMod val="20000"/>
              <a:lumOff val="80000"/>
            </a:schemeClr>
          </a:solidFill>
        </p:grpSpPr>
        <p:grpSp>
          <p:nvGrpSpPr>
            <p:cNvPr id="427" name="Group 426"/>
            <p:cNvGrpSpPr/>
            <p:nvPr/>
          </p:nvGrpSpPr>
          <p:grpSpPr>
            <a:xfrm>
              <a:off x="5354691" y="2312624"/>
              <a:ext cx="752674" cy="1290545"/>
              <a:chOff x="3486829" y="2306537"/>
              <a:chExt cx="1039287" cy="1781975"/>
            </a:xfrm>
            <a:grpFill/>
          </p:grpSpPr>
          <p:sp>
            <p:nvSpPr>
              <p:cNvPr id="438" name="Freeform 363"/>
              <p:cNvSpPr/>
              <p:nvPr/>
            </p:nvSpPr>
            <p:spPr bwMode="auto">
              <a:xfrm>
                <a:off x="3609028" y="3602087"/>
                <a:ext cx="234907" cy="215925"/>
              </a:xfrm>
              <a:custGeom>
                <a:avLst/>
                <a:gdLst>
                  <a:gd name="T0" fmla="*/ 30 w 105"/>
                  <a:gd name="T1" fmla="*/ 0 h 97"/>
                  <a:gd name="T2" fmla="*/ 0 w 105"/>
                  <a:gd name="T3" fmla="*/ 97 h 97"/>
                  <a:gd name="T4" fmla="*/ 68 w 105"/>
                  <a:gd name="T5" fmla="*/ 97 h 97"/>
                  <a:gd name="T6" fmla="*/ 105 w 105"/>
                  <a:gd name="T7" fmla="*/ 5 h 97"/>
                  <a:gd name="T8" fmla="*/ 30 w 105"/>
                  <a:gd name="T9" fmla="*/ 0 h 97"/>
                </a:gdLst>
                <a:ahLst/>
                <a:cxnLst>
                  <a:cxn ang="0">
                    <a:pos x="T0" y="T1"/>
                  </a:cxn>
                  <a:cxn ang="0">
                    <a:pos x="T2" y="T3"/>
                  </a:cxn>
                  <a:cxn ang="0">
                    <a:pos x="T4" y="T5"/>
                  </a:cxn>
                  <a:cxn ang="0">
                    <a:pos x="T6" y="T7"/>
                  </a:cxn>
                  <a:cxn ang="0">
                    <a:pos x="T8" y="T9"/>
                  </a:cxn>
                </a:cxnLst>
                <a:rect l="0" t="0" r="r" b="b"/>
                <a:pathLst>
                  <a:path w="105" h="97">
                    <a:moveTo>
                      <a:pt x="30" y="0"/>
                    </a:moveTo>
                    <a:cubicBezTo>
                      <a:pt x="30" y="0"/>
                      <a:pt x="11" y="54"/>
                      <a:pt x="0" y="97"/>
                    </a:cubicBezTo>
                    <a:cubicBezTo>
                      <a:pt x="68" y="97"/>
                      <a:pt x="68" y="97"/>
                      <a:pt x="68" y="97"/>
                    </a:cubicBezTo>
                    <a:cubicBezTo>
                      <a:pt x="105" y="5"/>
                      <a:pt x="105" y="5"/>
                      <a:pt x="105" y="5"/>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39" name="Freeform 365"/>
              <p:cNvSpPr/>
              <p:nvPr/>
            </p:nvSpPr>
            <p:spPr bwMode="auto">
              <a:xfrm>
                <a:off x="4193924" y="3610392"/>
                <a:ext cx="236094" cy="217112"/>
              </a:xfrm>
              <a:custGeom>
                <a:avLst/>
                <a:gdLst>
                  <a:gd name="T0" fmla="*/ 75 w 106"/>
                  <a:gd name="T1" fmla="*/ 0 h 97"/>
                  <a:gd name="T2" fmla="*/ 106 w 106"/>
                  <a:gd name="T3" fmla="*/ 97 h 97"/>
                  <a:gd name="T4" fmla="*/ 37 w 106"/>
                  <a:gd name="T5" fmla="*/ 97 h 97"/>
                  <a:gd name="T6" fmla="*/ 0 w 106"/>
                  <a:gd name="T7" fmla="*/ 4 h 97"/>
                  <a:gd name="T8" fmla="*/ 75 w 106"/>
                  <a:gd name="T9" fmla="*/ 0 h 97"/>
                </a:gdLst>
                <a:ahLst/>
                <a:cxnLst>
                  <a:cxn ang="0">
                    <a:pos x="T0" y="T1"/>
                  </a:cxn>
                  <a:cxn ang="0">
                    <a:pos x="T2" y="T3"/>
                  </a:cxn>
                  <a:cxn ang="0">
                    <a:pos x="T4" y="T5"/>
                  </a:cxn>
                  <a:cxn ang="0">
                    <a:pos x="T6" y="T7"/>
                  </a:cxn>
                  <a:cxn ang="0">
                    <a:pos x="T8" y="T9"/>
                  </a:cxn>
                </a:cxnLst>
                <a:rect l="0" t="0" r="r" b="b"/>
                <a:pathLst>
                  <a:path w="106" h="97">
                    <a:moveTo>
                      <a:pt x="75" y="0"/>
                    </a:moveTo>
                    <a:cubicBezTo>
                      <a:pt x="75" y="0"/>
                      <a:pt x="95" y="54"/>
                      <a:pt x="106" y="97"/>
                    </a:cubicBezTo>
                    <a:cubicBezTo>
                      <a:pt x="37" y="97"/>
                      <a:pt x="37" y="97"/>
                      <a:pt x="37" y="97"/>
                    </a:cubicBezTo>
                    <a:cubicBezTo>
                      <a:pt x="0" y="4"/>
                      <a:pt x="0" y="4"/>
                      <a:pt x="0" y="4"/>
                    </a:cubicBezTo>
                    <a:lnTo>
                      <a:pt x="7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40" name="Freeform 364"/>
              <p:cNvSpPr/>
              <p:nvPr/>
            </p:nvSpPr>
            <p:spPr bwMode="auto">
              <a:xfrm>
                <a:off x="3618520" y="3419381"/>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3" y="114"/>
                      <a:pt x="90" y="11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441" name="Freeform 366"/>
              <p:cNvSpPr/>
              <p:nvPr/>
            </p:nvSpPr>
            <p:spPr bwMode="auto">
              <a:xfrm>
                <a:off x="4151214" y="3427686"/>
                <a:ext cx="268127" cy="255077"/>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442" name="Freeform 367"/>
              <p:cNvSpPr/>
              <p:nvPr/>
            </p:nvSpPr>
            <p:spPr bwMode="auto">
              <a:xfrm>
                <a:off x="3676654" y="3356502"/>
                <a:ext cx="669130" cy="732010"/>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443" name="Oval 368"/>
              <p:cNvSpPr>
                <a:spLocks noChangeArrowheads="1"/>
              </p:cNvSpPr>
              <p:nvPr/>
            </p:nvSpPr>
            <p:spPr bwMode="auto">
              <a:xfrm>
                <a:off x="3940035" y="3354130"/>
                <a:ext cx="147114" cy="9609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44" name="Oval 369"/>
              <p:cNvSpPr>
                <a:spLocks noChangeArrowheads="1"/>
              </p:cNvSpPr>
              <p:nvPr/>
            </p:nvSpPr>
            <p:spPr bwMode="auto">
              <a:xfrm>
                <a:off x="4386121" y="2877197"/>
                <a:ext cx="139995" cy="1589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45" name="Oval 370"/>
              <p:cNvSpPr>
                <a:spLocks noChangeArrowheads="1"/>
              </p:cNvSpPr>
              <p:nvPr/>
            </p:nvSpPr>
            <p:spPr bwMode="auto">
              <a:xfrm>
                <a:off x="3555641" y="2306537"/>
                <a:ext cx="911156" cy="1065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446" name="Oval 395"/>
              <p:cNvSpPr>
                <a:spLocks noChangeArrowheads="1"/>
              </p:cNvSpPr>
              <p:nvPr/>
            </p:nvSpPr>
            <p:spPr bwMode="auto">
              <a:xfrm>
                <a:off x="3486829" y="2877197"/>
                <a:ext cx="139995" cy="1589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520" name="Freeform 408"/>
            <p:cNvSpPr/>
            <p:nvPr/>
          </p:nvSpPr>
          <p:spPr bwMode="auto">
            <a:xfrm>
              <a:off x="5321313" y="2199207"/>
              <a:ext cx="770588" cy="576262"/>
            </a:xfrm>
            <a:custGeom>
              <a:avLst/>
              <a:gdLst>
                <a:gd name="T0" fmla="*/ 50 w 497"/>
                <a:gd name="T1" fmla="*/ 358 h 358"/>
                <a:gd name="T2" fmla="*/ 44 w 497"/>
                <a:gd name="T3" fmla="*/ 178 h 358"/>
                <a:gd name="T4" fmla="*/ 0 w 497"/>
                <a:gd name="T5" fmla="*/ 212 h 358"/>
                <a:gd name="T6" fmla="*/ 105 w 497"/>
                <a:gd name="T7" fmla="*/ 96 h 358"/>
                <a:gd name="T8" fmla="*/ 42 w 497"/>
                <a:gd name="T9" fmla="*/ 92 h 358"/>
                <a:gd name="T10" fmla="*/ 162 w 497"/>
                <a:gd name="T11" fmla="*/ 57 h 358"/>
                <a:gd name="T12" fmla="*/ 135 w 497"/>
                <a:gd name="T13" fmla="*/ 28 h 358"/>
                <a:gd name="T14" fmla="*/ 304 w 497"/>
                <a:gd name="T15" fmla="*/ 64 h 358"/>
                <a:gd name="T16" fmla="*/ 389 w 497"/>
                <a:gd name="T17" fmla="*/ 31 h 358"/>
                <a:gd name="T18" fmla="*/ 369 w 497"/>
                <a:gd name="T19" fmla="*/ 55 h 358"/>
                <a:gd name="T20" fmla="*/ 441 w 497"/>
                <a:gd name="T21" fmla="*/ 76 h 358"/>
                <a:gd name="T22" fmla="*/ 400 w 497"/>
                <a:gd name="T23" fmla="*/ 85 h 358"/>
                <a:gd name="T24" fmla="*/ 473 w 497"/>
                <a:gd name="T25" fmla="*/ 143 h 358"/>
                <a:gd name="T26" fmla="*/ 446 w 497"/>
                <a:gd name="T27" fmla="*/ 144 h 358"/>
                <a:gd name="T28" fmla="*/ 473 w 497"/>
                <a:gd name="T29" fmla="*/ 358 h 358"/>
                <a:gd name="T30" fmla="*/ 449 w 497"/>
                <a:gd name="T31" fmla="*/ 279 h 358"/>
                <a:gd name="T32" fmla="*/ 377 w 497"/>
                <a:gd name="T33" fmla="*/ 167 h 358"/>
                <a:gd name="T34" fmla="*/ 369 w 497"/>
                <a:gd name="T35" fmla="*/ 190 h 358"/>
                <a:gd name="T36" fmla="*/ 308 w 497"/>
                <a:gd name="T37" fmla="*/ 137 h 358"/>
                <a:gd name="T38" fmla="*/ 265 w 497"/>
                <a:gd name="T39" fmla="*/ 157 h 358"/>
                <a:gd name="T40" fmla="*/ 265 w 497"/>
                <a:gd name="T41" fmla="*/ 137 h 358"/>
                <a:gd name="T42" fmla="*/ 171 w 497"/>
                <a:gd name="T43" fmla="*/ 179 h 358"/>
                <a:gd name="T44" fmla="*/ 183 w 497"/>
                <a:gd name="T45" fmla="*/ 152 h 358"/>
                <a:gd name="T46" fmla="*/ 96 w 497"/>
                <a:gd name="T47" fmla="*/ 243 h 358"/>
                <a:gd name="T48" fmla="*/ 95 w 497"/>
                <a:gd name="T49" fmla="*/ 219 h 358"/>
                <a:gd name="T50" fmla="*/ 50 w 497"/>
                <a:gd name="T51"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58">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428" name="Group 427"/>
          <p:cNvGrpSpPr/>
          <p:nvPr/>
        </p:nvGrpSpPr>
        <p:grpSpPr>
          <a:xfrm>
            <a:off x="2012270" y="3034081"/>
            <a:ext cx="1141041" cy="1107531"/>
            <a:chOff x="3221076" y="3758692"/>
            <a:chExt cx="1575540" cy="1529271"/>
          </a:xfrm>
        </p:grpSpPr>
        <p:sp>
          <p:nvSpPr>
            <p:cNvPr id="433" name="Rectangle 397"/>
            <p:cNvSpPr>
              <a:spLocks noChangeArrowheads="1"/>
            </p:cNvSpPr>
            <p:nvPr/>
          </p:nvSpPr>
          <p:spPr bwMode="auto">
            <a:xfrm>
              <a:off x="3437001"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34" name="Rectangle 398"/>
            <p:cNvSpPr>
              <a:spLocks noChangeArrowheads="1"/>
            </p:cNvSpPr>
            <p:nvPr/>
          </p:nvSpPr>
          <p:spPr bwMode="auto">
            <a:xfrm>
              <a:off x="4504761" y="4824080"/>
              <a:ext cx="77116"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35" name="Rectangle 399"/>
            <p:cNvSpPr>
              <a:spLocks noChangeArrowheads="1"/>
            </p:cNvSpPr>
            <p:nvPr/>
          </p:nvSpPr>
          <p:spPr bwMode="auto">
            <a:xfrm>
              <a:off x="3363444" y="4532225"/>
              <a:ext cx="1296736"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36" name="Rectangle 400"/>
            <p:cNvSpPr>
              <a:spLocks noChangeArrowheads="1"/>
            </p:cNvSpPr>
            <p:nvPr/>
          </p:nvSpPr>
          <p:spPr bwMode="auto">
            <a:xfrm>
              <a:off x="3221076"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437" name="Freeform 401"/>
            <p:cNvSpPr/>
            <p:nvPr/>
          </p:nvSpPr>
          <p:spPr bwMode="auto">
            <a:xfrm>
              <a:off x="3221076" y="3758692"/>
              <a:ext cx="1575540" cy="710654"/>
            </a:xfrm>
            <a:custGeom>
              <a:avLst/>
              <a:gdLst>
                <a:gd name="T0" fmla="*/ 1328 w 1328"/>
                <a:gd name="T1" fmla="*/ 599 h 599"/>
                <a:gd name="T2" fmla="*/ 0 w 1328"/>
                <a:gd name="T3" fmla="*/ 599 h 599"/>
                <a:gd name="T4" fmla="*/ 152 w 1328"/>
                <a:gd name="T5" fmla="*/ 0 h 599"/>
                <a:gd name="T6" fmla="*/ 1177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2" y="0"/>
                  </a:lnTo>
                  <a:lnTo>
                    <a:pt x="1177"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524" name="Group 523"/>
          <p:cNvGrpSpPr/>
          <p:nvPr/>
        </p:nvGrpSpPr>
        <p:grpSpPr>
          <a:xfrm>
            <a:off x="5041613" y="1838500"/>
            <a:ext cx="786052" cy="1403963"/>
            <a:chOff x="5321313" y="2199207"/>
            <a:chExt cx="786052" cy="1403962"/>
          </a:xfrm>
        </p:grpSpPr>
        <p:grpSp>
          <p:nvGrpSpPr>
            <p:cNvPr id="535" name="Group 534"/>
            <p:cNvGrpSpPr/>
            <p:nvPr/>
          </p:nvGrpSpPr>
          <p:grpSpPr>
            <a:xfrm>
              <a:off x="5354691" y="2312624"/>
              <a:ext cx="752674" cy="1290545"/>
              <a:chOff x="3486829" y="2306537"/>
              <a:chExt cx="1039287" cy="1781975"/>
            </a:xfrm>
          </p:grpSpPr>
          <p:sp>
            <p:nvSpPr>
              <p:cNvPr id="537" name="Freeform 363"/>
              <p:cNvSpPr/>
              <p:nvPr/>
            </p:nvSpPr>
            <p:spPr bwMode="auto">
              <a:xfrm>
                <a:off x="3609028" y="3602087"/>
                <a:ext cx="234907" cy="215925"/>
              </a:xfrm>
              <a:custGeom>
                <a:avLst/>
                <a:gdLst>
                  <a:gd name="T0" fmla="*/ 30 w 105"/>
                  <a:gd name="T1" fmla="*/ 0 h 97"/>
                  <a:gd name="T2" fmla="*/ 0 w 105"/>
                  <a:gd name="T3" fmla="*/ 97 h 97"/>
                  <a:gd name="T4" fmla="*/ 68 w 105"/>
                  <a:gd name="T5" fmla="*/ 97 h 97"/>
                  <a:gd name="T6" fmla="*/ 105 w 105"/>
                  <a:gd name="T7" fmla="*/ 5 h 97"/>
                  <a:gd name="T8" fmla="*/ 30 w 105"/>
                  <a:gd name="T9" fmla="*/ 0 h 97"/>
                </a:gdLst>
                <a:ahLst/>
                <a:cxnLst>
                  <a:cxn ang="0">
                    <a:pos x="T0" y="T1"/>
                  </a:cxn>
                  <a:cxn ang="0">
                    <a:pos x="T2" y="T3"/>
                  </a:cxn>
                  <a:cxn ang="0">
                    <a:pos x="T4" y="T5"/>
                  </a:cxn>
                  <a:cxn ang="0">
                    <a:pos x="T6" y="T7"/>
                  </a:cxn>
                  <a:cxn ang="0">
                    <a:pos x="T8" y="T9"/>
                  </a:cxn>
                </a:cxnLst>
                <a:rect l="0" t="0" r="r" b="b"/>
                <a:pathLst>
                  <a:path w="105" h="97">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38" name="Freeform 365"/>
              <p:cNvSpPr/>
              <p:nvPr/>
            </p:nvSpPr>
            <p:spPr bwMode="auto">
              <a:xfrm>
                <a:off x="4193924" y="3610392"/>
                <a:ext cx="236094" cy="217112"/>
              </a:xfrm>
              <a:custGeom>
                <a:avLst/>
                <a:gdLst>
                  <a:gd name="T0" fmla="*/ 75 w 106"/>
                  <a:gd name="T1" fmla="*/ 0 h 97"/>
                  <a:gd name="T2" fmla="*/ 106 w 106"/>
                  <a:gd name="T3" fmla="*/ 97 h 97"/>
                  <a:gd name="T4" fmla="*/ 37 w 106"/>
                  <a:gd name="T5" fmla="*/ 97 h 97"/>
                  <a:gd name="T6" fmla="*/ 0 w 106"/>
                  <a:gd name="T7" fmla="*/ 4 h 97"/>
                  <a:gd name="T8" fmla="*/ 75 w 106"/>
                  <a:gd name="T9" fmla="*/ 0 h 97"/>
                </a:gdLst>
                <a:ahLst/>
                <a:cxnLst>
                  <a:cxn ang="0">
                    <a:pos x="T0" y="T1"/>
                  </a:cxn>
                  <a:cxn ang="0">
                    <a:pos x="T2" y="T3"/>
                  </a:cxn>
                  <a:cxn ang="0">
                    <a:pos x="T4" y="T5"/>
                  </a:cxn>
                  <a:cxn ang="0">
                    <a:pos x="T6" y="T7"/>
                  </a:cxn>
                  <a:cxn ang="0">
                    <a:pos x="T8" y="T9"/>
                  </a:cxn>
                </a:cxnLst>
                <a:rect l="0" t="0" r="r" b="b"/>
                <a:pathLst>
                  <a:path w="106" h="97">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39" name="Freeform 364"/>
              <p:cNvSpPr/>
              <p:nvPr/>
            </p:nvSpPr>
            <p:spPr bwMode="auto">
              <a:xfrm>
                <a:off x="3618520" y="3419381"/>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3" y="114"/>
                      <a:pt x="9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540" name="Freeform 366"/>
              <p:cNvSpPr/>
              <p:nvPr/>
            </p:nvSpPr>
            <p:spPr bwMode="auto">
              <a:xfrm>
                <a:off x="4151214" y="3427686"/>
                <a:ext cx="268127" cy="255077"/>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541" name="Freeform 367"/>
              <p:cNvSpPr/>
              <p:nvPr/>
            </p:nvSpPr>
            <p:spPr bwMode="auto">
              <a:xfrm>
                <a:off x="3676654" y="3356502"/>
                <a:ext cx="669130" cy="732010"/>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542" name="Oval 368"/>
              <p:cNvSpPr>
                <a:spLocks noChangeArrowheads="1"/>
              </p:cNvSpPr>
              <p:nvPr/>
            </p:nvSpPr>
            <p:spPr bwMode="auto">
              <a:xfrm>
                <a:off x="3940035" y="3354130"/>
                <a:ext cx="147114" cy="96099"/>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43" name="Oval 369"/>
              <p:cNvSpPr>
                <a:spLocks noChangeArrowheads="1"/>
              </p:cNvSpPr>
              <p:nvPr/>
            </p:nvSpPr>
            <p:spPr bwMode="auto">
              <a:xfrm>
                <a:off x="4386121" y="2877197"/>
                <a:ext cx="139995"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44" name="Oval 370"/>
              <p:cNvSpPr>
                <a:spLocks noChangeArrowheads="1"/>
              </p:cNvSpPr>
              <p:nvPr/>
            </p:nvSpPr>
            <p:spPr bwMode="auto">
              <a:xfrm>
                <a:off x="3555641" y="2306537"/>
                <a:ext cx="911156" cy="106538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45" name="Oval 395"/>
              <p:cNvSpPr>
                <a:spLocks noChangeArrowheads="1"/>
              </p:cNvSpPr>
              <p:nvPr/>
            </p:nvSpPr>
            <p:spPr bwMode="auto">
              <a:xfrm>
                <a:off x="3486829" y="2877197"/>
                <a:ext cx="139995" cy="15897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536" name="Freeform 408"/>
            <p:cNvSpPr/>
            <p:nvPr/>
          </p:nvSpPr>
          <p:spPr bwMode="auto">
            <a:xfrm>
              <a:off x="5321313" y="2199207"/>
              <a:ext cx="770588" cy="576262"/>
            </a:xfrm>
            <a:custGeom>
              <a:avLst/>
              <a:gdLst>
                <a:gd name="T0" fmla="*/ 50 w 497"/>
                <a:gd name="T1" fmla="*/ 358 h 358"/>
                <a:gd name="T2" fmla="*/ 44 w 497"/>
                <a:gd name="T3" fmla="*/ 178 h 358"/>
                <a:gd name="T4" fmla="*/ 0 w 497"/>
                <a:gd name="T5" fmla="*/ 212 h 358"/>
                <a:gd name="T6" fmla="*/ 105 w 497"/>
                <a:gd name="T7" fmla="*/ 96 h 358"/>
                <a:gd name="T8" fmla="*/ 42 w 497"/>
                <a:gd name="T9" fmla="*/ 92 h 358"/>
                <a:gd name="T10" fmla="*/ 162 w 497"/>
                <a:gd name="T11" fmla="*/ 57 h 358"/>
                <a:gd name="T12" fmla="*/ 135 w 497"/>
                <a:gd name="T13" fmla="*/ 28 h 358"/>
                <a:gd name="T14" fmla="*/ 304 w 497"/>
                <a:gd name="T15" fmla="*/ 64 h 358"/>
                <a:gd name="T16" fmla="*/ 389 w 497"/>
                <a:gd name="T17" fmla="*/ 31 h 358"/>
                <a:gd name="T18" fmla="*/ 369 w 497"/>
                <a:gd name="T19" fmla="*/ 55 h 358"/>
                <a:gd name="T20" fmla="*/ 441 w 497"/>
                <a:gd name="T21" fmla="*/ 76 h 358"/>
                <a:gd name="T22" fmla="*/ 400 w 497"/>
                <a:gd name="T23" fmla="*/ 85 h 358"/>
                <a:gd name="T24" fmla="*/ 473 w 497"/>
                <a:gd name="T25" fmla="*/ 143 h 358"/>
                <a:gd name="T26" fmla="*/ 446 w 497"/>
                <a:gd name="T27" fmla="*/ 144 h 358"/>
                <a:gd name="T28" fmla="*/ 473 w 497"/>
                <a:gd name="T29" fmla="*/ 358 h 358"/>
                <a:gd name="T30" fmla="*/ 449 w 497"/>
                <a:gd name="T31" fmla="*/ 279 h 358"/>
                <a:gd name="T32" fmla="*/ 377 w 497"/>
                <a:gd name="T33" fmla="*/ 167 h 358"/>
                <a:gd name="T34" fmla="*/ 369 w 497"/>
                <a:gd name="T35" fmla="*/ 190 h 358"/>
                <a:gd name="T36" fmla="*/ 308 w 497"/>
                <a:gd name="T37" fmla="*/ 137 h 358"/>
                <a:gd name="T38" fmla="*/ 265 w 497"/>
                <a:gd name="T39" fmla="*/ 157 h 358"/>
                <a:gd name="T40" fmla="*/ 265 w 497"/>
                <a:gd name="T41" fmla="*/ 137 h 358"/>
                <a:gd name="T42" fmla="*/ 171 w 497"/>
                <a:gd name="T43" fmla="*/ 179 h 358"/>
                <a:gd name="T44" fmla="*/ 183 w 497"/>
                <a:gd name="T45" fmla="*/ 152 h 358"/>
                <a:gd name="T46" fmla="*/ 96 w 497"/>
                <a:gd name="T47" fmla="*/ 243 h 358"/>
                <a:gd name="T48" fmla="*/ 95 w 497"/>
                <a:gd name="T49" fmla="*/ 219 h 358"/>
                <a:gd name="T50" fmla="*/ 50 w 497"/>
                <a:gd name="T51"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58">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525" name="Group 524"/>
          <p:cNvGrpSpPr/>
          <p:nvPr/>
        </p:nvGrpSpPr>
        <p:grpSpPr>
          <a:xfrm>
            <a:off x="4882528" y="3034081"/>
            <a:ext cx="1141041" cy="1107531"/>
            <a:chOff x="3221076" y="3758692"/>
            <a:chExt cx="1575540" cy="1529271"/>
          </a:xfrm>
        </p:grpSpPr>
        <p:sp>
          <p:nvSpPr>
            <p:cNvPr id="530" name="Rectangle 397"/>
            <p:cNvSpPr>
              <a:spLocks noChangeArrowheads="1"/>
            </p:cNvSpPr>
            <p:nvPr/>
          </p:nvSpPr>
          <p:spPr bwMode="auto">
            <a:xfrm>
              <a:off x="3437001"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531" name="Rectangle 398"/>
            <p:cNvSpPr>
              <a:spLocks noChangeArrowheads="1"/>
            </p:cNvSpPr>
            <p:nvPr/>
          </p:nvSpPr>
          <p:spPr bwMode="auto">
            <a:xfrm>
              <a:off x="4504761" y="4824080"/>
              <a:ext cx="77116"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532" name="Rectangle 399"/>
            <p:cNvSpPr>
              <a:spLocks noChangeArrowheads="1"/>
            </p:cNvSpPr>
            <p:nvPr/>
          </p:nvSpPr>
          <p:spPr bwMode="auto">
            <a:xfrm>
              <a:off x="3363444" y="4532225"/>
              <a:ext cx="1296736"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533" name="Rectangle 400"/>
            <p:cNvSpPr>
              <a:spLocks noChangeArrowheads="1"/>
            </p:cNvSpPr>
            <p:nvPr/>
          </p:nvSpPr>
          <p:spPr bwMode="auto">
            <a:xfrm>
              <a:off x="3221076"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534" name="Freeform 401"/>
            <p:cNvSpPr/>
            <p:nvPr/>
          </p:nvSpPr>
          <p:spPr bwMode="auto">
            <a:xfrm>
              <a:off x="3221076" y="3758692"/>
              <a:ext cx="1575540" cy="710654"/>
            </a:xfrm>
            <a:custGeom>
              <a:avLst/>
              <a:gdLst>
                <a:gd name="T0" fmla="*/ 1328 w 1328"/>
                <a:gd name="T1" fmla="*/ 599 h 599"/>
                <a:gd name="T2" fmla="*/ 0 w 1328"/>
                <a:gd name="T3" fmla="*/ 599 h 599"/>
                <a:gd name="T4" fmla="*/ 152 w 1328"/>
                <a:gd name="T5" fmla="*/ 0 h 599"/>
                <a:gd name="T6" fmla="*/ 1177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2" y="0"/>
                  </a:lnTo>
                  <a:lnTo>
                    <a:pt x="1177"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526" name="Group 525"/>
          <p:cNvGrpSpPr/>
          <p:nvPr/>
        </p:nvGrpSpPr>
        <p:grpSpPr>
          <a:xfrm>
            <a:off x="5174661" y="3069913"/>
            <a:ext cx="577395" cy="348843"/>
            <a:chOff x="3624452" y="3795471"/>
            <a:chExt cx="797261" cy="481678"/>
          </a:xfrm>
        </p:grpSpPr>
        <p:sp>
          <p:nvSpPr>
            <p:cNvPr id="527" name="Freeform 402"/>
            <p:cNvSpPr/>
            <p:nvPr/>
          </p:nvSpPr>
          <p:spPr bwMode="auto">
            <a:xfrm>
              <a:off x="3636316" y="3795471"/>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28" name="Freeform 403"/>
            <p:cNvSpPr/>
            <p:nvPr/>
          </p:nvSpPr>
          <p:spPr bwMode="auto">
            <a:xfrm>
              <a:off x="4026641" y="3795471"/>
              <a:ext cx="384394"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529" name="Freeform 404"/>
            <p:cNvSpPr>
              <a:spLocks noEditPoints="1"/>
            </p:cNvSpPr>
            <p:nvPr/>
          </p:nvSpPr>
          <p:spPr bwMode="auto">
            <a:xfrm>
              <a:off x="3624452" y="3814453"/>
              <a:ext cx="797261" cy="462696"/>
            </a:xfrm>
            <a:custGeom>
              <a:avLst/>
              <a:gdLst>
                <a:gd name="T0" fmla="*/ 357 w 357"/>
                <a:gd name="T1" fmla="*/ 200 h 208"/>
                <a:gd name="T2" fmla="*/ 334 w 357"/>
                <a:gd name="T3" fmla="*/ 44 h 208"/>
                <a:gd name="T4" fmla="*/ 315 w 357"/>
                <a:gd name="T5" fmla="*/ 17 h 208"/>
                <a:gd name="T6" fmla="*/ 179 w 357"/>
                <a:gd name="T7" fmla="*/ 17 h 208"/>
                <a:gd name="T8" fmla="*/ 178 w 357"/>
                <a:gd name="T9" fmla="*/ 17 h 208"/>
                <a:gd name="T10" fmla="*/ 178 w 357"/>
                <a:gd name="T11" fmla="*/ 17 h 208"/>
                <a:gd name="T12" fmla="*/ 42 w 357"/>
                <a:gd name="T13" fmla="*/ 17 h 208"/>
                <a:gd name="T14" fmla="*/ 23 w 357"/>
                <a:gd name="T15" fmla="*/ 44 h 208"/>
                <a:gd name="T16" fmla="*/ 0 w 357"/>
                <a:gd name="T17" fmla="*/ 200 h 208"/>
                <a:gd name="T18" fmla="*/ 8 w 357"/>
                <a:gd name="T19" fmla="*/ 206 h 208"/>
                <a:gd name="T20" fmla="*/ 175 w 357"/>
                <a:gd name="T21" fmla="*/ 200 h 208"/>
                <a:gd name="T22" fmla="*/ 178 w 357"/>
                <a:gd name="T23" fmla="*/ 200 h 208"/>
                <a:gd name="T24" fmla="*/ 182 w 357"/>
                <a:gd name="T25" fmla="*/ 200 h 208"/>
                <a:gd name="T26" fmla="*/ 349 w 357"/>
                <a:gd name="T27" fmla="*/ 206 h 208"/>
                <a:gd name="T28" fmla="*/ 357 w 357"/>
                <a:gd name="T29" fmla="*/ 200 h 208"/>
                <a:gd name="T30" fmla="*/ 11 w 357"/>
                <a:gd name="T31" fmla="*/ 192 h 208"/>
                <a:gd name="T32" fmla="*/ 31 w 357"/>
                <a:gd name="T33" fmla="*/ 61 h 208"/>
                <a:gd name="T34" fmla="*/ 35 w 357"/>
                <a:gd name="T35" fmla="*/ 33 h 208"/>
                <a:gd name="T36" fmla="*/ 35 w 357"/>
                <a:gd name="T37" fmla="*/ 30 h 208"/>
                <a:gd name="T38" fmla="*/ 42 w 357"/>
                <a:gd name="T39" fmla="*/ 28 h 208"/>
                <a:gd name="T40" fmla="*/ 171 w 357"/>
                <a:gd name="T41" fmla="*/ 25 h 208"/>
                <a:gd name="T42" fmla="*/ 171 w 357"/>
                <a:gd name="T43" fmla="*/ 189 h 208"/>
                <a:gd name="T44" fmla="*/ 11 w 357"/>
                <a:gd name="T45" fmla="*/ 192 h 208"/>
                <a:gd name="T46" fmla="*/ 185 w 357"/>
                <a:gd name="T47" fmla="*/ 189 h 208"/>
                <a:gd name="T48" fmla="*/ 185 w 357"/>
                <a:gd name="T49" fmla="*/ 25 h 208"/>
                <a:gd name="T50" fmla="*/ 315 w 357"/>
                <a:gd name="T51" fmla="*/ 28 h 208"/>
                <a:gd name="T52" fmla="*/ 322 w 357"/>
                <a:gd name="T53" fmla="*/ 30 h 208"/>
                <a:gd name="T54" fmla="*/ 322 w 357"/>
                <a:gd name="T55" fmla="*/ 33 h 208"/>
                <a:gd name="T56" fmla="*/ 326 w 357"/>
                <a:gd name="T57" fmla="*/ 61 h 208"/>
                <a:gd name="T58" fmla="*/ 345 w 357"/>
                <a:gd name="T59" fmla="*/ 192 h 208"/>
                <a:gd name="T60" fmla="*/ 185 w 357"/>
                <a:gd name="T61" fmla="*/ 18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7" h="208">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649" name="Group 648"/>
          <p:cNvGrpSpPr/>
          <p:nvPr/>
        </p:nvGrpSpPr>
        <p:grpSpPr>
          <a:xfrm>
            <a:off x="1056781" y="2992269"/>
            <a:ext cx="1590412" cy="1422865"/>
            <a:chOff x="363638" y="2185470"/>
            <a:chExt cx="1590412" cy="1422865"/>
          </a:xfrm>
          <a:solidFill>
            <a:schemeClr val="tx1">
              <a:lumMod val="20000"/>
              <a:lumOff val="80000"/>
            </a:schemeClr>
          </a:solidFill>
        </p:grpSpPr>
        <p:sp>
          <p:nvSpPr>
            <p:cNvPr id="650" name="Freeform 376"/>
            <p:cNvSpPr/>
            <p:nvPr/>
          </p:nvSpPr>
          <p:spPr bwMode="auto">
            <a:xfrm>
              <a:off x="911819" y="3078197"/>
              <a:ext cx="484599" cy="530138"/>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grpSp>
          <p:nvGrpSpPr>
            <p:cNvPr id="651" name="Group 650"/>
            <p:cNvGrpSpPr/>
            <p:nvPr/>
          </p:nvGrpSpPr>
          <p:grpSpPr>
            <a:xfrm>
              <a:off x="363638" y="2185470"/>
              <a:ext cx="1590412" cy="1233837"/>
              <a:chOff x="779462" y="2119086"/>
              <a:chExt cx="2196028" cy="1703672"/>
            </a:xfrm>
            <a:grpFill/>
          </p:grpSpPr>
          <p:sp>
            <p:nvSpPr>
              <p:cNvPr id="652" name="Freeform 372"/>
              <p:cNvSpPr/>
              <p:nvPr/>
            </p:nvSpPr>
            <p:spPr bwMode="auto">
              <a:xfrm>
                <a:off x="1455662" y="3597341"/>
                <a:ext cx="233721" cy="217112"/>
              </a:xfrm>
              <a:custGeom>
                <a:avLst/>
                <a:gdLst>
                  <a:gd name="T0" fmla="*/ 31 w 105"/>
                  <a:gd name="T1" fmla="*/ 0 h 97"/>
                  <a:gd name="T2" fmla="*/ 0 w 105"/>
                  <a:gd name="T3" fmla="*/ 97 h 97"/>
                  <a:gd name="T4" fmla="*/ 69 w 105"/>
                  <a:gd name="T5" fmla="*/ 97 h 97"/>
                  <a:gd name="T6" fmla="*/ 105 w 105"/>
                  <a:gd name="T7" fmla="*/ 5 h 97"/>
                  <a:gd name="T8" fmla="*/ 31 w 105"/>
                  <a:gd name="T9" fmla="*/ 0 h 97"/>
                </a:gdLst>
                <a:ahLst/>
                <a:cxnLst>
                  <a:cxn ang="0">
                    <a:pos x="T0" y="T1"/>
                  </a:cxn>
                  <a:cxn ang="0">
                    <a:pos x="T2" y="T3"/>
                  </a:cxn>
                  <a:cxn ang="0">
                    <a:pos x="T4" y="T5"/>
                  </a:cxn>
                  <a:cxn ang="0">
                    <a:pos x="T6" y="T7"/>
                  </a:cxn>
                  <a:cxn ang="0">
                    <a:pos x="T8" y="T9"/>
                  </a:cxn>
                </a:cxnLst>
                <a:rect l="0" t="0" r="r" b="b"/>
                <a:pathLst>
                  <a:path w="105" h="97">
                    <a:moveTo>
                      <a:pt x="31" y="0"/>
                    </a:moveTo>
                    <a:cubicBezTo>
                      <a:pt x="31" y="0"/>
                      <a:pt x="11" y="54"/>
                      <a:pt x="0" y="97"/>
                    </a:cubicBezTo>
                    <a:cubicBezTo>
                      <a:pt x="69" y="97"/>
                      <a:pt x="69" y="97"/>
                      <a:pt x="69" y="97"/>
                    </a:cubicBezTo>
                    <a:cubicBezTo>
                      <a:pt x="105" y="5"/>
                      <a:pt x="105" y="5"/>
                      <a:pt x="105" y="5"/>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53" name="Freeform 374"/>
              <p:cNvSpPr/>
              <p:nvPr/>
            </p:nvSpPr>
            <p:spPr bwMode="auto">
              <a:xfrm>
                <a:off x="2067935" y="3606833"/>
                <a:ext cx="234907" cy="215925"/>
              </a:xfrm>
              <a:custGeom>
                <a:avLst/>
                <a:gdLst>
                  <a:gd name="T0" fmla="*/ 74 w 105"/>
                  <a:gd name="T1" fmla="*/ 0 h 97"/>
                  <a:gd name="T2" fmla="*/ 105 w 105"/>
                  <a:gd name="T3" fmla="*/ 97 h 97"/>
                  <a:gd name="T4" fmla="*/ 36 w 105"/>
                  <a:gd name="T5" fmla="*/ 97 h 97"/>
                  <a:gd name="T6" fmla="*/ 0 w 105"/>
                  <a:gd name="T7" fmla="*/ 4 h 97"/>
                  <a:gd name="T8" fmla="*/ 74 w 105"/>
                  <a:gd name="T9" fmla="*/ 0 h 97"/>
                </a:gdLst>
                <a:ahLst/>
                <a:cxnLst>
                  <a:cxn ang="0">
                    <a:pos x="T0" y="T1"/>
                  </a:cxn>
                  <a:cxn ang="0">
                    <a:pos x="T2" y="T3"/>
                  </a:cxn>
                  <a:cxn ang="0">
                    <a:pos x="T4" y="T5"/>
                  </a:cxn>
                  <a:cxn ang="0">
                    <a:pos x="T6" y="T7"/>
                  </a:cxn>
                  <a:cxn ang="0">
                    <a:pos x="T8" y="T9"/>
                  </a:cxn>
                </a:cxnLst>
                <a:rect l="0" t="0" r="r" b="b"/>
                <a:pathLst>
                  <a:path w="105" h="97">
                    <a:moveTo>
                      <a:pt x="74" y="0"/>
                    </a:moveTo>
                    <a:cubicBezTo>
                      <a:pt x="74" y="0"/>
                      <a:pt x="94" y="54"/>
                      <a:pt x="105" y="97"/>
                    </a:cubicBezTo>
                    <a:cubicBezTo>
                      <a:pt x="36" y="97"/>
                      <a:pt x="36" y="97"/>
                      <a:pt x="36" y="97"/>
                    </a:cubicBezTo>
                    <a:cubicBezTo>
                      <a:pt x="0" y="4"/>
                      <a:pt x="0" y="4"/>
                      <a:pt x="0" y="4"/>
                    </a:cubicBezTo>
                    <a:lnTo>
                      <a:pt x="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54" name="Freeform 373"/>
              <p:cNvSpPr/>
              <p:nvPr/>
            </p:nvSpPr>
            <p:spPr bwMode="auto">
              <a:xfrm>
                <a:off x="1478252" y="3414636"/>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4" y="114"/>
                      <a:pt x="90" y="11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655" name="Freeform 375"/>
              <p:cNvSpPr/>
              <p:nvPr/>
            </p:nvSpPr>
            <p:spPr bwMode="auto">
              <a:xfrm>
                <a:off x="2012133" y="3424127"/>
                <a:ext cx="266941" cy="253890"/>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656" name="Oval 377"/>
              <p:cNvSpPr>
                <a:spLocks noChangeArrowheads="1"/>
              </p:cNvSpPr>
              <p:nvPr/>
            </p:nvSpPr>
            <p:spPr bwMode="auto">
              <a:xfrm>
                <a:off x="1799767" y="3350570"/>
                <a:ext cx="147114" cy="949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57" name="Oval 378"/>
              <p:cNvSpPr>
                <a:spLocks noChangeArrowheads="1"/>
              </p:cNvSpPr>
              <p:nvPr/>
            </p:nvSpPr>
            <p:spPr bwMode="auto">
              <a:xfrm>
                <a:off x="1415374" y="2301792"/>
                <a:ext cx="911156" cy="1066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58" name="Oval 385"/>
              <p:cNvSpPr>
                <a:spLocks noChangeArrowheads="1"/>
              </p:cNvSpPr>
              <p:nvPr/>
            </p:nvSpPr>
            <p:spPr bwMode="auto">
              <a:xfrm>
                <a:off x="2245854" y="2872451"/>
                <a:ext cx="141182" cy="1589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59" name="Freeform 380"/>
              <p:cNvSpPr/>
              <p:nvPr/>
            </p:nvSpPr>
            <p:spPr bwMode="auto">
              <a:xfrm>
                <a:off x="2377544" y="2149932"/>
                <a:ext cx="597946" cy="896919"/>
              </a:xfrm>
              <a:custGeom>
                <a:avLst/>
                <a:gdLst>
                  <a:gd name="T0" fmla="*/ 0 w 268"/>
                  <a:gd name="T1" fmla="*/ 119 h 402"/>
                  <a:gd name="T2" fmla="*/ 150 w 268"/>
                  <a:gd name="T3" fmla="*/ 66 h 402"/>
                  <a:gd name="T4" fmla="*/ 136 w 268"/>
                  <a:gd name="T5" fmla="*/ 75 h 402"/>
                  <a:gd name="T6" fmla="*/ 188 w 268"/>
                  <a:gd name="T7" fmla="*/ 291 h 402"/>
                  <a:gd name="T8" fmla="*/ 180 w 268"/>
                  <a:gd name="T9" fmla="*/ 236 h 402"/>
                  <a:gd name="T10" fmla="*/ 238 w 268"/>
                  <a:gd name="T11" fmla="*/ 341 h 402"/>
                  <a:gd name="T12" fmla="*/ 137 w 268"/>
                  <a:gd name="T13" fmla="*/ 370 h 402"/>
                  <a:gd name="T14" fmla="*/ 86 w 268"/>
                  <a:gd name="T15" fmla="*/ 289 h 402"/>
                  <a:gd name="T16" fmla="*/ 8 w 268"/>
                  <a:gd name="T17" fmla="*/ 171 h 402"/>
                  <a:gd name="T18" fmla="*/ 0 w 268"/>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402">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60" name="Freeform 381"/>
              <p:cNvSpPr/>
              <p:nvPr/>
            </p:nvSpPr>
            <p:spPr bwMode="auto">
              <a:xfrm>
                <a:off x="2290937" y="2367044"/>
                <a:ext cx="139995" cy="205248"/>
              </a:xfrm>
              <a:custGeom>
                <a:avLst/>
                <a:gdLst>
                  <a:gd name="T0" fmla="*/ 5 w 63"/>
                  <a:gd name="T1" fmla="*/ 51 h 92"/>
                  <a:gd name="T2" fmla="*/ 40 w 63"/>
                  <a:gd name="T3" fmla="*/ 89 h 92"/>
                  <a:gd name="T4" fmla="*/ 59 w 63"/>
                  <a:gd name="T5" fmla="*/ 41 h 92"/>
                  <a:gd name="T6" fmla="*/ 24 w 63"/>
                  <a:gd name="T7" fmla="*/ 2 h 92"/>
                  <a:gd name="T8" fmla="*/ 5 w 63"/>
                  <a:gd name="T9" fmla="*/ 51 h 92"/>
                </a:gdLst>
                <a:ahLst/>
                <a:cxnLst>
                  <a:cxn ang="0">
                    <a:pos x="T0" y="T1"/>
                  </a:cxn>
                  <a:cxn ang="0">
                    <a:pos x="T2" y="T3"/>
                  </a:cxn>
                  <a:cxn ang="0">
                    <a:pos x="T4" y="T5"/>
                  </a:cxn>
                  <a:cxn ang="0">
                    <a:pos x="T6" y="T7"/>
                  </a:cxn>
                  <a:cxn ang="0">
                    <a:pos x="T8" y="T9"/>
                  </a:cxn>
                </a:cxnLst>
                <a:rect l="0" t="0" r="r" b="b"/>
                <a:pathLst>
                  <a:path w="63" h="92">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661" name="Freeform 382"/>
              <p:cNvSpPr/>
              <p:nvPr/>
            </p:nvSpPr>
            <p:spPr bwMode="auto">
              <a:xfrm>
                <a:off x="779462" y="2149932"/>
                <a:ext cx="600319" cy="896919"/>
              </a:xfrm>
              <a:custGeom>
                <a:avLst/>
                <a:gdLst>
                  <a:gd name="T0" fmla="*/ 269 w 269"/>
                  <a:gd name="T1" fmla="*/ 119 h 402"/>
                  <a:gd name="T2" fmla="*/ 118 w 269"/>
                  <a:gd name="T3" fmla="*/ 66 h 402"/>
                  <a:gd name="T4" fmla="*/ 132 w 269"/>
                  <a:gd name="T5" fmla="*/ 75 h 402"/>
                  <a:gd name="T6" fmla="*/ 80 w 269"/>
                  <a:gd name="T7" fmla="*/ 291 h 402"/>
                  <a:gd name="T8" fmla="*/ 89 w 269"/>
                  <a:gd name="T9" fmla="*/ 236 h 402"/>
                  <a:gd name="T10" fmla="*/ 30 w 269"/>
                  <a:gd name="T11" fmla="*/ 341 h 402"/>
                  <a:gd name="T12" fmla="*/ 131 w 269"/>
                  <a:gd name="T13" fmla="*/ 370 h 402"/>
                  <a:gd name="T14" fmla="*/ 182 w 269"/>
                  <a:gd name="T15" fmla="*/ 289 h 402"/>
                  <a:gd name="T16" fmla="*/ 260 w 269"/>
                  <a:gd name="T17" fmla="*/ 171 h 402"/>
                  <a:gd name="T18" fmla="*/ 269 w 269"/>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2">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62" name="Freeform 383"/>
              <p:cNvSpPr/>
              <p:nvPr/>
            </p:nvSpPr>
            <p:spPr bwMode="auto">
              <a:xfrm>
                <a:off x="1324020" y="2367044"/>
                <a:ext cx="141182" cy="205248"/>
              </a:xfrm>
              <a:custGeom>
                <a:avLst/>
                <a:gdLst>
                  <a:gd name="T0" fmla="*/ 59 w 63"/>
                  <a:gd name="T1" fmla="*/ 51 h 92"/>
                  <a:gd name="T2" fmla="*/ 24 w 63"/>
                  <a:gd name="T3" fmla="*/ 89 h 92"/>
                  <a:gd name="T4" fmla="*/ 5 w 63"/>
                  <a:gd name="T5" fmla="*/ 41 h 92"/>
                  <a:gd name="T6" fmla="*/ 40 w 63"/>
                  <a:gd name="T7" fmla="*/ 2 h 92"/>
                  <a:gd name="T8" fmla="*/ 59 w 63"/>
                  <a:gd name="T9" fmla="*/ 51 h 92"/>
                </a:gdLst>
                <a:ahLst/>
                <a:cxnLst>
                  <a:cxn ang="0">
                    <a:pos x="T0" y="T1"/>
                  </a:cxn>
                  <a:cxn ang="0">
                    <a:pos x="T2" y="T3"/>
                  </a:cxn>
                  <a:cxn ang="0">
                    <a:pos x="T4" y="T5"/>
                  </a:cxn>
                  <a:cxn ang="0">
                    <a:pos x="T6" y="T7"/>
                  </a:cxn>
                  <a:cxn ang="0">
                    <a:pos x="T8" y="T9"/>
                  </a:cxn>
                </a:cxnLst>
                <a:rect l="0" t="0" r="r" b="b"/>
                <a:pathLst>
                  <a:path w="63" h="92">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grpFill/>
              <a:ln>
                <a:noFill/>
              </a:ln>
            </p:spPr>
            <p:txBody>
              <a:bodyPr vert="horz" wrap="square" lIns="121920" tIns="60960" rIns="121920" bIns="60960" numCol="1" anchor="t" anchorCtr="0" compatLnSpc="1"/>
              <a:lstStyle/>
              <a:p>
                <a:endParaRPr lang="en-US" sz="2400">
                  <a:cs typeface="+mn-ea"/>
                  <a:sym typeface="+mn-lt"/>
                </a:endParaRPr>
              </a:p>
            </p:txBody>
          </p:sp>
          <p:sp>
            <p:nvSpPr>
              <p:cNvPr id="663" name="Oval 384"/>
              <p:cNvSpPr>
                <a:spLocks noChangeArrowheads="1"/>
              </p:cNvSpPr>
              <p:nvPr/>
            </p:nvSpPr>
            <p:spPr bwMode="auto">
              <a:xfrm>
                <a:off x="1346562" y="2872451"/>
                <a:ext cx="141182" cy="1589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64" name="Freeform 386"/>
              <p:cNvSpPr/>
              <p:nvPr/>
            </p:nvSpPr>
            <p:spPr bwMode="auto">
              <a:xfrm>
                <a:off x="1232668" y="2119086"/>
                <a:ext cx="1289618" cy="677435"/>
              </a:xfrm>
              <a:custGeom>
                <a:avLst/>
                <a:gdLst>
                  <a:gd name="T0" fmla="*/ 73 w 578"/>
                  <a:gd name="T1" fmla="*/ 304 h 304"/>
                  <a:gd name="T2" fmla="*/ 289 w 578"/>
                  <a:gd name="T3" fmla="*/ 1 h 304"/>
                  <a:gd name="T4" fmla="*/ 499 w 578"/>
                  <a:gd name="T5" fmla="*/ 304 h 304"/>
                  <a:gd name="T6" fmla="*/ 429 w 578"/>
                  <a:gd name="T7" fmla="*/ 211 h 304"/>
                  <a:gd name="T8" fmla="*/ 407 w 578"/>
                  <a:gd name="T9" fmla="*/ 234 h 304"/>
                  <a:gd name="T10" fmla="*/ 279 w 578"/>
                  <a:gd name="T11" fmla="*/ 232 h 304"/>
                  <a:gd name="T12" fmla="*/ 261 w 578"/>
                  <a:gd name="T13" fmla="*/ 153 h 304"/>
                  <a:gd name="T14" fmla="*/ 244 w 578"/>
                  <a:gd name="T15" fmla="*/ 233 h 304"/>
                  <a:gd name="T16" fmla="*/ 122 w 578"/>
                  <a:gd name="T17" fmla="*/ 253 h 304"/>
                  <a:gd name="T18" fmla="*/ 111 w 578"/>
                  <a:gd name="T19" fmla="*/ 218 h 304"/>
                  <a:gd name="T20" fmla="*/ 73 w 578"/>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304">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665" name="Group 664"/>
          <p:cNvGrpSpPr/>
          <p:nvPr/>
        </p:nvGrpSpPr>
        <p:grpSpPr>
          <a:xfrm>
            <a:off x="1275024" y="4179708"/>
            <a:ext cx="1141041" cy="1107531"/>
            <a:chOff x="1080809" y="3758692"/>
            <a:chExt cx="1575540" cy="1529271"/>
          </a:xfrm>
        </p:grpSpPr>
        <p:sp>
          <p:nvSpPr>
            <p:cNvPr id="666" name="Rectangle 387"/>
            <p:cNvSpPr>
              <a:spLocks noChangeArrowheads="1"/>
            </p:cNvSpPr>
            <p:nvPr/>
          </p:nvSpPr>
          <p:spPr bwMode="auto">
            <a:xfrm>
              <a:off x="1297920"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67" name="Rectangle 388"/>
            <p:cNvSpPr>
              <a:spLocks noChangeArrowheads="1"/>
            </p:cNvSpPr>
            <p:nvPr/>
          </p:nvSpPr>
          <p:spPr bwMode="auto">
            <a:xfrm>
              <a:off x="2366867"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68" name="Rectangle 389"/>
            <p:cNvSpPr>
              <a:spLocks noChangeArrowheads="1"/>
            </p:cNvSpPr>
            <p:nvPr/>
          </p:nvSpPr>
          <p:spPr bwMode="auto">
            <a:xfrm>
              <a:off x="1224363" y="4532225"/>
              <a:ext cx="1295550"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69" name="Rectangle 390"/>
            <p:cNvSpPr>
              <a:spLocks noChangeArrowheads="1"/>
            </p:cNvSpPr>
            <p:nvPr/>
          </p:nvSpPr>
          <p:spPr bwMode="auto">
            <a:xfrm>
              <a:off x="1080809"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70" name="Freeform 391"/>
            <p:cNvSpPr/>
            <p:nvPr/>
          </p:nvSpPr>
          <p:spPr bwMode="auto">
            <a:xfrm>
              <a:off x="1080809" y="3758692"/>
              <a:ext cx="1575540" cy="710654"/>
            </a:xfrm>
            <a:custGeom>
              <a:avLst/>
              <a:gdLst>
                <a:gd name="T0" fmla="*/ 1328 w 1328"/>
                <a:gd name="T1" fmla="*/ 599 h 599"/>
                <a:gd name="T2" fmla="*/ 0 w 1328"/>
                <a:gd name="T3" fmla="*/ 599 h 599"/>
                <a:gd name="T4" fmla="*/ 153 w 1328"/>
                <a:gd name="T5" fmla="*/ 0 h 599"/>
                <a:gd name="T6" fmla="*/ 1178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3" y="0"/>
                  </a:lnTo>
                  <a:lnTo>
                    <a:pt x="1178"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675" name="Group 674"/>
          <p:cNvGrpSpPr/>
          <p:nvPr/>
        </p:nvGrpSpPr>
        <p:grpSpPr>
          <a:xfrm>
            <a:off x="3922001" y="2992269"/>
            <a:ext cx="1590412" cy="1422865"/>
            <a:chOff x="3228858" y="2185470"/>
            <a:chExt cx="1590412" cy="1422865"/>
          </a:xfrm>
        </p:grpSpPr>
        <p:sp>
          <p:nvSpPr>
            <p:cNvPr id="676" name="Freeform 376"/>
            <p:cNvSpPr/>
            <p:nvPr/>
          </p:nvSpPr>
          <p:spPr bwMode="auto">
            <a:xfrm>
              <a:off x="3777039" y="3078197"/>
              <a:ext cx="484599" cy="530138"/>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grpSp>
          <p:nvGrpSpPr>
            <p:cNvPr id="677" name="Group 676"/>
            <p:cNvGrpSpPr/>
            <p:nvPr/>
          </p:nvGrpSpPr>
          <p:grpSpPr>
            <a:xfrm>
              <a:off x="3228858" y="2185470"/>
              <a:ext cx="1590412" cy="1233837"/>
              <a:chOff x="779462" y="2119086"/>
              <a:chExt cx="2196028" cy="1703672"/>
            </a:xfrm>
          </p:grpSpPr>
          <p:sp>
            <p:nvSpPr>
              <p:cNvPr id="678" name="Freeform 372"/>
              <p:cNvSpPr/>
              <p:nvPr/>
            </p:nvSpPr>
            <p:spPr bwMode="auto">
              <a:xfrm>
                <a:off x="1455662" y="3597341"/>
                <a:ext cx="233721" cy="217112"/>
              </a:xfrm>
              <a:custGeom>
                <a:avLst/>
                <a:gdLst>
                  <a:gd name="T0" fmla="*/ 31 w 105"/>
                  <a:gd name="T1" fmla="*/ 0 h 97"/>
                  <a:gd name="T2" fmla="*/ 0 w 105"/>
                  <a:gd name="T3" fmla="*/ 97 h 97"/>
                  <a:gd name="T4" fmla="*/ 69 w 105"/>
                  <a:gd name="T5" fmla="*/ 97 h 97"/>
                  <a:gd name="T6" fmla="*/ 105 w 105"/>
                  <a:gd name="T7" fmla="*/ 5 h 97"/>
                  <a:gd name="T8" fmla="*/ 31 w 105"/>
                  <a:gd name="T9" fmla="*/ 0 h 97"/>
                </a:gdLst>
                <a:ahLst/>
                <a:cxnLst>
                  <a:cxn ang="0">
                    <a:pos x="T0" y="T1"/>
                  </a:cxn>
                  <a:cxn ang="0">
                    <a:pos x="T2" y="T3"/>
                  </a:cxn>
                  <a:cxn ang="0">
                    <a:pos x="T4" y="T5"/>
                  </a:cxn>
                  <a:cxn ang="0">
                    <a:pos x="T6" y="T7"/>
                  </a:cxn>
                  <a:cxn ang="0">
                    <a:pos x="T8" y="T9"/>
                  </a:cxn>
                </a:cxnLst>
                <a:rect l="0" t="0" r="r" b="b"/>
                <a:pathLst>
                  <a:path w="105" h="97">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79" name="Freeform 374"/>
              <p:cNvSpPr/>
              <p:nvPr/>
            </p:nvSpPr>
            <p:spPr bwMode="auto">
              <a:xfrm>
                <a:off x="2067935" y="3606833"/>
                <a:ext cx="234907" cy="215925"/>
              </a:xfrm>
              <a:custGeom>
                <a:avLst/>
                <a:gdLst>
                  <a:gd name="T0" fmla="*/ 74 w 105"/>
                  <a:gd name="T1" fmla="*/ 0 h 97"/>
                  <a:gd name="T2" fmla="*/ 105 w 105"/>
                  <a:gd name="T3" fmla="*/ 97 h 97"/>
                  <a:gd name="T4" fmla="*/ 36 w 105"/>
                  <a:gd name="T5" fmla="*/ 97 h 97"/>
                  <a:gd name="T6" fmla="*/ 0 w 105"/>
                  <a:gd name="T7" fmla="*/ 4 h 97"/>
                  <a:gd name="T8" fmla="*/ 74 w 105"/>
                  <a:gd name="T9" fmla="*/ 0 h 97"/>
                </a:gdLst>
                <a:ahLst/>
                <a:cxnLst>
                  <a:cxn ang="0">
                    <a:pos x="T0" y="T1"/>
                  </a:cxn>
                  <a:cxn ang="0">
                    <a:pos x="T2" y="T3"/>
                  </a:cxn>
                  <a:cxn ang="0">
                    <a:pos x="T4" y="T5"/>
                  </a:cxn>
                  <a:cxn ang="0">
                    <a:pos x="T6" y="T7"/>
                  </a:cxn>
                  <a:cxn ang="0">
                    <a:pos x="T8" y="T9"/>
                  </a:cxn>
                </a:cxnLst>
                <a:rect l="0" t="0" r="r" b="b"/>
                <a:pathLst>
                  <a:path w="105" h="97">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80" name="Freeform 373"/>
              <p:cNvSpPr/>
              <p:nvPr/>
            </p:nvSpPr>
            <p:spPr bwMode="auto">
              <a:xfrm>
                <a:off x="1478252" y="3414636"/>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4" y="114"/>
                      <a:pt x="9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681" name="Freeform 375"/>
              <p:cNvSpPr/>
              <p:nvPr/>
            </p:nvSpPr>
            <p:spPr bwMode="auto">
              <a:xfrm>
                <a:off x="2012133" y="3424127"/>
                <a:ext cx="266941" cy="253890"/>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682" name="Oval 377"/>
              <p:cNvSpPr>
                <a:spLocks noChangeArrowheads="1"/>
              </p:cNvSpPr>
              <p:nvPr/>
            </p:nvSpPr>
            <p:spPr bwMode="auto">
              <a:xfrm>
                <a:off x="1799767" y="3350570"/>
                <a:ext cx="147114" cy="94912"/>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83" name="Oval 378"/>
              <p:cNvSpPr>
                <a:spLocks noChangeArrowheads="1"/>
              </p:cNvSpPr>
              <p:nvPr/>
            </p:nvSpPr>
            <p:spPr bwMode="auto">
              <a:xfrm>
                <a:off x="1415374" y="2301792"/>
                <a:ext cx="911156" cy="1066575"/>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84" name="Oval 385"/>
              <p:cNvSpPr>
                <a:spLocks noChangeArrowheads="1"/>
              </p:cNvSpPr>
              <p:nvPr/>
            </p:nvSpPr>
            <p:spPr bwMode="auto">
              <a:xfrm>
                <a:off x="2245854" y="2872451"/>
                <a:ext cx="141182"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85" name="Freeform 380"/>
              <p:cNvSpPr/>
              <p:nvPr/>
            </p:nvSpPr>
            <p:spPr bwMode="auto">
              <a:xfrm>
                <a:off x="2377544" y="2149932"/>
                <a:ext cx="597946" cy="896919"/>
              </a:xfrm>
              <a:custGeom>
                <a:avLst/>
                <a:gdLst>
                  <a:gd name="T0" fmla="*/ 0 w 268"/>
                  <a:gd name="T1" fmla="*/ 119 h 402"/>
                  <a:gd name="T2" fmla="*/ 150 w 268"/>
                  <a:gd name="T3" fmla="*/ 66 h 402"/>
                  <a:gd name="T4" fmla="*/ 136 w 268"/>
                  <a:gd name="T5" fmla="*/ 75 h 402"/>
                  <a:gd name="T6" fmla="*/ 188 w 268"/>
                  <a:gd name="T7" fmla="*/ 291 h 402"/>
                  <a:gd name="T8" fmla="*/ 180 w 268"/>
                  <a:gd name="T9" fmla="*/ 236 h 402"/>
                  <a:gd name="T10" fmla="*/ 238 w 268"/>
                  <a:gd name="T11" fmla="*/ 341 h 402"/>
                  <a:gd name="T12" fmla="*/ 137 w 268"/>
                  <a:gd name="T13" fmla="*/ 370 h 402"/>
                  <a:gd name="T14" fmla="*/ 86 w 268"/>
                  <a:gd name="T15" fmla="*/ 289 h 402"/>
                  <a:gd name="T16" fmla="*/ 8 w 268"/>
                  <a:gd name="T17" fmla="*/ 171 h 402"/>
                  <a:gd name="T18" fmla="*/ 0 w 268"/>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402">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86" name="Freeform 381"/>
              <p:cNvSpPr/>
              <p:nvPr/>
            </p:nvSpPr>
            <p:spPr bwMode="auto">
              <a:xfrm>
                <a:off x="2290937" y="2367044"/>
                <a:ext cx="139995" cy="205248"/>
              </a:xfrm>
              <a:custGeom>
                <a:avLst/>
                <a:gdLst>
                  <a:gd name="T0" fmla="*/ 5 w 63"/>
                  <a:gd name="T1" fmla="*/ 51 h 92"/>
                  <a:gd name="T2" fmla="*/ 40 w 63"/>
                  <a:gd name="T3" fmla="*/ 89 h 92"/>
                  <a:gd name="T4" fmla="*/ 59 w 63"/>
                  <a:gd name="T5" fmla="*/ 41 h 92"/>
                  <a:gd name="T6" fmla="*/ 24 w 63"/>
                  <a:gd name="T7" fmla="*/ 2 h 92"/>
                  <a:gd name="T8" fmla="*/ 5 w 63"/>
                  <a:gd name="T9" fmla="*/ 51 h 92"/>
                </a:gdLst>
                <a:ahLst/>
                <a:cxnLst>
                  <a:cxn ang="0">
                    <a:pos x="T0" y="T1"/>
                  </a:cxn>
                  <a:cxn ang="0">
                    <a:pos x="T2" y="T3"/>
                  </a:cxn>
                  <a:cxn ang="0">
                    <a:pos x="T4" y="T5"/>
                  </a:cxn>
                  <a:cxn ang="0">
                    <a:pos x="T6" y="T7"/>
                  </a:cxn>
                  <a:cxn ang="0">
                    <a:pos x="T8" y="T9"/>
                  </a:cxn>
                </a:cxnLst>
                <a:rect l="0" t="0" r="r" b="b"/>
                <a:pathLst>
                  <a:path w="63" h="92">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687" name="Freeform 382"/>
              <p:cNvSpPr/>
              <p:nvPr/>
            </p:nvSpPr>
            <p:spPr bwMode="auto">
              <a:xfrm>
                <a:off x="779462" y="2149932"/>
                <a:ext cx="600319" cy="896919"/>
              </a:xfrm>
              <a:custGeom>
                <a:avLst/>
                <a:gdLst>
                  <a:gd name="T0" fmla="*/ 269 w 269"/>
                  <a:gd name="T1" fmla="*/ 119 h 402"/>
                  <a:gd name="T2" fmla="*/ 118 w 269"/>
                  <a:gd name="T3" fmla="*/ 66 h 402"/>
                  <a:gd name="T4" fmla="*/ 132 w 269"/>
                  <a:gd name="T5" fmla="*/ 75 h 402"/>
                  <a:gd name="T6" fmla="*/ 80 w 269"/>
                  <a:gd name="T7" fmla="*/ 291 h 402"/>
                  <a:gd name="T8" fmla="*/ 89 w 269"/>
                  <a:gd name="T9" fmla="*/ 236 h 402"/>
                  <a:gd name="T10" fmla="*/ 30 w 269"/>
                  <a:gd name="T11" fmla="*/ 341 h 402"/>
                  <a:gd name="T12" fmla="*/ 131 w 269"/>
                  <a:gd name="T13" fmla="*/ 370 h 402"/>
                  <a:gd name="T14" fmla="*/ 182 w 269"/>
                  <a:gd name="T15" fmla="*/ 289 h 402"/>
                  <a:gd name="T16" fmla="*/ 260 w 269"/>
                  <a:gd name="T17" fmla="*/ 171 h 402"/>
                  <a:gd name="T18" fmla="*/ 269 w 269"/>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2">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88" name="Freeform 383"/>
              <p:cNvSpPr/>
              <p:nvPr/>
            </p:nvSpPr>
            <p:spPr bwMode="auto">
              <a:xfrm>
                <a:off x="1324020" y="2367044"/>
                <a:ext cx="141182" cy="205248"/>
              </a:xfrm>
              <a:custGeom>
                <a:avLst/>
                <a:gdLst>
                  <a:gd name="T0" fmla="*/ 59 w 63"/>
                  <a:gd name="T1" fmla="*/ 51 h 92"/>
                  <a:gd name="T2" fmla="*/ 24 w 63"/>
                  <a:gd name="T3" fmla="*/ 89 h 92"/>
                  <a:gd name="T4" fmla="*/ 5 w 63"/>
                  <a:gd name="T5" fmla="*/ 41 h 92"/>
                  <a:gd name="T6" fmla="*/ 40 w 63"/>
                  <a:gd name="T7" fmla="*/ 2 h 92"/>
                  <a:gd name="T8" fmla="*/ 59 w 63"/>
                  <a:gd name="T9" fmla="*/ 51 h 92"/>
                </a:gdLst>
                <a:ahLst/>
                <a:cxnLst>
                  <a:cxn ang="0">
                    <a:pos x="T0" y="T1"/>
                  </a:cxn>
                  <a:cxn ang="0">
                    <a:pos x="T2" y="T3"/>
                  </a:cxn>
                  <a:cxn ang="0">
                    <a:pos x="T4" y="T5"/>
                  </a:cxn>
                  <a:cxn ang="0">
                    <a:pos x="T6" y="T7"/>
                  </a:cxn>
                  <a:cxn ang="0">
                    <a:pos x="T8" y="T9"/>
                  </a:cxn>
                </a:cxnLst>
                <a:rect l="0" t="0" r="r" b="b"/>
                <a:pathLst>
                  <a:path w="63" h="92">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689" name="Oval 384"/>
              <p:cNvSpPr>
                <a:spLocks noChangeArrowheads="1"/>
              </p:cNvSpPr>
              <p:nvPr/>
            </p:nvSpPr>
            <p:spPr bwMode="auto">
              <a:xfrm>
                <a:off x="1346562" y="2872451"/>
                <a:ext cx="141182" cy="158978"/>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90" name="Freeform 386"/>
              <p:cNvSpPr/>
              <p:nvPr/>
            </p:nvSpPr>
            <p:spPr bwMode="auto">
              <a:xfrm>
                <a:off x="1232668" y="2119086"/>
                <a:ext cx="1289618" cy="677435"/>
              </a:xfrm>
              <a:custGeom>
                <a:avLst/>
                <a:gdLst>
                  <a:gd name="T0" fmla="*/ 73 w 578"/>
                  <a:gd name="T1" fmla="*/ 304 h 304"/>
                  <a:gd name="T2" fmla="*/ 289 w 578"/>
                  <a:gd name="T3" fmla="*/ 1 h 304"/>
                  <a:gd name="T4" fmla="*/ 499 w 578"/>
                  <a:gd name="T5" fmla="*/ 304 h 304"/>
                  <a:gd name="T6" fmla="*/ 429 w 578"/>
                  <a:gd name="T7" fmla="*/ 211 h 304"/>
                  <a:gd name="T8" fmla="*/ 407 w 578"/>
                  <a:gd name="T9" fmla="*/ 234 h 304"/>
                  <a:gd name="T10" fmla="*/ 279 w 578"/>
                  <a:gd name="T11" fmla="*/ 232 h 304"/>
                  <a:gd name="T12" fmla="*/ 261 w 578"/>
                  <a:gd name="T13" fmla="*/ 153 h 304"/>
                  <a:gd name="T14" fmla="*/ 244 w 578"/>
                  <a:gd name="T15" fmla="*/ 233 h 304"/>
                  <a:gd name="T16" fmla="*/ 122 w 578"/>
                  <a:gd name="T17" fmla="*/ 253 h 304"/>
                  <a:gd name="T18" fmla="*/ 111 w 578"/>
                  <a:gd name="T19" fmla="*/ 218 h 304"/>
                  <a:gd name="T20" fmla="*/ 73 w 578"/>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304">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691" name="Group 690"/>
          <p:cNvGrpSpPr/>
          <p:nvPr/>
        </p:nvGrpSpPr>
        <p:grpSpPr>
          <a:xfrm>
            <a:off x="4140244" y="4179708"/>
            <a:ext cx="1141041" cy="1107531"/>
            <a:chOff x="1080809" y="3758692"/>
            <a:chExt cx="1575540" cy="1529271"/>
          </a:xfrm>
        </p:grpSpPr>
        <p:sp>
          <p:nvSpPr>
            <p:cNvPr id="692" name="Rectangle 387"/>
            <p:cNvSpPr>
              <a:spLocks noChangeArrowheads="1"/>
            </p:cNvSpPr>
            <p:nvPr/>
          </p:nvSpPr>
          <p:spPr bwMode="auto">
            <a:xfrm>
              <a:off x="1297920"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93" name="Rectangle 388"/>
            <p:cNvSpPr>
              <a:spLocks noChangeArrowheads="1"/>
            </p:cNvSpPr>
            <p:nvPr/>
          </p:nvSpPr>
          <p:spPr bwMode="auto">
            <a:xfrm>
              <a:off x="2366867"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94" name="Rectangle 389"/>
            <p:cNvSpPr>
              <a:spLocks noChangeArrowheads="1"/>
            </p:cNvSpPr>
            <p:nvPr/>
          </p:nvSpPr>
          <p:spPr bwMode="auto">
            <a:xfrm>
              <a:off x="1224363" y="4532225"/>
              <a:ext cx="1295550"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95" name="Rectangle 390"/>
            <p:cNvSpPr>
              <a:spLocks noChangeArrowheads="1"/>
            </p:cNvSpPr>
            <p:nvPr/>
          </p:nvSpPr>
          <p:spPr bwMode="auto">
            <a:xfrm>
              <a:off x="1080809"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696" name="Freeform 391"/>
            <p:cNvSpPr/>
            <p:nvPr/>
          </p:nvSpPr>
          <p:spPr bwMode="auto">
            <a:xfrm>
              <a:off x="1080809" y="3758692"/>
              <a:ext cx="1575540" cy="710654"/>
            </a:xfrm>
            <a:custGeom>
              <a:avLst/>
              <a:gdLst>
                <a:gd name="T0" fmla="*/ 1328 w 1328"/>
                <a:gd name="T1" fmla="*/ 599 h 599"/>
                <a:gd name="T2" fmla="*/ 0 w 1328"/>
                <a:gd name="T3" fmla="*/ 599 h 599"/>
                <a:gd name="T4" fmla="*/ 153 w 1328"/>
                <a:gd name="T5" fmla="*/ 0 h 599"/>
                <a:gd name="T6" fmla="*/ 1178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3" y="0"/>
                  </a:lnTo>
                  <a:lnTo>
                    <a:pt x="1178"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697" name="Group 696"/>
          <p:cNvGrpSpPr/>
          <p:nvPr/>
        </p:nvGrpSpPr>
        <p:grpSpPr>
          <a:xfrm>
            <a:off x="4428989" y="4217006"/>
            <a:ext cx="578255" cy="350561"/>
            <a:chOff x="1460457" y="3784793"/>
            <a:chExt cx="798448" cy="484052"/>
          </a:xfrm>
        </p:grpSpPr>
        <p:sp>
          <p:nvSpPr>
            <p:cNvPr id="698" name="Freeform 392"/>
            <p:cNvSpPr/>
            <p:nvPr/>
          </p:nvSpPr>
          <p:spPr bwMode="auto">
            <a:xfrm>
              <a:off x="1473507" y="3784793"/>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699" name="Freeform 393"/>
            <p:cNvSpPr/>
            <p:nvPr/>
          </p:nvSpPr>
          <p:spPr bwMode="auto">
            <a:xfrm>
              <a:off x="1865019" y="3784793"/>
              <a:ext cx="383208"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00" name="Freeform 394"/>
            <p:cNvSpPr>
              <a:spLocks noEditPoints="1"/>
            </p:cNvSpPr>
            <p:nvPr/>
          </p:nvSpPr>
          <p:spPr bwMode="auto">
            <a:xfrm>
              <a:off x="1460457" y="3804962"/>
              <a:ext cx="798448" cy="463883"/>
            </a:xfrm>
            <a:custGeom>
              <a:avLst/>
              <a:gdLst>
                <a:gd name="T0" fmla="*/ 358 w 358"/>
                <a:gd name="T1" fmla="*/ 199 h 208"/>
                <a:gd name="T2" fmla="*/ 335 w 358"/>
                <a:gd name="T3" fmla="*/ 43 h 208"/>
                <a:gd name="T4" fmla="*/ 316 w 358"/>
                <a:gd name="T5" fmla="*/ 16 h 208"/>
                <a:gd name="T6" fmla="*/ 180 w 358"/>
                <a:gd name="T7" fmla="*/ 16 h 208"/>
                <a:gd name="T8" fmla="*/ 179 w 358"/>
                <a:gd name="T9" fmla="*/ 16 h 208"/>
                <a:gd name="T10" fmla="*/ 179 w 358"/>
                <a:gd name="T11" fmla="*/ 16 h 208"/>
                <a:gd name="T12" fmla="*/ 42 w 358"/>
                <a:gd name="T13" fmla="*/ 16 h 208"/>
                <a:gd name="T14" fmla="*/ 24 w 358"/>
                <a:gd name="T15" fmla="*/ 43 h 208"/>
                <a:gd name="T16" fmla="*/ 1 w 358"/>
                <a:gd name="T17" fmla="*/ 199 h 208"/>
                <a:gd name="T18" fmla="*/ 8 w 358"/>
                <a:gd name="T19" fmla="*/ 205 h 208"/>
                <a:gd name="T20" fmla="*/ 176 w 358"/>
                <a:gd name="T21" fmla="*/ 200 h 208"/>
                <a:gd name="T22" fmla="*/ 179 w 358"/>
                <a:gd name="T23" fmla="*/ 199 h 208"/>
                <a:gd name="T24" fmla="*/ 183 w 358"/>
                <a:gd name="T25" fmla="*/ 200 h 208"/>
                <a:gd name="T26" fmla="*/ 350 w 358"/>
                <a:gd name="T27" fmla="*/ 205 h 208"/>
                <a:gd name="T28" fmla="*/ 358 w 358"/>
                <a:gd name="T29" fmla="*/ 199 h 208"/>
                <a:gd name="T30" fmla="*/ 12 w 358"/>
                <a:gd name="T31" fmla="*/ 192 h 208"/>
                <a:gd name="T32" fmla="*/ 31 w 358"/>
                <a:gd name="T33" fmla="*/ 60 h 208"/>
                <a:gd name="T34" fmla="*/ 35 w 358"/>
                <a:gd name="T35" fmla="*/ 32 h 208"/>
                <a:gd name="T36" fmla="*/ 36 w 358"/>
                <a:gd name="T37" fmla="*/ 30 h 208"/>
                <a:gd name="T38" fmla="*/ 43 w 358"/>
                <a:gd name="T39" fmla="*/ 27 h 208"/>
                <a:gd name="T40" fmla="*/ 172 w 358"/>
                <a:gd name="T41" fmla="*/ 24 h 208"/>
                <a:gd name="T42" fmla="*/ 172 w 358"/>
                <a:gd name="T43" fmla="*/ 188 h 208"/>
                <a:gd name="T44" fmla="*/ 12 w 358"/>
                <a:gd name="T45" fmla="*/ 192 h 208"/>
                <a:gd name="T46" fmla="*/ 186 w 358"/>
                <a:gd name="T47" fmla="*/ 188 h 208"/>
                <a:gd name="T48" fmla="*/ 186 w 358"/>
                <a:gd name="T49" fmla="*/ 24 h 208"/>
                <a:gd name="T50" fmla="*/ 316 w 358"/>
                <a:gd name="T51" fmla="*/ 27 h 208"/>
                <a:gd name="T52" fmla="*/ 323 w 358"/>
                <a:gd name="T53" fmla="*/ 30 h 208"/>
                <a:gd name="T54" fmla="*/ 323 w 358"/>
                <a:gd name="T55" fmla="*/ 32 h 208"/>
                <a:gd name="T56" fmla="*/ 327 w 358"/>
                <a:gd name="T57" fmla="*/ 60 h 208"/>
                <a:gd name="T58" fmla="*/ 346 w 358"/>
                <a:gd name="T59" fmla="*/ 192 h 208"/>
                <a:gd name="T60" fmla="*/ 186 w 358"/>
                <a:gd name="T61" fmla="*/ 18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8" h="208">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01" name="Group 700"/>
          <p:cNvGrpSpPr/>
          <p:nvPr/>
        </p:nvGrpSpPr>
        <p:grpSpPr>
          <a:xfrm>
            <a:off x="2864497" y="2988197"/>
            <a:ext cx="786052" cy="1403963"/>
            <a:chOff x="5321313" y="2199207"/>
            <a:chExt cx="786052" cy="1403962"/>
          </a:xfrm>
        </p:grpSpPr>
        <p:grpSp>
          <p:nvGrpSpPr>
            <p:cNvPr id="702" name="Group 701"/>
            <p:cNvGrpSpPr/>
            <p:nvPr/>
          </p:nvGrpSpPr>
          <p:grpSpPr>
            <a:xfrm>
              <a:off x="5354691" y="2312624"/>
              <a:ext cx="752674" cy="1290545"/>
              <a:chOff x="3486829" y="2306537"/>
              <a:chExt cx="1039287" cy="1781975"/>
            </a:xfrm>
          </p:grpSpPr>
          <p:sp>
            <p:nvSpPr>
              <p:cNvPr id="704" name="Freeform 363"/>
              <p:cNvSpPr/>
              <p:nvPr/>
            </p:nvSpPr>
            <p:spPr bwMode="auto">
              <a:xfrm>
                <a:off x="3609028" y="3602087"/>
                <a:ext cx="234907" cy="215925"/>
              </a:xfrm>
              <a:custGeom>
                <a:avLst/>
                <a:gdLst>
                  <a:gd name="T0" fmla="*/ 30 w 105"/>
                  <a:gd name="T1" fmla="*/ 0 h 97"/>
                  <a:gd name="T2" fmla="*/ 0 w 105"/>
                  <a:gd name="T3" fmla="*/ 97 h 97"/>
                  <a:gd name="T4" fmla="*/ 68 w 105"/>
                  <a:gd name="T5" fmla="*/ 97 h 97"/>
                  <a:gd name="T6" fmla="*/ 105 w 105"/>
                  <a:gd name="T7" fmla="*/ 5 h 97"/>
                  <a:gd name="T8" fmla="*/ 30 w 105"/>
                  <a:gd name="T9" fmla="*/ 0 h 97"/>
                </a:gdLst>
                <a:ahLst/>
                <a:cxnLst>
                  <a:cxn ang="0">
                    <a:pos x="T0" y="T1"/>
                  </a:cxn>
                  <a:cxn ang="0">
                    <a:pos x="T2" y="T3"/>
                  </a:cxn>
                  <a:cxn ang="0">
                    <a:pos x="T4" y="T5"/>
                  </a:cxn>
                  <a:cxn ang="0">
                    <a:pos x="T6" y="T7"/>
                  </a:cxn>
                  <a:cxn ang="0">
                    <a:pos x="T8" y="T9"/>
                  </a:cxn>
                </a:cxnLst>
                <a:rect l="0" t="0" r="r" b="b"/>
                <a:pathLst>
                  <a:path w="105" h="97">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05" name="Freeform 365"/>
              <p:cNvSpPr/>
              <p:nvPr/>
            </p:nvSpPr>
            <p:spPr bwMode="auto">
              <a:xfrm>
                <a:off x="4193924" y="3610392"/>
                <a:ext cx="236094" cy="217112"/>
              </a:xfrm>
              <a:custGeom>
                <a:avLst/>
                <a:gdLst>
                  <a:gd name="T0" fmla="*/ 75 w 106"/>
                  <a:gd name="T1" fmla="*/ 0 h 97"/>
                  <a:gd name="T2" fmla="*/ 106 w 106"/>
                  <a:gd name="T3" fmla="*/ 97 h 97"/>
                  <a:gd name="T4" fmla="*/ 37 w 106"/>
                  <a:gd name="T5" fmla="*/ 97 h 97"/>
                  <a:gd name="T6" fmla="*/ 0 w 106"/>
                  <a:gd name="T7" fmla="*/ 4 h 97"/>
                  <a:gd name="T8" fmla="*/ 75 w 106"/>
                  <a:gd name="T9" fmla="*/ 0 h 97"/>
                </a:gdLst>
                <a:ahLst/>
                <a:cxnLst>
                  <a:cxn ang="0">
                    <a:pos x="T0" y="T1"/>
                  </a:cxn>
                  <a:cxn ang="0">
                    <a:pos x="T2" y="T3"/>
                  </a:cxn>
                  <a:cxn ang="0">
                    <a:pos x="T4" y="T5"/>
                  </a:cxn>
                  <a:cxn ang="0">
                    <a:pos x="T6" y="T7"/>
                  </a:cxn>
                  <a:cxn ang="0">
                    <a:pos x="T8" y="T9"/>
                  </a:cxn>
                </a:cxnLst>
                <a:rect l="0" t="0" r="r" b="b"/>
                <a:pathLst>
                  <a:path w="106" h="97">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06" name="Freeform 364"/>
              <p:cNvSpPr/>
              <p:nvPr/>
            </p:nvSpPr>
            <p:spPr bwMode="auto">
              <a:xfrm>
                <a:off x="3618520" y="3419381"/>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3" y="114"/>
                      <a:pt x="9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707" name="Freeform 366"/>
              <p:cNvSpPr/>
              <p:nvPr/>
            </p:nvSpPr>
            <p:spPr bwMode="auto">
              <a:xfrm>
                <a:off x="4151214" y="3427686"/>
                <a:ext cx="268127" cy="255077"/>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708" name="Freeform 367"/>
              <p:cNvSpPr/>
              <p:nvPr/>
            </p:nvSpPr>
            <p:spPr bwMode="auto">
              <a:xfrm>
                <a:off x="3676654" y="3356502"/>
                <a:ext cx="669130" cy="732010"/>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709" name="Oval 368"/>
              <p:cNvSpPr>
                <a:spLocks noChangeArrowheads="1"/>
              </p:cNvSpPr>
              <p:nvPr/>
            </p:nvSpPr>
            <p:spPr bwMode="auto">
              <a:xfrm>
                <a:off x="3940035" y="3354130"/>
                <a:ext cx="147114" cy="96099"/>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0" name="Oval 369"/>
              <p:cNvSpPr>
                <a:spLocks noChangeArrowheads="1"/>
              </p:cNvSpPr>
              <p:nvPr/>
            </p:nvSpPr>
            <p:spPr bwMode="auto">
              <a:xfrm>
                <a:off x="4386121" y="2877197"/>
                <a:ext cx="139995"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1" name="Oval 370"/>
              <p:cNvSpPr>
                <a:spLocks noChangeArrowheads="1"/>
              </p:cNvSpPr>
              <p:nvPr/>
            </p:nvSpPr>
            <p:spPr bwMode="auto">
              <a:xfrm>
                <a:off x="3555641" y="2306537"/>
                <a:ext cx="911156" cy="106538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2" name="Oval 395"/>
              <p:cNvSpPr>
                <a:spLocks noChangeArrowheads="1"/>
              </p:cNvSpPr>
              <p:nvPr/>
            </p:nvSpPr>
            <p:spPr bwMode="auto">
              <a:xfrm>
                <a:off x="3486829" y="2877197"/>
                <a:ext cx="139995" cy="15897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703" name="Freeform 408"/>
            <p:cNvSpPr/>
            <p:nvPr/>
          </p:nvSpPr>
          <p:spPr bwMode="auto">
            <a:xfrm>
              <a:off x="5321313" y="2199207"/>
              <a:ext cx="770588" cy="576262"/>
            </a:xfrm>
            <a:custGeom>
              <a:avLst/>
              <a:gdLst>
                <a:gd name="T0" fmla="*/ 50 w 497"/>
                <a:gd name="T1" fmla="*/ 358 h 358"/>
                <a:gd name="T2" fmla="*/ 44 w 497"/>
                <a:gd name="T3" fmla="*/ 178 h 358"/>
                <a:gd name="T4" fmla="*/ 0 w 497"/>
                <a:gd name="T5" fmla="*/ 212 h 358"/>
                <a:gd name="T6" fmla="*/ 105 w 497"/>
                <a:gd name="T7" fmla="*/ 96 h 358"/>
                <a:gd name="T8" fmla="*/ 42 w 497"/>
                <a:gd name="T9" fmla="*/ 92 h 358"/>
                <a:gd name="T10" fmla="*/ 162 w 497"/>
                <a:gd name="T11" fmla="*/ 57 h 358"/>
                <a:gd name="T12" fmla="*/ 135 w 497"/>
                <a:gd name="T13" fmla="*/ 28 h 358"/>
                <a:gd name="T14" fmla="*/ 304 w 497"/>
                <a:gd name="T15" fmla="*/ 64 h 358"/>
                <a:gd name="T16" fmla="*/ 389 w 497"/>
                <a:gd name="T17" fmla="*/ 31 h 358"/>
                <a:gd name="T18" fmla="*/ 369 w 497"/>
                <a:gd name="T19" fmla="*/ 55 h 358"/>
                <a:gd name="T20" fmla="*/ 441 w 497"/>
                <a:gd name="T21" fmla="*/ 76 h 358"/>
                <a:gd name="T22" fmla="*/ 400 w 497"/>
                <a:gd name="T23" fmla="*/ 85 h 358"/>
                <a:gd name="T24" fmla="*/ 473 w 497"/>
                <a:gd name="T25" fmla="*/ 143 h 358"/>
                <a:gd name="T26" fmla="*/ 446 w 497"/>
                <a:gd name="T27" fmla="*/ 144 h 358"/>
                <a:gd name="T28" fmla="*/ 473 w 497"/>
                <a:gd name="T29" fmla="*/ 358 h 358"/>
                <a:gd name="T30" fmla="*/ 449 w 497"/>
                <a:gd name="T31" fmla="*/ 279 h 358"/>
                <a:gd name="T32" fmla="*/ 377 w 497"/>
                <a:gd name="T33" fmla="*/ 167 h 358"/>
                <a:gd name="T34" fmla="*/ 369 w 497"/>
                <a:gd name="T35" fmla="*/ 190 h 358"/>
                <a:gd name="T36" fmla="*/ 308 w 497"/>
                <a:gd name="T37" fmla="*/ 137 h 358"/>
                <a:gd name="T38" fmla="*/ 265 w 497"/>
                <a:gd name="T39" fmla="*/ 157 h 358"/>
                <a:gd name="T40" fmla="*/ 265 w 497"/>
                <a:gd name="T41" fmla="*/ 137 h 358"/>
                <a:gd name="T42" fmla="*/ 171 w 497"/>
                <a:gd name="T43" fmla="*/ 179 h 358"/>
                <a:gd name="T44" fmla="*/ 183 w 497"/>
                <a:gd name="T45" fmla="*/ 152 h 358"/>
                <a:gd name="T46" fmla="*/ 96 w 497"/>
                <a:gd name="T47" fmla="*/ 243 h 358"/>
                <a:gd name="T48" fmla="*/ 95 w 497"/>
                <a:gd name="T49" fmla="*/ 219 h 358"/>
                <a:gd name="T50" fmla="*/ 50 w 497"/>
                <a:gd name="T51"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58">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713" name="Group 712"/>
          <p:cNvGrpSpPr/>
          <p:nvPr/>
        </p:nvGrpSpPr>
        <p:grpSpPr>
          <a:xfrm>
            <a:off x="2705413" y="4183779"/>
            <a:ext cx="1141041" cy="1107531"/>
            <a:chOff x="3221076" y="3758692"/>
            <a:chExt cx="1575540" cy="1529271"/>
          </a:xfrm>
        </p:grpSpPr>
        <p:sp>
          <p:nvSpPr>
            <p:cNvPr id="714" name="Rectangle 397"/>
            <p:cNvSpPr>
              <a:spLocks noChangeArrowheads="1"/>
            </p:cNvSpPr>
            <p:nvPr/>
          </p:nvSpPr>
          <p:spPr bwMode="auto">
            <a:xfrm>
              <a:off x="3437001"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5" name="Rectangle 398"/>
            <p:cNvSpPr>
              <a:spLocks noChangeArrowheads="1"/>
            </p:cNvSpPr>
            <p:nvPr/>
          </p:nvSpPr>
          <p:spPr bwMode="auto">
            <a:xfrm>
              <a:off x="4504761" y="4824080"/>
              <a:ext cx="77116"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6" name="Rectangle 399"/>
            <p:cNvSpPr>
              <a:spLocks noChangeArrowheads="1"/>
            </p:cNvSpPr>
            <p:nvPr/>
          </p:nvSpPr>
          <p:spPr bwMode="auto">
            <a:xfrm>
              <a:off x="3363444" y="4532225"/>
              <a:ext cx="1296736"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7" name="Rectangle 400"/>
            <p:cNvSpPr>
              <a:spLocks noChangeArrowheads="1"/>
            </p:cNvSpPr>
            <p:nvPr/>
          </p:nvSpPr>
          <p:spPr bwMode="auto">
            <a:xfrm>
              <a:off x="3221076"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18" name="Freeform 401"/>
            <p:cNvSpPr/>
            <p:nvPr/>
          </p:nvSpPr>
          <p:spPr bwMode="auto">
            <a:xfrm>
              <a:off x="3221076" y="3758692"/>
              <a:ext cx="1575540" cy="710654"/>
            </a:xfrm>
            <a:custGeom>
              <a:avLst/>
              <a:gdLst>
                <a:gd name="T0" fmla="*/ 1328 w 1328"/>
                <a:gd name="T1" fmla="*/ 599 h 599"/>
                <a:gd name="T2" fmla="*/ 0 w 1328"/>
                <a:gd name="T3" fmla="*/ 599 h 599"/>
                <a:gd name="T4" fmla="*/ 152 w 1328"/>
                <a:gd name="T5" fmla="*/ 0 h 599"/>
                <a:gd name="T6" fmla="*/ 1177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2" y="0"/>
                  </a:lnTo>
                  <a:lnTo>
                    <a:pt x="1177"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19" name="Group 718"/>
          <p:cNvGrpSpPr/>
          <p:nvPr/>
        </p:nvGrpSpPr>
        <p:grpSpPr>
          <a:xfrm>
            <a:off x="2997545" y="4219611"/>
            <a:ext cx="577395" cy="348843"/>
            <a:chOff x="3624452" y="3795471"/>
            <a:chExt cx="797261" cy="481678"/>
          </a:xfrm>
        </p:grpSpPr>
        <p:sp>
          <p:nvSpPr>
            <p:cNvPr id="720" name="Freeform 402"/>
            <p:cNvSpPr/>
            <p:nvPr/>
          </p:nvSpPr>
          <p:spPr bwMode="auto">
            <a:xfrm>
              <a:off x="3636316" y="3795471"/>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21" name="Freeform 403"/>
            <p:cNvSpPr/>
            <p:nvPr/>
          </p:nvSpPr>
          <p:spPr bwMode="auto">
            <a:xfrm>
              <a:off x="4026641" y="3795471"/>
              <a:ext cx="384394"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22" name="Freeform 404"/>
            <p:cNvSpPr>
              <a:spLocks noEditPoints="1"/>
            </p:cNvSpPr>
            <p:nvPr/>
          </p:nvSpPr>
          <p:spPr bwMode="auto">
            <a:xfrm>
              <a:off x="3624452" y="3814453"/>
              <a:ext cx="797261" cy="462696"/>
            </a:xfrm>
            <a:custGeom>
              <a:avLst/>
              <a:gdLst>
                <a:gd name="T0" fmla="*/ 357 w 357"/>
                <a:gd name="T1" fmla="*/ 200 h 208"/>
                <a:gd name="T2" fmla="*/ 334 w 357"/>
                <a:gd name="T3" fmla="*/ 44 h 208"/>
                <a:gd name="T4" fmla="*/ 315 w 357"/>
                <a:gd name="T5" fmla="*/ 17 h 208"/>
                <a:gd name="T6" fmla="*/ 179 w 357"/>
                <a:gd name="T7" fmla="*/ 17 h 208"/>
                <a:gd name="T8" fmla="*/ 178 w 357"/>
                <a:gd name="T9" fmla="*/ 17 h 208"/>
                <a:gd name="T10" fmla="*/ 178 w 357"/>
                <a:gd name="T11" fmla="*/ 17 h 208"/>
                <a:gd name="T12" fmla="*/ 42 w 357"/>
                <a:gd name="T13" fmla="*/ 17 h 208"/>
                <a:gd name="T14" fmla="*/ 23 w 357"/>
                <a:gd name="T15" fmla="*/ 44 h 208"/>
                <a:gd name="T16" fmla="*/ 0 w 357"/>
                <a:gd name="T17" fmla="*/ 200 h 208"/>
                <a:gd name="T18" fmla="*/ 8 w 357"/>
                <a:gd name="T19" fmla="*/ 206 h 208"/>
                <a:gd name="T20" fmla="*/ 175 w 357"/>
                <a:gd name="T21" fmla="*/ 200 h 208"/>
                <a:gd name="T22" fmla="*/ 178 w 357"/>
                <a:gd name="T23" fmla="*/ 200 h 208"/>
                <a:gd name="T24" fmla="*/ 182 w 357"/>
                <a:gd name="T25" fmla="*/ 200 h 208"/>
                <a:gd name="T26" fmla="*/ 349 w 357"/>
                <a:gd name="T27" fmla="*/ 206 h 208"/>
                <a:gd name="T28" fmla="*/ 357 w 357"/>
                <a:gd name="T29" fmla="*/ 200 h 208"/>
                <a:gd name="T30" fmla="*/ 11 w 357"/>
                <a:gd name="T31" fmla="*/ 192 h 208"/>
                <a:gd name="T32" fmla="*/ 31 w 357"/>
                <a:gd name="T33" fmla="*/ 61 h 208"/>
                <a:gd name="T34" fmla="*/ 35 w 357"/>
                <a:gd name="T35" fmla="*/ 33 h 208"/>
                <a:gd name="T36" fmla="*/ 35 w 357"/>
                <a:gd name="T37" fmla="*/ 30 h 208"/>
                <a:gd name="T38" fmla="*/ 42 w 357"/>
                <a:gd name="T39" fmla="*/ 28 h 208"/>
                <a:gd name="T40" fmla="*/ 171 w 357"/>
                <a:gd name="T41" fmla="*/ 25 h 208"/>
                <a:gd name="T42" fmla="*/ 171 w 357"/>
                <a:gd name="T43" fmla="*/ 189 h 208"/>
                <a:gd name="T44" fmla="*/ 11 w 357"/>
                <a:gd name="T45" fmla="*/ 192 h 208"/>
                <a:gd name="T46" fmla="*/ 185 w 357"/>
                <a:gd name="T47" fmla="*/ 189 h 208"/>
                <a:gd name="T48" fmla="*/ 185 w 357"/>
                <a:gd name="T49" fmla="*/ 25 h 208"/>
                <a:gd name="T50" fmla="*/ 315 w 357"/>
                <a:gd name="T51" fmla="*/ 28 h 208"/>
                <a:gd name="T52" fmla="*/ 322 w 357"/>
                <a:gd name="T53" fmla="*/ 30 h 208"/>
                <a:gd name="T54" fmla="*/ 322 w 357"/>
                <a:gd name="T55" fmla="*/ 33 h 208"/>
                <a:gd name="T56" fmla="*/ 326 w 357"/>
                <a:gd name="T57" fmla="*/ 61 h 208"/>
                <a:gd name="T58" fmla="*/ 345 w 357"/>
                <a:gd name="T59" fmla="*/ 192 h 208"/>
                <a:gd name="T60" fmla="*/ 185 w 357"/>
                <a:gd name="T61" fmla="*/ 18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7" h="208">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23" name="Group 722"/>
          <p:cNvGrpSpPr/>
          <p:nvPr/>
        </p:nvGrpSpPr>
        <p:grpSpPr>
          <a:xfrm>
            <a:off x="5734755" y="2988197"/>
            <a:ext cx="786052" cy="1403963"/>
            <a:chOff x="5321313" y="2199207"/>
            <a:chExt cx="786052" cy="1403962"/>
          </a:xfrm>
        </p:grpSpPr>
        <p:grpSp>
          <p:nvGrpSpPr>
            <p:cNvPr id="724" name="Group 723"/>
            <p:cNvGrpSpPr/>
            <p:nvPr/>
          </p:nvGrpSpPr>
          <p:grpSpPr>
            <a:xfrm>
              <a:off x="5354691" y="2312624"/>
              <a:ext cx="752674" cy="1290545"/>
              <a:chOff x="3486829" y="2306537"/>
              <a:chExt cx="1039287" cy="1781975"/>
            </a:xfrm>
          </p:grpSpPr>
          <p:sp>
            <p:nvSpPr>
              <p:cNvPr id="726" name="Freeform 363"/>
              <p:cNvSpPr/>
              <p:nvPr/>
            </p:nvSpPr>
            <p:spPr bwMode="auto">
              <a:xfrm>
                <a:off x="3609028" y="3602087"/>
                <a:ext cx="234907" cy="215925"/>
              </a:xfrm>
              <a:custGeom>
                <a:avLst/>
                <a:gdLst>
                  <a:gd name="T0" fmla="*/ 30 w 105"/>
                  <a:gd name="T1" fmla="*/ 0 h 97"/>
                  <a:gd name="T2" fmla="*/ 0 w 105"/>
                  <a:gd name="T3" fmla="*/ 97 h 97"/>
                  <a:gd name="T4" fmla="*/ 68 w 105"/>
                  <a:gd name="T5" fmla="*/ 97 h 97"/>
                  <a:gd name="T6" fmla="*/ 105 w 105"/>
                  <a:gd name="T7" fmla="*/ 5 h 97"/>
                  <a:gd name="T8" fmla="*/ 30 w 105"/>
                  <a:gd name="T9" fmla="*/ 0 h 97"/>
                </a:gdLst>
                <a:ahLst/>
                <a:cxnLst>
                  <a:cxn ang="0">
                    <a:pos x="T0" y="T1"/>
                  </a:cxn>
                  <a:cxn ang="0">
                    <a:pos x="T2" y="T3"/>
                  </a:cxn>
                  <a:cxn ang="0">
                    <a:pos x="T4" y="T5"/>
                  </a:cxn>
                  <a:cxn ang="0">
                    <a:pos x="T6" y="T7"/>
                  </a:cxn>
                  <a:cxn ang="0">
                    <a:pos x="T8" y="T9"/>
                  </a:cxn>
                </a:cxnLst>
                <a:rect l="0" t="0" r="r" b="b"/>
                <a:pathLst>
                  <a:path w="105" h="97">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27" name="Freeform 365"/>
              <p:cNvSpPr/>
              <p:nvPr/>
            </p:nvSpPr>
            <p:spPr bwMode="auto">
              <a:xfrm>
                <a:off x="4193924" y="3610392"/>
                <a:ext cx="236094" cy="217112"/>
              </a:xfrm>
              <a:custGeom>
                <a:avLst/>
                <a:gdLst>
                  <a:gd name="T0" fmla="*/ 75 w 106"/>
                  <a:gd name="T1" fmla="*/ 0 h 97"/>
                  <a:gd name="T2" fmla="*/ 106 w 106"/>
                  <a:gd name="T3" fmla="*/ 97 h 97"/>
                  <a:gd name="T4" fmla="*/ 37 w 106"/>
                  <a:gd name="T5" fmla="*/ 97 h 97"/>
                  <a:gd name="T6" fmla="*/ 0 w 106"/>
                  <a:gd name="T7" fmla="*/ 4 h 97"/>
                  <a:gd name="T8" fmla="*/ 75 w 106"/>
                  <a:gd name="T9" fmla="*/ 0 h 97"/>
                </a:gdLst>
                <a:ahLst/>
                <a:cxnLst>
                  <a:cxn ang="0">
                    <a:pos x="T0" y="T1"/>
                  </a:cxn>
                  <a:cxn ang="0">
                    <a:pos x="T2" y="T3"/>
                  </a:cxn>
                  <a:cxn ang="0">
                    <a:pos x="T4" y="T5"/>
                  </a:cxn>
                  <a:cxn ang="0">
                    <a:pos x="T6" y="T7"/>
                  </a:cxn>
                  <a:cxn ang="0">
                    <a:pos x="T8" y="T9"/>
                  </a:cxn>
                </a:cxnLst>
                <a:rect l="0" t="0" r="r" b="b"/>
                <a:pathLst>
                  <a:path w="106" h="97">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28" name="Freeform 364"/>
              <p:cNvSpPr/>
              <p:nvPr/>
            </p:nvSpPr>
            <p:spPr bwMode="auto">
              <a:xfrm>
                <a:off x="3618520" y="3419381"/>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3" y="114"/>
                      <a:pt x="9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729" name="Freeform 366"/>
              <p:cNvSpPr/>
              <p:nvPr/>
            </p:nvSpPr>
            <p:spPr bwMode="auto">
              <a:xfrm>
                <a:off x="4151214" y="3427686"/>
                <a:ext cx="268127" cy="255077"/>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730" name="Freeform 367"/>
              <p:cNvSpPr/>
              <p:nvPr/>
            </p:nvSpPr>
            <p:spPr bwMode="auto">
              <a:xfrm>
                <a:off x="3676654" y="3356502"/>
                <a:ext cx="669130" cy="732010"/>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731" name="Oval 368"/>
              <p:cNvSpPr>
                <a:spLocks noChangeArrowheads="1"/>
              </p:cNvSpPr>
              <p:nvPr/>
            </p:nvSpPr>
            <p:spPr bwMode="auto">
              <a:xfrm>
                <a:off x="3940035" y="3354130"/>
                <a:ext cx="147114" cy="96099"/>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32" name="Oval 369"/>
              <p:cNvSpPr>
                <a:spLocks noChangeArrowheads="1"/>
              </p:cNvSpPr>
              <p:nvPr/>
            </p:nvSpPr>
            <p:spPr bwMode="auto">
              <a:xfrm>
                <a:off x="4386121" y="2877197"/>
                <a:ext cx="139995"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33" name="Oval 370"/>
              <p:cNvSpPr>
                <a:spLocks noChangeArrowheads="1"/>
              </p:cNvSpPr>
              <p:nvPr/>
            </p:nvSpPr>
            <p:spPr bwMode="auto">
              <a:xfrm>
                <a:off x="3555641" y="2306537"/>
                <a:ext cx="911156" cy="106538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34" name="Oval 395"/>
              <p:cNvSpPr>
                <a:spLocks noChangeArrowheads="1"/>
              </p:cNvSpPr>
              <p:nvPr/>
            </p:nvSpPr>
            <p:spPr bwMode="auto">
              <a:xfrm>
                <a:off x="3486829" y="2877197"/>
                <a:ext cx="139995" cy="15897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725" name="Freeform 408"/>
            <p:cNvSpPr/>
            <p:nvPr/>
          </p:nvSpPr>
          <p:spPr bwMode="auto">
            <a:xfrm>
              <a:off x="5321313" y="2199207"/>
              <a:ext cx="770588" cy="576262"/>
            </a:xfrm>
            <a:custGeom>
              <a:avLst/>
              <a:gdLst>
                <a:gd name="T0" fmla="*/ 50 w 497"/>
                <a:gd name="T1" fmla="*/ 358 h 358"/>
                <a:gd name="T2" fmla="*/ 44 w 497"/>
                <a:gd name="T3" fmla="*/ 178 h 358"/>
                <a:gd name="T4" fmla="*/ 0 w 497"/>
                <a:gd name="T5" fmla="*/ 212 h 358"/>
                <a:gd name="T6" fmla="*/ 105 w 497"/>
                <a:gd name="T7" fmla="*/ 96 h 358"/>
                <a:gd name="T8" fmla="*/ 42 w 497"/>
                <a:gd name="T9" fmla="*/ 92 h 358"/>
                <a:gd name="T10" fmla="*/ 162 w 497"/>
                <a:gd name="T11" fmla="*/ 57 h 358"/>
                <a:gd name="T12" fmla="*/ 135 w 497"/>
                <a:gd name="T13" fmla="*/ 28 h 358"/>
                <a:gd name="T14" fmla="*/ 304 w 497"/>
                <a:gd name="T15" fmla="*/ 64 h 358"/>
                <a:gd name="T16" fmla="*/ 389 w 497"/>
                <a:gd name="T17" fmla="*/ 31 h 358"/>
                <a:gd name="T18" fmla="*/ 369 w 497"/>
                <a:gd name="T19" fmla="*/ 55 h 358"/>
                <a:gd name="T20" fmla="*/ 441 w 497"/>
                <a:gd name="T21" fmla="*/ 76 h 358"/>
                <a:gd name="T22" fmla="*/ 400 w 497"/>
                <a:gd name="T23" fmla="*/ 85 h 358"/>
                <a:gd name="T24" fmla="*/ 473 w 497"/>
                <a:gd name="T25" fmla="*/ 143 h 358"/>
                <a:gd name="T26" fmla="*/ 446 w 497"/>
                <a:gd name="T27" fmla="*/ 144 h 358"/>
                <a:gd name="T28" fmla="*/ 473 w 497"/>
                <a:gd name="T29" fmla="*/ 358 h 358"/>
                <a:gd name="T30" fmla="*/ 449 w 497"/>
                <a:gd name="T31" fmla="*/ 279 h 358"/>
                <a:gd name="T32" fmla="*/ 377 w 497"/>
                <a:gd name="T33" fmla="*/ 167 h 358"/>
                <a:gd name="T34" fmla="*/ 369 w 497"/>
                <a:gd name="T35" fmla="*/ 190 h 358"/>
                <a:gd name="T36" fmla="*/ 308 w 497"/>
                <a:gd name="T37" fmla="*/ 137 h 358"/>
                <a:gd name="T38" fmla="*/ 265 w 497"/>
                <a:gd name="T39" fmla="*/ 157 h 358"/>
                <a:gd name="T40" fmla="*/ 265 w 497"/>
                <a:gd name="T41" fmla="*/ 137 h 358"/>
                <a:gd name="T42" fmla="*/ 171 w 497"/>
                <a:gd name="T43" fmla="*/ 179 h 358"/>
                <a:gd name="T44" fmla="*/ 183 w 497"/>
                <a:gd name="T45" fmla="*/ 152 h 358"/>
                <a:gd name="T46" fmla="*/ 96 w 497"/>
                <a:gd name="T47" fmla="*/ 243 h 358"/>
                <a:gd name="T48" fmla="*/ 95 w 497"/>
                <a:gd name="T49" fmla="*/ 219 h 358"/>
                <a:gd name="T50" fmla="*/ 50 w 497"/>
                <a:gd name="T51"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58">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735" name="Group 734"/>
          <p:cNvGrpSpPr/>
          <p:nvPr/>
        </p:nvGrpSpPr>
        <p:grpSpPr>
          <a:xfrm>
            <a:off x="5575670" y="4183779"/>
            <a:ext cx="1141041" cy="1107531"/>
            <a:chOff x="3221076" y="3758692"/>
            <a:chExt cx="1575540" cy="1529271"/>
          </a:xfrm>
        </p:grpSpPr>
        <p:sp>
          <p:nvSpPr>
            <p:cNvPr id="736" name="Rectangle 397"/>
            <p:cNvSpPr>
              <a:spLocks noChangeArrowheads="1"/>
            </p:cNvSpPr>
            <p:nvPr/>
          </p:nvSpPr>
          <p:spPr bwMode="auto">
            <a:xfrm>
              <a:off x="3437001"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37" name="Rectangle 398"/>
            <p:cNvSpPr>
              <a:spLocks noChangeArrowheads="1"/>
            </p:cNvSpPr>
            <p:nvPr/>
          </p:nvSpPr>
          <p:spPr bwMode="auto">
            <a:xfrm>
              <a:off x="4504761" y="4824080"/>
              <a:ext cx="77116"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38" name="Rectangle 399"/>
            <p:cNvSpPr>
              <a:spLocks noChangeArrowheads="1"/>
            </p:cNvSpPr>
            <p:nvPr/>
          </p:nvSpPr>
          <p:spPr bwMode="auto">
            <a:xfrm>
              <a:off x="3363444" y="4532225"/>
              <a:ext cx="1296736"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39" name="Rectangle 400"/>
            <p:cNvSpPr>
              <a:spLocks noChangeArrowheads="1"/>
            </p:cNvSpPr>
            <p:nvPr/>
          </p:nvSpPr>
          <p:spPr bwMode="auto">
            <a:xfrm>
              <a:off x="3221076"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40" name="Freeform 401"/>
            <p:cNvSpPr/>
            <p:nvPr/>
          </p:nvSpPr>
          <p:spPr bwMode="auto">
            <a:xfrm>
              <a:off x="3221076" y="3758692"/>
              <a:ext cx="1575540" cy="710654"/>
            </a:xfrm>
            <a:custGeom>
              <a:avLst/>
              <a:gdLst>
                <a:gd name="T0" fmla="*/ 1328 w 1328"/>
                <a:gd name="T1" fmla="*/ 599 h 599"/>
                <a:gd name="T2" fmla="*/ 0 w 1328"/>
                <a:gd name="T3" fmla="*/ 599 h 599"/>
                <a:gd name="T4" fmla="*/ 152 w 1328"/>
                <a:gd name="T5" fmla="*/ 0 h 599"/>
                <a:gd name="T6" fmla="*/ 1177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2" y="0"/>
                  </a:lnTo>
                  <a:lnTo>
                    <a:pt x="1177"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41" name="Group 740"/>
          <p:cNvGrpSpPr/>
          <p:nvPr/>
        </p:nvGrpSpPr>
        <p:grpSpPr>
          <a:xfrm>
            <a:off x="5867803" y="4219611"/>
            <a:ext cx="577395" cy="348843"/>
            <a:chOff x="3624452" y="3795471"/>
            <a:chExt cx="797261" cy="481678"/>
          </a:xfrm>
        </p:grpSpPr>
        <p:sp>
          <p:nvSpPr>
            <p:cNvPr id="742" name="Freeform 402"/>
            <p:cNvSpPr/>
            <p:nvPr/>
          </p:nvSpPr>
          <p:spPr bwMode="auto">
            <a:xfrm>
              <a:off x="3636316" y="3795471"/>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43" name="Freeform 403"/>
            <p:cNvSpPr/>
            <p:nvPr/>
          </p:nvSpPr>
          <p:spPr bwMode="auto">
            <a:xfrm>
              <a:off x="4026641" y="3795471"/>
              <a:ext cx="384394"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44" name="Freeform 404"/>
            <p:cNvSpPr>
              <a:spLocks noEditPoints="1"/>
            </p:cNvSpPr>
            <p:nvPr/>
          </p:nvSpPr>
          <p:spPr bwMode="auto">
            <a:xfrm>
              <a:off x="3624452" y="3814453"/>
              <a:ext cx="797261" cy="462696"/>
            </a:xfrm>
            <a:custGeom>
              <a:avLst/>
              <a:gdLst>
                <a:gd name="T0" fmla="*/ 357 w 357"/>
                <a:gd name="T1" fmla="*/ 200 h 208"/>
                <a:gd name="T2" fmla="*/ 334 w 357"/>
                <a:gd name="T3" fmla="*/ 44 h 208"/>
                <a:gd name="T4" fmla="*/ 315 w 357"/>
                <a:gd name="T5" fmla="*/ 17 h 208"/>
                <a:gd name="T6" fmla="*/ 179 w 357"/>
                <a:gd name="T7" fmla="*/ 17 h 208"/>
                <a:gd name="T8" fmla="*/ 178 w 357"/>
                <a:gd name="T9" fmla="*/ 17 h 208"/>
                <a:gd name="T10" fmla="*/ 178 w 357"/>
                <a:gd name="T11" fmla="*/ 17 h 208"/>
                <a:gd name="T12" fmla="*/ 42 w 357"/>
                <a:gd name="T13" fmla="*/ 17 h 208"/>
                <a:gd name="T14" fmla="*/ 23 w 357"/>
                <a:gd name="T15" fmla="*/ 44 h 208"/>
                <a:gd name="T16" fmla="*/ 0 w 357"/>
                <a:gd name="T17" fmla="*/ 200 h 208"/>
                <a:gd name="T18" fmla="*/ 8 w 357"/>
                <a:gd name="T19" fmla="*/ 206 h 208"/>
                <a:gd name="T20" fmla="*/ 175 w 357"/>
                <a:gd name="T21" fmla="*/ 200 h 208"/>
                <a:gd name="T22" fmla="*/ 178 w 357"/>
                <a:gd name="T23" fmla="*/ 200 h 208"/>
                <a:gd name="T24" fmla="*/ 182 w 357"/>
                <a:gd name="T25" fmla="*/ 200 h 208"/>
                <a:gd name="T26" fmla="*/ 349 w 357"/>
                <a:gd name="T27" fmla="*/ 206 h 208"/>
                <a:gd name="T28" fmla="*/ 357 w 357"/>
                <a:gd name="T29" fmla="*/ 200 h 208"/>
                <a:gd name="T30" fmla="*/ 11 w 357"/>
                <a:gd name="T31" fmla="*/ 192 h 208"/>
                <a:gd name="T32" fmla="*/ 31 w 357"/>
                <a:gd name="T33" fmla="*/ 61 h 208"/>
                <a:gd name="T34" fmla="*/ 35 w 357"/>
                <a:gd name="T35" fmla="*/ 33 h 208"/>
                <a:gd name="T36" fmla="*/ 35 w 357"/>
                <a:gd name="T37" fmla="*/ 30 h 208"/>
                <a:gd name="T38" fmla="*/ 42 w 357"/>
                <a:gd name="T39" fmla="*/ 28 h 208"/>
                <a:gd name="T40" fmla="*/ 171 w 357"/>
                <a:gd name="T41" fmla="*/ 25 h 208"/>
                <a:gd name="T42" fmla="*/ 171 w 357"/>
                <a:gd name="T43" fmla="*/ 189 h 208"/>
                <a:gd name="T44" fmla="*/ 11 w 357"/>
                <a:gd name="T45" fmla="*/ 192 h 208"/>
                <a:gd name="T46" fmla="*/ 185 w 357"/>
                <a:gd name="T47" fmla="*/ 189 h 208"/>
                <a:gd name="T48" fmla="*/ 185 w 357"/>
                <a:gd name="T49" fmla="*/ 25 h 208"/>
                <a:gd name="T50" fmla="*/ 315 w 357"/>
                <a:gd name="T51" fmla="*/ 28 h 208"/>
                <a:gd name="T52" fmla="*/ 322 w 357"/>
                <a:gd name="T53" fmla="*/ 30 h 208"/>
                <a:gd name="T54" fmla="*/ 322 w 357"/>
                <a:gd name="T55" fmla="*/ 33 h 208"/>
                <a:gd name="T56" fmla="*/ 326 w 357"/>
                <a:gd name="T57" fmla="*/ 61 h 208"/>
                <a:gd name="T58" fmla="*/ 345 w 357"/>
                <a:gd name="T59" fmla="*/ 192 h 208"/>
                <a:gd name="T60" fmla="*/ 185 w 357"/>
                <a:gd name="T61" fmla="*/ 18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7" h="208">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45" name="Group 744"/>
          <p:cNvGrpSpPr/>
          <p:nvPr/>
        </p:nvGrpSpPr>
        <p:grpSpPr>
          <a:xfrm>
            <a:off x="369767" y="3867057"/>
            <a:ext cx="1590412" cy="1422865"/>
            <a:chOff x="363638" y="2185470"/>
            <a:chExt cx="1590412" cy="1422865"/>
          </a:xfrm>
        </p:grpSpPr>
        <p:sp>
          <p:nvSpPr>
            <p:cNvPr id="746" name="Freeform 376"/>
            <p:cNvSpPr/>
            <p:nvPr/>
          </p:nvSpPr>
          <p:spPr bwMode="auto">
            <a:xfrm>
              <a:off x="911819" y="3078197"/>
              <a:ext cx="484599" cy="530138"/>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grpSp>
          <p:nvGrpSpPr>
            <p:cNvPr id="747" name="Group 746"/>
            <p:cNvGrpSpPr/>
            <p:nvPr/>
          </p:nvGrpSpPr>
          <p:grpSpPr>
            <a:xfrm>
              <a:off x="363638" y="2185470"/>
              <a:ext cx="1590412" cy="1233837"/>
              <a:chOff x="779462" y="2119086"/>
              <a:chExt cx="2196028" cy="1703672"/>
            </a:xfrm>
          </p:grpSpPr>
          <p:sp>
            <p:nvSpPr>
              <p:cNvPr id="748" name="Freeform 372"/>
              <p:cNvSpPr/>
              <p:nvPr/>
            </p:nvSpPr>
            <p:spPr bwMode="auto">
              <a:xfrm>
                <a:off x="1455662" y="3597341"/>
                <a:ext cx="233721" cy="217112"/>
              </a:xfrm>
              <a:custGeom>
                <a:avLst/>
                <a:gdLst>
                  <a:gd name="T0" fmla="*/ 31 w 105"/>
                  <a:gd name="T1" fmla="*/ 0 h 97"/>
                  <a:gd name="T2" fmla="*/ 0 w 105"/>
                  <a:gd name="T3" fmla="*/ 97 h 97"/>
                  <a:gd name="T4" fmla="*/ 69 w 105"/>
                  <a:gd name="T5" fmla="*/ 97 h 97"/>
                  <a:gd name="T6" fmla="*/ 105 w 105"/>
                  <a:gd name="T7" fmla="*/ 5 h 97"/>
                  <a:gd name="T8" fmla="*/ 31 w 105"/>
                  <a:gd name="T9" fmla="*/ 0 h 97"/>
                </a:gdLst>
                <a:ahLst/>
                <a:cxnLst>
                  <a:cxn ang="0">
                    <a:pos x="T0" y="T1"/>
                  </a:cxn>
                  <a:cxn ang="0">
                    <a:pos x="T2" y="T3"/>
                  </a:cxn>
                  <a:cxn ang="0">
                    <a:pos x="T4" y="T5"/>
                  </a:cxn>
                  <a:cxn ang="0">
                    <a:pos x="T6" y="T7"/>
                  </a:cxn>
                  <a:cxn ang="0">
                    <a:pos x="T8" y="T9"/>
                  </a:cxn>
                </a:cxnLst>
                <a:rect l="0" t="0" r="r" b="b"/>
                <a:pathLst>
                  <a:path w="105" h="97">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49" name="Freeform 374"/>
              <p:cNvSpPr/>
              <p:nvPr/>
            </p:nvSpPr>
            <p:spPr bwMode="auto">
              <a:xfrm>
                <a:off x="2067935" y="3606833"/>
                <a:ext cx="234907" cy="215925"/>
              </a:xfrm>
              <a:custGeom>
                <a:avLst/>
                <a:gdLst>
                  <a:gd name="T0" fmla="*/ 74 w 105"/>
                  <a:gd name="T1" fmla="*/ 0 h 97"/>
                  <a:gd name="T2" fmla="*/ 105 w 105"/>
                  <a:gd name="T3" fmla="*/ 97 h 97"/>
                  <a:gd name="T4" fmla="*/ 36 w 105"/>
                  <a:gd name="T5" fmla="*/ 97 h 97"/>
                  <a:gd name="T6" fmla="*/ 0 w 105"/>
                  <a:gd name="T7" fmla="*/ 4 h 97"/>
                  <a:gd name="T8" fmla="*/ 74 w 105"/>
                  <a:gd name="T9" fmla="*/ 0 h 97"/>
                </a:gdLst>
                <a:ahLst/>
                <a:cxnLst>
                  <a:cxn ang="0">
                    <a:pos x="T0" y="T1"/>
                  </a:cxn>
                  <a:cxn ang="0">
                    <a:pos x="T2" y="T3"/>
                  </a:cxn>
                  <a:cxn ang="0">
                    <a:pos x="T4" y="T5"/>
                  </a:cxn>
                  <a:cxn ang="0">
                    <a:pos x="T6" y="T7"/>
                  </a:cxn>
                  <a:cxn ang="0">
                    <a:pos x="T8" y="T9"/>
                  </a:cxn>
                </a:cxnLst>
                <a:rect l="0" t="0" r="r" b="b"/>
                <a:pathLst>
                  <a:path w="105" h="97">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50" name="Freeform 373"/>
              <p:cNvSpPr/>
              <p:nvPr/>
            </p:nvSpPr>
            <p:spPr bwMode="auto">
              <a:xfrm>
                <a:off x="1478252" y="3414636"/>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4" y="114"/>
                      <a:pt x="9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51" name="Freeform 375"/>
              <p:cNvSpPr/>
              <p:nvPr/>
            </p:nvSpPr>
            <p:spPr bwMode="auto">
              <a:xfrm>
                <a:off x="2012133" y="3424127"/>
                <a:ext cx="266941" cy="253890"/>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52" name="Oval 377"/>
              <p:cNvSpPr>
                <a:spLocks noChangeArrowheads="1"/>
              </p:cNvSpPr>
              <p:nvPr/>
            </p:nvSpPr>
            <p:spPr bwMode="auto">
              <a:xfrm>
                <a:off x="1799767" y="3350570"/>
                <a:ext cx="147114" cy="94912"/>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53" name="Oval 378"/>
              <p:cNvSpPr>
                <a:spLocks noChangeArrowheads="1"/>
              </p:cNvSpPr>
              <p:nvPr/>
            </p:nvSpPr>
            <p:spPr bwMode="auto">
              <a:xfrm>
                <a:off x="1415374" y="2301792"/>
                <a:ext cx="911156" cy="1066575"/>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54" name="Oval 385"/>
              <p:cNvSpPr>
                <a:spLocks noChangeArrowheads="1"/>
              </p:cNvSpPr>
              <p:nvPr/>
            </p:nvSpPr>
            <p:spPr bwMode="auto">
              <a:xfrm>
                <a:off x="2245854" y="2872451"/>
                <a:ext cx="141182"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55" name="Freeform 380"/>
              <p:cNvSpPr/>
              <p:nvPr/>
            </p:nvSpPr>
            <p:spPr bwMode="auto">
              <a:xfrm>
                <a:off x="2377544" y="2149932"/>
                <a:ext cx="597946" cy="896919"/>
              </a:xfrm>
              <a:custGeom>
                <a:avLst/>
                <a:gdLst>
                  <a:gd name="T0" fmla="*/ 0 w 268"/>
                  <a:gd name="T1" fmla="*/ 119 h 402"/>
                  <a:gd name="T2" fmla="*/ 150 w 268"/>
                  <a:gd name="T3" fmla="*/ 66 h 402"/>
                  <a:gd name="T4" fmla="*/ 136 w 268"/>
                  <a:gd name="T5" fmla="*/ 75 h 402"/>
                  <a:gd name="T6" fmla="*/ 188 w 268"/>
                  <a:gd name="T7" fmla="*/ 291 h 402"/>
                  <a:gd name="T8" fmla="*/ 180 w 268"/>
                  <a:gd name="T9" fmla="*/ 236 h 402"/>
                  <a:gd name="T10" fmla="*/ 238 w 268"/>
                  <a:gd name="T11" fmla="*/ 341 h 402"/>
                  <a:gd name="T12" fmla="*/ 137 w 268"/>
                  <a:gd name="T13" fmla="*/ 370 h 402"/>
                  <a:gd name="T14" fmla="*/ 86 w 268"/>
                  <a:gd name="T15" fmla="*/ 289 h 402"/>
                  <a:gd name="T16" fmla="*/ 8 w 268"/>
                  <a:gd name="T17" fmla="*/ 171 h 402"/>
                  <a:gd name="T18" fmla="*/ 0 w 268"/>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402">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56" name="Freeform 381"/>
              <p:cNvSpPr/>
              <p:nvPr/>
            </p:nvSpPr>
            <p:spPr bwMode="auto">
              <a:xfrm>
                <a:off x="2290937" y="2367044"/>
                <a:ext cx="139995" cy="205248"/>
              </a:xfrm>
              <a:custGeom>
                <a:avLst/>
                <a:gdLst>
                  <a:gd name="T0" fmla="*/ 5 w 63"/>
                  <a:gd name="T1" fmla="*/ 51 h 92"/>
                  <a:gd name="T2" fmla="*/ 40 w 63"/>
                  <a:gd name="T3" fmla="*/ 89 h 92"/>
                  <a:gd name="T4" fmla="*/ 59 w 63"/>
                  <a:gd name="T5" fmla="*/ 41 h 92"/>
                  <a:gd name="T6" fmla="*/ 24 w 63"/>
                  <a:gd name="T7" fmla="*/ 2 h 92"/>
                  <a:gd name="T8" fmla="*/ 5 w 63"/>
                  <a:gd name="T9" fmla="*/ 51 h 92"/>
                </a:gdLst>
                <a:ahLst/>
                <a:cxnLst>
                  <a:cxn ang="0">
                    <a:pos x="T0" y="T1"/>
                  </a:cxn>
                  <a:cxn ang="0">
                    <a:pos x="T2" y="T3"/>
                  </a:cxn>
                  <a:cxn ang="0">
                    <a:pos x="T4" y="T5"/>
                  </a:cxn>
                  <a:cxn ang="0">
                    <a:pos x="T6" y="T7"/>
                  </a:cxn>
                  <a:cxn ang="0">
                    <a:pos x="T8" y="T9"/>
                  </a:cxn>
                </a:cxnLst>
                <a:rect l="0" t="0" r="r" b="b"/>
                <a:pathLst>
                  <a:path w="63" h="92">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57" name="Freeform 382"/>
              <p:cNvSpPr/>
              <p:nvPr/>
            </p:nvSpPr>
            <p:spPr bwMode="auto">
              <a:xfrm>
                <a:off x="779462" y="2149932"/>
                <a:ext cx="600319" cy="896919"/>
              </a:xfrm>
              <a:custGeom>
                <a:avLst/>
                <a:gdLst>
                  <a:gd name="T0" fmla="*/ 269 w 269"/>
                  <a:gd name="T1" fmla="*/ 119 h 402"/>
                  <a:gd name="T2" fmla="*/ 118 w 269"/>
                  <a:gd name="T3" fmla="*/ 66 h 402"/>
                  <a:gd name="T4" fmla="*/ 132 w 269"/>
                  <a:gd name="T5" fmla="*/ 75 h 402"/>
                  <a:gd name="T6" fmla="*/ 80 w 269"/>
                  <a:gd name="T7" fmla="*/ 291 h 402"/>
                  <a:gd name="T8" fmla="*/ 89 w 269"/>
                  <a:gd name="T9" fmla="*/ 236 h 402"/>
                  <a:gd name="T10" fmla="*/ 30 w 269"/>
                  <a:gd name="T11" fmla="*/ 341 h 402"/>
                  <a:gd name="T12" fmla="*/ 131 w 269"/>
                  <a:gd name="T13" fmla="*/ 370 h 402"/>
                  <a:gd name="T14" fmla="*/ 182 w 269"/>
                  <a:gd name="T15" fmla="*/ 289 h 402"/>
                  <a:gd name="T16" fmla="*/ 260 w 269"/>
                  <a:gd name="T17" fmla="*/ 171 h 402"/>
                  <a:gd name="T18" fmla="*/ 269 w 269"/>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2">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58" name="Freeform 383"/>
              <p:cNvSpPr/>
              <p:nvPr/>
            </p:nvSpPr>
            <p:spPr bwMode="auto">
              <a:xfrm>
                <a:off x="1324020" y="2367044"/>
                <a:ext cx="141182" cy="205248"/>
              </a:xfrm>
              <a:custGeom>
                <a:avLst/>
                <a:gdLst>
                  <a:gd name="T0" fmla="*/ 59 w 63"/>
                  <a:gd name="T1" fmla="*/ 51 h 92"/>
                  <a:gd name="T2" fmla="*/ 24 w 63"/>
                  <a:gd name="T3" fmla="*/ 89 h 92"/>
                  <a:gd name="T4" fmla="*/ 5 w 63"/>
                  <a:gd name="T5" fmla="*/ 41 h 92"/>
                  <a:gd name="T6" fmla="*/ 40 w 63"/>
                  <a:gd name="T7" fmla="*/ 2 h 92"/>
                  <a:gd name="T8" fmla="*/ 59 w 63"/>
                  <a:gd name="T9" fmla="*/ 51 h 92"/>
                </a:gdLst>
                <a:ahLst/>
                <a:cxnLst>
                  <a:cxn ang="0">
                    <a:pos x="T0" y="T1"/>
                  </a:cxn>
                  <a:cxn ang="0">
                    <a:pos x="T2" y="T3"/>
                  </a:cxn>
                  <a:cxn ang="0">
                    <a:pos x="T4" y="T5"/>
                  </a:cxn>
                  <a:cxn ang="0">
                    <a:pos x="T6" y="T7"/>
                  </a:cxn>
                  <a:cxn ang="0">
                    <a:pos x="T8" y="T9"/>
                  </a:cxn>
                </a:cxnLst>
                <a:rect l="0" t="0" r="r" b="b"/>
                <a:pathLst>
                  <a:path w="63" h="92">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59" name="Oval 384"/>
              <p:cNvSpPr>
                <a:spLocks noChangeArrowheads="1"/>
              </p:cNvSpPr>
              <p:nvPr/>
            </p:nvSpPr>
            <p:spPr bwMode="auto">
              <a:xfrm>
                <a:off x="1346562" y="2872451"/>
                <a:ext cx="141182" cy="158978"/>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60" name="Freeform 386"/>
              <p:cNvSpPr/>
              <p:nvPr/>
            </p:nvSpPr>
            <p:spPr bwMode="auto">
              <a:xfrm>
                <a:off x="1232668" y="2119086"/>
                <a:ext cx="1289618" cy="677435"/>
              </a:xfrm>
              <a:custGeom>
                <a:avLst/>
                <a:gdLst>
                  <a:gd name="T0" fmla="*/ 73 w 578"/>
                  <a:gd name="T1" fmla="*/ 304 h 304"/>
                  <a:gd name="T2" fmla="*/ 289 w 578"/>
                  <a:gd name="T3" fmla="*/ 1 h 304"/>
                  <a:gd name="T4" fmla="*/ 499 w 578"/>
                  <a:gd name="T5" fmla="*/ 304 h 304"/>
                  <a:gd name="T6" fmla="*/ 429 w 578"/>
                  <a:gd name="T7" fmla="*/ 211 h 304"/>
                  <a:gd name="T8" fmla="*/ 407 w 578"/>
                  <a:gd name="T9" fmla="*/ 234 h 304"/>
                  <a:gd name="T10" fmla="*/ 279 w 578"/>
                  <a:gd name="T11" fmla="*/ 232 h 304"/>
                  <a:gd name="T12" fmla="*/ 261 w 578"/>
                  <a:gd name="T13" fmla="*/ 153 h 304"/>
                  <a:gd name="T14" fmla="*/ 244 w 578"/>
                  <a:gd name="T15" fmla="*/ 233 h 304"/>
                  <a:gd name="T16" fmla="*/ 122 w 578"/>
                  <a:gd name="T17" fmla="*/ 253 h 304"/>
                  <a:gd name="T18" fmla="*/ 111 w 578"/>
                  <a:gd name="T19" fmla="*/ 218 h 304"/>
                  <a:gd name="T20" fmla="*/ 73 w 578"/>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304">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761" name="Group 760"/>
          <p:cNvGrpSpPr/>
          <p:nvPr/>
        </p:nvGrpSpPr>
        <p:grpSpPr>
          <a:xfrm>
            <a:off x="588009" y="5054496"/>
            <a:ext cx="1141041" cy="1107531"/>
            <a:chOff x="1080809" y="3758692"/>
            <a:chExt cx="1575540" cy="1529271"/>
          </a:xfrm>
        </p:grpSpPr>
        <p:sp>
          <p:nvSpPr>
            <p:cNvPr id="762" name="Rectangle 387"/>
            <p:cNvSpPr>
              <a:spLocks noChangeArrowheads="1"/>
            </p:cNvSpPr>
            <p:nvPr/>
          </p:nvSpPr>
          <p:spPr bwMode="auto">
            <a:xfrm>
              <a:off x="1297920"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63" name="Rectangle 388"/>
            <p:cNvSpPr>
              <a:spLocks noChangeArrowheads="1"/>
            </p:cNvSpPr>
            <p:nvPr/>
          </p:nvSpPr>
          <p:spPr bwMode="auto">
            <a:xfrm>
              <a:off x="2366867"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64" name="Rectangle 389"/>
            <p:cNvSpPr>
              <a:spLocks noChangeArrowheads="1"/>
            </p:cNvSpPr>
            <p:nvPr/>
          </p:nvSpPr>
          <p:spPr bwMode="auto">
            <a:xfrm>
              <a:off x="1224363" y="4532225"/>
              <a:ext cx="1295550"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65" name="Rectangle 390"/>
            <p:cNvSpPr>
              <a:spLocks noChangeArrowheads="1"/>
            </p:cNvSpPr>
            <p:nvPr/>
          </p:nvSpPr>
          <p:spPr bwMode="auto">
            <a:xfrm>
              <a:off x="1080809"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66" name="Freeform 391"/>
            <p:cNvSpPr/>
            <p:nvPr/>
          </p:nvSpPr>
          <p:spPr bwMode="auto">
            <a:xfrm>
              <a:off x="1080809" y="3758692"/>
              <a:ext cx="1575540" cy="710654"/>
            </a:xfrm>
            <a:custGeom>
              <a:avLst/>
              <a:gdLst>
                <a:gd name="T0" fmla="*/ 1328 w 1328"/>
                <a:gd name="T1" fmla="*/ 599 h 599"/>
                <a:gd name="T2" fmla="*/ 0 w 1328"/>
                <a:gd name="T3" fmla="*/ 599 h 599"/>
                <a:gd name="T4" fmla="*/ 153 w 1328"/>
                <a:gd name="T5" fmla="*/ 0 h 599"/>
                <a:gd name="T6" fmla="*/ 1178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3" y="0"/>
                  </a:lnTo>
                  <a:lnTo>
                    <a:pt x="1178"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67" name="Group 766"/>
          <p:cNvGrpSpPr/>
          <p:nvPr/>
        </p:nvGrpSpPr>
        <p:grpSpPr>
          <a:xfrm>
            <a:off x="876754" y="5091794"/>
            <a:ext cx="578255" cy="350561"/>
            <a:chOff x="1460457" y="3784793"/>
            <a:chExt cx="798448" cy="484052"/>
          </a:xfrm>
        </p:grpSpPr>
        <p:sp>
          <p:nvSpPr>
            <p:cNvPr id="768" name="Freeform 392"/>
            <p:cNvSpPr/>
            <p:nvPr/>
          </p:nvSpPr>
          <p:spPr bwMode="auto">
            <a:xfrm>
              <a:off x="1473507" y="3784793"/>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69" name="Freeform 393"/>
            <p:cNvSpPr/>
            <p:nvPr/>
          </p:nvSpPr>
          <p:spPr bwMode="auto">
            <a:xfrm>
              <a:off x="1865019" y="3784793"/>
              <a:ext cx="383208"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70" name="Freeform 394"/>
            <p:cNvSpPr>
              <a:spLocks noEditPoints="1"/>
            </p:cNvSpPr>
            <p:nvPr/>
          </p:nvSpPr>
          <p:spPr bwMode="auto">
            <a:xfrm>
              <a:off x="1460457" y="3804962"/>
              <a:ext cx="798448" cy="463883"/>
            </a:xfrm>
            <a:custGeom>
              <a:avLst/>
              <a:gdLst>
                <a:gd name="T0" fmla="*/ 358 w 358"/>
                <a:gd name="T1" fmla="*/ 199 h 208"/>
                <a:gd name="T2" fmla="*/ 335 w 358"/>
                <a:gd name="T3" fmla="*/ 43 h 208"/>
                <a:gd name="T4" fmla="*/ 316 w 358"/>
                <a:gd name="T5" fmla="*/ 16 h 208"/>
                <a:gd name="T6" fmla="*/ 180 w 358"/>
                <a:gd name="T7" fmla="*/ 16 h 208"/>
                <a:gd name="T8" fmla="*/ 179 w 358"/>
                <a:gd name="T9" fmla="*/ 16 h 208"/>
                <a:gd name="T10" fmla="*/ 179 w 358"/>
                <a:gd name="T11" fmla="*/ 16 h 208"/>
                <a:gd name="T12" fmla="*/ 42 w 358"/>
                <a:gd name="T13" fmla="*/ 16 h 208"/>
                <a:gd name="T14" fmla="*/ 24 w 358"/>
                <a:gd name="T15" fmla="*/ 43 h 208"/>
                <a:gd name="T16" fmla="*/ 1 w 358"/>
                <a:gd name="T17" fmla="*/ 199 h 208"/>
                <a:gd name="T18" fmla="*/ 8 w 358"/>
                <a:gd name="T19" fmla="*/ 205 h 208"/>
                <a:gd name="T20" fmla="*/ 176 w 358"/>
                <a:gd name="T21" fmla="*/ 200 h 208"/>
                <a:gd name="T22" fmla="*/ 179 w 358"/>
                <a:gd name="T23" fmla="*/ 199 h 208"/>
                <a:gd name="T24" fmla="*/ 183 w 358"/>
                <a:gd name="T25" fmla="*/ 200 h 208"/>
                <a:gd name="T26" fmla="*/ 350 w 358"/>
                <a:gd name="T27" fmla="*/ 205 h 208"/>
                <a:gd name="T28" fmla="*/ 358 w 358"/>
                <a:gd name="T29" fmla="*/ 199 h 208"/>
                <a:gd name="T30" fmla="*/ 12 w 358"/>
                <a:gd name="T31" fmla="*/ 192 h 208"/>
                <a:gd name="T32" fmla="*/ 31 w 358"/>
                <a:gd name="T33" fmla="*/ 60 h 208"/>
                <a:gd name="T34" fmla="*/ 35 w 358"/>
                <a:gd name="T35" fmla="*/ 32 h 208"/>
                <a:gd name="T36" fmla="*/ 36 w 358"/>
                <a:gd name="T37" fmla="*/ 30 h 208"/>
                <a:gd name="T38" fmla="*/ 43 w 358"/>
                <a:gd name="T39" fmla="*/ 27 h 208"/>
                <a:gd name="T40" fmla="*/ 172 w 358"/>
                <a:gd name="T41" fmla="*/ 24 h 208"/>
                <a:gd name="T42" fmla="*/ 172 w 358"/>
                <a:gd name="T43" fmla="*/ 188 h 208"/>
                <a:gd name="T44" fmla="*/ 12 w 358"/>
                <a:gd name="T45" fmla="*/ 192 h 208"/>
                <a:gd name="T46" fmla="*/ 186 w 358"/>
                <a:gd name="T47" fmla="*/ 188 h 208"/>
                <a:gd name="T48" fmla="*/ 186 w 358"/>
                <a:gd name="T49" fmla="*/ 24 h 208"/>
                <a:gd name="T50" fmla="*/ 316 w 358"/>
                <a:gd name="T51" fmla="*/ 27 h 208"/>
                <a:gd name="T52" fmla="*/ 323 w 358"/>
                <a:gd name="T53" fmla="*/ 30 h 208"/>
                <a:gd name="T54" fmla="*/ 323 w 358"/>
                <a:gd name="T55" fmla="*/ 32 h 208"/>
                <a:gd name="T56" fmla="*/ 327 w 358"/>
                <a:gd name="T57" fmla="*/ 60 h 208"/>
                <a:gd name="T58" fmla="*/ 346 w 358"/>
                <a:gd name="T59" fmla="*/ 192 h 208"/>
                <a:gd name="T60" fmla="*/ 186 w 358"/>
                <a:gd name="T61" fmla="*/ 18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8" h="208">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71" name="Group 770"/>
          <p:cNvGrpSpPr/>
          <p:nvPr/>
        </p:nvGrpSpPr>
        <p:grpSpPr>
          <a:xfrm>
            <a:off x="3234987" y="3867057"/>
            <a:ext cx="1590412" cy="1422865"/>
            <a:chOff x="3228858" y="2185470"/>
            <a:chExt cx="1590412" cy="1422865"/>
          </a:xfrm>
        </p:grpSpPr>
        <p:sp>
          <p:nvSpPr>
            <p:cNvPr id="772" name="Freeform 376"/>
            <p:cNvSpPr/>
            <p:nvPr/>
          </p:nvSpPr>
          <p:spPr bwMode="auto">
            <a:xfrm>
              <a:off x="3777039" y="3078197"/>
              <a:ext cx="484599" cy="530138"/>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grpSp>
          <p:nvGrpSpPr>
            <p:cNvPr id="773" name="Group 772"/>
            <p:cNvGrpSpPr/>
            <p:nvPr/>
          </p:nvGrpSpPr>
          <p:grpSpPr>
            <a:xfrm>
              <a:off x="3228858" y="2185470"/>
              <a:ext cx="1590412" cy="1233837"/>
              <a:chOff x="779462" y="2119086"/>
              <a:chExt cx="2196028" cy="1703672"/>
            </a:xfrm>
          </p:grpSpPr>
          <p:sp>
            <p:nvSpPr>
              <p:cNvPr id="774" name="Freeform 372"/>
              <p:cNvSpPr/>
              <p:nvPr/>
            </p:nvSpPr>
            <p:spPr bwMode="auto">
              <a:xfrm>
                <a:off x="1455662" y="3597341"/>
                <a:ext cx="233721" cy="217112"/>
              </a:xfrm>
              <a:custGeom>
                <a:avLst/>
                <a:gdLst>
                  <a:gd name="T0" fmla="*/ 31 w 105"/>
                  <a:gd name="T1" fmla="*/ 0 h 97"/>
                  <a:gd name="T2" fmla="*/ 0 w 105"/>
                  <a:gd name="T3" fmla="*/ 97 h 97"/>
                  <a:gd name="T4" fmla="*/ 69 w 105"/>
                  <a:gd name="T5" fmla="*/ 97 h 97"/>
                  <a:gd name="T6" fmla="*/ 105 w 105"/>
                  <a:gd name="T7" fmla="*/ 5 h 97"/>
                  <a:gd name="T8" fmla="*/ 31 w 105"/>
                  <a:gd name="T9" fmla="*/ 0 h 97"/>
                </a:gdLst>
                <a:ahLst/>
                <a:cxnLst>
                  <a:cxn ang="0">
                    <a:pos x="T0" y="T1"/>
                  </a:cxn>
                  <a:cxn ang="0">
                    <a:pos x="T2" y="T3"/>
                  </a:cxn>
                  <a:cxn ang="0">
                    <a:pos x="T4" y="T5"/>
                  </a:cxn>
                  <a:cxn ang="0">
                    <a:pos x="T6" y="T7"/>
                  </a:cxn>
                  <a:cxn ang="0">
                    <a:pos x="T8" y="T9"/>
                  </a:cxn>
                </a:cxnLst>
                <a:rect l="0" t="0" r="r" b="b"/>
                <a:pathLst>
                  <a:path w="105" h="97">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75" name="Freeform 374"/>
              <p:cNvSpPr/>
              <p:nvPr/>
            </p:nvSpPr>
            <p:spPr bwMode="auto">
              <a:xfrm>
                <a:off x="2067935" y="3606833"/>
                <a:ext cx="234907" cy="215925"/>
              </a:xfrm>
              <a:custGeom>
                <a:avLst/>
                <a:gdLst>
                  <a:gd name="T0" fmla="*/ 74 w 105"/>
                  <a:gd name="T1" fmla="*/ 0 h 97"/>
                  <a:gd name="T2" fmla="*/ 105 w 105"/>
                  <a:gd name="T3" fmla="*/ 97 h 97"/>
                  <a:gd name="T4" fmla="*/ 36 w 105"/>
                  <a:gd name="T5" fmla="*/ 97 h 97"/>
                  <a:gd name="T6" fmla="*/ 0 w 105"/>
                  <a:gd name="T7" fmla="*/ 4 h 97"/>
                  <a:gd name="T8" fmla="*/ 74 w 105"/>
                  <a:gd name="T9" fmla="*/ 0 h 97"/>
                </a:gdLst>
                <a:ahLst/>
                <a:cxnLst>
                  <a:cxn ang="0">
                    <a:pos x="T0" y="T1"/>
                  </a:cxn>
                  <a:cxn ang="0">
                    <a:pos x="T2" y="T3"/>
                  </a:cxn>
                  <a:cxn ang="0">
                    <a:pos x="T4" y="T5"/>
                  </a:cxn>
                  <a:cxn ang="0">
                    <a:pos x="T6" y="T7"/>
                  </a:cxn>
                  <a:cxn ang="0">
                    <a:pos x="T8" y="T9"/>
                  </a:cxn>
                </a:cxnLst>
                <a:rect l="0" t="0" r="r" b="b"/>
                <a:pathLst>
                  <a:path w="105" h="97">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76" name="Freeform 373"/>
              <p:cNvSpPr/>
              <p:nvPr/>
            </p:nvSpPr>
            <p:spPr bwMode="auto">
              <a:xfrm>
                <a:off x="1478252" y="3414636"/>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4" y="114"/>
                      <a:pt x="9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77" name="Freeform 375"/>
              <p:cNvSpPr/>
              <p:nvPr/>
            </p:nvSpPr>
            <p:spPr bwMode="auto">
              <a:xfrm>
                <a:off x="2012133" y="3424127"/>
                <a:ext cx="266941" cy="253890"/>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78" name="Oval 377"/>
              <p:cNvSpPr>
                <a:spLocks noChangeArrowheads="1"/>
              </p:cNvSpPr>
              <p:nvPr/>
            </p:nvSpPr>
            <p:spPr bwMode="auto">
              <a:xfrm>
                <a:off x="1799767" y="3350570"/>
                <a:ext cx="147114" cy="94912"/>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79" name="Oval 378"/>
              <p:cNvSpPr>
                <a:spLocks noChangeArrowheads="1"/>
              </p:cNvSpPr>
              <p:nvPr/>
            </p:nvSpPr>
            <p:spPr bwMode="auto">
              <a:xfrm>
                <a:off x="1415374" y="2301792"/>
                <a:ext cx="911156" cy="1066575"/>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80" name="Oval 385"/>
              <p:cNvSpPr>
                <a:spLocks noChangeArrowheads="1"/>
              </p:cNvSpPr>
              <p:nvPr/>
            </p:nvSpPr>
            <p:spPr bwMode="auto">
              <a:xfrm>
                <a:off x="2245854" y="2872451"/>
                <a:ext cx="141182"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81" name="Freeform 380"/>
              <p:cNvSpPr/>
              <p:nvPr/>
            </p:nvSpPr>
            <p:spPr bwMode="auto">
              <a:xfrm>
                <a:off x="2377544" y="2149932"/>
                <a:ext cx="597946" cy="896919"/>
              </a:xfrm>
              <a:custGeom>
                <a:avLst/>
                <a:gdLst>
                  <a:gd name="T0" fmla="*/ 0 w 268"/>
                  <a:gd name="T1" fmla="*/ 119 h 402"/>
                  <a:gd name="T2" fmla="*/ 150 w 268"/>
                  <a:gd name="T3" fmla="*/ 66 h 402"/>
                  <a:gd name="T4" fmla="*/ 136 w 268"/>
                  <a:gd name="T5" fmla="*/ 75 h 402"/>
                  <a:gd name="T6" fmla="*/ 188 w 268"/>
                  <a:gd name="T7" fmla="*/ 291 h 402"/>
                  <a:gd name="T8" fmla="*/ 180 w 268"/>
                  <a:gd name="T9" fmla="*/ 236 h 402"/>
                  <a:gd name="T10" fmla="*/ 238 w 268"/>
                  <a:gd name="T11" fmla="*/ 341 h 402"/>
                  <a:gd name="T12" fmla="*/ 137 w 268"/>
                  <a:gd name="T13" fmla="*/ 370 h 402"/>
                  <a:gd name="T14" fmla="*/ 86 w 268"/>
                  <a:gd name="T15" fmla="*/ 289 h 402"/>
                  <a:gd name="T16" fmla="*/ 8 w 268"/>
                  <a:gd name="T17" fmla="*/ 171 h 402"/>
                  <a:gd name="T18" fmla="*/ 0 w 268"/>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402">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82" name="Freeform 381"/>
              <p:cNvSpPr/>
              <p:nvPr/>
            </p:nvSpPr>
            <p:spPr bwMode="auto">
              <a:xfrm>
                <a:off x="2290937" y="2367044"/>
                <a:ext cx="139995" cy="205248"/>
              </a:xfrm>
              <a:custGeom>
                <a:avLst/>
                <a:gdLst>
                  <a:gd name="T0" fmla="*/ 5 w 63"/>
                  <a:gd name="T1" fmla="*/ 51 h 92"/>
                  <a:gd name="T2" fmla="*/ 40 w 63"/>
                  <a:gd name="T3" fmla="*/ 89 h 92"/>
                  <a:gd name="T4" fmla="*/ 59 w 63"/>
                  <a:gd name="T5" fmla="*/ 41 h 92"/>
                  <a:gd name="T6" fmla="*/ 24 w 63"/>
                  <a:gd name="T7" fmla="*/ 2 h 92"/>
                  <a:gd name="T8" fmla="*/ 5 w 63"/>
                  <a:gd name="T9" fmla="*/ 51 h 92"/>
                </a:gdLst>
                <a:ahLst/>
                <a:cxnLst>
                  <a:cxn ang="0">
                    <a:pos x="T0" y="T1"/>
                  </a:cxn>
                  <a:cxn ang="0">
                    <a:pos x="T2" y="T3"/>
                  </a:cxn>
                  <a:cxn ang="0">
                    <a:pos x="T4" y="T5"/>
                  </a:cxn>
                  <a:cxn ang="0">
                    <a:pos x="T6" y="T7"/>
                  </a:cxn>
                  <a:cxn ang="0">
                    <a:pos x="T8" y="T9"/>
                  </a:cxn>
                </a:cxnLst>
                <a:rect l="0" t="0" r="r" b="b"/>
                <a:pathLst>
                  <a:path w="63" h="92">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83" name="Freeform 382"/>
              <p:cNvSpPr/>
              <p:nvPr/>
            </p:nvSpPr>
            <p:spPr bwMode="auto">
              <a:xfrm>
                <a:off x="779462" y="2149932"/>
                <a:ext cx="600319" cy="896919"/>
              </a:xfrm>
              <a:custGeom>
                <a:avLst/>
                <a:gdLst>
                  <a:gd name="T0" fmla="*/ 269 w 269"/>
                  <a:gd name="T1" fmla="*/ 119 h 402"/>
                  <a:gd name="T2" fmla="*/ 118 w 269"/>
                  <a:gd name="T3" fmla="*/ 66 h 402"/>
                  <a:gd name="T4" fmla="*/ 132 w 269"/>
                  <a:gd name="T5" fmla="*/ 75 h 402"/>
                  <a:gd name="T6" fmla="*/ 80 w 269"/>
                  <a:gd name="T7" fmla="*/ 291 h 402"/>
                  <a:gd name="T8" fmla="*/ 89 w 269"/>
                  <a:gd name="T9" fmla="*/ 236 h 402"/>
                  <a:gd name="T10" fmla="*/ 30 w 269"/>
                  <a:gd name="T11" fmla="*/ 341 h 402"/>
                  <a:gd name="T12" fmla="*/ 131 w 269"/>
                  <a:gd name="T13" fmla="*/ 370 h 402"/>
                  <a:gd name="T14" fmla="*/ 182 w 269"/>
                  <a:gd name="T15" fmla="*/ 289 h 402"/>
                  <a:gd name="T16" fmla="*/ 260 w 269"/>
                  <a:gd name="T17" fmla="*/ 171 h 402"/>
                  <a:gd name="T18" fmla="*/ 269 w 269"/>
                  <a:gd name="T19" fmla="*/ 1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2">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84" name="Freeform 383"/>
              <p:cNvSpPr/>
              <p:nvPr/>
            </p:nvSpPr>
            <p:spPr bwMode="auto">
              <a:xfrm>
                <a:off x="1324020" y="2367044"/>
                <a:ext cx="141182" cy="205248"/>
              </a:xfrm>
              <a:custGeom>
                <a:avLst/>
                <a:gdLst>
                  <a:gd name="T0" fmla="*/ 59 w 63"/>
                  <a:gd name="T1" fmla="*/ 51 h 92"/>
                  <a:gd name="T2" fmla="*/ 24 w 63"/>
                  <a:gd name="T3" fmla="*/ 89 h 92"/>
                  <a:gd name="T4" fmla="*/ 5 w 63"/>
                  <a:gd name="T5" fmla="*/ 41 h 92"/>
                  <a:gd name="T6" fmla="*/ 40 w 63"/>
                  <a:gd name="T7" fmla="*/ 2 h 92"/>
                  <a:gd name="T8" fmla="*/ 59 w 63"/>
                  <a:gd name="T9" fmla="*/ 51 h 92"/>
                </a:gdLst>
                <a:ahLst/>
                <a:cxnLst>
                  <a:cxn ang="0">
                    <a:pos x="T0" y="T1"/>
                  </a:cxn>
                  <a:cxn ang="0">
                    <a:pos x="T2" y="T3"/>
                  </a:cxn>
                  <a:cxn ang="0">
                    <a:pos x="T4" y="T5"/>
                  </a:cxn>
                  <a:cxn ang="0">
                    <a:pos x="T6" y="T7"/>
                  </a:cxn>
                  <a:cxn ang="0">
                    <a:pos x="T8" y="T9"/>
                  </a:cxn>
                </a:cxnLst>
                <a:rect l="0" t="0" r="r" b="b"/>
                <a:pathLst>
                  <a:path w="63" h="92">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785" name="Oval 384"/>
              <p:cNvSpPr>
                <a:spLocks noChangeArrowheads="1"/>
              </p:cNvSpPr>
              <p:nvPr/>
            </p:nvSpPr>
            <p:spPr bwMode="auto">
              <a:xfrm>
                <a:off x="1346562" y="2872451"/>
                <a:ext cx="141182" cy="158978"/>
              </a:xfrm>
              <a:prstGeom prst="ellipse">
                <a:avLst/>
              </a:prstGeom>
              <a:solidFill>
                <a:srgbClr val="F9C8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86" name="Freeform 386"/>
              <p:cNvSpPr/>
              <p:nvPr/>
            </p:nvSpPr>
            <p:spPr bwMode="auto">
              <a:xfrm>
                <a:off x="1232668" y="2119086"/>
                <a:ext cx="1289618" cy="677435"/>
              </a:xfrm>
              <a:custGeom>
                <a:avLst/>
                <a:gdLst>
                  <a:gd name="T0" fmla="*/ 73 w 578"/>
                  <a:gd name="T1" fmla="*/ 304 h 304"/>
                  <a:gd name="T2" fmla="*/ 289 w 578"/>
                  <a:gd name="T3" fmla="*/ 1 h 304"/>
                  <a:gd name="T4" fmla="*/ 499 w 578"/>
                  <a:gd name="T5" fmla="*/ 304 h 304"/>
                  <a:gd name="T6" fmla="*/ 429 w 578"/>
                  <a:gd name="T7" fmla="*/ 211 h 304"/>
                  <a:gd name="T8" fmla="*/ 407 w 578"/>
                  <a:gd name="T9" fmla="*/ 234 h 304"/>
                  <a:gd name="T10" fmla="*/ 279 w 578"/>
                  <a:gd name="T11" fmla="*/ 232 h 304"/>
                  <a:gd name="T12" fmla="*/ 261 w 578"/>
                  <a:gd name="T13" fmla="*/ 153 h 304"/>
                  <a:gd name="T14" fmla="*/ 244 w 578"/>
                  <a:gd name="T15" fmla="*/ 233 h 304"/>
                  <a:gd name="T16" fmla="*/ 122 w 578"/>
                  <a:gd name="T17" fmla="*/ 253 h 304"/>
                  <a:gd name="T18" fmla="*/ 111 w 578"/>
                  <a:gd name="T19" fmla="*/ 218 h 304"/>
                  <a:gd name="T20" fmla="*/ 73 w 578"/>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304">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787" name="Group 786"/>
          <p:cNvGrpSpPr/>
          <p:nvPr/>
        </p:nvGrpSpPr>
        <p:grpSpPr>
          <a:xfrm>
            <a:off x="3453229" y="5054496"/>
            <a:ext cx="1141041" cy="1107531"/>
            <a:chOff x="1080809" y="3758692"/>
            <a:chExt cx="1575540" cy="1529271"/>
          </a:xfrm>
        </p:grpSpPr>
        <p:sp>
          <p:nvSpPr>
            <p:cNvPr id="788" name="Rectangle 387"/>
            <p:cNvSpPr>
              <a:spLocks noChangeArrowheads="1"/>
            </p:cNvSpPr>
            <p:nvPr/>
          </p:nvSpPr>
          <p:spPr bwMode="auto">
            <a:xfrm>
              <a:off x="1297920"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89" name="Rectangle 388"/>
            <p:cNvSpPr>
              <a:spLocks noChangeArrowheads="1"/>
            </p:cNvSpPr>
            <p:nvPr/>
          </p:nvSpPr>
          <p:spPr bwMode="auto">
            <a:xfrm>
              <a:off x="2366867"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90" name="Rectangle 389"/>
            <p:cNvSpPr>
              <a:spLocks noChangeArrowheads="1"/>
            </p:cNvSpPr>
            <p:nvPr/>
          </p:nvSpPr>
          <p:spPr bwMode="auto">
            <a:xfrm>
              <a:off x="1224363" y="4532225"/>
              <a:ext cx="1295550"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91" name="Rectangle 390"/>
            <p:cNvSpPr>
              <a:spLocks noChangeArrowheads="1"/>
            </p:cNvSpPr>
            <p:nvPr/>
          </p:nvSpPr>
          <p:spPr bwMode="auto">
            <a:xfrm>
              <a:off x="1080809"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792" name="Freeform 391"/>
            <p:cNvSpPr/>
            <p:nvPr/>
          </p:nvSpPr>
          <p:spPr bwMode="auto">
            <a:xfrm>
              <a:off x="1080809" y="3758692"/>
              <a:ext cx="1575540" cy="710654"/>
            </a:xfrm>
            <a:custGeom>
              <a:avLst/>
              <a:gdLst>
                <a:gd name="T0" fmla="*/ 1328 w 1328"/>
                <a:gd name="T1" fmla="*/ 599 h 599"/>
                <a:gd name="T2" fmla="*/ 0 w 1328"/>
                <a:gd name="T3" fmla="*/ 599 h 599"/>
                <a:gd name="T4" fmla="*/ 153 w 1328"/>
                <a:gd name="T5" fmla="*/ 0 h 599"/>
                <a:gd name="T6" fmla="*/ 1178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3" y="0"/>
                  </a:lnTo>
                  <a:lnTo>
                    <a:pt x="1178"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93" name="Group 792"/>
          <p:cNvGrpSpPr/>
          <p:nvPr/>
        </p:nvGrpSpPr>
        <p:grpSpPr>
          <a:xfrm>
            <a:off x="3741974" y="5091794"/>
            <a:ext cx="578255" cy="350561"/>
            <a:chOff x="1460457" y="3784793"/>
            <a:chExt cx="798448" cy="484052"/>
          </a:xfrm>
        </p:grpSpPr>
        <p:sp>
          <p:nvSpPr>
            <p:cNvPr id="794" name="Freeform 392"/>
            <p:cNvSpPr/>
            <p:nvPr/>
          </p:nvSpPr>
          <p:spPr bwMode="auto">
            <a:xfrm>
              <a:off x="1473507" y="3784793"/>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95" name="Freeform 393"/>
            <p:cNvSpPr/>
            <p:nvPr/>
          </p:nvSpPr>
          <p:spPr bwMode="auto">
            <a:xfrm>
              <a:off x="1865019" y="3784793"/>
              <a:ext cx="383208"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796" name="Freeform 394"/>
            <p:cNvSpPr>
              <a:spLocks noEditPoints="1"/>
            </p:cNvSpPr>
            <p:nvPr/>
          </p:nvSpPr>
          <p:spPr bwMode="auto">
            <a:xfrm>
              <a:off x="1460457" y="3804962"/>
              <a:ext cx="798448" cy="463883"/>
            </a:xfrm>
            <a:custGeom>
              <a:avLst/>
              <a:gdLst>
                <a:gd name="T0" fmla="*/ 358 w 358"/>
                <a:gd name="T1" fmla="*/ 199 h 208"/>
                <a:gd name="T2" fmla="*/ 335 w 358"/>
                <a:gd name="T3" fmla="*/ 43 h 208"/>
                <a:gd name="T4" fmla="*/ 316 w 358"/>
                <a:gd name="T5" fmla="*/ 16 h 208"/>
                <a:gd name="T6" fmla="*/ 180 w 358"/>
                <a:gd name="T7" fmla="*/ 16 h 208"/>
                <a:gd name="T8" fmla="*/ 179 w 358"/>
                <a:gd name="T9" fmla="*/ 16 h 208"/>
                <a:gd name="T10" fmla="*/ 179 w 358"/>
                <a:gd name="T11" fmla="*/ 16 h 208"/>
                <a:gd name="T12" fmla="*/ 42 w 358"/>
                <a:gd name="T13" fmla="*/ 16 h 208"/>
                <a:gd name="T14" fmla="*/ 24 w 358"/>
                <a:gd name="T15" fmla="*/ 43 h 208"/>
                <a:gd name="T16" fmla="*/ 1 w 358"/>
                <a:gd name="T17" fmla="*/ 199 h 208"/>
                <a:gd name="T18" fmla="*/ 8 w 358"/>
                <a:gd name="T19" fmla="*/ 205 h 208"/>
                <a:gd name="T20" fmla="*/ 176 w 358"/>
                <a:gd name="T21" fmla="*/ 200 h 208"/>
                <a:gd name="T22" fmla="*/ 179 w 358"/>
                <a:gd name="T23" fmla="*/ 199 h 208"/>
                <a:gd name="T24" fmla="*/ 183 w 358"/>
                <a:gd name="T25" fmla="*/ 200 h 208"/>
                <a:gd name="T26" fmla="*/ 350 w 358"/>
                <a:gd name="T27" fmla="*/ 205 h 208"/>
                <a:gd name="T28" fmla="*/ 358 w 358"/>
                <a:gd name="T29" fmla="*/ 199 h 208"/>
                <a:gd name="T30" fmla="*/ 12 w 358"/>
                <a:gd name="T31" fmla="*/ 192 h 208"/>
                <a:gd name="T32" fmla="*/ 31 w 358"/>
                <a:gd name="T33" fmla="*/ 60 h 208"/>
                <a:gd name="T34" fmla="*/ 35 w 358"/>
                <a:gd name="T35" fmla="*/ 32 h 208"/>
                <a:gd name="T36" fmla="*/ 36 w 358"/>
                <a:gd name="T37" fmla="*/ 30 h 208"/>
                <a:gd name="T38" fmla="*/ 43 w 358"/>
                <a:gd name="T39" fmla="*/ 27 h 208"/>
                <a:gd name="T40" fmla="*/ 172 w 358"/>
                <a:gd name="T41" fmla="*/ 24 h 208"/>
                <a:gd name="T42" fmla="*/ 172 w 358"/>
                <a:gd name="T43" fmla="*/ 188 h 208"/>
                <a:gd name="T44" fmla="*/ 12 w 358"/>
                <a:gd name="T45" fmla="*/ 192 h 208"/>
                <a:gd name="T46" fmla="*/ 186 w 358"/>
                <a:gd name="T47" fmla="*/ 188 h 208"/>
                <a:gd name="T48" fmla="*/ 186 w 358"/>
                <a:gd name="T49" fmla="*/ 24 h 208"/>
                <a:gd name="T50" fmla="*/ 316 w 358"/>
                <a:gd name="T51" fmla="*/ 27 h 208"/>
                <a:gd name="T52" fmla="*/ 323 w 358"/>
                <a:gd name="T53" fmla="*/ 30 h 208"/>
                <a:gd name="T54" fmla="*/ 323 w 358"/>
                <a:gd name="T55" fmla="*/ 32 h 208"/>
                <a:gd name="T56" fmla="*/ 327 w 358"/>
                <a:gd name="T57" fmla="*/ 60 h 208"/>
                <a:gd name="T58" fmla="*/ 346 w 358"/>
                <a:gd name="T59" fmla="*/ 192 h 208"/>
                <a:gd name="T60" fmla="*/ 186 w 358"/>
                <a:gd name="T61" fmla="*/ 18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8" h="208">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797" name="Group 796"/>
          <p:cNvGrpSpPr/>
          <p:nvPr/>
        </p:nvGrpSpPr>
        <p:grpSpPr>
          <a:xfrm>
            <a:off x="2177483" y="3862985"/>
            <a:ext cx="786052" cy="1403963"/>
            <a:chOff x="5321313" y="2199207"/>
            <a:chExt cx="786052" cy="1403962"/>
          </a:xfrm>
        </p:grpSpPr>
        <p:grpSp>
          <p:nvGrpSpPr>
            <p:cNvPr id="798" name="Group 797"/>
            <p:cNvGrpSpPr/>
            <p:nvPr/>
          </p:nvGrpSpPr>
          <p:grpSpPr>
            <a:xfrm>
              <a:off x="5354691" y="2312624"/>
              <a:ext cx="752674" cy="1290545"/>
              <a:chOff x="3486829" y="2306537"/>
              <a:chExt cx="1039287" cy="1781975"/>
            </a:xfrm>
          </p:grpSpPr>
          <p:sp>
            <p:nvSpPr>
              <p:cNvPr id="800" name="Freeform 363"/>
              <p:cNvSpPr/>
              <p:nvPr/>
            </p:nvSpPr>
            <p:spPr bwMode="auto">
              <a:xfrm>
                <a:off x="3609028" y="3602087"/>
                <a:ext cx="234907" cy="215925"/>
              </a:xfrm>
              <a:custGeom>
                <a:avLst/>
                <a:gdLst>
                  <a:gd name="T0" fmla="*/ 30 w 105"/>
                  <a:gd name="T1" fmla="*/ 0 h 97"/>
                  <a:gd name="T2" fmla="*/ 0 w 105"/>
                  <a:gd name="T3" fmla="*/ 97 h 97"/>
                  <a:gd name="T4" fmla="*/ 68 w 105"/>
                  <a:gd name="T5" fmla="*/ 97 h 97"/>
                  <a:gd name="T6" fmla="*/ 105 w 105"/>
                  <a:gd name="T7" fmla="*/ 5 h 97"/>
                  <a:gd name="T8" fmla="*/ 30 w 105"/>
                  <a:gd name="T9" fmla="*/ 0 h 97"/>
                </a:gdLst>
                <a:ahLst/>
                <a:cxnLst>
                  <a:cxn ang="0">
                    <a:pos x="T0" y="T1"/>
                  </a:cxn>
                  <a:cxn ang="0">
                    <a:pos x="T2" y="T3"/>
                  </a:cxn>
                  <a:cxn ang="0">
                    <a:pos x="T4" y="T5"/>
                  </a:cxn>
                  <a:cxn ang="0">
                    <a:pos x="T6" y="T7"/>
                  </a:cxn>
                  <a:cxn ang="0">
                    <a:pos x="T8" y="T9"/>
                  </a:cxn>
                </a:cxnLst>
                <a:rect l="0" t="0" r="r" b="b"/>
                <a:pathLst>
                  <a:path w="105" h="97">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01" name="Freeform 365"/>
              <p:cNvSpPr/>
              <p:nvPr/>
            </p:nvSpPr>
            <p:spPr bwMode="auto">
              <a:xfrm>
                <a:off x="4193924" y="3610392"/>
                <a:ext cx="236094" cy="217112"/>
              </a:xfrm>
              <a:custGeom>
                <a:avLst/>
                <a:gdLst>
                  <a:gd name="T0" fmla="*/ 75 w 106"/>
                  <a:gd name="T1" fmla="*/ 0 h 97"/>
                  <a:gd name="T2" fmla="*/ 106 w 106"/>
                  <a:gd name="T3" fmla="*/ 97 h 97"/>
                  <a:gd name="T4" fmla="*/ 37 w 106"/>
                  <a:gd name="T5" fmla="*/ 97 h 97"/>
                  <a:gd name="T6" fmla="*/ 0 w 106"/>
                  <a:gd name="T7" fmla="*/ 4 h 97"/>
                  <a:gd name="T8" fmla="*/ 75 w 106"/>
                  <a:gd name="T9" fmla="*/ 0 h 97"/>
                </a:gdLst>
                <a:ahLst/>
                <a:cxnLst>
                  <a:cxn ang="0">
                    <a:pos x="T0" y="T1"/>
                  </a:cxn>
                  <a:cxn ang="0">
                    <a:pos x="T2" y="T3"/>
                  </a:cxn>
                  <a:cxn ang="0">
                    <a:pos x="T4" y="T5"/>
                  </a:cxn>
                  <a:cxn ang="0">
                    <a:pos x="T6" y="T7"/>
                  </a:cxn>
                  <a:cxn ang="0">
                    <a:pos x="T8" y="T9"/>
                  </a:cxn>
                </a:cxnLst>
                <a:rect l="0" t="0" r="r" b="b"/>
                <a:pathLst>
                  <a:path w="106" h="97">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02" name="Freeform 364"/>
              <p:cNvSpPr/>
              <p:nvPr/>
            </p:nvSpPr>
            <p:spPr bwMode="auto">
              <a:xfrm>
                <a:off x="3618520" y="3419381"/>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3" y="114"/>
                      <a:pt x="9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03" name="Freeform 366"/>
              <p:cNvSpPr/>
              <p:nvPr/>
            </p:nvSpPr>
            <p:spPr bwMode="auto">
              <a:xfrm>
                <a:off x="4151214" y="3427686"/>
                <a:ext cx="268127" cy="255077"/>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04" name="Freeform 367"/>
              <p:cNvSpPr/>
              <p:nvPr/>
            </p:nvSpPr>
            <p:spPr bwMode="auto">
              <a:xfrm>
                <a:off x="3676654" y="3356502"/>
                <a:ext cx="669130" cy="732010"/>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05" name="Oval 368"/>
              <p:cNvSpPr>
                <a:spLocks noChangeArrowheads="1"/>
              </p:cNvSpPr>
              <p:nvPr/>
            </p:nvSpPr>
            <p:spPr bwMode="auto">
              <a:xfrm>
                <a:off x="3940035" y="3354130"/>
                <a:ext cx="147114" cy="96099"/>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06" name="Oval 369"/>
              <p:cNvSpPr>
                <a:spLocks noChangeArrowheads="1"/>
              </p:cNvSpPr>
              <p:nvPr/>
            </p:nvSpPr>
            <p:spPr bwMode="auto">
              <a:xfrm>
                <a:off x="4386121" y="2877197"/>
                <a:ext cx="139995"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07" name="Oval 370"/>
              <p:cNvSpPr>
                <a:spLocks noChangeArrowheads="1"/>
              </p:cNvSpPr>
              <p:nvPr/>
            </p:nvSpPr>
            <p:spPr bwMode="auto">
              <a:xfrm>
                <a:off x="3555641" y="2306537"/>
                <a:ext cx="911156" cy="106538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08" name="Oval 395"/>
              <p:cNvSpPr>
                <a:spLocks noChangeArrowheads="1"/>
              </p:cNvSpPr>
              <p:nvPr/>
            </p:nvSpPr>
            <p:spPr bwMode="auto">
              <a:xfrm>
                <a:off x="3486829" y="2877197"/>
                <a:ext cx="139995" cy="15897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799" name="Freeform 408"/>
            <p:cNvSpPr/>
            <p:nvPr/>
          </p:nvSpPr>
          <p:spPr bwMode="auto">
            <a:xfrm>
              <a:off x="5321313" y="2199207"/>
              <a:ext cx="770588" cy="576262"/>
            </a:xfrm>
            <a:custGeom>
              <a:avLst/>
              <a:gdLst>
                <a:gd name="T0" fmla="*/ 50 w 497"/>
                <a:gd name="T1" fmla="*/ 358 h 358"/>
                <a:gd name="T2" fmla="*/ 44 w 497"/>
                <a:gd name="T3" fmla="*/ 178 h 358"/>
                <a:gd name="T4" fmla="*/ 0 w 497"/>
                <a:gd name="T5" fmla="*/ 212 h 358"/>
                <a:gd name="T6" fmla="*/ 105 w 497"/>
                <a:gd name="T7" fmla="*/ 96 h 358"/>
                <a:gd name="T8" fmla="*/ 42 w 497"/>
                <a:gd name="T9" fmla="*/ 92 h 358"/>
                <a:gd name="T10" fmla="*/ 162 w 497"/>
                <a:gd name="T11" fmla="*/ 57 h 358"/>
                <a:gd name="T12" fmla="*/ 135 w 497"/>
                <a:gd name="T13" fmla="*/ 28 h 358"/>
                <a:gd name="T14" fmla="*/ 304 w 497"/>
                <a:gd name="T15" fmla="*/ 64 h 358"/>
                <a:gd name="T16" fmla="*/ 389 w 497"/>
                <a:gd name="T17" fmla="*/ 31 h 358"/>
                <a:gd name="T18" fmla="*/ 369 w 497"/>
                <a:gd name="T19" fmla="*/ 55 h 358"/>
                <a:gd name="T20" fmla="*/ 441 w 497"/>
                <a:gd name="T21" fmla="*/ 76 h 358"/>
                <a:gd name="T22" fmla="*/ 400 w 497"/>
                <a:gd name="T23" fmla="*/ 85 h 358"/>
                <a:gd name="T24" fmla="*/ 473 w 497"/>
                <a:gd name="T25" fmla="*/ 143 h 358"/>
                <a:gd name="T26" fmla="*/ 446 w 497"/>
                <a:gd name="T27" fmla="*/ 144 h 358"/>
                <a:gd name="T28" fmla="*/ 473 w 497"/>
                <a:gd name="T29" fmla="*/ 358 h 358"/>
                <a:gd name="T30" fmla="*/ 449 w 497"/>
                <a:gd name="T31" fmla="*/ 279 h 358"/>
                <a:gd name="T32" fmla="*/ 377 w 497"/>
                <a:gd name="T33" fmla="*/ 167 h 358"/>
                <a:gd name="T34" fmla="*/ 369 w 497"/>
                <a:gd name="T35" fmla="*/ 190 h 358"/>
                <a:gd name="T36" fmla="*/ 308 w 497"/>
                <a:gd name="T37" fmla="*/ 137 h 358"/>
                <a:gd name="T38" fmla="*/ 265 w 497"/>
                <a:gd name="T39" fmla="*/ 157 h 358"/>
                <a:gd name="T40" fmla="*/ 265 w 497"/>
                <a:gd name="T41" fmla="*/ 137 h 358"/>
                <a:gd name="T42" fmla="*/ 171 w 497"/>
                <a:gd name="T43" fmla="*/ 179 h 358"/>
                <a:gd name="T44" fmla="*/ 183 w 497"/>
                <a:gd name="T45" fmla="*/ 152 h 358"/>
                <a:gd name="T46" fmla="*/ 96 w 497"/>
                <a:gd name="T47" fmla="*/ 243 h 358"/>
                <a:gd name="T48" fmla="*/ 95 w 497"/>
                <a:gd name="T49" fmla="*/ 219 h 358"/>
                <a:gd name="T50" fmla="*/ 50 w 497"/>
                <a:gd name="T51"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58">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809" name="Group 808"/>
          <p:cNvGrpSpPr/>
          <p:nvPr/>
        </p:nvGrpSpPr>
        <p:grpSpPr>
          <a:xfrm>
            <a:off x="2018398" y="5058567"/>
            <a:ext cx="1141041" cy="1107531"/>
            <a:chOff x="3221076" y="3758692"/>
            <a:chExt cx="1575540" cy="1529271"/>
          </a:xfrm>
        </p:grpSpPr>
        <p:sp>
          <p:nvSpPr>
            <p:cNvPr id="810" name="Rectangle 397"/>
            <p:cNvSpPr>
              <a:spLocks noChangeArrowheads="1"/>
            </p:cNvSpPr>
            <p:nvPr/>
          </p:nvSpPr>
          <p:spPr bwMode="auto">
            <a:xfrm>
              <a:off x="3437001"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11" name="Rectangle 398"/>
            <p:cNvSpPr>
              <a:spLocks noChangeArrowheads="1"/>
            </p:cNvSpPr>
            <p:nvPr/>
          </p:nvSpPr>
          <p:spPr bwMode="auto">
            <a:xfrm>
              <a:off x="4504761" y="4824080"/>
              <a:ext cx="77116"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12" name="Rectangle 399"/>
            <p:cNvSpPr>
              <a:spLocks noChangeArrowheads="1"/>
            </p:cNvSpPr>
            <p:nvPr/>
          </p:nvSpPr>
          <p:spPr bwMode="auto">
            <a:xfrm>
              <a:off x="3363444" y="4532225"/>
              <a:ext cx="1296736"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13" name="Rectangle 400"/>
            <p:cNvSpPr>
              <a:spLocks noChangeArrowheads="1"/>
            </p:cNvSpPr>
            <p:nvPr/>
          </p:nvSpPr>
          <p:spPr bwMode="auto">
            <a:xfrm>
              <a:off x="3221076"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14" name="Freeform 401"/>
            <p:cNvSpPr/>
            <p:nvPr/>
          </p:nvSpPr>
          <p:spPr bwMode="auto">
            <a:xfrm>
              <a:off x="3221076" y="3758692"/>
              <a:ext cx="1575540" cy="710654"/>
            </a:xfrm>
            <a:custGeom>
              <a:avLst/>
              <a:gdLst>
                <a:gd name="T0" fmla="*/ 1328 w 1328"/>
                <a:gd name="T1" fmla="*/ 599 h 599"/>
                <a:gd name="T2" fmla="*/ 0 w 1328"/>
                <a:gd name="T3" fmla="*/ 599 h 599"/>
                <a:gd name="T4" fmla="*/ 152 w 1328"/>
                <a:gd name="T5" fmla="*/ 0 h 599"/>
                <a:gd name="T6" fmla="*/ 1177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2" y="0"/>
                  </a:lnTo>
                  <a:lnTo>
                    <a:pt x="1177"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15" name="Group 814"/>
          <p:cNvGrpSpPr/>
          <p:nvPr/>
        </p:nvGrpSpPr>
        <p:grpSpPr>
          <a:xfrm>
            <a:off x="2310531" y="5094399"/>
            <a:ext cx="577395" cy="348843"/>
            <a:chOff x="3624452" y="3795471"/>
            <a:chExt cx="797261" cy="481678"/>
          </a:xfrm>
        </p:grpSpPr>
        <p:sp>
          <p:nvSpPr>
            <p:cNvPr id="816" name="Freeform 402"/>
            <p:cNvSpPr/>
            <p:nvPr/>
          </p:nvSpPr>
          <p:spPr bwMode="auto">
            <a:xfrm>
              <a:off x="3636316" y="3795471"/>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17" name="Freeform 403"/>
            <p:cNvSpPr/>
            <p:nvPr/>
          </p:nvSpPr>
          <p:spPr bwMode="auto">
            <a:xfrm>
              <a:off x="4026641" y="3795471"/>
              <a:ext cx="384394"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18" name="Freeform 404"/>
            <p:cNvSpPr>
              <a:spLocks noEditPoints="1"/>
            </p:cNvSpPr>
            <p:nvPr/>
          </p:nvSpPr>
          <p:spPr bwMode="auto">
            <a:xfrm>
              <a:off x="3624452" y="3814453"/>
              <a:ext cx="797261" cy="462696"/>
            </a:xfrm>
            <a:custGeom>
              <a:avLst/>
              <a:gdLst>
                <a:gd name="T0" fmla="*/ 357 w 357"/>
                <a:gd name="T1" fmla="*/ 200 h 208"/>
                <a:gd name="T2" fmla="*/ 334 w 357"/>
                <a:gd name="T3" fmla="*/ 44 h 208"/>
                <a:gd name="T4" fmla="*/ 315 w 357"/>
                <a:gd name="T5" fmla="*/ 17 h 208"/>
                <a:gd name="T6" fmla="*/ 179 w 357"/>
                <a:gd name="T7" fmla="*/ 17 h 208"/>
                <a:gd name="T8" fmla="*/ 178 w 357"/>
                <a:gd name="T9" fmla="*/ 17 h 208"/>
                <a:gd name="T10" fmla="*/ 178 w 357"/>
                <a:gd name="T11" fmla="*/ 17 h 208"/>
                <a:gd name="T12" fmla="*/ 42 w 357"/>
                <a:gd name="T13" fmla="*/ 17 h 208"/>
                <a:gd name="T14" fmla="*/ 23 w 357"/>
                <a:gd name="T15" fmla="*/ 44 h 208"/>
                <a:gd name="T16" fmla="*/ 0 w 357"/>
                <a:gd name="T17" fmla="*/ 200 h 208"/>
                <a:gd name="T18" fmla="*/ 8 w 357"/>
                <a:gd name="T19" fmla="*/ 206 h 208"/>
                <a:gd name="T20" fmla="*/ 175 w 357"/>
                <a:gd name="T21" fmla="*/ 200 h 208"/>
                <a:gd name="T22" fmla="*/ 178 w 357"/>
                <a:gd name="T23" fmla="*/ 200 h 208"/>
                <a:gd name="T24" fmla="*/ 182 w 357"/>
                <a:gd name="T25" fmla="*/ 200 h 208"/>
                <a:gd name="T26" fmla="*/ 349 w 357"/>
                <a:gd name="T27" fmla="*/ 206 h 208"/>
                <a:gd name="T28" fmla="*/ 357 w 357"/>
                <a:gd name="T29" fmla="*/ 200 h 208"/>
                <a:gd name="T30" fmla="*/ 11 w 357"/>
                <a:gd name="T31" fmla="*/ 192 h 208"/>
                <a:gd name="T32" fmla="*/ 31 w 357"/>
                <a:gd name="T33" fmla="*/ 61 h 208"/>
                <a:gd name="T34" fmla="*/ 35 w 357"/>
                <a:gd name="T35" fmla="*/ 33 h 208"/>
                <a:gd name="T36" fmla="*/ 35 w 357"/>
                <a:gd name="T37" fmla="*/ 30 h 208"/>
                <a:gd name="T38" fmla="*/ 42 w 357"/>
                <a:gd name="T39" fmla="*/ 28 h 208"/>
                <a:gd name="T40" fmla="*/ 171 w 357"/>
                <a:gd name="T41" fmla="*/ 25 h 208"/>
                <a:gd name="T42" fmla="*/ 171 w 357"/>
                <a:gd name="T43" fmla="*/ 189 h 208"/>
                <a:gd name="T44" fmla="*/ 11 w 357"/>
                <a:gd name="T45" fmla="*/ 192 h 208"/>
                <a:gd name="T46" fmla="*/ 185 w 357"/>
                <a:gd name="T47" fmla="*/ 189 h 208"/>
                <a:gd name="T48" fmla="*/ 185 w 357"/>
                <a:gd name="T49" fmla="*/ 25 h 208"/>
                <a:gd name="T50" fmla="*/ 315 w 357"/>
                <a:gd name="T51" fmla="*/ 28 h 208"/>
                <a:gd name="T52" fmla="*/ 322 w 357"/>
                <a:gd name="T53" fmla="*/ 30 h 208"/>
                <a:gd name="T54" fmla="*/ 322 w 357"/>
                <a:gd name="T55" fmla="*/ 33 h 208"/>
                <a:gd name="T56" fmla="*/ 326 w 357"/>
                <a:gd name="T57" fmla="*/ 61 h 208"/>
                <a:gd name="T58" fmla="*/ 345 w 357"/>
                <a:gd name="T59" fmla="*/ 192 h 208"/>
                <a:gd name="T60" fmla="*/ 185 w 357"/>
                <a:gd name="T61" fmla="*/ 18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7" h="208">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19" name="Group 818"/>
          <p:cNvGrpSpPr/>
          <p:nvPr/>
        </p:nvGrpSpPr>
        <p:grpSpPr>
          <a:xfrm>
            <a:off x="5047741" y="3862985"/>
            <a:ext cx="786052" cy="1403963"/>
            <a:chOff x="5321313" y="2199207"/>
            <a:chExt cx="786052" cy="1403962"/>
          </a:xfrm>
        </p:grpSpPr>
        <p:grpSp>
          <p:nvGrpSpPr>
            <p:cNvPr id="820" name="Group 819"/>
            <p:cNvGrpSpPr/>
            <p:nvPr/>
          </p:nvGrpSpPr>
          <p:grpSpPr>
            <a:xfrm>
              <a:off x="5354691" y="2312624"/>
              <a:ext cx="752674" cy="1290545"/>
              <a:chOff x="3486829" y="2306537"/>
              <a:chExt cx="1039287" cy="1781975"/>
            </a:xfrm>
          </p:grpSpPr>
          <p:sp>
            <p:nvSpPr>
              <p:cNvPr id="822" name="Freeform 363"/>
              <p:cNvSpPr/>
              <p:nvPr/>
            </p:nvSpPr>
            <p:spPr bwMode="auto">
              <a:xfrm>
                <a:off x="3609028" y="3602087"/>
                <a:ext cx="234907" cy="215925"/>
              </a:xfrm>
              <a:custGeom>
                <a:avLst/>
                <a:gdLst>
                  <a:gd name="T0" fmla="*/ 30 w 105"/>
                  <a:gd name="T1" fmla="*/ 0 h 97"/>
                  <a:gd name="T2" fmla="*/ 0 w 105"/>
                  <a:gd name="T3" fmla="*/ 97 h 97"/>
                  <a:gd name="T4" fmla="*/ 68 w 105"/>
                  <a:gd name="T5" fmla="*/ 97 h 97"/>
                  <a:gd name="T6" fmla="*/ 105 w 105"/>
                  <a:gd name="T7" fmla="*/ 5 h 97"/>
                  <a:gd name="T8" fmla="*/ 30 w 105"/>
                  <a:gd name="T9" fmla="*/ 0 h 97"/>
                </a:gdLst>
                <a:ahLst/>
                <a:cxnLst>
                  <a:cxn ang="0">
                    <a:pos x="T0" y="T1"/>
                  </a:cxn>
                  <a:cxn ang="0">
                    <a:pos x="T2" y="T3"/>
                  </a:cxn>
                  <a:cxn ang="0">
                    <a:pos x="T4" y="T5"/>
                  </a:cxn>
                  <a:cxn ang="0">
                    <a:pos x="T6" y="T7"/>
                  </a:cxn>
                  <a:cxn ang="0">
                    <a:pos x="T8" y="T9"/>
                  </a:cxn>
                </a:cxnLst>
                <a:rect l="0" t="0" r="r" b="b"/>
                <a:pathLst>
                  <a:path w="105" h="97">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23" name="Freeform 365"/>
              <p:cNvSpPr/>
              <p:nvPr/>
            </p:nvSpPr>
            <p:spPr bwMode="auto">
              <a:xfrm>
                <a:off x="4193924" y="3610392"/>
                <a:ext cx="236094" cy="217112"/>
              </a:xfrm>
              <a:custGeom>
                <a:avLst/>
                <a:gdLst>
                  <a:gd name="T0" fmla="*/ 75 w 106"/>
                  <a:gd name="T1" fmla="*/ 0 h 97"/>
                  <a:gd name="T2" fmla="*/ 106 w 106"/>
                  <a:gd name="T3" fmla="*/ 97 h 97"/>
                  <a:gd name="T4" fmla="*/ 37 w 106"/>
                  <a:gd name="T5" fmla="*/ 97 h 97"/>
                  <a:gd name="T6" fmla="*/ 0 w 106"/>
                  <a:gd name="T7" fmla="*/ 4 h 97"/>
                  <a:gd name="T8" fmla="*/ 75 w 106"/>
                  <a:gd name="T9" fmla="*/ 0 h 97"/>
                </a:gdLst>
                <a:ahLst/>
                <a:cxnLst>
                  <a:cxn ang="0">
                    <a:pos x="T0" y="T1"/>
                  </a:cxn>
                  <a:cxn ang="0">
                    <a:pos x="T2" y="T3"/>
                  </a:cxn>
                  <a:cxn ang="0">
                    <a:pos x="T4" y="T5"/>
                  </a:cxn>
                  <a:cxn ang="0">
                    <a:pos x="T6" y="T7"/>
                  </a:cxn>
                  <a:cxn ang="0">
                    <a:pos x="T8" y="T9"/>
                  </a:cxn>
                </a:cxnLst>
                <a:rect l="0" t="0" r="r" b="b"/>
                <a:pathLst>
                  <a:path w="106" h="97">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24" name="Freeform 364"/>
              <p:cNvSpPr/>
              <p:nvPr/>
            </p:nvSpPr>
            <p:spPr bwMode="auto">
              <a:xfrm>
                <a:off x="3618520" y="3419381"/>
                <a:ext cx="268127" cy="253890"/>
              </a:xfrm>
              <a:custGeom>
                <a:avLst/>
                <a:gdLst>
                  <a:gd name="T0" fmla="*/ 120 w 120"/>
                  <a:gd name="T1" fmla="*/ 2 h 114"/>
                  <a:gd name="T2" fmla="*/ 0 w 120"/>
                  <a:gd name="T3" fmla="*/ 79 h 114"/>
                  <a:gd name="T4" fmla="*/ 90 w 120"/>
                  <a:gd name="T5" fmla="*/ 114 h 114"/>
                </a:gdLst>
                <a:ahLst/>
                <a:cxnLst>
                  <a:cxn ang="0">
                    <a:pos x="T0" y="T1"/>
                  </a:cxn>
                  <a:cxn ang="0">
                    <a:pos x="T2" y="T3"/>
                  </a:cxn>
                  <a:cxn ang="0">
                    <a:pos x="T4" y="T5"/>
                  </a:cxn>
                </a:cxnLst>
                <a:rect l="0" t="0" r="r" b="b"/>
                <a:pathLst>
                  <a:path w="120" h="114">
                    <a:moveTo>
                      <a:pt x="120" y="2"/>
                    </a:moveTo>
                    <a:cubicBezTo>
                      <a:pt x="120" y="2"/>
                      <a:pt x="60" y="0"/>
                      <a:pt x="0" y="79"/>
                    </a:cubicBezTo>
                    <a:cubicBezTo>
                      <a:pt x="0" y="79"/>
                      <a:pt x="43" y="114"/>
                      <a:pt x="9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25" name="Freeform 366"/>
              <p:cNvSpPr/>
              <p:nvPr/>
            </p:nvSpPr>
            <p:spPr bwMode="auto">
              <a:xfrm>
                <a:off x="4151214" y="3427686"/>
                <a:ext cx="268127" cy="255077"/>
              </a:xfrm>
              <a:custGeom>
                <a:avLst/>
                <a:gdLst>
                  <a:gd name="T0" fmla="*/ 0 w 120"/>
                  <a:gd name="T1" fmla="*/ 2 h 114"/>
                  <a:gd name="T2" fmla="*/ 120 w 120"/>
                  <a:gd name="T3" fmla="*/ 79 h 114"/>
                  <a:gd name="T4" fmla="*/ 30 w 120"/>
                  <a:gd name="T5" fmla="*/ 114 h 114"/>
                </a:gdLst>
                <a:ahLst/>
                <a:cxnLst>
                  <a:cxn ang="0">
                    <a:pos x="T0" y="T1"/>
                  </a:cxn>
                  <a:cxn ang="0">
                    <a:pos x="T2" y="T3"/>
                  </a:cxn>
                  <a:cxn ang="0">
                    <a:pos x="T4" y="T5"/>
                  </a:cxn>
                </a:cxnLst>
                <a:rect l="0" t="0" r="r" b="b"/>
                <a:pathLst>
                  <a:path w="120" h="114">
                    <a:moveTo>
                      <a:pt x="0" y="2"/>
                    </a:moveTo>
                    <a:cubicBezTo>
                      <a:pt x="0" y="2"/>
                      <a:pt x="60" y="0"/>
                      <a:pt x="120" y="79"/>
                    </a:cubicBezTo>
                    <a:cubicBezTo>
                      <a:pt x="120" y="79"/>
                      <a:pt x="77" y="114"/>
                      <a:pt x="30" y="114"/>
                    </a:cubicBezTo>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26" name="Freeform 367"/>
              <p:cNvSpPr/>
              <p:nvPr/>
            </p:nvSpPr>
            <p:spPr bwMode="auto">
              <a:xfrm>
                <a:off x="3676654" y="3356502"/>
                <a:ext cx="669130" cy="732010"/>
              </a:xfrm>
              <a:custGeom>
                <a:avLst/>
                <a:gdLst>
                  <a:gd name="T0" fmla="*/ 150 w 300"/>
                  <a:gd name="T1" fmla="*/ 328 h 328"/>
                  <a:gd name="T2" fmla="*/ 300 w 300"/>
                  <a:gd name="T3" fmla="*/ 306 h 328"/>
                  <a:gd name="T4" fmla="*/ 242 w 300"/>
                  <a:gd name="T5" fmla="*/ 64 h 328"/>
                  <a:gd name="T6" fmla="*/ 150 w 300"/>
                  <a:gd name="T7" fmla="*/ 7 h 328"/>
                  <a:gd name="T8" fmla="*/ 59 w 300"/>
                  <a:gd name="T9" fmla="*/ 64 h 328"/>
                  <a:gd name="T10" fmla="*/ 0 w 300"/>
                  <a:gd name="T11" fmla="*/ 306 h 328"/>
                  <a:gd name="T12" fmla="*/ 150 w 300"/>
                  <a:gd name="T13" fmla="*/ 328 h 328"/>
                </a:gdLst>
                <a:ahLst/>
                <a:cxnLst>
                  <a:cxn ang="0">
                    <a:pos x="T0" y="T1"/>
                  </a:cxn>
                  <a:cxn ang="0">
                    <a:pos x="T2" y="T3"/>
                  </a:cxn>
                  <a:cxn ang="0">
                    <a:pos x="T4" y="T5"/>
                  </a:cxn>
                  <a:cxn ang="0">
                    <a:pos x="T6" y="T7"/>
                  </a:cxn>
                  <a:cxn ang="0">
                    <a:pos x="T8" y="T9"/>
                  </a:cxn>
                  <a:cxn ang="0">
                    <a:pos x="T10" y="T11"/>
                  </a:cxn>
                  <a:cxn ang="0">
                    <a:pos x="T12" y="T13"/>
                  </a:cxn>
                </a:cxnLst>
                <a:rect l="0" t="0" r="r" b="b"/>
                <a:pathLst>
                  <a:path w="300" h="328">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827" name="Oval 368"/>
              <p:cNvSpPr>
                <a:spLocks noChangeArrowheads="1"/>
              </p:cNvSpPr>
              <p:nvPr/>
            </p:nvSpPr>
            <p:spPr bwMode="auto">
              <a:xfrm>
                <a:off x="3940035" y="3354130"/>
                <a:ext cx="147114" cy="96099"/>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28" name="Oval 369"/>
              <p:cNvSpPr>
                <a:spLocks noChangeArrowheads="1"/>
              </p:cNvSpPr>
              <p:nvPr/>
            </p:nvSpPr>
            <p:spPr bwMode="auto">
              <a:xfrm>
                <a:off x="4386121" y="2877197"/>
                <a:ext cx="139995" cy="158978"/>
              </a:xfrm>
              <a:prstGeom prst="ellipse">
                <a:avLst/>
              </a:prstGeom>
              <a:solidFill>
                <a:srgbClr val="EAB28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29" name="Oval 370"/>
              <p:cNvSpPr>
                <a:spLocks noChangeArrowheads="1"/>
              </p:cNvSpPr>
              <p:nvPr/>
            </p:nvSpPr>
            <p:spPr bwMode="auto">
              <a:xfrm>
                <a:off x="3555641" y="2306537"/>
                <a:ext cx="911156" cy="106538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30" name="Oval 395"/>
              <p:cNvSpPr>
                <a:spLocks noChangeArrowheads="1"/>
              </p:cNvSpPr>
              <p:nvPr/>
            </p:nvSpPr>
            <p:spPr bwMode="auto">
              <a:xfrm>
                <a:off x="3486829" y="2877197"/>
                <a:ext cx="139995" cy="158978"/>
              </a:xfrm>
              <a:prstGeom prst="ellipse">
                <a:avLst/>
              </a:prstGeom>
              <a:solidFill>
                <a:srgbClr val="F7C6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821" name="Freeform 408"/>
            <p:cNvSpPr/>
            <p:nvPr/>
          </p:nvSpPr>
          <p:spPr bwMode="auto">
            <a:xfrm>
              <a:off x="5321313" y="2199207"/>
              <a:ext cx="770588" cy="576262"/>
            </a:xfrm>
            <a:custGeom>
              <a:avLst/>
              <a:gdLst>
                <a:gd name="T0" fmla="*/ 50 w 497"/>
                <a:gd name="T1" fmla="*/ 358 h 358"/>
                <a:gd name="T2" fmla="*/ 44 w 497"/>
                <a:gd name="T3" fmla="*/ 178 h 358"/>
                <a:gd name="T4" fmla="*/ 0 w 497"/>
                <a:gd name="T5" fmla="*/ 212 h 358"/>
                <a:gd name="T6" fmla="*/ 105 w 497"/>
                <a:gd name="T7" fmla="*/ 96 h 358"/>
                <a:gd name="T8" fmla="*/ 42 w 497"/>
                <a:gd name="T9" fmla="*/ 92 h 358"/>
                <a:gd name="T10" fmla="*/ 162 w 497"/>
                <a:gd name="T11" fmla="*/ 57 h 358"/>
                <a:gd name="T12" fmla="*/ 135 w 497"/>
                <a:gd name="T13" fmla="*/ 28 h 358"/>
                <a:gd name="T14" fmla="*/ 304 w 497"/>
                <a:gd name="T15" fmla="*/ 64 h 358"/>
                <a:gd name="T16" fmla="*/ 389 w 497"/>
                <a:gd name="T17" fmla="*/ 31 h 358"/>
                <a:gd name="T18" fmla="*/ 369 w 497"/>
                <a:gd name="T19" fmla="*/ 55 h 358"/>
                <a:gd name="T20" fmla="*/ 441 w 497"/>
                <a:gd name="T21" fmla="*/ 76 h 358"/>
                <a:gd name="T22" fmla="*/ 400 w 497"/>
                <a:gd name="T23" fmla="*/ 85 h 358"/>
                <a:gd name="T24" fmla="*/ 473 w 497"/>
                <a:gd name="T25" fmla="*/ 143 h 358"/>
                <a:gd name="T26" fmla="*/ 446 w 497"/>
                <a:gd name="T27" fmla="*/ 144 h 358"/>
                <a:gd name="T28" fmla="*/ 473 w 497"/>
                <a:gd name="T29" fmla="*/ 358 h 358"/>
                <a:gd name="T30" fmla="*/ 449 w 497"/>
                <a:gd name="T31" fmla="*/ 279 h 358"/>
                <a:gd name="T32" fmla="*/ 377 w 497"/>
                <a:gd name="T33" fmla="*/ 167 h 358"/>
                <a:gd name="T34" fmla="*/ 369 w 497"/>
                <a:gd name="T35" fmla="*/ 190 h 358"/>
                <a:gd name="T36" fmla="*/ 308 w 497"/>
                <a:gd name="T37" fmla="*/ 137 h 358"/>
                <a:gd name="T38" fmla="*/ 265 w 497"/>
                <a:gd name="T39" fmla="*/ 157 h 358"/>
                <a:gd name="T40" fmla="*/ 265 w 497"/>
                <a:gd name="T41" fmla="*/ 137 h 358"/>
                <a:gd name="T42" fmla="*/ 171 w 497"/>
                <a:gd name="T43" fmla="*/ 179 h 358"/>
                <a:gd name="T44" fmla="*/ 183 w 497"/>
                <a:gd name="T45" fmla="*/ 152 h 358"/>
                <a:gd name="T46" fmla="*/ 96 w 497"/>
                <a:gd name="T47" fmla="*/ 243 h 358"/>
                <a:gd name="T48" fmla="*/ 95 w 497"/>
                <a:gd name="T49" fmla="*/ 219 h 358"/>
                <a:gd name="T50" fmla="*/ 50 w 497"/>
                <a:gd name="T51"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58">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831" name="Group 830"/>
          <p:cNvGrpSpPr/>
          <p:nvPr/>
        </p:nvGrpSpPr>
        <p:grpSpPr>
          <a:xfrm>
            <a:off x="4888657" y="5058567"/>
            <a:ext cx="1141041" cy="1107531"/>
            <a:chOff x="3221076" y="3758692"/>
            <a:chExt cx="1575540" cy="1529271"/>
          </a:xfrm>
        </p:grpSpPr>
        <p:sp>
          <p:nvSpPr>
            <p:cNvPr id="832" name="Rectangle 397"/>
            <p:cNvSpPr>
              <a:spLocks noChangeArrowheads="1"/>
            </p:cNvSpPr>
            <p:nvPr/>
          </p:nvSpPr>
          <p:spPr bwMode="auto">
            <a:xfrm>
              <a:off x="3437001" y="4824080"/>
              <a:ext cx="78302"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33" name="Rectangle 398"/>
            <p:cNvSpPr>
              <a:spLocks noChangeArrowheads="1"/>
            </p:cNvSpPr>
            <p:nvPr/>
          </p:nvSpPr>
          <p:spPr bwMode="auto">
            <a:xfrm>
              <a:off x="4504761" y="4824080"/>
              <a:ext cx="77116" cy="463883"/>
            </a:xfrm>
            <a:prstGeom prst="rect">
              <a:avLst/>
            </a:prstGeom>
            <a:solidFill>
              <a:srgbClr val="7567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34" name="Rectangle 399"/>
            <p:cNvSpPr>
              <a:spLocks noChangeArrowheads="1"/>
            </p:cNvSpPr>
            <p:nvPr/>
          </p:nvSpPr>
          <p:spPr bwMode="auto">
            <a:xfrm>
              <a:off x="3363444" y="4532225"/>
              <a:ext cx="1296736" cy="291855"/>
            </a:xfrm>
            <a:prstGeom prst="rect">
              <a:avLst/>
            </a:prstGeom>
            <a:solidFill>
              <a:srgbClr val="A696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35" name="Rectangle 400"/>
            <p:cNvSpPr>
              <a:spLocks noChangeArrowheads="1"/>
            </p:cNvSpPr>
            <p:nvPr/>
          </p:nvSpPr>
          <p:spPr bwMode="auto">
            <a:xfrm>
              <a:off x="3221076" y="4469346"/>
              <a:ext cx="1575540" cy="126945"/>
            </a:xfrm>
            <a:prstGeom prst="rect">
              <a:avLst/>
            </a:prstGeom>
            <a:solidFill>
              <a:srgbClr val="8E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cs typeface="+mn-ea"/>
                <a:sym typeface="+mn-lt"/>
              </a:endParaRPr>
            </a:p>
          </p:txBody>
        </p:sp>
        <p:sp>
          <p:nvSpPr>
            <p:cNvPr id="836" name="Freeform 401"/>
            <p:cNvSpPr/>
            <p:nvPr/>
          </p:nvSpPr>
          <p:spPr bwMode="auto">
            <a:xfrm>
              <a:off x="3221076" y="3758692"/>
              <a:ext cx="1575540" cy="710654"/>
            </a:xfrm>
            <a:custGeom>
              <a:avLst/>
              <a:gdLst>
                <a:gd name="T0" fmla="*/ 1328 w 1328"/>
                <a:gd name="T1" fmla="*/ 599 h 599"/>
                <a:gd name="T2" fmla="*/ 0 w 1328"/>
                <a:gd name="T3" fmla="*/ 599 h 599"/>
                <a:gd name="T4" fmla="*/ 152 w 1328"/>
                <a:gd name="T5" fmla="*/ 0 h 599"/>
                <a:gd name="T6" fmla="*/ 1177 w 1328"/>
                <a:gd name="T7" fmla="*/ 0 h 599"/>
                <a:gd name="T8" fmla="*/ 1328 w 1328"/>
                <a:gd name="T9" fmla="*/ 599 h 599"/>
              </a:gdLst>
              <a:ahLst/>
              <a:cxnLst>
                <a:cxn ang="0">
                  <a:pos x="T0" y="T1"/>
                </a:cxn>
                <a:cxn ang="0">
                  <a:pos x="T2" y="T3"/>
                </a:cxn>
                <a:cxn ang="0">
                  <a:pos x="T4" y="T5"/>
                </a:cxn>
                <a:cxn ang="0">
                  <a:pos x="T6" y="T7"/>
                </a:cxn>
                <a:cxn ang="0">
                  <a:pos x="T8" y="T9"/>
                </a:cxn>
              </a:cxnLst>
              <a:rect l="0" t="0" r="r" b="b"/>
              <a:pathLst>
                <a:path w="1328" h="599">
                  <a:moveTo>
                    <a:pt x="1328" y="599"/>
                  </a:moveTo>
                  <a:lnTo>
                    <a:pt x="0" y="599"/>
                  </a:lnTo>
                  <a:lnTo>
                    <a:pt x="152" y="0"/>
                  </a:lnTo>
                  <a:lnTo>
                    <a:pt x="1177" y="0"/>
                  </a:lnTo>
                  <a:lnTo>
                    <a:pt x="1328" y="599"/>
                  </a:lnTo>
                  <a:close/>
                </a:path>
              </a:pathLst>
            </a:custGeom>
            <a:solidFill>
              <a:srgbClr val="A6966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37" name="Group 836"/>
          <p:cNvGrpSpPr/>
          <p:nvPr/>
        </p:nvGrpSpPr>
        <p:grpSpPr>
          <a:xfrm>
            <a:off x="5180789" y="5094399"/>
            <a:ext cx="577395" cy="348843"/>
            <a:chOff x="3624452" y="3795471"/>
            <a:chExt cx="797261" cy="481678"/>
          </a:xfrm>
        </p:grpSpPr>
        <p:sp>
          <p:nvSpPr>
            <p:cNvPr id="838" name="Freeform 402"/>
            <p:cNvSpPr/>
            <p:nvPr/>
          </p:nvSpPr>
          <p:spPr bwMode="auto">
            <a:xfrm>
              <a:off x="3636316" y="3795471"/>
              <a:ext cx="382021" cy="468629"/>
            </a:xfrm>
            <a:custGeom>
              <a:avLst/>
              <a:gdLst>
                <a:gd name="T0" fmla="*/ 171 w 171"/>
                <a:gd name="T1" fmla="*/ 30 h 210"/>
                <a:gd name="T2" fmla="*/ 171 w 171"/>
                <a:gd name="T3" fmla="*/ 204 h 210"/>
                <a:gd name="T4" fmla="*/ 0 w 171"/>
                <a:gd name="T5" fmla="*/ 210 h 210"/>
                <a:gd name="T6" fmla="*/ 25 w 171"/>
                <a:gd name="T7" fmla="*/ 36 h 210"/>
                <a:gd name="T8" fmla="*/ 171 w 171"/>
                <a:gd name="T9" fmla="*/ 30 h 210"/>
              </a:gdLst>
              <a:ahLst/>
              <a:cxnLst>
                <a:cxn ang="0">
                  <a:pos x="T0" y="T1"/>
                </a:cxn>
                <a:cxn ang="0">
                  <a:pos x="T2" y="T3"/>
                </a:cxn>
                <a:cxn ang="0">
                  <a:pos x="T4" y="T5"/>
                </a:cxn>
                <a:cxn ang="0">
                  <a:pos x="T6" y="T7"/>
                </a:cxn>
                <a:cxn ang="0">
                  <a:pos x="T8" y="T9"/>
                </a:cxn>
              </a:cxnLst>
              <a:rect l="0" t="0" r="r" b="b"/>
              <a:pathLst>
                <a:path w="171" h="21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39" name="Freeform 403"/>
            <p:cNvSpPr/>
            <p:nvPr/>
          </p:nvSpPr>
          <p:spPr bwMode="auto">
            <a:xfrm>
              <a:off x="4026641" y="3795471"/>
              <a:ext cx="384394" cy="468629"/>
            </a:xfrm>
            <a:custGeom>
              <a:avLst/>
              <a:gdLst>
                <a:gd name="T0" fmla="*/ 0 w 172"/>
                <a:gd name="T1" fmla="*/ 30 h 210"/>
                <a:gd name="T2" fmla="*/ 0 w 172"/>
                <a:gd name="T3" fmla="*/ 204 h 210"/>
                <a:gd name="T4" fmla="*/ 172 w 172"/>
                <a:gd name="T5" fmla="*/ 210 h 210"/>
                <a:gd name="T6" fmla="*/ 146 w 172"/>
                <a:gd name="T7" fmla="*/ 36 h 210"/>
                <a:gd name="T8" fmla="*/ 0 w 172"/>
                <a:gd name="T9" fmla="*/ 30 h 210"/>
              </a:gdLst>
              <a:ahLst/>
              <a:cxnLst>
                <a:cxn ang="0">
                  <a:pos x="T0" y="T1"/>
                </a:cxn>
                <a:cxn ang="0">
                  <a:pos x="T2" y="T3"/>
                </a:cxn>
                <a:cxn ang="0">
                  <a:pos x="T4" y="T5"/>
                </a:cxn>
                <a:cxn ang="0">
                  <a:pos x="T6" y="T7"/>
                </a:cxn>
                <a:cxn ang="0">
                  <a:pos x="T8" y="T9"/>
                </a:cxn>
              </a:cxnLst>
              <a:rect l="0" t="0" r="r" b="b"/>
              <a:pathLst>
                <a:path w="172" h="21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40" name="Freeform 404"/>
            <p:cNvSpPr>
              <a:spLocks noEditPoints="1"/>
            </p:cNvSpPr>
            <p:nvPr/>
          </p:nvSpPr>
          <p:spPr bwMode="auto">
            <a:xfrm>
              <a:off x="3624452" y="3814453"/>
              <a:ext cx="797261" cy="462696"/>
            </a:xfrm>
            <a:custGeom>
              <a:avLst/>
              <a:gdLst>
                <a:gd name="T0" fmla="*/ 357 w 357"/>
                <a:gd name="T1" fmla="*/ 200 h 208"/>
                <a:gd name="T2" fmla="*/ 334 w 357"/>
                <a:gd name="T3" fmla="*/ 44 h 208"/>
                <a:gd name="T4" fmla="*/ 315 w 357"/>
                <a:gd name="T5" fmla="*/ 17 h 208"/>
                <a:gd name="T6" fmla="*/ 179 w 357"/>
                <a:gd name="T7" fmla="*/ 17 h 208"/>
                <a:gd name="T8" fmla="*/ 178 w 357"/>
                <a:gd name="T9" fmla="*/ 17 h 208"/>
                <a:gd name="T10" fmla="*/ 178 w 357"/>
                <a:gd name="T11" fmla="*/ 17 h 208"/>
                <a:gd name="T12" fmla="*/ 42 w 357"/>
                <a:gd name="T13" fmla="*/ 17 h 208"/>
                <a:gd name="T14" fmla="*/ 23 w 357"/>
                <a:gd name="T15" fmla="*/ 44 h 208"/>
                <a:gd name="T16" fmla="*/ 0 w 357"/>
                <a:gd name="T17" fmla="*/ 200 h 208"/>
                <a:gd name="T18" fmla="*/ 8 w 357"/>
                <a:gd name="T19" fmla="*/ 206 h 208"/>
                <a:gd name="T20" fmla="*/ 175 w 357"/>
                <a:gd name="T21" fmla="*/ 200 h 208"/>
                <a:gd name="T22" fmla="*/ 178 w 357"/>
                <a:gd name="T23" fmla="*/ 200 h 208"/>
                <a:gd name="T24" fmla="*/ 182 w 357"/>
                <a:gd name="T25" fmla="*/ 200 h 208"/>
                <a:gd name="T26" fmla="*/ 349 w 357"/>
                <a:gd name="T27" fmla="*/ 206 h 208"/>
                <a:gd name="T28" fmla="*/ 357 w 357"/>
                <a:gd name="T29" fmla="*/ 200 h 208"/>
                <a:gd name="T30" fmla="*/ 11 w 357"/>
                <a:gd name="T31" fmla="*/ 192 h 208"/>
                <a:gd name="T32" fmla="*/ 31 w 357"/>
                <a:gd name="T33" fmla="*/ 61 h 208"/>
                <a:gd name="T34" fmla="*/ 35 w 357"/>
                <a:gd name="T35" fmla="*/ 33 h 208"/>
                <a:gd name="T36" fmla="*/ 35 w 357"/>
                <a:gd name="T37" fmla="*/ 30 h 208"/>
                <a:gd name="T38" fmla="*/ 42 w 357"/>
                <a:gd name="T39" fmla="*/ 28 h 208"/>
                <a:gd name="T40" fmla="*/ 171 w 357"/>
                <a:gd name="T41" fmla="*/ 25 h 208"/>
                <a:gd name="T42" fmla="*/ 171 w 357"/>
                <a:gd name="T43" fmla="*/ 189 h 208"/>
                <a:gd name="T44" fmla="*/ 11 w 357"/>
                <a:gd name="T45" fmla="*/ 192 h 208"/>
                <a:gd name="T46" fmla="*/ 185 w 357"/>
                <a:gd name="T47" fmla="*/ 189 h 208"/>
                <a:gd name="T48" fmla="*/ 185 w 357"/>
                <a:gd name="T49" fmla="*/ 25 h 208"/>
                <a:gd name="T50" fmla="*/ 315 w 357"/>
                <a:gd name="T51" fmla="*/ 28 h 208"/>
                <a:gd name="T52" fmla="*/ 322 w 357"/>
                <a:gd name="T53" fmla="*/ 30 h 208"/>
                <a:gd name="T54" fmla="*/ 322 w 357"/>
                <a:gd name="T55" fmla="*/ 33 h 208"/>
                <a:gd name="T56" fmla="*/ 326 w 357"/>
                <a:gd name="T57" fmla="*/ 61 h 208"/>
                <a:gd name="T58" fmla="*/ 345 w 357"/>
                <a:gd name="T59" fmla="*/ 192 h 208"/>
                <a:gd name="T60" fmla="*/ 185 w 357"/>
                <a:gd name="T61" fmla="*/ 18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7" h="208">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sp>
        <p:nvSpPr>
          <p:cNvPr id="857" name="TextBox 856"/>
          <p:cNvSpPr txBox="1"/>
          <p:nvPr/>
        </p:nvSpPr>
        <p:spPr>
          <a:xfrm>
            <a:off x="7284096" y="2535227"/>
            <a:ext cx="2034531" cy="769441"/>
          </a:xfrm>
          <a:prstGeom prst="rect">
            <a:avLst/>
          </a:prstGeom>
          <a:noFill/>
        </p:spPr>
        <p:txBody>
          <a:bodyPr wrap="none" lIns="91440" tIns="45720" rIns="91440" bIns="45720" rtlCol="0">
            <a:spAutoFit/>
          </a:bodyPr>
          <a:lstStyle/>
          <a:p>
            <a:r>
              <a:rPr lang="en-US" sz="4400" dirty="0">
                <a:cs typeface="+mn-ea"/>
                <a:sym typeface="+mn-lt"/>
              </a:rPr>
              <a:t>109,715</a:t>
            </a:r>
            <a:endParaRPr lang="id-ID" sz="4400" dirty="0">
              <a:cs typeface="+mn-ea"/>
              <a:sym typeface="+mn-lt"/>
            </a:endParaRPr>
          </a:p>
        </p:txBody>
      </p:sp>
      <p:cxnSp>
        <p:nvCxnSpPr>
          <p:cNvPr id="863" name="Straight Connector 862"/>
          <p:cNvCxnSpPr/>
          <p:nvPr/>
        </p:nvCxnSpPr>
        <p:spPr>
          <a:xfrm>
            <a:off x="7398397" y="3855927"/>
            <a:ext cx="4061695" cy="0"/>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64" name="TextBox 863"/>
          <p:cNvSpPr txBox="1"/>
          <p:nvPr/>
        </p:nvSpPr>
        <p:spPr>
          <a:xfrm>
            <a:off x="7284095" y="3954286"/>
            <a:ext cx="1309974" cy="318100"/>
          </a:xfrm>
          <a:prstGeom prst="rect">
            <a:avLst/>
          </a:prstGeom>
          <a:noFill/>
        </p:spPr>
        <p:txBody>
          <a:bodyPr wrap="none" lIns="91440" tIns="45720" rIns="91440" bIns="45720" rtlCol="0">
            <a:spAutoFit/>
          </a:bodyPr>
          <a:lstStyle/>
          <a:p>
            <a:r>
              <a:rPr lang="zh-CN" altLang="en-US" sz="1465" b="1" dirty="0">
                <a:cs typeface="+mn-ea"/>
                <a:sym typeface="+mn-lt"/>
              </a:rPr>
              <a:t>点击输入标题</a:t>
            </a:r>
            <a:endParaRPr lang="id-ID" sz="1465" b="1" dirty="0">
              <a:cs typeface="+mn-ea"/>
              <a:sym typeface="+mn-lt"/>
            </a:endParaRPr>
          </a:p>
        </p:txBody>
      </p:sp>
      <p:grpSp>
        <p:nvGrpSpPr>
          <p:cNvPr id="902" name="Group 901"/>
          <p:cNvGrpSpPr/>
          <p:nvPr/>
        </p:nvGrpSpPr>
        <p:grpSpPr>
          <a:xfrm>
            <a:off x="7351681" y="4338693"/>
            <a:ext cx="4046736" cy="559867"/>
            <a:chOff x="7351681" y="4338693"/>
            <a:chExt cx="4046736" cy="559867"/>
          </a:xfrm>
        </p:grpSpPr>
        <p:grpSp>
          <p:nvGrpSpPr>
            <p:cNvPr id="873" name="Group 872"/>
            <p:cNvGrpSpPr/>
            <p:nvPr/>
          </p:nvGrpSpPr>
          <p:grpSpPr>
            <a:xfrm>
              <a:off x="7351681" y="4363572"/>
              <a:ext cx="460375" cy="534988"/>
              <a:chOff x="7693025" y="4505325"/>
              <a:chExt cx="460375" cy="534988"/>
            </a:xfrm>
            <a:solidFill>
              <a:schemeClr val="accent2"/>
            </a:solidFill>
          </p:grpSpPr>
          <p:sp>
            <p:nvSpPr>
              <p:cNvPr id="870"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71"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74" name="Group 873"/>
            <p:cNvGrpSpPr/>
            <p:nvPr/>
          </p:nvGrpSpPr>
          <p:grpSpPr>
            <a:xfrm>
              <a:off x="7865899" y="4356173"/>
              <a:ext cx="460375" cy="534988"/>
              <a:chOff x="7693025" y="4505325"/>
              <a:chExt cx="460375" cy="534988"/>
            </a:xfrm>
            <a:solidFill>
              <a:schemeClr val="accent2"/>
            </a:solidFill>
          </p:grpSpPr>
          <p:sp>
            <p:nvSpPr>
              <p:cNvPr id="875"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76"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78" name="Group 877"/>
            <p:cNvGrpSpPr/>
            <p:nvPr/>
          </p:nvGrpSpPr>
          <p:grpSpPr>
            <a:xfrm>
              <a:off x="8372972" y="4358307"/>
              <a:ext cx="460375" cy="534988"/>
              <a:chOff x="7693025" y="4505325"/>
              <a:chExt cx="460375" cy="534988"/>
            </a:xfrm>
            <a:solidFill>
              <a:schemeClr val="accent2"/>
            </a:solidFill>
          </p:grpSpPr>
          <p:sp>
            <p:nvSpPr>
              <p:cNvPr id="879"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80"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82" name="Group 881"/>
            <p:cNvGrpSpPr/>
            <p:nvPr/>
          </p:nvGrpSpPr>
          <p:grpSpPr>
            <a:xfrm>
              <a:off x="8887190" y="4350908"/>
              <a:ext cx="460375" cy="534988"/>
              <a:chOff x="7693025" y="4505325"/>
              <a:chExt cx="460375" cy="534988"/>
            </a:xfrm>
            <a:solidFill>
              <a:schemeClr val="accent2"/>
            </a:solidFill>
          </p:grpSpPr>
          <p:sp>
            <p:nvSpPr>
              <p:cNvPr id="883"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84"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86" name="Group 885"/>
            <p:cNvGrpSpPr/>
            <p:nvPr/>
          </p:nvGrpSpPr>
          <p:grpSpPr>
            <a:xfrm>
              <a:off x="9402533" y="4351357"/>
              <a:ext cx="460375" cy="534988"/>
              <a:chOff x="7693025" y="4505325"/>
              <a:chExt cx="460375" cy="534988"/>
            </a:xfrm>
            <a:solidFill>
              <a:schemeClr val="accent2"/>
            </a:solidFill>
          </p:grpSpPr>
          <p:sp>
            <p:nvSpPr>
              <p:cNvPr id="887"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88"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90" name="Group 889"/>
            <p:cNvGrpSpPr/>
            <p:nvPr/>
          </p:nvGrpSpPr>
          <p:grpSpPr>
            <a:xfrm>
              <a:off x="9916751" y="4343958"/>
              <a:ext cx="460375" cy="534988"/>
              <a:chOff x="7693025" y="4505325"/>
              <a:chExt cx="460375" cy="534988"/>
            </a:xfrm>
            <a:solidFill>
              <a:schemeClr val="accent2"/>
            </a:solidFill>
          </p:grpSpPr>
          <p:sp>
            <p:nvSpPr>
              <p:cNvPr id="891"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92"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94" name="Group 893"/>
            <p:cNvGrpSpPr/>
            <p:nvPr/>
          </p:nvGrpSpPr>
          <p:grpSpPr>
            <a:xfrm>
              <a:off x="10423824" y="4346092"/>
              <a:ext cx="460375" cy="534988"/>
              <a:chOff x="7693025" y="4505325"/>
              <a:chExt cx="460375" cy="534988"/>
            </a:xfrm>
            <a:solidFill>
              <a:schemeClr val="accent2"/>
            </a:solidFill>
          </p:grpSpPr>
          <p:sp>
            <p:nvSpPr>
              <p:cNvPr id="895"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896"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nvGrpSpPr>
            <p:cNvPr id="898" name="Group 897"/>
            <p:cNvGrpSpPr/>
            <p:nvPr/>
          </p:nvGrpSpPr>
          <p:grpSpPr>
            <a:xfrm>
              <a:off x="10938042" y="4338693"/>
              <a:ext cx="460375" cy="534988"/>
              <a:chOff x="7693025" y="4505325"/>
              <a:chExt cx="460375" cy="534988"/>
            </a:xfrm>
            <a:solidFill>
              <a:schemeClr val="tx1">
                <a:lumMod val="40000"/>
                <a:lumOff val="60000"/>
              </a:schemeClr>
            </a:solidFill>
          </p:grpSpPr>
          <p:sp>
            <p:nvSpPr>
              <p:cNvPr id="899" name="Freeform 412"/>
              <p:cNvSpPr>
                <a:spLocks noEditPoints="1"/>
              </p:cNvSpPr>
              <p:nvPr/>
            </p:nvSpPr>
            <p:spPr bwMode="auto">
              <a:xfrm>
                <a:off x="7693025" y="4808538"/>
                <a:ext cx="460375" cy="231775"/>
              </a:xfrm>
              <a:custGeom>
                <a:avLst/>
                <a:gdLst>
                  <a:gd name="T0" fmla="*/ 1046 w 1224"/>
                  <a:gd name="T1" fmla="*/ 192 h 614"/>
                  <a:gd name="T2" fmla="*/ 986 w 1224"/>
                  <a:gd name="T3" fmla="*/ 141 h 614"/>
                  <a:gd name="T4" fmla="*/ 823 w 1224"/>
                  <a:gd name="T5" fmla="*/ 66 h 614"/>
                  <a:gd name="T6" fmla="*/ 745 w 1224"/>
                  <a:gd name="T7" fmla="*/ 0 h 614"/>
                  <a:gd name="T8" fmla="*/ 619 w 1224"/>
                  <a:gd name="T9" fmla="*/ 125 h 614"/>
                  <a:gd name="T10" fmla="*/ 619 w 1224"/>
                  <a:gd name="T11" fmla="*/ 125 h 614"/>
                  <a:gd name="T12" fmla="*/ 674 w 1224"/>
                  <a:gd name="T13" fmla="*/ 488 h 614"/>
                  <a:gd name="T14" fmla="*/ 673 w 1224"/>
                  <a:gd name="T15" fmla="*/ 492 h 614"/>
                  <a:gd name="T16" fmla="*/ 616 w 1224"/>
                  <a:gd name="T17" fmla="*/ 569 h 614"/>
                  <a:gd name="T18" fmla="*/ 612 w 1224"/>
                  <a:gd name="T19" fmla="*/ 571 h 614"/>
                  <a:gd name="T20" fmla="*/ 608 w 1224"/>
                  <a:gd name="T21" fmla="*/ 569 h 614"/>
                  <a:gd name="T22" fmla="*/ 551 w 1224"/>
                  <a:gd name="T23" fmla="*/ 492 h 614"/>
                  <a:gd name="T24" fmla="*/ 550 w 1224"/>
                  <a:gd name="T25" fmla="*/ 488 h 614"/>
                  <a:gd name="T26" fmla="*/ 605 w 1224"/>
                  <a:gd name="T27" fmla="*/ 125 h 614"/>
                  <a:gd name="T28" fmla="*/ 605 w 1224"/>
                  <a:gd name="T29" fmla="*/ 125 h 614"/>
                  <a:gd name="T30" fmla="*/ 479 w 1224"/>
                  <a:gd name="T31" fmla="*/ 0 h 614"/>
                  <a:gd name="T32" fmla="*/ 401 w 1224"/>
                  <a:gd name="T33" fmla="*/ 66 h 614"/>
                  <a:gd name="T34" fmla="*/ 238 w 1224"/>
                  <a:gd name="T35" fmla="*/ 141 h 614"/>
                  <a:gd name="T36" fmla="*/ 178 w 1224"/>
                  <a:gd name="T37" fmla="*/ 192 h 614"/>
                  <a:gd name="T38" fmla="*/ 97 w 1224"/>
                  <a:gd name="T39" fmla="*/ 614 h 614"/>
                  <a:gd name="T40" fmla="*/ 1127 w 1224"/>
                  <a:gd name="T41" fmla="*/ 614 h 614"/>
                  <a:gd name="T42" fmla="*/ 1046 w 1224"/>
                  <a:gd name="T43" fmla="*/ 192 h 614"/>
                  <a:gd name="T44" fmla="*/ 1046 w 1224"/>
                  <a:gd name="T45" fmla="*/ 192 h 614"/>
                  <a:gd name="T46" fmla="*/ 1046 w 1224"/>
                  <a:gd name="T47" fmla="*/ 1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4" h="614">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sp>
            <p:nvSpPr>
              <p:cNvPr id="900" name="Freeform 413"/>
              <p:cNvSpPr>
                <a:spLocks noEditPoints="1"/>
              </p:cNvSpPr>
              <p:nvPr/>
            </p:nvSpPr>
            <p:spPr bwMode="auto">
              <a:xfrm>
                <a:off x="7750175" y="4505325"/>
                <a:ext cx="346075" cy="303213"/>
              </a:xfrm>
              <a:custGeom>
                <a:avLst/>
                <a:gdLst>
                  <a:gd name="T0" fmla="*/ 907 w 922"/>
                  <a:gd name="T1" fmla="*/ 422 h 806"/>
                  <a:gd name="T2" fmla="*/ 913 w 922"/>
                  <a:gd name="T3" fmla="*/ 418 h 806"/>
                  <a:gd name="T4" fmla="*/ 915 w 922"/>
                  <a:gd name="T5" fmla="*/ 412 h 806"/>
                  <a:gd name="T6" fmla="*/ 909 w 922"/>
                  <a:gd name="T7" fmla="*/ 365 h 806"/>
                  <a:gd name="T8" fmla="*/ 906 w 922"/>
                  <a:gd name="T9" fmla="*/ 332 h 806"/>
                  <a:gd name="T10" fmla="*/ 896 w 922"/>
                  <a:gd name="T11" fmla="*/ 324 h 806"/>
                  <a:gd name="T12" fmla="*/ 889 w 922"/>
                  <a:gd name="T13" fmla="*/ 324 h 806"/>
                  <a:gd name="T14" fmla="*/ 889 w 922"/>
                  <a:gd name="T15" fmla="*/ 215 h 806"/>
                  <a:gd name="T16" fmla="*/ 892 w 922"/>
                  <a:gd name="T17" fmla="*/ 214 h 806"/>
                  <a:gd name="T18" fmla="*/ 905 w 922"/>
                  <a:gd name="T19" fmla="*/ 209 h 806"/>
                  <a:gd name="T20" fmla="*/ 922 w 922"/>
                  <a:gd name="T21" fmla="*/ 184 h 806"/>
                  <a:gd name="T22" fmla="*/ 905 w 922"/>
                  <a:gd name="T23" fmla="*/ 160 h 806"/>
                  <a:gd name="T24" fmla="*/ 470 w 922"/>
                  <a:gd name="T25" fmla="*/ 3 h 806"/>
                  <a:gd name="T26" fmla="*/ 452 w 922"/>
                  <a:gd name="T27" fmla="*/ 3 h 806"/>
                  <a:gd name="T28" fmla="*/ 17 w 922"/>
                  <a:gd name="T29" fmla="*/ 160 h 806"/>
                  <a:gd name="T30" fmla="*/ 0 w 922"/>
                  <a:gd name="T31" fmla="*/ 184 h 806"/>
                  <a:gd name="T32" fmla="*/ 17 w 922"/>
                  <a:gd name="T33" fmla="*/ 209 h 806"/>
                  <a:gd name="T34" fmla="*/ 178 w 922"/>
                  <a:gd name="T35" fmla="*/ 267 h 806"/>
                  <a:gd name="T36" fmla="*/ 162 w 922"/>
                  <a:gd name="T37" fmla="*/ 390 h 806"/>
                  <a:gd name="T38" fmla="*/ 456 w 922"/>
                  <a:gd name="T39" fmla="*/ 806 h 806"/>
                  <a:gd name="T40" fmla="*/ 750 w 922"/>
                  <a:gd name="T41" fmla="*/ 390 h 806"/>
                  <a:gd name="T42" fmla="*/ 735 w 922"/>
                  <a:gd name="T43" fmla="*/ 271 h 806"/>
                  <a:gd name="T44" fmla="*/ 852 w 922"/>
                  <a:gd name="T45" fmla="*/ 228 h 806"/>
                  <a:gd name="T46" fmla="*/ 852 w 922"/>
                  <a:gd name="T47" fmla="*/ 324 h 806"/>
                  <a:gd name="T48" fmla="*/ 845 w 922"/>
                  <a:gd name="T49" fmla="*/ 324 h 806"/>
                  <a:gd name="T50" fmla="*/ 835 w 922"/>
                  <a:gd name="T51" fmla="*/ 332 h 806"/>
                  <a:gd name="T52" fmla="*/ 826 w 922"/>
                  <a:gd name="T53" fmla="*/ 412 h 806"/>
                  <a:gd name="T54" fmla="*/ 828 w 922"/>
                  <a:gd name="T55" fmla="*/ 418 h 806"/>
                  <a:gd name="T56" fmla="*/ 834 w 922"/>
                  <a:gd name="T57" fmla="*/ 422 h 806"/>
                  <a:gd name="T58" fmla="*/ 456 w 922"/>
                  <a:gd name="T59" fmla="*/ 742 h 806"/>
                  <a:gd name="T60" fmla="*/ 233 w 922"/>
                  <a:gd name="T61" fmla="*/ 456 h 806"/>
                  <a:gd name="T62" fmla="*/ 419 w 922"/>
                  <a:gd name="T63" fmla="*/ 400 h 806"/>
                  <a:gd name="T64" fmla="*/ 397 w 922"/>
                  <a:gd name="T65" fmla="*/ 463 h 806"/>
                  <a:gd name="T66" fmla="*/ 679 w 922"/>
                  <a:gd name="T67" fmla="*/ 456 h 806"/>
                  <a:gd name="T68" fmla="*/ 456 w 922"/>
                  <a:gd name="T69" fmla="*/ 742 h 806"/>
                  <a:gd name="T70" fmla="*/ 456 w 922"/>
                  <a:gd name="T71" fmla="*/ 742 h 806"/>
                  <a:gd name="T72" fmla="*/ 456 w 922"/>
                  <a:gd name="T73" fmla="*/ 74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2" h="806">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cs typeface="+mn-ea"/>
                  <a:sym typeface="+mn-lt"/>
                </a:endParaRPr>
              </a:p>
            </p:txBody>
          </p:sp>
        </p:grpSp>
      </p:grpSp>
      <p:grpSp>
        <p:nvGrpSpPr>
          <p:cNvPr id="903" name="Group 902"/>
          <p:cNvGrpSpPr/>
          <p:nvPr/>
        </p:nvGrpSpPr>
        <p:grpSpPr>
          <a:xfrm>
            <a:off x="7344536" y="5110669"/>
            <a:ext cx="4061024" cy="508000"/>
            <a:chOff x="7344536" y="5110669"/>
            <a:chExt cx="4061024" cy="508000"/>
          </a:xfrm>
        </p:grpSpPr>
        <p:sp>
          <p:nvSpPr>
            <p:cNvPr id="872" name="Freeform 414"/>
            <p:cNvSpPr>
              <a:spLocks noEditPoints="1"/>
            </p:cNvSpPr>
            <p:nvPr/>
          </p:nvSpPr>
          <p:spPr bwMode="auto">
            <a:xfrm>
              <a:off x="7344536"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877" name="Freeform 414"/>
            <p:cNvSpPr>
              <a:spLocks noEditPoints="1"/>
            </p:cNvSpPr>
            <p:nvPr/>
          </p:nvSpPr>
          <p:spPr bwMode="auto">
            <a:xfrm>
              <a:off x="7858754"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881" name="Freeform 414"/>
            <p:cNvSpPr>
              <a:spLocks noEditPoints="1"/>
            </p:cNvSpPr>
            <p:nvPr/>
          </p:nvSpPr>
          <p:spPr bwMode="auto">
            <a:xfrm>
              <a:off x="8365827"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885" name="Freeform 414"/>
            <p:cNvSpPr>
              <a:spLocks noEditPoints="1"/>
            </p:cNvSpPr>
            <p:nvPr/>
          </p:nvSpPr>
          <p:spPr bwMode="auto">
            <a:xfrm>
              <a:off x="8880045"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889" name="Freeform 414"/>
            <p:cNvSpPr>
              <a:spLocks noEditPoints="1"/>
            </p:cNvSpPr>
            <p:nvPr/>
          </p:nvSpPr>
          <p:spPr bwMode="auto">
            <a:xfrm>
              <a:off x="9395388"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893" name="Freeform 414"/>
            <p:cNvSpPr>
              <a:spLocks noEditPoints="1"/>
            </p:cNvSpPr>
            <p:nvPr/>
          </p:nvSpPr>
          <p:spPr bwMode="auto">
            <a:xfrm>
              <a:off x="9909606"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vert="horz" wrap="square" lIns="121920" tIns="60960" rIns="121920" bIns="60960" numCol="1" anchor="t" anchorCtr="0" compatLnSpc="1"/>
            <a:lstStyle/>
            <a:p>
              <a:endParaRPr lang="en-US" sz="2400">
                <a:cs typeface="+mn-ea"/>
                <a:sym typeface="+mn-lt"/>
              </a:endParaRPr>
            </a:p>
          </p:txBody>
        </p:sp>
        <p:sp>
          <p:nvSpPr>
            <p:cNvPr id="897" name="Freeform 414"/>
            <p:cNvSpPr>
              <a:spLocks noEditPoints="1"/>
            </p:cNvSpPr>
            <p:nvPr/>
          </p:nvSpPr>
          <p:spPr bwMode="auto">
            <a:xfrm>
              <a:off x="10416679"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tx1">
                <a:lumMod val="40000"/>
                <a:lumOff val="6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901" name="Freeform 414"/>
            <p:cNvSpPr>
              <a:spLocks noEditPoints="1"/>
            </p:cNvSpPr>
            <p:nvPr/>
          </p:nvSpPr>
          <p:spPr bwMode="auto">
            <a:xfrm>
              <a:off x="10930897" y="5110669"/>
              <a:ext cx="474663" cy="508000"/>
            </a:xfrm>
            <a:custGeom>
              <a:avLst/>
              <a:gdLst>
                <a:gd name="T0" fmla="*/ 1077 w 1260"/>
                <a:gd name="T1" fmla="*/ 881 h 1347"/>
                <a:gd name="T2" fmla="*/ 1016 w 1260"/>
                <a:gd name="T3" fmla="*/ 828 h 1347"/>
                <a:gd name="T4" fmla="*/ 933 w 1260"/>
                <a:gd name="T5" fmla="*/ 790 h 1347"/>
                <a:gd name="T6" fmla="*/ 932 w 1260"/>
                <a:gd name="T7" fmla="*/ 395 h 1347"/>
                <a:gd name="T8" fmla="*/ 914 w 1260"/>
                <a:gd name="T9" fmla="*/ 263 h 1347"/>
                <a:gd name="T10" fmla="*/ 1017 w 1260"/>
                <a:gd name="T11" fmla="*/ 226 h 1347"/>
                <a:gd name="T12" fmla="*/ 1017 w 1260"/>
                <a:gd name="T13" fmla="*/ 321 h 1347"/>
                <a:gd name="T14" fmla="*/ 1010 w 1260"/>
                <a:gd name="T15" fmla="*/ 321 h 1347"/>
                <a:gd name="T16" fmla="*/ 1001 w 1260"/>
                <a:gd name="T17" fmla="*/ 329 h 1347"/>
                <a:gd name="T18" fmla="*/ 991 w 1260"/>
                <a:gd name="T19" fmla="*/ 408 h 1347"/>
                <a:gd name="T20" fmla="*/ 993 w 1260"/>
                <a:gd name="T21" fmla="*/ 415 h 1347"/>
                <a:gd name="T22" fmla="*/ 1000 w 1260"/>
                <a:gd name="T23" fmla="*/ 418 h 1347"/>
                <a:gd name="T24" fmla="*/ 1072 w 1260"/>
                <a:gd name="T25" fmla="*/ 418 h 1347"/>
                <a:gd name="T26" fmla="*/ 1078 w 1260"/>
                <a:gd name="T27" fmla="*/ 415 h 1347"/>
                <a:gd name="T28" fmla="*/ 1080 w 1260"/>
                <a:gd name="T29" fmla="*/ 408 h 1347"/>
                <a:gd name="T30" fmla="*/ 1074 w 1260"/>
                <a:gd name="T31" fmla="*/ 362 h 1347"/>
                <a:gd name="T32" fmla="*/ 1070 w 1260"/>
                <a:gd name="T33" fmla="*/ 329 h 1347"/>
                <a:gd name="T34" fmla="*/ 1061 w 1260"/>
                <a:gd name="T35" fmla="*/ 321 h 1347"/>
                <a:gd name="T36" fmla="*/ 1054 w 1260"/>
                <a:gd name="T37" fmla="*/ 321 h 1347"/>
                <a:gd name="T38" fmla="*/ 1054 w 1260"/>
                <a:gd name="T39" fmla="*/ 213 h 1347"/>
                <a:gd name="T40" fmla="*/ 1057 w 1260"/>
                <a:gd name="T41" fmla="*/ 212 h 1347"/>
                <a:gd name="T42" fmla="*/ 1070 w 1260"/>
                <a:gd name="T43" fmla="*/ 207 h 1347"/>
                <a:gd name="T44" fmla="*/ 1087 w 1260"/>
                <a:gd name="T45" fmla="*/ 183 h 1347"/>
                <a:gd name="T46" fmla="*/ 1070 w 1260"/>
                <a:gd name="T47" fmla="*/ 158 h 1347"/>
                <a:gd name="T48" fmla="*/ 639 w 1260"/>
                <a:gd name="T49" fmla="*/ 3 h 1347"/>
                <a:gd name="T50" fmla="*/ 621 w 1260"/>
                <a:gd name="T51" fmla="*/ 3 h 1347"/>
                <a:gd name="T52" fmla="*/ 190 w 1260"/>
                <a:gd name="T53" fmla="*/ 158 h 1347"/>
                <a:gd name="T54" fmla="*/ 173 w 1260"/>
                <a:gd name="T55" fmla="*/ 183 h 1347"/>
                <a:gd name="T56" fmla="*/ 190 w 1260"/>
                <a:gd name="T57" fmla="*/ 207 h 1347"/>
                <a:gd name="T58" fmla="*/ 347 w 1260"/>
                <a:gd name="T59" fmla="*/ 264 h 1347"/>
                <a:gd name="T60" fmla="*/ 327 w 1260"/>
                <a:gd name="T61" fmla="*/ 399 h 1347"/>
                <a:gd name="T62" fmla="*/ 327 w 1260"/>
                <a:gd name="T63" fmla="*/ 790 h 1347"/>
                <a:gd name="T64" fmla="*/ 245 w 1260"/>
                <a:gd name="T65" fmla="*/ 828 h 1347"/>
                <a:gd name="T66" fmla="*/ 183 w 1260"/>
                <a:gd name="T67" fmla="*/ 881 h 1347"/>
                <a:gd name="T68" fmla="*/ 99 w 1260"/>
                <a:gd name="T69" fmla="*/ 1347 h 1347"/>
                <a:gd name="T70" fmla="*/ 1161 w 1260"/>
                <a:gd name="T71" fmla="*/ 1347 h 1347"/>
                <a:gd name="T72" fmla="*/ 1077 w 1260"/>
                <a:gd name="T73" fmla="*/ 881 h 1347"/>
                <a:gd name="T74" fmla="*/ 796 w 1260"/>
                <a:gd name="T75" fmla="*/ 841 h 1347"/>
                <a:gd name="T76" fmla="*/ 630 w 1260"/>
                <a:gd name="T77" fmla="*/ 1049 h 1347"/>
                <a:gd name="T78" fmla="*/ 630 w 1260"/>
                <a:gd name="T79" fmla="*/ 1049 h 1347"/>
                <a:gd name="T80" fmla="*/ 464 w 1260"/>
                <a:gd name="T81" fmla="*/ 841 h 1347"/>
                <a:gd name="T82" fmla="*/ 555 w 1260"/>
                <a:gd name="T83" fmla="*/ 751 h 1347"/>
                <a:gd name="T84" fmla="*/ 393 w 1260"/>
                <a:gd name="T85" fmla="*/ 497 h 1347"/>
                <a:gd name="T86" fmla="*/ 385 w 1260"/>
                <a:gd name="T87" fmla="*/ 450 h 1347"/>
                <a:gd name="T88" fmla="*/ 688 w 1260"/>
                <a:gd name="T89" fmla="*/ 353 h 1347"/>
                <a:gd name="T90" fmla="*/ 867 w 1260"/>
                <a:gd name="T91" fmla="*/ 498 h 1347"/>
                <a:gd name="T92" fmla="*/ 703 w 1260"/>
                <a:gd name="T93" fmla="*/ 751 h 1347"/>
                <a:gd name="T94" fmla="*/ 796 w 1260"/>
                <a:gd name="T95" fmla="*/ 841 h 1347"/>
                <a:gd name="T96" fmla="*/ 796 w 1260"/>
                <a:gd name="T97" fmla="*/ 841 h 1347"/>
                <a:gd name="T98" fmla="*/ 796 w 1260"/>
                <a:gd name="T99" fmla="*/ 841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0" h="1347">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tx1">
                <a:lumMod val="40000"/>
                <a:lumOff val="60000"/>
              </a:schemeClr>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320" name="组合 319"/>
          <p:cNvGrpSpPr/>
          <p:nvPr/>
        </p:nvGrpSpPr>
        <p:grpSpPr>
          <a:xfrm>
            <a:off x="9441647" y="2664010"/>
            <a:ext cx="1934629" cy="1098545"/>
            <a:chOff x="468937" y="2419540"/>
            <a:chExt cx="1934629" cy="1098545"/>
          </a:xfrm>
        </p:grpSpPr>
        <p:sp>
          <p:nvSpPr>
            <p:cNvPr id="321"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322" name="矩形 321"/>
            <p:cNvSpPr/>
            <p:nvPr/>
          </p:nvSpPr>
          <p:spPr>
            <a:xfrm>
              <a:off x="470268" y="2823664"/>
              <a:ext cx="1933298" cy="694421"/>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a:t>
              </a:r>
              <a:endParaRPr lang="en-US" altLang="zh-CN" sz="900" dirty="0"/>
            </a:p>
          </p:txBody>
        </p:sp>
      </p:grpSp>
      <p:pic>
        <p:nvPicPr>
          <p:cNvPr id="318" name="图片 3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319"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323" name="图片 3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fade/>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61"/>
                                            </p:tgtEl>
                                            <p:attrNameLst>
                                              <p:attrName>style.visibility</p:attrName>
                                            </p:attrNameLst>
                                          </p:cBhvr>
                                          <p:to>
                                            <p:strVal val="visible"/>
                                          </p:to>
                                        </p:set>
                                        <p:animEffect transition="in" filter="fade">
                                          <p:cBhvr>
                                            <p:cTn id="7" dur="500"/>
                                            <p:tgtEl>
                                              <p:spTgt spid="761"/>
                                            </p:tgtEl>
                                          </p:cBhvr>
                                        </p:animEffect>
                                        <p:anim calcmode="lin" valueType="num">
                                          <p:cBhvr>
                                            <p:cTn id="8" dur="500" fill="hold"/>
                                            <p:tgtEl>
                                              <p:spTgt spid="761"/>
                                            </p:tgtEl>
                                            <p:attrNameLst>
                                              <p:attrName>ppt_x</p:attrName>
                                            </p:attrNameLst>
                                          </p:cBhvr>
                                          <p:tavLst>
                                            <p:tav tm="0">
                                              <p:val>
                                                <p:strVal val="#ppt_x"/>
                                              </p:val>
                                            </p:tav>
                                            <p:tav tm="100000">
                                              <p:val>
                                                <p:strVal val="#ppt_x"/>
                                              </p:val>
                                            </p:tav>
                                          </p:tavLst>
                                        </p:anim>
                                        <p:anim calcmode="lin" valueType="num">
                                          <p:cBhvr>
                                            <p:cTn id="9" dur="450" decel="100000" fill="hold"/>
                                            <p:tgtEl>
                                              <p:spTgt spid="76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76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809"/>
                                            </p:tgtEl>
                                            <p:attrNameLst>
                                              <p:attrName>style.visibility</p:attrName>
                                            </p:attrNameLst>
                                          </p:cBhvr>
                                          <p:to>
                                            <p:strVal val="visible"/>
                                          </p:to>
                                        </p:set>
                                        <p:animEffect transition="in" filter="fade">
                                          <p:cBhvr>
                                            <p:cTn id="13" dur="500"/>
                                            <p:tgtEl>
                                              <p:spTgt spid="809"/>
                                            </p:tgtEl>
                                          </p:cBhvr>
                                        </p:animEffect>
                                        <p:anim calcmode="lin" valueType="num">
                                          <p:cBhvr>
                                            <p:cTn id="14" dur="500" fill="hold"/>
                                            <p:tgtEl>
                                              <p:spTgt spid="809"/>
                                            </p:tgtEl>
                                            <p:attrNameLst>
                                              <p:attrName>ppt_x</p:attrName>
                                            </p:attrNameLst>
                                          </p:cBhvr>
                                          <p:tavLst>
                                            <p:tav tm="0">
                                              <p:val>
                                                <p:strVal val="#ppt_x"/>
                                              </p:val>
                                            </p:tav>
                                            <p:tav tm="100000">
                                              <p:val>
                                                <p:strVal val="#ppt_x"/>
                                              </p:val>
                                            </p:tav>
                                          </p:tavLst>
                                        </p:anim>
                                        <p:anim calcmode="lin" valueType="num">
                                          <p:cBhvr>
                                            <p:cTn id="15" dur="450" decel="100000" fill="hold"/>
                                            <p:tgtEl>
                                              <p:spTgt spid="809"/>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80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787"/>
                                            </p:tgtEl>
                                            <p:attrNameLst>
                                              <p:attrName>style.visibility</p:attrName>
                                            </p:attrNameLst>
                                          </p:cBhvr>
                                          <p:to>
                                            <p:strVal val="visible"/>
                                          </p:to>
                                        </p:set>
                                        <p:animEffect transition="in" filter="fade">
                                          <p:cBhvr>
                                            <p:cTn id="19" dur="500"/>
                                            <p:tgtEl>
                                              <p:spTgt spid="787"/>
                                            </p:tgtEl>
                                          </p:cBhvr>
                                        </p:animEffect>
                                        <p:anim calcmode="lin" valueType="num">
                                          <p:cBhvr>
                                            <p:cTn id="20" dur="500" fill="hold"/>
                                            <p:tgtEl>
                                              <p:spTgt spid="787"/>
                                            </p:tgtEl>
                                            <p:attrNameLst>
                                              <p:attrName>ppt_x</p:attrName>
                                            </p:attrNameLst>
                                          </p:cBhvr>
                                          <p:tavLst>
                                            <p:tav tm="0">
                                              <p:val>
                                                <p:strVal val="#ppt_x"/>
                                              </p:val>
                                            </p:tav>
                                            <p:tav tm="100000">
                                              <p:val>
                                                <p:strVal val="#ppt_x"/>
                                              </p:val>
                                            </p:tav>
                                          </p:tavLst>
                                        </p:anim>
                                        <p:anim calcmode="lin" valueType="num">
                                          <p:cBhvr>
                                            <p:cTn id="21" dur="450" decel="100000" fill="hold"/>
                                            <p:tgtEl>
                                              <p:spTgt spid="787"/>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78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831"/>
                                            </p:tgtEl>
                                            <p:attrNameLst>
                                              <p:attrName>style.visibility</p:attrName>
                                            </p:attrNameLst>
                                          </p:cBhvr>
                                          <p:to>
                                            <p:strVal val="visible"/>
                                          </p:to>
                                        </p:set>
                                        <p:animEffect transition="in" filter="fade">
                                          <p:cBhvr>
                                            <p:cTn id="25" dur="500"/>
                                            <p:tgtEl>
                                              <p:spTgt spid="831"/>
                                            </p:tgtEl>
                                          </p:cBhvr>
                                        </p:animEffect>
                                        <p:anim calcmode="lin" valueType="num">
                                          <p:cBhvr>
                                            <p:cTn id="26" dur="500" fill="hold"/>
                                            <p:tgtEl>
                                              <p:spTgt spid="831"/>
                                            </p:tgtEl>
                                            <p:attrNameLst>
                                              <p:attrName>ppt_x</p:attrName>
                                            </p:attrNameLst>
                                          </p:cBhvr>
                                          <p:tavLst>
                                            <p:tav tm="0">
                                              <p:val>
                                                <p:strVal val="#ppt_x"/>
                                              </p:val>
                                            </p:tav>
                                            <p:tav tm="100000">
                                              <p:val>
                                                <p:strVal val="#ppt_x"/>
                                              </p:val>
                                            </p:tav>
                                          </p:tavLst>
                                        </p:anim>
                                        <p:anim calcmode="lin" valueType="num">
                                          <p:cBhvr>
                                            <p:cTn id="27" dur="450" decel="100000" fill="hold"/>
                                            <p:tgtEl>
                                              <p:spTgt spid="831"/>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83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665"/>
                                            </p:tgtEl>
                                            <p:attrNameLst>
                                              <p:attrName>style.visibility</p:attrName>
                                            </p:attrNameLst>
                                          </p:cBhvr>
                                          <p:to>
                                            <p:strVal val="visible"/>
                                          </p:to>
                                        </p:set>
                                        <p:animEffect transition="in" filter="fade">
                                          <p:cBhvr>
                                            <p:cTn id="31" dur="500"/>
                                            <p:tgtEl>
                                              <p:spTgt spid="665"/>
                                            </p:tgtEl>
                                          </p:cBhvr>
                                        </p:animEffect>
                                        <p:anim calcmode="lin" valueType="num">
                                          <p:cBhvr>
                                            <p:cTn id="32" dur="500" fill="hold"/>
                                            <p:tgtEl>
                                              <p:spTgt spid="665"/>
                                            </p:tgtEl>
                                            <p:attrNameLst>
                                              <p:attrName>ppt_x</p:attrName>
                                            </p:attrNameLst>
                                          </p:cBhvr>
                                          <p:tavLst>
                                            <p:tav tm="0">
                                              <p:val>
                                                <p:strVal val="#ppt_x"/>
                                              </p:val>
                                            </p:tav>
                                            <p:tav tm="100000">
                                              <p:val>
                                                <p:strVal val="#ppt_x"/>
                                              </p:val>
                                            </p:tav>
                                          </p:tavLst>
                                        </p:anim>
                                        <p:anim calcmode="lin" valueType="num">
                                          <p:cBhvr>
                                            <p:cTn id="33" dur="450" decel="100000" fill="hold"/>
                                            <p:tgtEl>
                                              <p:spTgt spid="665"/>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665"/>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713"/>
                                            </p:tgtEl>
                                            <p:attrNameLst>
                                              <p:attrName>style.visibility</p:attrName>
                                            </p:attrNameLst>
                                          </p:cBhvr>
                                          <p:to>
                                            <p:strVal val="visible"/>
                                          </p:to>
                                        </p:set>
                                        <p:animEffect transition="in" filter="fade">
                                          <p:cBhvr>
                                            <p:cTn id="37" dur="500"/>
                                            <p:tgtEl>
                                              <p:spTgt spid="713"/>
                                            </p:tgtEl>
                                          </p:cBhvr>
                                        </p:animEffect>
                                        <p:anim calcmode="lin" valueType="num">
                                          <p:cBhvr>
                                            <p:cTn id="38" dur="500" fill="hold"/>
                                            <p:tgtEl>
                                              <p:spTgt spid="713"/>
                                            </p:tgtEl>
                                            <p:attrNameLst>
                                              <p:attrName>ppt_x</p:attrName>
                                            </p:attrNameLst>
                                          </p:cBhvr>
                                          <p:tavLst>
                                            <p:tav tm="0">
                                              <p:val>
                                                <p:strVal val="#ppt_x"/>
                                              </p:val>
                                            </p:tav>
                                            <p:tav tm="100000">
                                              <p:val>
                                                <p:strVal val="#ppt_x"/>
                                              </p:val>
                                            </p:tav>
                                          </p:tavLst>
                                        </p:anim>
                                        <p:anim calcmode="lin" valueType="num">
                                          <p:cBhvr>
                                            <p:cTn id="39" dur="450" decel="100000" fill="hold"/>
                                            <p:tgtEl>
                                              <p:spTgt spid="713"/>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713"/>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691"/>
                                            </p:tgtEl>
                                            <p:attrNameLst>
                                              <p:attrName>style.visibility</p:attrName>
                                            </p:attrNameLst>
                                          </p:cBhvr>
                                          <p:to>
                                            <p:strVal val="visible"/>
                                          </p:to>
                                        </p:set>
                                        <p:animEffect transition="in" filter="fade">
                                          <p:cBhvr>
                                            <p:cTn id="43" dur="500"/>
                                            <p:tgtEl>
                                              <p:spTgt spid="691"/>
                                            </p:tgtEl>
                                          </p:cBhvr>
                                        </p:animEffect>
                                        <p:anim calcmode="lin" valueType="num">
                                          <p:cBhvr>
                                            <p:cTn id="44" dur="500" fill="hold"/>
                                            <p:tgtEl>
                                              <p:spTgt spid="691"/>
                                            </p:tgtEl>
                                            <p:attrNameLst>
                                              <p:attrName>ppt_x</p:attrName>
                                            </p:attrNameLst>
                                          </p:cBhvr>
                                          <p:tavLst>
                                            <p:tav tm="0">
                                              <p:val>
                                                <p:strVal val="#ppt_x"/>
                                              </p:val>
                                            </p:tav>
                                            <p:tav tm="100000">
                                              <p:val>
                                                <p:strVal val="#ppt_x"/>
                                              </p:val>
                                            </p:tav>
                                          </p:tavLst>
                                        </p:anim>
                                        <p:anim calcmode="lin" valueType="num">
                                          <p:cBhvr>
                                            <p:cTn id="45" dur="450" decel="100000" fill="hold"/>
                                            <p:tgtEl>
                                              <p:spTgt spid="691"/>
                                            </p:tgtEl>
                                            <p:attrNameLst>
                                              <p:attrName>ppt_y</p:attrName>
                                            </p:attrNameLst>
                                          </p:cBhvr>
                                          <p:tavLst>
                                            <p:tav tm="0">
                                              <p:val>
                                                <p:strVal val="#ppt_y+1"/>
                                              </p:val>
                                            </p:tav>
                                            <p:tav tm="100000">
                                              <p:val>
                                                <p:strVal val="#ppt_y-.03"/>
                                              </p:val>
                                            </p:tav>
                                          </p:tavLst>
                                        </p:anim>
                                        <p:anim calcmode="lin" valueType="num">
                                          <p:cBhvr>
                                            <p:cTn id="46" dur="50" accel="100000" fill="hold">
                                              <p:stCondLst>
                                                <p:cond delay="450"/>
                                              </p:stCondLst>
                                            </p:cTn>
                                            <p:tgtEl>
                                              <p:spTgt spid="691"/>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735"/>
                                            </p:tgtEl>
                                            <p:attrNameLst>
                                              <p:attrName>style.visibility</p:attrName>
                                            </p:attrNameLst>
                                          </p:cBhvr>
                                          <p:to>
                                            <p:strVal val="visible"/>
                                          </p:to>
                                        </p:set>
                                        <p:animEffect transition="in" filter="fade">
                                          <p:cBhvr>
                                            <p:cTn id="49" dur="500"/>
                                            <p:tgtEl>
                                              <p:spTgt spid="735"/>
                                            </p:tgtEl>
                                          </p:cBhvr>
                                        </p:animEffect>
                                        <p:anim calcmode="lin" valueType="num">
                                          <p:cBhvr>
                                            <p:cTn id="50" dur="500" fill="hold"/>
                                            <p:tgtEl>
                                              <p:spTgt spid="735"/>
                                            </p:tgtEl>
                                            <p:attrNameLst>
                                              <p:attrName>ppt_x</p:attrName>
                                            </p:attrNameLst>
                                          </p:cBhvr>
                                          <p:tavLst>
                                            <p:tav tm="0">
                                              <p:val>
                                                <p:strVal val="#ppt_x"/>
                                              </p:val>
                                            </p:tav>
                                            <p:tav tm="100000">
                                              <p:val>
                                                <p:strVal val="#ppt_x"/>
                                              </p:val>
                                            </p:tav>
                                          </p:tavLst>
                                        </p:anim>
                                        <p:anim calcmode="lin" valueType="num">
                                          <p:cBhvr>
                                            <p:cTn id="51" dur="450" decel="100000" fill="hold"/>
                                            <p:tgtEl>
                                              <p:spTgt spid="735"/>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735"/>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416"/>
                                            </p:tgtEl>
                                            <p:attrNameLst>
                                              <p:attrName>style.visibility</p:attrName>
                                            </p:attrNameLst>
                                          </p:cBhvr>
                                          <p:to>
                                            <p:strVal val="visible"/>
                                          </p:to>
                                        </p:set>
                                        <p:animEffect transition="in" filter="fade">
                                          <p:cBhvr>
                                            <p:cTn id="55" dur="500"/>
                                            <p:tgtEl>
                                              <p:spTgt spid="416"/>
                                            </p:tgtEl>
                                          </p:cBhvr>
                                        </p:animEffect>
                                        <p:anim calcmode="lin" valueType="num">
                                          <p:cBhvr>
                                            <p:cTn id="56" dur="500" fill="hold"/>
                                            <p:tgtEl>
                                              <p:spTgt spid="416"/>
                                            </p:tgtEl>
                                            <p:attrNameLst>
                                              <p:attrName>ppt_x</p:attrName>
                                            </p:attrNameLst>
                                          </p:cBhvr>
                                          <p:tavLst>
                                            <p:tav tm="0">
                                              <p:val>
                                                <p:strVal val="#ppt_x"/>
                                              </p:val>
                                            </p:tav>
                                            <p:tav tm="100000">
                                              <p:val>
                                                <p:strVal val="#ppt_x"/>
                                              </p:val>
                                            </p:tav>
                                          </p:tavLst>
                                        </p:anim>
                                        <p:anim calcmode="lin" valueType="num">
                                          <p:cBhvr>
                                            <p:cTn id="57" dur="450" decel="100000" fill="hold"/>
                                            <p:tgtEl>
                                              <p:spTgt spid="416"/>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416"/>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428"/>
                                            </p:tgtEl>
                                            <p:attrNameLst>
                                              <p:attrName>style.visibility</p:attrName>
                                            </p:attrNameLst>
                                          </p:cBhvr>
                                          <p:to>
                                            <p:strVal val="visible"/>
                                          </p:to>
                                        </p:set>
                                        <p:animEffect transition="in" filter="fade">
                                          <p:cBhvr>
                                            <p:cTn id="61" dur="500"/>
                                            <p:tgtEl>
                                              <p:spTgt spid="428"/>
                                            </p:tgtEl>
                                          </p:cBhvr>
                                        </p:animEffect>
                                        <p:anim calcmode="lin" valueType="num">
                                          <p:cBhvr>
                                            <p:cTn id="62" dur="500" fill="hold"/>
                                            <p:tgtEl>
                                              <p:spTgt spid="428"/>
                                            </p:tgtEl>
                                            <p:attrNameLst>
                                              <p:attrName>ppt_x</p:attrName>
                                            </p:attrNameLst>
                                          </p:cBhvr>
                                          <p:tavLst>
                                            <p:tav tm="0">
                                              <p:val>
                                                <p:strVal val="#ppt_x"/>
                                              </p:val>
                                            </p:tav>
                                            <p:tav tm="100000">
                                              <p:val>
                                                <p:strVal val="#ppt_x"/>
                                              </p:val>
                                            </p:tav>
                                          </p:tavLst>
                                        </p:anim>
                                        <p:anim calcmode="lin" valueType="num">
                                          <p:cBhvr>
                                            <p:cTn id="63" dur="450" decel="100000" fill="hold"/>
                                            <p:tgtEl>
                                              <p:spTgt spid="428"/>
                                            </p:tgtEl>
                                            <p:attrNameLst>
                                              <p:attrName>ppt_y</p:attrName>
                                            </p:attrNameLst>
                                          </p:cBhvr>
                                          <p:tavLst>
                                            <p:tav tm="0">
                                              <p:val>
                                                <p:strVal val="#ppt_y+1"/>
                                              </p:val>
                                            </p:tav>
                                            <p:tav tm="100000">
                                              <p:val>
                                                <p:strVal val="#ppt_y-.03"/>
                                              </p:val>
                                            </p:tav>
                                          </p:tavLst>
                                        </p:anim>
                                        <p:anim calcmode="lin" valueType="num">
                                          <p:cBhvr>
                                            <p:cTn id="64" dur="50" accel="100000" fill="hold">
                                              <p:stCondLst>
                                                <p:cond delay="450"/>
                                              </p:stCondLst>
                                            </p:cTn>
                                            <p:tgtEl>
                                              <p:spTgt spid="428"/>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425"/>
                                            </p:tgtEl>
                                            <p:attrNameLst>
                                              <p:attrName>style.visibility</p:attrName>
                                            </p:attrNameLst>
                                          </p:cBhvr>
                                          <p:to>
                                            <p:strVal val="visible"/>
                                          </p:to>
                                        </p:set>
                                        <p:animEffect transition="in" filter="fade">
                                          <p:cBhvr>
                                            <p:cTn id="67" dur="500"/>
                                            <p:tgtEl>
                                              <p:spTgt spid="425"/>
                                            </p:tgtEl>
                                          </p:cBhvr>
                                        </p:animEffect>
                                        <p:anim calcmode="lin" valueType="num">
                                          <p:cBhvr>
                                            <p:cTn id="68" dur="500" fill="hold"/>
                                            <p:tgtEl>
                                              <p:spTgt spid="425"/>
                                            </p:tgtEl>
                                            <p:attrNameLst>
                                              <p:attrName>ppt_x</p:attrName>
                                            </p:attrNameLst>
                                          </p:cBhvr>
                                          <p:tavLst>
                                            <p:tav tm="0">
                                              <p:val>
                                                <p:strVal val="#ppt_x"/>
                                              </p:val>
                                            </p:tav>
                                            <p:tav tm="100000">
                                              <p:val>
                                                <p:strVal val="#ppt_x"/>
                                              </p:val>
                                            </p:tav>
                                          </p:tavLst>
                                        </p:anim>
                                        <p:anim calcmode="lin" valueType="num">
                                          <p:cBhvr>
                                            <p:cTn id="69" dur="450" decel="100000" fill="hold"/>
                                            <p:tgtEl>
                                              <p:spTgt spid="425"/>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425"/>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525"/>
                                            </p:tgtEl>
                                            <p:attrNameLst>
                                              <p:attrName>style.visibility</p:attrName>
                                            </p:attrNameLst>
                                          </p:cBhvr>
                                          <p:to>
                                            <p:strVal val="visible"/>
                                          </p:to>
                                        </p:set>
                                        <p:animEffect transition="in" filter="fade">
                                          <p:cBhvr>
                                            <p:cTn id="73" dur="500"/>
                                            <p:tgtEl>
                                              <p:spTgt spid="525"/>
                                            </p:tgtEl>
                                          </p:cBhvr>
                                        </p:animEffect>
                                        <p:anim calcmode="lin" valueType="num">
                                          <p:cBhvr>
                                            <p:cTn id="74" dur="500" fill="hold"/>
                                            <p:tgtEl>
                                              <p:spTgt spid="525"/>
                                            </p:tgtEl>
                                            <p:attrNameLst>
                                              <p:attrName>ppt_x</p:attrName>
                                            </p:attrNameLst>
                                          </p:cBhvr>
                                          <p:tavLst>
                                            <p:tav tm="0">
                                              <p:val>
                                                <p:strVal val="#ppt_x"/>
                                              </p:val>
                                            </p:tav>
                                            <p:tav tm="100000">
                                              <p:val>
                                                <p:strVal val="#ppt_x"/>
                                              </p:val>
                                            </p:tav>
                                          </p:tavLst>
                                        </p:anim>
                                        <p:anim calcmode="lin" valueType="num">
                                          <p:cBhvr>
                                            <p:cTn id="75" dur="450" decel="100000" fill="hold"/>
                                            <p:tgtEl>
                                              <p:spTgt spid="52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525"/>
                                            </p:tgtEl>
                                            <p:attrNameLst>
                                              <p:attrName>ppt_y</p:attrName>
                                            </p:attrNameLst>
                                          </p:cBhvr>
                                          <p:tavLst>
                                            <p:tav tm="0">
                                              <p:val>
                                                <p:strVal val="#ppt_y-.03"/>
                                              </p:val>
                                            </p:tav>
                                            <p:tav tm="100000">
                                              <p:val>
                                                <p:strVal val="#ppt_y"/>
                                              </p:val>
                                            </p:tav>
                                          </p:tavLst>
                                        </p:anim>
                                      </p:childTnLst>
                                    </p:cTn>
                                  </p:par>
                                </p:childTnLst>
                              </p:cTn>
                            </p:par>
                            <p:par>
                              <p:cTn id="77" fill="hold">
                                <p:stCondLst>
                                  <p:cond delay="500"/>
                                </p:stCondLst>
                                <p:childTnLst>
                                  <p:par>
                                    <p:cTn id="78" presetID="12" presetClass="entr" presetSubtype="4" fill="hold" nodeType="afterEffect">
                                      <p:stCondLst>
                                        <p:cond delay="0"/>
                                      </p:stCondLst>
                                      <p:childTnLst>
                                        <p:set>
                                          <p:cBhvr>
                                            <p:cTn id="79" dur="1" fill="hold">
                                              <p:stCondLst>
                                                <p:cond delay="0"/>
                                              </p:stCondLst>
                                            </p:cTn>
                                            <p:tgtEl>
                                              <p:spTgt spid="797"/>
                                            </p:tgtEl>
                                            <p:attrNameLst>
                                              <p:attrName>style.visibility</p:attrName>
                                            </p:attrNameLst>
                                          </p:cBhvr>
                                          <p:to>
                                            <p:strVal val="visible"/>
                                          </p:to>
                                        </p:set>
                                        <p:anim calcmode="lin" valueType="num">
                                          <p:cBhvr additive="base">
                                            <p:cTn id="80" dur="500"/>
                                            <p:tgtEl>
                                              <p:spTgt spid="797"/>
                                            </p:tgtEl>
                                            <p:attrNameLst>
                                              <p:attrName>ppt_y</p:attrName>
                                            </p:attrNameLst>
                                          </p:cBhvr>
                                          <p:tavLst>
                                            <p:tav tm="0">
                                              <p:val>
                                                <p:strVal val="#ppt_y+#ppt_h*1.125000"/>
                                              </p:val>
                                            </p:tav>
                                            <p:tav tm="100000">
                                              <p:val>
                                                <p:strVal val="#ppt_y"/>
                                              </p:val>
                                            </p:tav>
                                          </p:tavLst>
                                        </p:anim>
                                        <p:animEffect transition="in" filter="wipe(up)">
                                          <p:cBhvr>
                                            <p:cTn id="81" dur="500"/>
                                            <p:tgtEl>
                                              <p:spTgt spid="797"/>
                                            </p:tgtEl>
                                          </p:cBhvr>
                                        </p:animEffect>
                                      </p:childTnLst>
                                    </p:cTn>
                                  </p:par>
                                  <p:par>
                                    <p:cTn id="82" presetID="12" presetClass="entr" presetSubtype="4" fill="hold" nodeType="withEffect">
                                      <p:stCondLst>
                                        <p:cond delay="0"/>
                                      </p:stCondLst>
                                      <p:childTnLst>
                                        <p:set>
                                          <p:cBhvr>
                                            <p:cTn id="83" dur="1" fill="hold">
                                              <p:stCondLst>
                                                <p:cond delay="0"/>
                                              </p:stCondLst>
                                            </p:cTn>
                                            <p:tgtEl>
                                              <p:spTgt spid="745"/>
                                            </p:tgtEl>
                                            <p:attrNameLst>
                                              <p:attrName>style.visibility</p:attrName>
                                            </p:attrNameLst>
                                          </p:cBhvr>
                                          <p:to>
                                            <p:strVal val="visible"/>
                                          </p:to>
                                        </p:set>
                                        <p:anim calcmode="lin" valueType="num">
                                          <p:cBhvr additive="base">
                                            <p:cTn id="84" dur="500"/>
                                            <p:tgtEl>
                                              <p:spTgt spid="745"/>
                                            </p:tgtEl>
                                            <p:attrNameLst>
                                              <p:attrName>ppt_y</p:attrName>
                                            </p:attrNameLst>
                                          </p:cBhvr>
                                          <p:tavLst>
                                            <p:tav tm="0">
                                              <p:val>
                                                <p:strVal val="#ppt_y+#ppt_h*1.125000"/>
                                              </p:val>
                                            </p:tav>
                                            <p:tav tm="100000">
                                              <p:val>
                                                <p:strVal val="#ppt_y"/>
                                              </p:val>
                                            </p:tav>
                                          </p:tavLst>
                                        </p:anim>
                                        <p:animEffect transition="in" filter="wipe(up)">
                                          <p:cBhvr>
                                            <p:cTn id="85" dur="500"/>
                                            <p:tgtEl>
                                              <p:spTgt spid="745"/>
                                            </p:tgtEl>
                                          </p:cBhvr>
                                        </p:animEffect>
                                      </p:childTnLst>
                                    </p:cTn>
                                  </p:par>
                                  <p:par>
                                    <p:cTn id="86" presetID="12" presetClass="entr" presetSubtype="4" fill="hold" nodeType="withEffect">
                                      <p:stCondLst>
                                        <p:cond delay="0"/>
                                      </p:stCondLst>
                                      <p:childTnLst>
                                        <p:set>
                                          <p:cBhvr>
                                            <p:cTn id="87" dur="1" fill="hold">
                                              <p:stCondLst>
                                                <p:cond delay="0"/>
                                              </p:stCondLst>
                                            </p:cTn>
                                            <p:tgtEl>
                                              <p:spTgt spid="771"/>
                                            </p:tgtEl>
                                            <p:attrNameLst>
                                              <p:attrName>style.visibility</p:attrName>
                                            </p:attrNameLst>
                                          </p:cBhvr>
                                          <p:to>
                                            <p:strVal val="visible"/>
                                          </p:to>
                                        </p:set>
                                        <p:anim calcmode="lin" valueType="num">
                                          <p:cBhvr additive="base">
                                            <p:cTn id="88" dur="500"/>
                                            <p:tgtEl>
                                              <p:spTgt spid="771"/>
                                            </p:tgtEl>
                                            <p:attrNameLst>
                                              <p:attrName>ppt_y</p:attrName>
                                            </p:attrNameLst>
                                          </p:cBhvr>
                                          <p:tavLst>
                                            <p:tav tm="0">
                                              <p:val>
                                                <p:strVal val="#ppt_y+#ppt_h*1.125000"/>
                                              </p:val>
                                            </p:tav>
                                            <p:tav tm="100000">
                                              <p:val>
                                                <p:strVal val="#ppt_y"/>
                                              </p:val>
                                            </p:tav>
                                          </p:tavLst>
                                        </p:anim>
                                        <p:animEffect transition="in" filter="wipe(up)">
                                          <p:cBhvr>
                                            <p:cTn id="89" dur="500"/>
                                            <p:tgtEl>
                                              <p:spTgt spid="771"/>
                                            </p:tgtEl>
                                          </p:cBhvr>
                                        </p:animEffect>
                                      </p:childTnLst>
                                    </p:cTn>
                                  </p:par>
                                  <p:par>
                                    <p:cTn id="90" presetID="12" presetClass="entr" presetSubtype="4" fill="hold" nodeType="withEffect">
                                      <p:stCondLst>
                                        <p:cond delay="0"/>
                                      </p:stCondLst>
                                      <p:childTnLst>
                                        <p:set>
                                          <p:cBhvr>
                                            <p:cTn id="91" dur="1" fill="hold">
                                              <p:stCondLst>
                                                <p:cond delay="0"/>
                                              </p:stCondLst>
                                            </p:cTn>
                                            <p:tgtEl>
                                              <p:spTgt spid="819"/>
                                            </p:tgtEl>
                                            <p:attrNameLst>
                                              <p:attrName>style.visibility</p:attrName>
                                            </p:attrNameLst>
                                          </p:cBhvr>
                                          <p:to>
                                            <p:strVal val="visible"/>
                                          </p:to>
                                        </p:set>
                                        <p:anim calcmode="lin" valueType="num">
                                          <p:cBhvr additive="base">
                                            <p:cTn id="92" dur="500"/>
                                            <p:tgtEl>
                                              <p:spTgt spid="819"/>
                                            </p:tgtEl>
                                            <p:attrNameLst>
                                              <p:attrName>ppt_y</p:attrName>
                                            </p:attrNameLst>
                                          </p:cBhvr>
                                          <p:tavLst>
                                            <p:tav tm="0">
                                              <p:val>
                                                <p:strVal val="#ppt_y+#ppt_h*1.125000"/>
                                              </p:val>
                                            </p:tav>
                                            <p:tav tm="100000">
                                              <p:val>
                                                <p:strVal val="#ppt_y"/>
                                              </p:val>
                                            </p:tav>
                                          </p:tavLst>
                                        </p:anim>
                                        <p:animEffect transition="in" filter="wipe(up)">
                                          <p:cBhvr>
                                            <p:cTn id="93" dur="500"/>
                                            <p:tgtEl>
                                              <p:spTgt spid="819"/>
                                            </p:tgtEl>
                                          </p:cBhvr>
                                        </p:animEffect>
                                      </p:childTnLst>
                                    </p:cTn>
                                  </p:par>
                                  <p:par>
                                    <p:cTn id="94" presetID="12" presetClass="entr" presetSubtype="4" fill="hold" nodeType="withEffect">
                                      <p:stCondLst>
                                        <p:cond delay="0"/>
                                      </p:stCondLst>
                                      <p:childTnLst>
                                        <p:set>
                                          <p:cBhvr>
                                            <p:cTn id="95" dur="1" fill="hold">
                                              <p:stCondLst>
                                                <p:cond delay="0"/>
                                              </p:stCondLst>
                                            </p:cTn>
                                            <p:tgtEl>
                                              <p:spTgt spid="723"/>
                                            </p:tgtEl>
                                            <p:attrNameLst>
                                              <p:attrName>style.visibility</p:attrName>
                                            </p:attrNameLst>
                                          </p:cBhvr>
                                          <p:to>
                                            <p:strVal val="visible"/>
                                          </p:to>
                                        </p:set>
                                        <p:anim calcmode="lin" valueType="num">
                                          <p:cBhvr additive="base">
                                            <p:cTn id="96" dur="500"/>
                                            <p:tgtEl>
                                              <p:spTgt spid="723"/>
                                            </p:tgtEl>
                                            <p:attrNameLst>
                                              <p:attrName>ppt_y</p:attrName>
                                            </p:attrNameLst>
                                          </p:cBhvr>
                                          <p:tavLst>
                                            <p:tav tm="0">
                                              <p:val>
                                                <p:strVal val="#ppt_y+#ppt_h*1.125000"/>
                                              </p:val>
                                            </p:tav>
                                            <p:tav tm="100000">
                                              <p:val>
                                                <p:strVal val="#ppt_y"/>
                                              </p:val>
                                            </p:tav>
                                          </p:tavLst>
                                        </p:anim>
                                        <p:animEffect transition="in" filter="wipe(up)">
                                          <p:cBhvr>
                                            <p:cTn id="97" dur="500"/>
                                            <p:tgtEl>
                                              <p:spTgt spid="723"/>
                                            </p:tgtEl>
                                          </p:cBhvr>
                                        </p:animEffect>
                                      </p:childTnLst>
                                    </p:cTn>
                                  </p:par>
                                  <p:par>
                                    <p:cTn id="98" presetID="12" presetClass="entr" presetSubtype="4" fill="hold" nodeType="withEffect">
                                      <p:stCondLst>
                                        <p:cond delay="0"/>
                                      </p:stCondLst>
                                      <p:childTnLst>
                                        <p:set>
                                          <p:cBhvr>
                                            <p:cTn id="99" dur="1" fill="hold">
                                              <p:stCondLst>
                                                <p:cond delay="0"/>
                                              </p:stCondLst>
                                            </p:cTn>
                                            <p:tgtEl>
                                              <p:spTgt spid="675"/>
                                            </p:tgtEl>
                                            <p:attrNameLst>
                                              <p:attrName>style.visibility</p:attrName>
                                            </p:attrNameLst>
                                          </p:cBhvr>
                                          <p:to>
                                            <p:strVal val="visible"/>
                                          </p:to>
                                        </p:set>
                                        <p:anim calcmode="lin" valueType="num">
                                          <p:cBhvr additive="base">
                                            <p:cTn id="100" dur="500"/>
                                            <p:tgtEl>
                                              <p:spTgt spid="675"/>
                                            </p:tgtEl>
                                            <p:attrNameLst>
                                              <p:attrName>ppt_y</p:attrName>
                                            </p:attrNameLst>
                                          </p:cBhvr>
                                          <p:tavLst>
                                            <p:tav tm="0">
                                              <p:val>
                                                <p:strVal val="#ppt_y+#ppt_h*1.125000"/>
                                              </p:val>
                                            </p:tav>
                                            <p:tav tm="100000">
                                              <p:val>
                                                <p:strVal val="#ppt_y"/>
                                              </p:val>
                                            </p:tav>
                                          </p:tavLst>
                                        </p:anim>
                                        <p:animEffect transition="in" filter="wipe(up)">
                                          <p:cBhvr>
                                            <p:cTn id="101" dur="500"/>
                                            <p:tgtEl>
                                              <p:spTgt spid="675"/>
                                            </p:tgtEl>
                                          </p:cBhvr>
                                        </p:animEffect>
                                      </p:childTnLst>
                                    </p:cTn>
                                  </p:par>
                                  <p:par>
                                    <p:cTn id="102" presetID="12" presetClass="entr" presetSubtype="4" fill="hold" nodeType="withEffect">
                                      <p:stCondLst>
                                        <p:cond delay="0"/>
                                      </p:stCondLst>
                                      <p:childTnLst>
                                        <p:set>
                                          <p:cBhvr>
                                            <p:cTn id="103" dur="1" fill="hold">
                                              <p:stCondLst>
                                                <p:cond delay="0"/>
                                              </p:stCondLst>
                                            </p:cTn>
                                            <p:tgtEl>
                                              <p:spTgt spid="701"/>
                                            </p:tgtEl>
                                            <p:attrNameLst>
                                              <p:attrName>style.visibility</p:attrName>
                                            </p:attrNameLst>
                                          </p:cBhvr>
                                          <p:to>
                                            <p:strVal val="visible"/>
                                          </p:to>
                                        </p:set>
                                        <p:anim calcmode="lin" valueType="num">
                                          <p:cBhvr additive="base">
                                            <p:cTn id="104" dur="500"/>
                                            <p:tgtEl>
                                              <p:spTgt spid="701"/>
                                            </p:tgtEl>
                                            <p:attrNameLst>
                                              <p:attrName>ppt_y</p:attrName>
                                            </p:attrNameLst>
                                          </p:cBhvr>
                                          <p:tavLst>
                                            <p:tav tm="0">
                                              <p:val>
                                                <p:strVal val="#ppt_y+#ppt_h*1.125000"/>
                                              </p:val>
                                            </p:tav>
                                            <p:tav tm="100000">
                                              <p:val>
                                                <p:strVal val="#ppt_y"/>
                                              </p:val>
                                            </p:tav>
                                          </p:tavLst>
                                        </p:anim>
                                        <p:animEffect transition="in" filter="wipe(up)">
                                          <p:cBhvr>
                                            <p:cTn id="105" dur="500"/>
                                            <p:tgtEl>
                                              <p:spTgt spid="701"/>
                                            </p:tgtEl>
                                          </p:cBhvr>
                                        </p:animEffect>
                                      </p:childTnLst>
                                    </p:cTn>
                                  </p:par>
                                  <p:par>
                                    <p:cTn id="106" presetID="12" presetClass="entr" presetSubtype="4" fill="hold" nodeType="withEffect">
                                      <p:stCondLst>
                                        <p:cond delay="0"/>
                                      </p:stCondLst>
                                      <p:childTnLst>
                                        <p:set>
                                          <p:cBhvr>
                                            <p:cTn id="107" dur="1" fill="hold">
                                              <p:stCondLst>
                                                <p:cond delay="0"/>
                                              </p:stCondLst>
                                            </p:cTn>
                                            <p:tgtEl>
                                              <p:spTgt spid="649"/>
                                            </p:tgtEl>
                                            <p:attrNameLst>
                                              <p:attrName>style.visibility</p:attrName>
                                            </p:attrNameLst>
                                          </p:cBhvr>
                                          <p:to>
                                            <p:strVal val="visible"/>
                                          </p:to>
                                        </p:set>
                                        <p:anim calcmode="lin" valueType="num">
                                          <p:cBhvr additive="base">
                                            <p:cTn id="108" dur="500"/>
                                            <p:tgtEl>
                                              <p:spTgt spid="649"/>
                                            </p:tgtEl>
                                            <p:attrNameLst>
                                              <p:attrName>ppt_y</p:attrName>
                                            </p:attrNameLst>
                                          </p:cBhvr>
                                          <p:tavLst>
                                            <p:tav tm="0">
                                              <p:val>
                                                <p:strVal val="#ppt_y+#ppt_h*1.125000"/>
                                              </p:val>
                                            </p:tav>
                                            <p:tav tm="100000">
                                              <p:val>
                                                <p:strVal val="#ppt_y"/>
                                              </p:val>
                                            </p:tav>
                                          </p:tavLst>
                                        </p:anim>
                                        <p:animEffect transition="in" filter="wipe(up)">
                                          <p:cBhvr>
                                            <p:cTn id="109" dur="500"/>
                                            <p:tgtEl>
                                              <p:spTgt spid="649"/>
                                            </p:tgtEl>
                                          </p:cBhvr>
                                        </p:animEffect>
                                      </p:childTnLst>
                                    </p:cTn>
                                  </p:par>
                                  <p:par>
                                    <p:cTn id="110" presetID="12" presetClass="entr" presetSubtype="4" fill="hold" nodeType="withEffect">
                                      <p:stCondLst>
                                        <p:cond delay="0"/>
                                      </p:stCondLst>
                                      <p:childTnLst>
                                        <p:set>
                                          <p:cBhvr>
                                            <p:cTn id="111" dur="1" fill="hold">
                                              <p:stCondLst>
                                                <p:cond delay="0"/>
                                              </p:stCondLst>
                                            </p:cTn>
                                            <p:tgtEl>
                                              <p:spTgt spid="648"/>
                                            </p:tgtEl>
                                            <p:attrNameLst>
                                              <p:attrName>style.visibility</p:attrName>
                                            </p:attrNameLst>
                                          </p:cBhvr>
                                          <p:to>
                                            <p:strVal val="visible"/>
                                          </p:to>
                                        </p:set>
                                        <p:anim calcmode="lin" valueType="num">
                                          <p:cBhvr additive="base">
                                            <p:cTn id="112" dur="500"/>
                                            <p:tgtEl>
                                              <p:spTgt spid="648"/>
                                            </p:tgtEl>
                                            <p:attrNameLst>
                                              <p:attrName>ppt_y</p:attrName>
                                            </p:attrNameLst>
                                          </p:cBhvr>
                                          <p:tavLst>
                                            <p:tav tm="0">
                                              <p:val>
                                                <p:strVal val="#ppt_y+#ppt_h*1.125000"/>
                                              </p:val>
                                            </p:tav>
                                            <p:tav tm="100000">
                                              <p:val>
                                                <p:strVal val="#ppt_y"/>
                                              </p:val>
                                            </p:tav>
                                          </p:tavLst>
                                        </p:anim>
                                        <p:animEffect transition="in" filter="wipe(up)">
                                          <p:cBhvr>
                                            <p:cTn id="113" dur="500"/>
                                            <p:tgtEl>
                                              <p:spTgt spid="648"/>
                                            </p:tgtEl>
                                          </p:cBhvr>
                                        </p:animEffect>
                                      </p:childTnLst>
                                    </p:cTn>
                                  </p:par>
                                  <p:par>
                                    <p:cTn id="114" presetID="12" presetClass="entr" presetSubtype="4" fill="hold" nodeType="withEffect">
                                      <p:stCondLst>
                                        <p:cond delay="0"/>
                                      </p:stCondLst>
                                      <p:childTnLst>
                                        <p:set>
                                          <p:cBhvr>
                                            <p:cTn id="115" dur="1" fill="hold">
                                              <p:stCondLst>
                                                <p:cond delay="0"/>
                                              </p:stCondLst>
                                            </p:cTn>
                                            <p:tgtEl>
                                              <p:spTgt spid="521"/>
                                            </p:tgtEl>
                                            <p:attrNameLst>
                                              <p:attrName>style.visibility</p:attrName>
                                            </p:attrNameLst>
                                          </p:cBhvr>
                                          <p:to>
                                            <p:strVal val="visible"/>
                                          </p:to>
                                        </p:set>
                                        <p:anim calcmode="lin" valueType="num">
                                          <p:cBhvr additive="base">
                                            <p:cTn id="116" dur="500"/>
                                            <p:tgtEl>
                                              <p:spTgt spid="521"/>
                                            </p:tgtEl>
                                            <p:attrNameLst>
                                              <p:attrName>ppt_y</p:attrName>
                                            </p:attrNameLst>
                                          </p:cBhvr>
                                          <p:tavLst>
                                            <p:tav tm="0">
                                              <p:val>
                                                <p:strVal val="#ppt_y+#ppt_h*1.125000"/>
                                              </p:val>
                                            </p:tav>
                                            <p:tav tm="100000">
                                              <p:val>
                                                <p:strVal val="#ppt_y"/>
                                              </p:val>
                                            </p:tav>
                                          </p:tavLst>
                                        </p:anim>
                                        <p:animEffect transition="in" filter="wipe(up)">
                                          <p:cBhvr>
                                            <p:cTn id="117" dur="500"/>
                                            <p:tgtEl>
                                              <p:spTgt spid="521"/>
                                            </p:tgtEl>
                                          </p:cBhvr>
                                        </p:animEffect>
                                      </p:childTnLst>
                                    </p:cTn>
                                  </p:par>
                                  <p:par>
                                    <p:cTn id="118" presetID="12" presetClass="entr" presetSubtype="4" fill="hold" nodeType="withEffect">
                                      <p:stCondLst>
                                        <p:cond delay="0"/>
                                      </p:stCondLst>
                                      <p:childTnLst>
                                        <p:set>
                                          <p:cBhvr>
                                            <p:cTn id="119" dur="1" fill="hold">
                                              <p:stCondLst>
                                                <p:cond delay="0"/>
                                              </p:stCondLst>
                                            </p:cTn>
                                            <p:tgtEl>
                                              <p:spTgt spid="647"/>
                                            </p:tgtEl>
                                            <p:attrNameLst>
                                              <p:attrName>style.visibility</p:attrName>
                                            </p:attrNameLst>
                                          </p:cBhvr>
                                          <p:to>
                                            <p:strVal val="visible"/>
                                          </p:to>
                                        </p:set>
                                        <p:anim calcmode="lin" valueType="num">
                                          <p:cBhvr additive="base">
                                            <p:cTn id="120" dur="500"/>
                                            <p:tgtEl>
                                              <p:spTgt spid="647"/>
                                            </p:tgtEl>
                                            <p:attrNameLst>
                                              <p:attrName>ppt_y</p:attrName>
                                            </p:attrNameLst>
                                          </p:cBhvr>
                                          <p:tavLst>
                                            <p:tav tm="0">
                                              <p:val>
                                                <p:strVal val="#ppt_y+#ppt_h*1.125000"/>
                                              </p:val>
                                            </p:tav>
                                            <p:tav tm="100000">
                                              <p:val>
                                                <p:strVal val="#ppt_y"/>
                                              </p:val>
                                            </p:tav>
                                          </p:tavLst>
                                        </p:anim>
                                        <p:animEffect transition="in" filter="wipe(up)">
                                          <p:cBhvr>
                                            <p:cTn id="121" dur="500"/>
                                            <p:tgtEl>
                                              <p:spTgt spid="647"/>
                                            </p:tgtEl>
                                          </p:cBhvr>
                                        </p:animEffect>
                                      </p:childTnLst>
                                    </p:cTn>
                                  </p:par>
                                  <p:par>
                                    <p:cTn id="122" presetID="12" presetClass="entr" presetSubtype="4" fill="hold" nodeType="withEffect">
                                      <p:stCondLst>
                                        <p:cond delay="0"/>
                                      </p:stCondLst>
                                      <p:childTnLst>
                                        <p:set>
                                          <p:cBhvr>
                                            <p:cTn id="123" dur="1" fill="hold">
                                              <p:stCondLst>
                                                <p:cond delay="0"/>
                                              </p:stCondLst>
                                            </p:cTn>
                                            <p:tgtEl>
                                              <p:spTgt spid="524"/>
                                            </p:tgtEl>
                                            <p:attrNameLst>
                                              <p:attrName>style.visibility</p:attrName>
                                            </p:attrNameLst>
                                          </p:cBhvr>
                                          <p:to>
                                            <p:strVal val="visible"/>
                                          </p:to>
                                        </p:set>
                                        <p:anim calcmode="lin" valueType="num">
                                          <p:cBhvr additive="base">
                                            <p:cTn id="124" dur="500"/>
                                            <p:tgtEl>
                                              <p:spTgt spid="524"/>
                                            </p:tgtEl>
                                            <p:attrNameLst>
                                              <p:attrName>ppt_y</p:attrName>
                                            </p:attrNameLst>
                                          </p:cBhvr>
                                          <p:tavLst>
                                            <p:tav tm="0">
                                              <p:val>
                                                <p:strVal val="#ppt_y+#ppt_h*1.125000"/>
                                              </p:val>
                                            </p:tav>
                                            <p:tav tm="100000">
                                              <p:val>
                                                <p:strVal val="#ppt_y"/>
                                              </p:val>
                                            </p:tav>
                                          </p:tavLst>
                                        </p:anim>
                                        <p:animEffect transition="in" filter="wipe(up)">
                                          <p:cBhvr>
                                            <p:cTn id="125" dur="500"/>
                                            <p:tgtEl>
                                              <p:spTgt spid="524"/>
                                            </p:tgtEl>
                                          </p:cBhvr>
                                        </p:animEffect>
                                      </p:childTnLst>
                                    </p:cTn>
                                  </p:par>
                                </p:childTnLst>
                              </p:cTn>
                            </p:par>
                            <p:par>
                              <p:cTn id="126" fill="hold">
                                <p:stCondLst>
                                  <p:cond delay="1000"/>
                                </p:stCondLst>
                                <p:childTnLst>
                                  <p:par>
                                    <p:cTn id="127" presetID="2" presetClass="entr" presetSubtype="1" fill="hold" nodeType="afterEffect" p14:presetBounceEnd="60000">
                                      <p:stCondLst>
                                        <p:cond delay="0"/>
                                      </p:stCondLst>
                                      <p:childTnLst>
                                        <p:set>
                                          <p:cBhvr>
                                            <p:cTn id="128" dur="1" fill="hold">
                                              <p:stCondLst>
                                                <p:cond delay="0"/>
                                              </p:stCondLst>
                                            </p:cTn>
                                            <p:tgtEl>
                                              <p:spTgt spid="767"/>
                                            </p:tgtEl>
                                            <p:attrNameLst>
                                              <p:attrName>style.visibility</p:attrName>
                                            </p:attrNameLst>
                                          </p:cBhvr>
                                          <p:to>
                                            <p:strVal val="visible"/>
                                          </p:to>
                                        </p:set>
                                        <p:anim calcmode="lin" valueType="num" p14:bounceEnd="60000">
                                          <p:cBhvr additive="base">
                                            <p:cTn id="129" dur="500" fill="hold"/>
                                            <p:tgtEl>
                                              <p:spTgt spid="767"/>
                                            </p:tgtEl>
                                            <p:attrNameLst>
                                              <p:attrName>ppt_x</p:attrName>
                                            </p:attrNameLst>
                                          </p:cBhvr>
                                          <p:tavLst>
                                            <p:tav tm="0">
                                              <p:val>
                                                <p:strVal val="#ppt_x"/>
                                              </p:val>
                                            </p:tav>
                                            <p:tav tm="100000">
                                              <p:val>
                                                <p:strVal val="#ppt_x"/>
                                              </p:val>
                                            </p:tav>
                                          </p:tavLst>
                                        </p:anim>
                                        <p:anim calcmode="lin" valueType="num" p14:bounceEnd="60000">
                                          <p:cBhvr additive="base">
                                            <p:cTn id="130" dur="500" fill="hold"/>
                                            <p:tgtEl>
                                              <p:spTgt spid="767"/>
                                            </p:tgtEl>
                                            <p:attrNameLst>
                                              <p:attrName>ppt_y</p:attrName>
                                            </p:attrNameLst>
                                          </p:cBhvr>
                                          <p:tavLst>
                                            <p:tav tm="0">
                                              <p:val>
                                                <p:strVal val="0-#ppt_h/2"/>
                                              </p:val>
                                            </p:tav>
                                            <p:tav tm="100000">
                                              <p:val>
                                                <p:strVal val="#ppt_y"/>
                                              </p:val>
                                            </p:tav>
                                          </p:tavLst>
                                        </p:anim>
                                      </p:childTnLst>
                                    </p:cTn>
                                  </p:par>
                                  <p:par>
                                    <p:cTn id="131" presetID="2" presetClass="entr" presetSubtype="1" fill="hold" nodeType="withEffect" p14:presetBounceEnd="60000">
                                      <p:stCondLst>
                                        <p:cond delay="0"/>
                                      </p:stCondLst>
                                      <p:childTnLst>
                                        <p:set>
                                          <p:cBhvr>
                                            <p:cTn id="132" dur="1" fill="hold">
                                              <p:stCondLst>
                                                <p:cond delay="0"/>
                                              </p:stCondLst>
                                            </p:cTn>
                                            <p:tgtEl>
                                              <p:spTgt spid="815"/>
                                            </p:tgtEl>
                                            <p:attrNameLst>
                                              <p:attrName>style.visibility</p:attrName>
                                            </p:attrNameLst>
                                          </p:cBhvr>
                                          <p:to>
                                            <p:strVal val="visible"/>
                                          </p:to>
                                        </p:set>
                                        <p:anim calcmode="lin" valueType="num" p14:bounceEnd="60000">
                                          <p:cBhvr additive="base">
                                            <p:cTn id="133" dur="500" fill="hold"/>
                                            <p:tgtEl>
                                              <p:spTgt spid="815"/>
                                            </p:tgtEl>
                                            <p:attrNameLst>
                                              <p:attrName>ppt_x</p:attrName>
                                            </p:attrNameLst>
                                          </p:cBhvr>
                                          <p:tavLst>
                                            <p:tav tm="0">
                                              <p:val>
                                                <p:strVal val="#ppt_x"/>
                                              </p:val>
                                            </p:tav>
                                            <p:tav tm="100000">
                                              <p:val>
                                                <p:strVal val="#ppt_x"/>
                                              </p:val>
                                            </p:tav>
                                          </p:tavLst>
                                        </p:anim>
                                        <p:anim calcmode="lin" valueType="num" p14:bounceEnd="60000">
                                          <p:cBhvr additive="base">
                                            <p:cTn id="134" dur="500" fill="hold"/>
                                            <p:tgtEl>
                                              <p:spTgt spid="815"/>
                                            </p:tgtEl>
                                            <p:attrNameLst>
                                              <p:attrName>ppt_y</p:attrName>
                                            </p:attrNameLst>
                                          </p:cBhvr>
                                          <p:tavLst>
                                            <p:tav tm="0">
                                              <p:val>
                                                <p:strVal val="0-#ppt_h/2"/>
                                              </p:val>
                                            </p:tav>
                                            <p:tav tm="100000">
                                              <p:val>
                                                <p:strVal val="#ppt_y"/>
                                              </p:val>
                                            </p:tav>
                                          </p:tavLst>
                                        </p:anim>
                                      </p:childTnLst>
                                    </p:cTn>
                                  </p:par>
                                  <p:par>
                                    <p:cTn id="135" presetID="2" presetClass="entr" presetSubtype="1" fill="hold" nodeType="withEffect" p14:presetBounceEnd="60000">
                                      <p:stCondLst>
                                        <p:cond delay="0"/>
                                      </p:stCondLst>
                                      <p:childTnLst>
                                        <p:set>
                                          <p:cBhvr>
                                            <p:cTn id="136" dur="1" fill="hold">
                                              <p:stCondLst>
                                                <p:cond delay="0"/>
                                              </p:stCondLst>
                                            </p:cTn>
                                            <p:tgtEl>
                                              <p:spTgt spid="793"/>
                                            </p:tgtEl>
                                            <p:attrNameLst>
                                              <p:attrName>style.visibility</p:attrName>
                                            </p:attrNameLst>
                                          </p:cBhvr>
                                          <p:to>
                                            <p:strVal val="visible"/>
                                          </p:to>
                                        </p:set>
                                        <p:anim calcmode="lin" valueType="num" p14:bounceEnd="60000">
                                          <p:cBhvr additive="base">
                                            <p:cTn id="137" dur="500" fill="hold"/>
                                            <p:tgtEl>
                                              <p:spTgt spid="793"/>
                                            </p:tgtEl>
                                            <p:attrNameLst>
                                              <p:attrName>ppt_x</p:attrName>
                                            </p:attrNameLst>
                                          </p:cBhvr>
                                          <p:tavLst>
                                            <p:tav tm="0">
                                              <p:val>
                                                <p:strVal val="#ppt_x"/>
                                              </p:val>
                                            </p:tav>
                                            <p:tav tm="100000">
                                              <p:val>
                                                <p:strVal val="#ppt_x"/>
                                              </p:val>
                                            </p:tav>
                                          </p:tavLst>
                                        </p:anim>
                                        <p:anim calcmode="lin" valueType="num" p14:bounceEnd="60000">
                                          <p:cBhvr additive="base">
                                            <p:cTn id="138" dur="500" fill="hold"/>
                                            <p:tgtEl>
                                              <p:spTgt spid="793"/>
                                            </p:tgtEl>
                                            <p:attrNameLst>
                                              <p:attrName>ppt_y</p:attrName>
                                            </p:attrNameLst>
                                          </p:cBhvr>
                                          <p:tavLst>
                                            <p:tav tm="0">
                                              <p:val>
                                                <p:strVal val="0-#ppt_h/2"/>
                                              </p:val>
                                            </p:tav>
                                            <p:tav tm="100000">
                                              <p:val>
                                                <p:strVal val="#ppt_y"/>
                                              </p:val>
                                            </p:tav>
                                          </p:tavLst>
                                        </p:anim>
                                      </p:childTnLst>
                                    </p:cTn>
                                  </p:par>
                                  <p:par>
                                    <p:cTn id="139" presetID="2" presetClass="entr" presetSubtype="1" fill="hold" nodeType="withEffect" p14:presetBounceEnd="60000">
                                      <p:stCondLst>
                                        <p:cond delay="0"/>
                                      </p:stCondLst>
                                      <p:childTnLst>
                                        <p:set>
                                          <p:cBhvr>
                                            <p:cTn id="140" dur="1" fill="hold">
                                              <p:stCondLst>
                                                <p:cond delay="0"/>
                                              </p:stCondLst>
                                            </p:cTn>
                                            <p:tgtEl>
                                              <p:spTgt spid="719"/>
                                            </p:tgtEl>
                                            <p:attrNameLst>
                                              <p:attrName>style.visibility</p:attrName>
                                            </p:attrNameLst>
                                          </p:cBhvr>
                                          <p:to>
                                            <p:strVal val="visible"/>
                                          </p:to>
                                        </p:set>
                                        <p:anim calcmode="lin" valueType="num" p14:bounceEnd="60000">
                                          <p:cBhvr additive="base">
                                            <p:cTn id="141" dur="500" fill="hold"/>
                                            <p:tgtEl>
                                              <p:spTgt spid="719"/>
                                            </p:tgtEl>
                                            <p:attrNameLst>
                                              <p:attrName>ppt_x</p:attrName>
                                            </p:attrNameLst>
                                          </p:cBhvr>
                                          <p:tavLst>
                                            <p:tav tm="0">
                                              <p:val>
                                                <p:strVal val="#ppt_x"/>
                                              </p:val>
                                            </p:tav>
                                            <p:tav tm="100000">
                                              <p:val>
                                                <p:strVal val="#ppt_x"/>
                                              </p:val>
                                            </p:tav>
                                          </p:tavLst>
                                        </p:anim>
                                        <p:anim calcmode="lin" valueType="num" p14:bounceEnd="60000">
                                          <p:cBhvr additive="base">
                                            <p:cTn id="142" dur="500" fill="hold"/>
                                            <p:tgtEl>
                                              <p:spTgt spid="719"/>
                                            </p:tgtEl>
                                            <p:attrNameLst>
                                              <p:attrName>ppt_y</p:attrName>
                                            </p:attrNameLst>
                                          </p:cBhvr>
                                          <p:tavLst>
                                            <p:tav tm="0">
                                              <p:val>
                                                <p:strVal val="0-#ppt_h/2"/>
                                              </p:val>
                                            </p:tav>
                                            <p:tav tm="100000">
                                              <p:val>
                                                <p:strVal val="#ppt_y"/>
                                              </p:val>
                                            </p:tav>
                                          </p:tavLst>
                                        </p:anim>
                                      </p:childTnLst>
                                    </p:cTn>
                                  </p:par>
                                  <p:par>
                                    <p:cTn id="143" presetID="2" presetClass="entr" presetSubtype="1" fill="hold" nodeType="withEffect" p14:presetBounceEnd="60000">
                                      <p:stCondLst>
                                        <p:cond delay="0"/>
                                      </p:stCondLst>
                                      <p:childTnLst>
                                        <p:set>
                                          <p:cBhvr>
                                            <p:cTn id="144" dur="1" fill="hold">
                                              <p:stCondLst>
                                                <p:cond delay="0"/>
                                              </p:stCondLst>
                                            </p:cTn>
                                            <p:tgtEl>
                                              <p:spTgt spid="426"/>
                                            </p:tgtEl>
                                            <p:attrNameLst>
                                              <p:attrName>style.visibility</p:attrName>
                                            </p:attrNameLst>
                                          </p:cBhvr>
                                          <p:to>
                                            <p:strVal val="visible"/>
                                          </p:to>
                                        </p:set>
                                        <p:anim calcmode="lin" valueType="num" p14:bounceEnd="60000">
                                          <p:cBhvr additive="base">
                                            <p:cTn id="145" dur="500" fill="hold"/>
                                            <p:tgtEl>
                                              <p:spTgt spid="426"/>
                                            </p:tgtEl>
                                            <p:attrNameLst>
                                              <p:attrName>ppt_x</p:attrName>
                                            </p:attrNameLst>
                                          </p:cBhvr>
                                          <p:tavLst>
                                            <p:tav tm="0">
                                              <p:val>
                                                <p:strVal val="#ppt_x"/>
                                              </p:val>
                                            </p:tav>
                                            <p:tav tm="100000">
                                              <p:val>
                                                <p:strVal val="#ppt_x"/>
                                              </p:val>
                                            </p:tav>
                                          </p:tavLst>
                                        </p:anim>
                                        <p:anim calcmode="lin" valueType="num" p14:bounceEnd="60000">
                                          <p:cBhvr additive="base">
                                            <p:cTn id="146" dur="500" fill="hold"/>
                                            <p:tgtEl>
                                              <p:spTgt spid="426"/>
                                            </p:tgtEl>
                                            <p:attrNameLst>
                                              <p:attrName>ppt_y</p:attrName>
                                            </p:attrNameLst>
                                          </p:cBhvr>
                                          <p:tavLst>
                                            <p:tav tm="0">
                                              <p:val>
                                                <p:strVal val="0-#ppt_h/2"/>
                                              </p:val>
                                            </p:tav>
                                            <p:tav tm="100000">
                                              <p:val>
                                                <p:strVal val="#ppt_y"/>
                                              </p:val>
                                            </p:tav>
                                          </p:tavLst>
                                        </p:anim>
                                      </p:childTnLst>
                                    </p:cTn>
                                  </p:par>
                                  <p:par>
                                    <p:cTn id="147" presetID="2" presetClass="entr" presetSubtype="1" fill="hold" nodeType="withEffect" p14:presetBounceEnd="60000">
                                      <p:stCondLst>
                                        <p:cond delay="0"/>
                                      </p:stCondLst>
                                      <p:childTnLst>
                                        <p:set>
                                          <p:cBhvr>
                                            <p:cTn id="148" dur="1" fill="hold">
                                              <p:stCondLst>
                                                <p:cond delay="0"/>
                                              </p:stCondLst>
                                            </p:cTn>
                                            <p:tgtEl>
                                              <p:spTgt spid="697"/>
                                            </p:tgtEl>
                                            <p:attrNameLst>
                                              <p:attrName>style.visibility</p:attrName>
                                            </p:attrNameLst>
                                          </p:cBhvr>
                                          <p:to>
                                            <p:strVal val="visible"/>
                                          </p:to>
                                        </p:set>
                                        <p:anim calcmode="lin" valueType="num" p14:bounceEnd="60000">
                                          <p:cBhvr additive="base">
                                            <p:cTn id="149" dur="500" fill="hold"/>
                                            <p:tgtEl>
                                              <p:spTgt spid="697"/>
                                            </p:tgtEl>
                                            <p:attrNameLst>
                                              <p:attrName>ppt_x</p:attrName>
                                            </p:attrNameLst>
                                          </p:cBhvr>
                                          <p:tavLst>
                                            <p:tav tm="0">
                                              <p:val>
                                                <p:strVal val="#ppt_x"/>
                                              </p:val>
                                            </p:tav>
                                            <p:tav tm="100000">
                                              <p:val>
                                                <p:strVal val="#ppt_x"/>
                                              </p:val>
                                            </p:tav>
                                          </p:tavLst>
                                        </p:anim>
                                        <p:anim calcmode="lin" valueType="num" p14:bounceEnd="60000">
                                          <p:cBhvr additive="base">
                                            <p:cTn id="150" dur="500" fill="hold"/>
                                            <p:tgtEl>
                                              <p:spTgt spid="697"/>
                                            </p:tgtEl>
                                            <p:attrNameLst>
                                              <p:attrName>ppt_y</p:attrName>
                                            </p:attrNameLst>
                                          </p:cBhvr>
                                          <p:tavLst>
                                            <p:tav tm="0">
                                              <p:val>
                                                <p:strVal val="0-#ppt_h/2"/>
                                              </p:val>
                                            </p:tav>
                                            <p:tav tm="100000">
                                              <p:val>
                                                <p:strVal val="#ppt_y"/>
                                              </p:val>
                                            </p:tav>
                                          </p:tavLst>
                                        </p:anim>
                                      </p:childTnLst>
                                    </p:cTn>
                                  </p:par>
                                  <p:par>
                                    <p:cTn id="151" presetID="2" presetClass="entr" presetSubtype="1" fill="hold" nodeType="withEffect" p14:presetBounceEnd="60000">
                                      <p:stCondLst>
                                        <p:cond delay="0"/>
                                      </p:stCondLst>
                                      <p:childTnLst>
                                        <p:set>
                                          <p:cBhvr>
                                            <p:cTn id="152" dur="1" fill="hold">
                                              <p:stCondLst>
                                                <p:cond delay="0"/>
                                              </p:stCondLst>
                                            </p:cTn>
                                            <p:tgtEl>
                                              <p:spTgt spid="741"/>
                                            </p:tgtEl>
                                            <p:attrNameLst>
                                              <p:attrName>style.visibility</p:attrName>
                                            </p:attrNameLst>
                                          </p:cBhvr>
                                          <p:to>
                                            <p:strVal val="visible"/>
                                          </p:to>
                                        </p:set>
                                        <p:anim calcmode="lin" valueType="num" p14:bounceEnd="60000">
                                          <p:cBhvr additive="base">
                                            <p:cTn id="153" dur="500" fill="hold"/>
                                            <p:tgtEl>
                                              <p:spTgt spid="741"/>
                                            </p:tgtEl>
                                            <p:attrNameLst>
                                              <p:attrName>ppt_x</p:attrName>
                                            </p:attrNameLst>
                                          </p:cBhvr>
                                          <p:tavLst>
                                            <p:tav tm="0">
                                              <p:val>
                                                <p:strVal val="#ppt_x"/>
                                              </p:val>
                                            </p:tav>
                                            <p:tav tm="100000">
                                              <p:val>
                                                <p:strVal val="#ppt_x"/>
                                              </p:val>
                                            </p:tav>
                                          </p:tavLst>
                                        </p:anim>
                                        <p:anim calcmode="lin" valueType="num" p14:bounceEnd="60000">
                                          <p:cBhvr additive="base">
                                            <p:cTn id="154" dur="500" fill="hold"/>
                                            <p:tgtEl>
                                              <p:spTgt spid="741"/>
                                            </p:tgtEl>
                                            <p:attrNameLst>
                                              <p:attrName>ppt_y</p:attrName>
                                            </p:attrNameLst>
                                          </p:cBhvr>
                                          <p:tavLst>
                                            <p:tav tm="0">
                                              <p:val>
                                                <p:strVal val="0-#ppt_h/2"/>
                                              </p:val>
                                            </p:tav>
                                            <p:tav tm="100000">
                                              <p:val>
                                                <p:strVal val="#ppt_y"/>
                                              </p:val>
                                            </p:tav>
                                          </p:tavLst>
                                        </p:anim>
                                      </p:childTnLst>
                                    </p:cTn>
                                  </p:par>
                                  <p:par>
                                    <p:cTn id="155" presetID="2" presetClass="entr" presetSubtype="1" fill="hold" nodeType="withEffect" p14:presetBounceEnd="60000">
                                      <p:stCondLst>
                                        <p:cond delay="0"/>
                                      </p:stCondLst>
                                      <p:childTnLst>
                                        <p:set>
                                          <p:cBhvr>
                                            <p:cTn id="156" dur="1" fill="hold">
                                              <p:stCondLst>
                                                <p:cond delay="0"/>
                                              </p:stCondLst>
                                            </p:cTn>
                                            <p:tgtEl>
                                              <p:spTgt spid="837"/>
                                            </p:tgtEl>
                                            <p:attrNameLst>
                                              <p:attrName>style.visibility</p:attrName>
                                            </p:attrNameLst>
                                          </p:cBhvr>
                                          <p:to>
                                            <p:strVal val="visible"/>
                                          </p:to>
                                        </p:set>
                                        <p:anim calcmode="lin" valueType="num" p14:bounceEnd="60000">
                                          <p:cBhvr additive="base">
                                            <p:cTn id="157" dur="500" fill="hold"/>
                                            <p:tgtEl>
                                              <p:spTgt spid="837"/>
                                            </p:tgtEl>
                                            <p:attrNameLst>
                                              <p:attrName>ppt_x</p:attrName>
                                            </p:attrNameLst>
                                          </p:cBhvr>
                                          <p:tavLst>
                                            <p:tav tm="0">
                                              <p:val>
                                                <p:strVal val="#ppt_x"/>
                                              </p:val>
                                            </p:tav>
                                            <p:tav tm="100000">
                                              <p:val>
                                                <p:strVal val="#ppt_x"/>
                                              </p:val>
                                            </p:tav>
                                          </p:tavLst>
                                        </p:anim>
                                        <p:anim calcmode="lin" valueType="num" p14:bounceEnd="60000">
                                          <p:cBhvr additive="base">
                                            <p:cTn id="158" dur="500" fill="hold"/>
                                            <p:tgtEl>
                                              <p:spTgt spid="837"/>
                                            </p:tgtEl>
                                            <p:attrNameLst>
                                              <p:attrName>ppt_y</p:attrName>
                                            </p:attrNameLst>
                                          </p:cBhvr>
                                          <p:tavLst>
                                            <p:tav tm="0">
                                              <p:val>
                                                <p:strVal val="0-#ppt_h/2"/>
                                              </p:val>
                                            </p:tav>
                                            <p:tav tm="100000">
                                              <p:val>
                                                <p:strVal val="#ppt_y"/>
                                              </p:val>
                                            </p:tav>
                                          </p:tavLst>
                                        </p:anim>
                                      </p:childTnLst>
                                    </p:cTn>
                                  </p:par>
                                  <p:par>
                                    <p:cTn id="159" presetID="2" presetClass="entr" presetSubtype="1" fill="hold" nodeType="withEffect" p14:presetBounceEnd="60000">
                                      <p:stCondLst>
                                        <p:cond delay="0"/>
                                      </p:stCondLst>
                                      <p:childTnLst>
                                        <p:set>
                                          <p:cBhvr>
                                            <p:cTn id="160" dur="1" fill="hold">
                                              <p:stCondLst>
                                                <p:cond delay="0"/>
                                              </p:stCondLst>
                                            </p:cTn>
                                            <p:tgtEl>
                                              <p:spTgt spid="526"/>
                                            </p:tgtEl>
                                            <p:attrNameLst>
                                              <p:attrName>style.visibility</p:attrName>
                                            </p:attrNameLst>
                                          </p:cBhvr>
                                          <p:to>
                                            <p:strVal val="visible"/>
                                          </p:to>
                                        </p:set>
                                        <p:anim calcmode="lin" valueType="num" p14:bounceEnd="60000">
                                          <p:cBhvr additive="base">
                                            <p:cTn id="161" dur="500" fill="hold"/>
                                            <p:tgtEl>
                                              <p:spTgt spid="526"/>
                                            </p:tgtEl>
                                            <p:attrNameLst>
                                              <p:attrName>ppt_x</p:attrName>
                                            </p:attrNameLst>
                                          </p:cBhvr>
                                          <p:tavLst>
                                            <p:tav tm="0">
                                              <p:val>
                                                <p:strVal val="#ppt_x"/>
                                              </p:val>
                                            </p:tav>
                                            <p:tav tm="100000">
                                              <p:val>
                                                <p:strVal val="#ppt_x"/>
                                              </p:val>
                                            </p:tav>
                                          </p:tavLst>
                                        </p:anim>
                                        <p:anim calcmode="lin" valueType="num" p14:bounceEnd="60000">
                                          <p:cBhvr additive="base">
                                            <p:cTn id="162" dur="500" fill="hold"/>
                                            <p:tgtEl>
                                              <p:spTgt spid="526"/>
                                            </p:tgtEl>
                                            <p:attrNameLst>
                                              <p:attrName>ppt_y</p:attrName>
                                            </p:attrNameLst>
                                          </p:cBhvr>
                                          <p:tavLst>
                                            <p:tav tm="0">
                                              <p:val>
                                                <p:strVal val="0-#ppt_h/2"/>
                                              </p:val>
                                            </p:tav>
                                            <p:tav tm="100000">
                                              <p:val>
                                                <p:strVal val="#ppt_y"/>
                                              </p:val>
                                            </p:tav>
                                          </p:tavLst>
                                        </p:anim>
                                      </p:childTnLst>
                                    </p:cTn>
                                  </p:par>
                                </p:childTnLst>
                              </p:cTn>
                            </p:par>
                            <p:par>
                              <p:cTn id="163" fill="hold">
                                <p:stCondLst>
                                  <p:cond delay="1500"/>
                                </p:stCondLst>
                                <p:childTnLst>
                                  <p:par>
                                    <p:cTn id="164" presetID="10" presetClass="entr" presetSubtype="0" fill="hold" grpId="0" nodeType="afterEffect">
                                      <p:stCondLst>
                                        <p:cond delay="0"/>
                                      </p:stCondLst>
                                      <p:childTnLst>
                                        <p:set>
                                          <p:cBhvr>
                                            <p:cTn id="165" dur="1" fill="hold">
                                              <p:stCondLst>
                                                <p:cond delay="0"/>
                                              </p:stCondLst>
                                            </p:cTn>
                                            <p:tgtEl>
                                              <p:spTgt spid="857"/>
                                            </p:tgtEl>
                                            <p:attrNameLst>
                                              <p:attrName>style.visibility</p:attrName>
                                            </p:attrNameLst>
                                          </p:cBhvr>
                                          <p:to>
                                            <p:strVal val="visible"/>
                                          </p:to>
                                        </p:set>
                                        <p:animEffect transition="in" filter="fade">
                                          <p:cBhvr>
                                            <p:cTn id="166" dur="500"/>
                                            <p:tgtEl>
                                              <p:spTgt spid="857"/>
                                            </p:tgtEl>
                                          </p:cBhvr>
                                        </p:animEffect>
                                      </p:childTnLst>
                                    </p:cTn>
                                  </p:par>
                                </p:childTnLst>
                              </p:cTn>
                            </p:par>
                            <p:par>
                              <p:cTn id="167" fill="hold">
                                <p:stCondLst>
                                  <p:cond delay="2000"/>
                                </p:stCondLst>
                                <p:childTnLst>
                                  <p:par>
                                    <p:cTn id="168" presetID="22" presetClass="entr" presetSubtype="8" fill="hold" nodeType="afterEffect">
                                      <p:stCondLst>
                                        <p:cond delay="0"/>
                                      </p:stCondLst>
                                      <p:childTnLst>
                                        <p:set>
                                          <p:cBhvr>
                                            <p:cTn id="169" dur="1" fill="hold">
                                              <p:stCondLst>
                                                <p:cond delay="0"/>
                                              </p:stCondLst>
                                            </p:cTn>
                                            <p:tgtEl>
                                              <p:spTgt spid="863"/>
                                            </p:tgtEl>
                                            <p:attrNameLst>
                                              <p:attrName>style.visibility</p:attrName>
                                            </p:attrNameLst>
                                          </p:cBhvr>
                                          <p:to>
                                            <p:strVal val="visible"/>
                                          </p:to>
                                        </p:set>
                                        <p:animEffect transition="in" filter="wipe(left)">
                                          <p:cBhvr>
                                            <p:cTn id="170" dur="500"/>
                                            <p:tgtEl>
                                              <p:spTgt spid="863"/>
                                            </p:tgtEl>
                                          </p:cBhvr>
                                        </p:animEffect>
                                      </p:childTnLst>
                                    </p:cTn>
                                  </p:par>
                                </p:childTnLst>
                              </p:cTn>
                            </p:par>
                            <p:par>
                              <p:cTn id="171" fill="hold">
                                <p:stCondLst>
                                  <p:cond delay="2500"/>
                                </p:stCondLst>
                                <p:childTnLst>
                                  <p:par>
                                    <p:cTn id="172" presetID="10" presetClass="entr" presetSubtype="0" fill="hold" grpId="0" nodeType="afterEffect">
                                      <p:stCondLst>
                                        <p:cond delay="0"/>
                                      </p:stCondLst>
                                      <p:childTnLst>
                                        <p:set>
                                          <p:cBhvr>
                                            <p:cTn id="173" dur="1" fill="hold">
                                              <p:stCondLst>
                                                <p:cond delay="0"/>
                                              </p:stCondLst>
                                            </p:cTn>
                                            <p:tgtEl>
                                              <p:spTgt spid="864"/>
                                            </p:tgtEl>
                                            <p:attrNameLst>
                                              <p:attrName>style.visibility</p:attrName>
                                            </p:attrNameLst>
                                          </p:cBhvr>
                                          <p:to>
                                            <p:strVal val="visible"/>
                                          </p:to>
                                        </p:set>
                                        <p:animEffect transition="in" filter="fade">
                                          <p:cBhvr>
                                            <p:cTn id="174" dur="500"/>
                                            <p:tgtEl>
                                              <p:spTgt spid="864"/>
                                            </p:tgtEl>
                                          </p:cBhvr>
                                        </p:animEffect>
                                      </p:childTnLst>
                                    </p:cTn>
                                  </p:par>
                                </p:childTnLst>
                              </p:cTn>
                            </p:par>
                            <p:par>
                              <p:cTn id="175" fill="hold">
                                <p:stCondLst>
                                  <p:cond delay="3000"/>
                                </p:stCondLst>
                                <p:childTnLst>
                                  <p:par>
                                    <p:cTn id="176" presetID="22" presetClass="entr" presetSubtype="8" fill="hold" nodeType="afterEffect">
                                      <p:stCondLst>
                                        <p:cond delay="0"/>
                                      </p:stCondLst>
                                      <p:childTnLst>
                                        <p:set>
                                          <p:cBhvr>
                                            <p:cTn id="177" dur="1" fill="hold">
                                              <p:stCondLst>
                                                <p:cond delay="0"/>
                                              </p:stCondLst>
                                            </p:cTn>
                                            <p:tgtEl>
                                              <p:spTgt spid="902"/>
                                            </p:tgtEl>
                                            <p:attrNameLst>
                                              <p:attrName>style.visibility</p:attrName>
                                            </p:attrNameLst>
                                          </p:cBhvr>
                                          <p:to>
                                            <p:strVal val="visible"/>
                                          </p:to>
                                        </p:set>
                                        <p:animEffect transition="in" filter="wipe(left)">
                                          <p:cBhvr>
                                            <p:cTn id="178" dur="500"/>
                                            <p:tgtEl>
                                              <p:spTgt spid="902"/>
                                            </p:tgtEl>
                                          </p:cBhvr>
                                        </p:animEffect>
                                      </p:childTnLst>
                                    </p:cTn>
                                  </p:par>
                                </p:childTnLst>
                              </p:cTn>
                            </p:par>
                            <p:par>
                              <p:cTn id="179" fill="hold">
                                <p:stCondLst>
                                  <p:cond delay="3500"/>
                                </p:stCondLst>
                                <p:childTnLst>
                                  <p:par>
                                    <p:cTn id="180" presetID="22" presetClass="entr" presetSubtype="8" fill="hold" nodeType="afterEffect">
                                      <p:stCondLst>
                                        <p:cond delay="0"/>
                                      </p:stCondLst>
                                      <p:childTnLst>
                                        <p:set>
                                          <p:cBhvr>
                                            <p:cTn id="181" dur="1" fill="hold">
                                              <p:stCondLst>
                                                <p:cond delay="0"/>
                                              </p:stCondLst>
                                            </p:cTn>
                                            <p:tgtEl>
                                              <p:spTgt spid="903"/>
                                            </p:tgtEl>
                                            <p:attrNameLst>
                                              <p:attrName>style.visibility</p:attrName>
                                            </p:attrNameLst>
                                          </p:cBhvr>
                                          <p:to>
                                            <p:strVal val="visible"/>
                                          </p:to>
                                        </p:set>
                                        <p:animEffect transition="in" filter="wipe(left)">
                                          <p:cBhvr>
                                            <p:cTn id="182" dur="500"/>
                                            <p:tgtEl>
                                              <p:spTgt spid="903"/>
                                            </p:tgtEl>
                                          </p:cBhvr>
                                        </p:animEffect>
                                      </p:childTnLst>
                                    </p:cTn>
                                  </p:par>
                                </p:childTnLst>
                              </p:cTn>
                            </p:par>
                          </p:childTnLst>
                        </p:cTn>
                      </p:par>
                      <p:par>
                        <p:cTn id="183" fill="hold">
                          <p:stCondLst>
                            <p:cond delay="indefinite"/>
                          </p:stCondLst>
                          <p:childTnLst>
                            <p:par>
                              <p:cTn id="184" fill="hold">
                                <p:stCondLst>
                                  <p:cond delay="0"/>
                                </p:stCondLst>
                                <p:childTnLst>
                                  <p:par>
                                    <p:cTn id="185" presetID="42" presetClass="entr" presetSubtype="0" fill="hold" nodeType="clickEffect">
                                      <p:stCondLst>
                                        <p:cond delay="0"/>
                                      </p:stCondLst>
                                      <p:childTnLst>
                                        <p:set>
                                          <p:cBhvr>
                                            <p:cTn id="186" dur="1" fill="hold">
                                              <p:stCondLst>
                                                <p:cond delay="0"/>
                                              </p:stCondLst>
                                            </p:cTn>
                                            <p:tgtEl>
                                              <p:spTgt spid="320"/>
                                            </p:tgtEl>
                                            <p:attrNameLst>
                                              <p:attrName>style.visibility</p:attrName>
                                            </p:attrNameLst>
                                          </p:cBhvr>
                                          <p:to>
                                            <p:strVal val="visible"/>
                                          </p:to>
                                        </p:set>
                                        <p:animEffect transition="in" filter="fade">
                                          <p:cBhvr>
                                            <p:cTn id="187" dur="1000"/>
                                            <p:tgtEl>
                                              <p:spTgt spid="320"/>
                                            </p:tgtEl>
                                          </p:cBhvr>
                                        </p:animEffect>
                                        <p:anim calcmode="lin" valueType="num">
                                          <p:cBhvr>
                                            <p:cTn id="188" dur="1000" fill="hold"/>
                                            <p:tgtEl>
                                              <p:spTgt spid="320"/>
                                            </p:tgtEl>
                                            <p:attrNameLst>
                                              <p:attrName>ppt_x</p:attrName>
                                            </p:attrNameLst>
                                          </p:cBhvr>
                                          <p:tavLst>
                                            <p:tav tm="0">
                                              <p:val>
                                                <p:strVal val="#ppt_x"/>
                                              </p:val>
                                            </p:tav>
                                            <p:tav tm="100000">
                                              <p:val>
                                                <p:strVal val="#ppt_x"/>
                                              </p:val>
                                            </p:tav>
                                          </p:tavLst>
                                        </p:anim>
                                        <p:anim calcmode="lin" valueType="num">
                                          <p:cBhvr>
                                            <p:cTn id="189" dur="1000" fill="hold"/>
                                            <p:tgtEl>
                                              <p:spTgt spid="3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7" grpId="0"/>
          <p:bldP spid="8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61"/>
                                            </p:tgtEl>
                                            <p:attrNameLst>
                                              <p:attrName>style.visibility</p:attrName>
                                            </p:attrNameLst>
                                          </p:cBhvr>
                                          <p:to>
                                            <p:strVal val="visible"/>
                                          </p:to>
                                        </p:set>
                                        <p:animEffect transition="in" filter="fade">
                                          <p:cBhvr>
                                            <p:cTn id="7" dur="500"/>
                                            <p:tgtEl>
                                              <p:spTgt spid="761"/>
                                            </p:tgtEl>
                                          </p:cBhvr>
                                        </p:animEffect>
                                        <p:anim calcmode="lin" valueType="num">
                                          <p:cBhvr>
                                            <p:cTn id="8" dur="500" fill="hold"/>
                                            <p:tgtEl>
                                              <p:spTgt spid="761"/>
                                            </p:tgtEl>
                                            <p:attrNameLst>
                                              <p:attrName>ppt_x</p:attrName>
                                            </p:attrNameLst>
                                          </p:cBhvr>
                                          <p:tavLst>
                                            <p:tav tm="0">
                                              <p:val>
                                                <p:strVal val="#ppt_x"/>
                                              </p:val>
                                            </p:tav>
                                            <p:tav tm="100000">
                                              <p:val>
                                                <p:strVal val="#ppt_x"/>
                                              </p:val>
                                            </p:tav>
                                          </p:tavLst>
                                        </p:anim>
                                        <p:anim calcmode="lin" valueType="num">
                                          <p:cBhvr>
                                            <p:cTn id="9" dur="450" decel="100000" fill="hold"/>
                                            <p:tgtEl>
                                              <p:spTgt spid="76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76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809"/>
                                            </p:tgtEl>
                                            <p:attrNameLst>
                                              <p:attrName>style.visibility</p:attrName>
                                            </p:attrNameLst>
                                          </p:cBhvr>
                                          <p:to>
                                            <p:strVal val="visible"/>
                                          </p:to>
                                        </p:set>
                                        <p:animEffect transition="in" filter="fade">
                                          <p:cBhvr>
                                            <p:cTn id="13" dur="500"/>
                                            <p:tgtEl>
                                              <p:spTgt spid="809"/>
                                            </p:tgtEl>
                                          </p:cBhvr>
                                        </p:animEffect>
                                        <p:anim calcmode="lin" valueType="num">
                                          <p:cBhvr>
                                            <p:cTn id="14" dur="500" fill="hold"/>
                                            <p:tgtEl>
                                              <p:spTgt spid="809"/>
                                            </p:tgtEl>
                                            <p:attrNameLst>
                                              <p:attrName>ppt_x</p:attrName>
                                            </p:attrNameLst>
                                          </p:cBhvr>
                                          <p:tavLst>
                                            <p:tav tm="0">
                                              <p:val>
                                                <p:strVal val="#ppt_x"/>
                                              </p:val>
                                            </p:tav>
                                            <p:tav tm="100000">
                                              <p:val>
                                                <p:strVal val="#ppt_x"/>
                                              </p:val>
                                            </p:tav>
                                          </p:tavLst>
                                        </p:anim>
                                        <p:anim calcmode="lin" valueType="num">
                                          <p:cBhvr>
                                            <p:cTn id="15" dur="450" decel="100000" fill="hold"/>
                                            <p:tgtEl>
                                              <p:spTgt spid="809"/>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80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787"/>
                                            </p:tgtEl>
                                            <p:attrNameLst>
                                              <p:attrName>style.visibility</p:attrName>
                                            </p:attrNameLst>
                                          </p:cBhvr>
                                          <p:to>
                                            <p:strVal val="visible"/>
                                          </p:to>
                                        </p:set>
                                        <p:animEffect transition="in" filter="fade">
                                          <p:cBhvr>
                                            <p:cTn id="19" dur="500"/>
                                            <p:tgtEl>
                                              <p:spTgt spid="787"/>
                                            </p:tgtEl>
                                          </p:cBhvr>
                                        </p:animEffect>
                                        <p:anim calcmode="lin" valueType="num">
                                          <p:cBhvr>
                                            <p:cTn id="20" dur="500" fill="hold"/>
                                            <p:tgtEl>
                                              <p:spTgt spid="787"/>
                                            </p:tgtEl>
                                            <p:attrNameLst>
                                              <p:attrName>ppt_x</p:attrName>
                                            </p:attrNameLst>
                                          </p:cBhvr>
                                          <p:tavLst>
                                            <p:tav tm="0">
                                              <p:val>
                                                <p:strVal val="#ppt_x"/>
                                              </p:val>
                                            </p:tav>
                                            <p:tav tm="100000">
                                              <p:val>
                                                <p:strVal val="#ppt_x"/>
                                              </p:val>
                                            </p:tav>
                                          </p:tavLst>
                                        </p:anim>
                                        <p:anim calcmode="lin" valueType="num">
                                          <p:cBhvr>
                                            <p:cTn id="21" dur="450" decel="100000" fill="hold"/>
                                            <p:tgtEl>
                                              <p:spTgt spid="787"/>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78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831"/>
                                            </p:tgtEl>
                                            <p:attrNameLst>
                                              <p:attrName>style.visibility</p:attrName>
                                            </p:attrNameLst>
                                          </p:cBhvr>
                                          <p:to>
                                            <p:strVal val="visible"/>
                                          </p:to>
                                        </p:set>
                                        <p:animEffect transition="in" filter="fade">
                                          <p:cBhvr>
                                            <p:cTn id="25" dur="500"/>
                                            <p:tgtEl>
                                              <p:spTgt spid="831"/>
                                            </p:tgtEl>
                                          </p:cBhvr>
                                        </p:animEffect>
                                        <p:anim calcmode="lin" valueType="num">
                                          <p:cBhvr>
                                            <p:cTn id="26" dur="500" fill="hold"/>
                                            <p:tgtEl>
                                              <p:spTgt spid="831"/>
                                            </p:tgtEl>
                                            <p:attrNameLst>
                                              <p:attrName>ppt_x</p:attrName>
                                            </p:attrNameLst>
                                          </p:cBhvr>
                                          <p:tavLst>
                                            <p:tav tm="0">
                                              <p:val>
                                                <p:strVal val="#ppt_x"/>
                                              </p:val>
                                            </p:tav>
                                            <p:tav tm="100000">
                                              <p:val>
                                                <p:strVal val="#ppt_x"/>
                                              </p:val>
                                            </p:tav>
                                          </p:tavLst>
                                        </p:anim>
                                        <p:anim calcmode="lin" valueType="num">
                                          <p:cBhvr>
                                            <p:cTn id="27" dur="450" decel="100000" fill="hold"/>
                                            <p:tgtEl>
                                              <p:spTgt spid="831"/>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83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665"/>
                                            </p:tgtEl>
                                            <p:attrNameLst>
                                              <p:attrName>style.visibility</p:attrName>
                                            </p:attrNameLst>
                                          </p:cBhvr>
                                          <p:to>
                                            <p:strVal val="visible"/>
                                          </p:to>
                                        </p:set>
                                        <p:animEffect transition="in" filter="fade">
                                          <p:cBhvr>
                                            <p:cTn id="31" dur="500"/>
                                            <p:tgtEl>
                                              <p:spTgt spid="665"/>
                                            </p:tgtEl>
                                          </p:cBhvr>
                                        </p:animEffect>
                                        <p:anim calcmode="lin" valueType="num">
                                          <p:cBhvr>
                                            <p:cTn id="32" dur="500" fill="hold"/>
                                            <p:tgtEl>
                                              <p:spTgt spid="665"/>
                                            </p:tgtEl>
                                            <p:attrNameLst>
                                              <p:attrName>ppt_x</p:attrName>
                                            </p:attrNameLst>
                                          </p:cBhvr>
                                          <p:tavLst>
                                            <p:tav tm="0">
                                              <p:val>
                                                <p:strVal val="#ppt_x"/>
                                              </p:val>
                                            </p:tav>
                                            <p:tav tm="100000">
                                              <p:val>
                                                <p:strVal val="#ppt_x"/>
                                              </p:val>
                                            </p:tav>
                                          </p:tavLst>
                                        </p:anim>
                                        <p:anim calcmode="lin" valueType="num">
                                          <p:cBhvr>
                                            <p:cTn id="33" dur="450" decel="100000" fill="hold"/>
                                            <p:tgtEl>
                                              <p:spTgt spid="665"/>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665"/>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713"/>
                                            </p:tgtEl>
                                            <p:attrNameLst>
                                              <p:attrName>style.visibility</p:attrName>
                                            </p:attrNameLst>
                                          </p:cBhvr>
                                          <p:to>
                                            <p:strVal val="visible"/>
                                          </p:to>
                                        </p:set>
                                        <p:animEffect transition="in" filter="fade">
                                          <p:cBhvr>
                                            <p:cTn id="37" dur="500"/>
                                            <p:tgtEl>
                                              <p:spTgt spid="713"/>
                                            </p:tgtEl>
                                          </p:cBhvr>
                                        </p:animEffect>
                                        <p:anim calcmode="lin" valueType="num">
                                          <p:cBhvr>
                                            <p:cTn id="38" dur="500" fill="hold"/>
                                            <p:tgtEl>
                                              <p:spTgt spid="713"/>
                                            </p:tgtEl>
                                            <p:attrNameLst>
                                              <p:attrName>ppt_x</p:attrName>
                                            </p:attrNameLst>
                                          </p:cBhvr>
                                          <p:tavLst>
                                            <p:tav tm="0">
                                              <p:val>
                                                <p:strVal val="#ppt_x"/>
                                              </p:val>
                                            </p:tav>
                                            <p:tav tm="100000">
                                              <p:val>
                                                <p:strVal val="#ppt_x"/>
                                              </p:val>
                                            </p:tav>
                                          </p:tavLst>
                                        </p:anim>
                                        <p:anim calcmode="lin" valueType="num">
                                          <p:cBhvr>
                                            <p:cTn id="39" dur="450" decel="100000" fill="hold"/>
                                            <p:tgtEl>
                                              <p:spTgt spid="713"/>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713"/>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691"/>
                                            </p:tgtEl>
                                            <p:attrNameLst>
                                              <p:attrName>style.visibility</p:attrName>
                                            </p:attrNameLst>
                                          </p:cBhvr>
                                          <p:to>
                                            <p:strVal val="visible"/>
                                          </p:to>
                                        </p:set>
                                        <p:animEffect transition="in" filter="fade">
                                          <p:cBhvr>
                                            <p:cTn id="43" dur="500"/>
                                            <p:tgtEl>
                                              <p:spTgt spid="691"/>
                                            </p:tgtEl>
                                          </p:cBhvr>
                                        </p:animEffect>
                                        <p:anim calcmode="lin" valueType="num">
                                          <p:cBhvr>
                                            <p:cTn id="44" dur="500" fill="hold"/>
                                            <p:tgtEl>
                                              <p:spTgt spid="691"/>
                                            </p:tgtEl>
                                            <p:attrNameLst>
                                              <p:attrName>ppt_x</p:attrName>
                                            </p:attrNameLst>
                                          </p:cBhvr>
                                          <p:tavLst>
                                            <p:tav tm="0">
                                              <p:val>
                                                <p:strVal val="#ppt_x"/>
                                              </p:val>
                                            </p:tav>
                                            <p:tav tm="100000">
                                              <p:val>
                                                <p:strVal val="#ppt_x"/>
                                              </p:val>
                                            </p:tav>
                                          </p:tavLst>
                                        </p:anim>
                                        <p:anim calcmode="lin" valueType="num">
                                          <p:cBhvr>
                                            <p:cTn id="45" dur="450" decel="100000" fill="hold"/>
                                            <p:tgtEl>
                                              <p:spTgt spid="691"/>
                                            </p:tgtEl>
                                            <p:attrNameLst>
                                              <p:attrName>ppt_y</p:attrName>
                                            </p:attrNameLst>
                                          </p:cBhvr>
                                          <p:tavLst>
                                            <p:tav tm="0">
                                              <p:val>
                                                <p:strVal val="#ppt_y+1"/>
                                              </p:val>
                                            </p:tav>
                                            <p:tav tm="100000">
                                              <p:val>
                                                <p:strVal val="#ppt_y-.03"/>
                                              </p:val>
                                            </p:tav>
                                          </p:tavLst>
                                        </p:anim>
                                        <p:anim calcmode="lin" valueType="num">
                                          <p:cBhvr>
                                            <p:cTn id="46" dur="50" accel="100000" fill="hold">
                                              <p:stCondLst>
                                                <p:cond delay="450"/>
                                              </p:stCondLst>
                                            </p:cTn>
                                            <p:tgtEl>
                                              <p:spTgt spid="691"/>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735"/>
                                            </p:tgtEl>
                                            <p:attrNameLst>
                                              <p:attrName>style.visibility</p:attrName>
                                            </p:attrNameLst>
                                          </p:cBhvr>
                                          <p:to>
                                            <p:strVal val="visible"/>
                                          </p:to>
                                        </p:set>
                                        <p:animEffect transition="in" filter="fade">
                                          <p:cBhvr>
                                            <p:cTn id="49" dur="500"/>
                                            <p:tgtEl>
                                              <p:spTgt spid="735"/>
                                            </p:tgtEl>
                                          </p:cBhvr>
                                        </p:animEffect>
                                        <p:anim calcmode="lin" valueType="num">
                                          <p:cBhvr>
                                            <p:cTn id="50" dur="500" fill="hold"/>
                                            <p:tgtEl>
                                              <p:spTgt spid="735"/>
                                            </p:tgtEl>
                                            <p:attrNameLst>
                                              <p:attrName>ppt_x</p:attrName>
                                            </p:attrNameLst>
                                          </p:cBhvr>
                                          <p:tavLst>
                                            <p:tav tm="0">
                                              <p:val>
                                                <p:strVal val="#ppt_x"/>
                                              </p:val>
                                            </p:tav>
                                            <p:tav tm="100000">
                                              <p:val>
                                                <p:strVal val="#ppt_x"/>
                                              </p:val>
                                            </p:tav>
                                          </p:tavLst>
                                        </p:anim>
                                        <p:anim calcmode="lin" valueType="num">
                                          <p:cBhvr>
                                            <p:cTn id="51" dur="450" decel="100000" fill="hold"/>
                                            <p:tgtEl>
                                              <p:spTgt spid="735"/>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735"/>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416"/>
                                            </p:tgtEl>
                                            <p:attrNameLst>
                                              <p:attrName>style.visibility</p:attrName>
                                            </p:attrNameLst>
                                          </p:cBhvr>
                                          <p:to>
                                            <p:strVal val="visible"/>
                                          </p:to>
                                        </p:set>
                                        <p:animEffect transition="in" filter="fade">
                                          <p:cBhvr>
                                            <p:cTn id="55" dur="500"/>
                                            <p:tgtEl>
                                              <p:spTgt spid="416"/>
                                            </p:tgtEl>
                                          </p:cBhvr>
                                        </p:animEffect>
                                        <p:anim calcmode="lin" valueType="num">
                                          <p:cBhvr>
                                            <p:cTn id="56" dur="500" fill="hold"/>
                                            <p:tgtEl>
                                              <p:spTgt spid="416"/>
                                            </p:tgtEl>
                                            <p:attrNameLst>
                                              <p:attrName>ppt_x</p:attrName>
                                            </p:attrNameLst>
                                          </p:cBhvr>
                                          <p:tavLst>
                                            <p:tav tm="0">
                                              <p:val>
                                                <p:strVal val="#ppt_x"/>
                                              </p:val>
                                            </p:tav>
                                            <p:tav tm="100000">
                                              <p:val>
                                                <p:strVal val="#ppt_x"/>
                                              </p:val>
                                            </p:tav>
                                          </p:tavLst>
                                        </p:anim>
                                        <p:anim calcmode="lin" valueType="num">
                                          <p:cBhvr>
                                            <p:cTn id="57" dur="450" decel="100000" fill="hold"/>
                                            <p:tgtEl>
                                              <p:spTgt spid="416"/>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416"/>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428"/>
                                            </p:tgtEl>
                                            <p:attrNameLst>
                                              <p:attrName>style.visibility</p:attrName>
                                            </p:attrNameLst>
                                          </p:cBhvr>
                                          <p:to>
                                            <p:strVal val="visible"/>
                                          </p:to>
                                        </p:set>
                                        <p:animEffect transition="in" filter="fade">
                                          <p:cBhvr>
                                            <p:cTn id="61" dur="500"/>
                                            <p:tgtEl>
                                              <p:spTgt spid="428"/>
                                            </p:tgtEl>
                                          </p:cBhvr>
                                        </p:animEffect>
                                        <p:anim calcmode="lin" valueType="num">
                                          <p:cBhvr>
                                            <p:cTn id="62" dur="500" fill="hold"/>
                                            <p:tgtEl>
                                              <p:spTgt spid="428"/>
                                            </p:tgtEl>
                                            <p:attrNameLst>
                                              <p:attrName>ppt_x</p:attrName>
                                            </p:attrNameLst>
                                          </p:cBhvr>
                                          <p:tavLst>
                                            <p:tav tm="0">
                                              <p:val>
                                                <p:strVal val="#ppt_x"/>
                                              </p:val>
                                            </p:tav>
                                            <p:tav tm="100000">
                                              <p:val>
                                                <p:strVal val="#ppt_x"/>
                                              </p:val>
                                            </p:tav>
                                          </p:tavLst>
                                        </p:anim>
                                        <p:anim calcmode="lin" valueType="num">
                                          <p:cBhvr>
                                            <p:cTn id="63" dur="450" decel="100000" fill="hold"/>
                                            <p:tgtEl>
                                              <p:spTgt spid="428"/>
                                            </p:tgtEl>
                                            <p:attrNameLst>
                                              <p:attrName>ppt_y</p:attrName>
                                            </p:attrNameLst>
                                          </p:cBhvr>
                                          <p:tavLst>
                                            <p:tav tm="0">
                                              <p:val>
                                                <p:strVal val="#ppt_y+1"/>
                                              </p:val>
                                            </p:tav>
                                            <p:tav tm="100000">
                                              <p:val>
                                                <p:strVal val="#ppt_y-.03"/>
                                              </p:val>
                                            </p:tav>
                                          </p:tavLst>
                                        </p:anim>
                                        <p:anim calcmode="lin" valueType="num">
                                          <p:cBhvr>
                                            <p:cTn id="64" dur="50" accel="100000" fill="hold">
                                              <p:stCondLst>
                                                <p:cond delay="450"/>
                                              </p:stCondLst>
                                            </p:cTn>
                                            <p:tgtEl>
                                              <p:spTgt spid="428"/>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425"/>
                                            </p:tgtEl>
                                            <p:attrNameLst>
                                              <p:attrName>style.visibility</p:attrName>
                                            </p:attrNameLst>
                                          </p:cBhvr>
                                          <p:to>
                                            <p:strVal val="visible"/>
                                          </p:to>
                                        </p:set>
                                        <p:animEffect transition="in" filter="fade">
                                          <p:cBhvr>
                                            <p:cTn id="67" dur="500"/>
                                            <p:tgtEl>
                                              <p:spTgt spid="425"/>
                                            </p:tgtEl>
                                          </p:cBhvr>
                                        </p:animEffect>
                                        <p:anim calcmode="lin" valueType="num">
                                          <p:cBhvr>
                                            <p:cTn id="68" dur="500" fill="hold"/>
                                            <p:tgtEl>
                                              <p:spTgt spid="425"/>
                                            </p:tgtEl>
                                            <p:attrNameLst>
                                              <p:attrName>ppt_x</p:attrName>
                                            </p:attrNameLst>
                                          </p:cBhvr>
                                          <p:tavLst>
                                            <p:tav tm="0">
                                              <p:val>
                                                <p:strVal val="#ppt_x"/>
                                              </p:val>
                                            </p:tav>
                                            <p:tav tm="100000">
                                              <p:val>
                                                <p:strVal val="#ppt_x"/>
                                              </p:val>
                                            </p:tav>
                                          </p:tavLst>
                                        </p:anim>
                                        <p:anim calcmode="lin" valueType="num">
                                          <p:cBhvr>
                                            <p:cTn id="69" dur="450" decel="100000" fill="hold"/>
                                            <p:tgtEl>
                                              <p:spTgt spid="425"/>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425"/>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525"/>
                                            </p:tgtEl>
                                            <p:attrNameLst>
                                              <p:attrName>style.visibility</p:attrName>
                                            </p:attrNameLst>
                                          </p:cBhvr>
                                          <p:to>
                                            <p:strVal val="visible"/>
                                          </p:to>
                                        </p:set>
                                        <p:animEffect transition="in" filter="fade">
                                          <p:cBhvr>
                                            <p:cTn id="73" dur="500"/>
                                            <p:tgtEl>
                                              <p:spTgt spid="525"/>
                                            </p:tgtEl>
                                          </p:cBhvr>
                                        </p:animEffect>
                                        <p:anim calcmode="lin" valueType="num">
                                          <p:cBhvr>
                                            <p:cTn id="74" dur="500" fill="hold"/>
                                            <p:tgtEl>
                                              <p:spTgt spid="525"/>
                                            </p:tgtEl>
                                            <p:attrNameLst>
                                              <p:attrName>ppt_x</p:attrName>
                                            </p:attrNameLst>
                                          </p:cBhvr>
                                          <p:tavLst>
                                            <p:tav tm="0">
                                              <p:val>
                                                <p:strVal val="#ppt_x"/>
                                              </p:val>
                                            </p:tav>
                                            <p:tav tm="100000">
                                              <p:val>
                                                <p:strVal val="#ppt_x"/>
                                              </p:val>
                                            </p:tav>
                                          </p:tavLst>
                                        </p:anim>
                                        <p:anim calcmode="lin" valueType="num">
                                          <p:cBhvr>
                                            <p:cTn id="75" dur="450" decel="100000" fill="hold"/>
                                            <p:tgtEl>
                                              <p:spTgt spid="52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525"/>
                                            </p:tgtEl>
                                            <p:attrNameLst>
                                              <p:attrName>ppt_y</p:attrName>
                                            </p:attrNameLst>
                                          </p:cBhvr>
                                          <p:tavLst>
                                            <p:tav tm="0">
                                              <p:val>
                                                <p:strVal val="#ppt_y-.03"/>
                                              </p:val>
                                            </p:tav>
                                            <p:tav tm="100000">
                                              <p:val>
                                                <p:strVal val="#ppt_y"/>
                                              </p:val>
                                            </p:tav>
                                          </p:tavLst>
                                        </p:anim>
                                      </p:childTnLst>
                                    </p:cTn>
                                  </p:par>
                                </p:childTnLst>
                              </p:cTn>
                            </p:par>
                            <p:par>
                              <p:cTn id="77" fill="hold">
                                <p:stCondLst>
                                  <p:cond delay="500"/>
                                </p:stCondLst>
                                <p:childTnLst>
                                  <p:par>
                                    <p:cTn id="78" presetID="12" presetClass="entr" presetSubtype="4" fill="hold" nodeType="afterEffect">
                                      <p:stCondLst>
                                        <p:cond delay="0"/>
                                      </p:stCondLst>
                                      <p:childTnLst>
                                        <p:set>
                                          <p:cBhvr>
                                            <p:cTn id="79" dur="1" fill="hold">
                                              <p:stCondLst>
                                                <p:cond delay="0"/>
                                              </p:stCondLst>
                                            </p:cTn>
                                            <p:tgtEl>
                                              <p:spTgt spid="797"/>
                                            </p:tgtEl>
                                            <p:attrNameLst>
                                              <p:attrName>style.visibility</p:attrName>
                                            </p:attrNameLst>
                                          </p:cBhvr>
                                          <p:to>
                                            <p:strVal val="visible"/>
                                          </p:to>
                                        </p:set>
                                        <p:anim calcmode="lin" valueType="num">
                                          <p:cBhvr additive="base">
                                            <p:cTn id="80" dur="500"/>
                                            <p:tgtEl>
                                              <p:spTgt spid="797"/>
                                            </p:tgtEl>
                                            <p:attrNameLst>
                                              <p:attrName>ppt_y</p:attrName>
                                            </p:attrNameLst>
                                          </p:cBhvr>
                                          <p:tavLst>
                                            <p:tav tm="0">
                                              <p:val>
                                                <p:strVal val="#ppt_y+#ppt_h*1.125000"/>
                                              </p:val>
                                            </p:tav>
                                            <p:tav tm="100000">
                                              <p:val>
                                                <p:strVal val="#ppt_y"/>
                                              </p:val>
                                            </p:tav>
                                          </p:tavLst>
                                        </p:anim>
                                        <p:animEffect transition="in" filter="wipe(up)">
                                          <p:cBhvr>
                                            <p:cTn id="81" dur="500"/>
                                            <p:tgtEl>
                                              <p:spTgt spid="797"/>
                                            </p:tgtEl>
                                          </p:cBhvr>
                                        </p:animEffect>
                                      </p:childTnLst>
                                    </p:cTn>
                                  </p:par>
                                  <p:par>
                                    <p:cTn id="82" presetID="12" presetClass="entr" presetSubtype="4" fill="hold" nodeType="withEffect">
                                      <p:stCondLst>
                                        <p:cond delay="0"/>
                                      </p:stCondLst>
                                      <p:childTnLst>
                                        <p:set>
                                          <p:cBhvr>
                                            <p:cTn id="83" dur="1" fill="hold">
                                              <p:stCondLst>
                                                <p:cond delay="0"/>
                                              </p:stCondLst>
                                            </p:cTn>
                                            <p:tgtEl>
                                              <p:spTgt spid="745"/>
                                            </p:tgtEl>
                                            <p:attrNameLst>
                                              <p:attrName>style.visibility</p:attrName>
                                            </p:attrNameLst>
                                          </p:cBhvr>
                                          <p:to>
                                            <p:strVal val="visible"/>
                                          </p:to>
                                        </p:set>
                                        <p:anim calcmode="lin" valueType="num">
                                          <p:cBhvr additive="base">
                                            <p:cTn id="84" dur="500"/>
                                            <p:tgtEl>
                                              <p:spTgt spid="745"/>
                                            </p:tgtEl>
                                            <p:attrNameLst>
                                              <p:attrName>ppt_y</p:attrName>
                                            </p:attrNameLst>
                                          </p:cBhvr>
                                          <p:tavLst>
                                            <p:tav tm="0">
                                              <p:val>
                                                <p:strVal val="#ppt_y+#ppt_h*1.125000"/>
                                              </p:val>
                                            </p:tav>
                                            <p:tav tm="100000">
                                              <p:val>
                                                <p:strVal val="#ppt_y"/>
                                              </p:val>
                                            </p:tav>
                                          </p:tavLst>
                                        </p:anim>
                                        <p:animEffect transition="in" filter="wipe(up)">
                                          <p:cBhvr>
                                            <p:cTn id="85" dur="500"/>
                                            <p:tgtEl>
                                              <p:spTgt spid="745"/>
                                            </p:tgtEl>
                                          </p:cBhvr>
                                        </p:animEffect>
                                      </p:childTnLst>
                                    </p:cTn>
                                  </p:par>
                                  <p:par>
                                    <p:cTn id="86" presetID="12" presetClass="entr" presetSubtype="4" fill="hold" nodeType="withEffect">
                                      <p:stCondLst>
                                        <p:cond delay="0"/>
                                      </p:stCondLst>
                                      <p:childTnLst>
                                        <p:set>
                                          <p:cBhvr>
                                            <p:cTn id="87" dur="1" fill="hold">
                                              <p:stCondLst>
                                                <p:cond delay="0"/>
                                              </p:stCondLst>
                                            </p:cTn>
                                            <p:tgtEl>
                                              <p:spTgt spid="771"/>
                                            </p:tgtEl>
                                            <p:attrNameLst>
                                              <p:attrName>style.visibility</p:attrName>
                                            </p:attrNameLst>
                                          </p:cBhvr>
                                          <p:to>
                                            <p:strVal val="visible"/>
                                          </p:to>
                                        </p:set>
                                        <p:anim calcmode="lin" valueType="num">
                                          <p:cBhvr additive="base">
                                            <p:cTn id="88" dur="500"/>
                                            <p:tgtEl>
                                              <p:spTgt spid="771"/>
                                            </p:tgtEl>
                                            <p:attrNameLst>
                                              <p:attrName>ppt_y</p:attrName>
                                            </p:attrNameLst>
                                          </p:cBhvr>
                                          <p:tavLst>
                                            <p:tav tm="0">
                                              <p:val>
                                                <p:strVal val="#ppt_y+#ppt_h*1.125000"/>
                                              </p:val>
                                            </p:tav>
                                            <p:tav tm="100000">
                                              <p:val>
                                                <p:strVal val="#ppt_y"/>
                                              </p:val>
                                            </p:tav>
                                          </p:tavLst>
                                        </p:anim>
                                        <p:animEffect transition="in" filter="wipe(up)">
                                          <p:cBhvr>
                                            <p:cTn id="89" dur="500"/>
                                            <p:tgtEl>
                                              <p:spTgt spid="771"/>
                                            </p:tgtEl>
                                          </p:cBhvr>
                                        </p:animEffect>
                                      </p:childTnLst>
                                    </p:cTn>
                                  </p:par>
                                  <p:par>
                                    <p:cTn id="90" presetID="12" presetClass="entr" presetSubtype="4" fill="hold" nodeType="withEffect">
                                      <p:stCondLst>
                                        <p:cond delay="0"/>
                                      </p:stCondLst>
                                      <p:childTnLst>
                                        <p:set>
                                          <p:cBhvr>
                                            <p:cTn id="91" dur="1" fill="hold">
                                              <p:stCondLst>
                                                <p:cond delay="0"/>
                                              </p:stCondLst>
                                            </p:cTn>
                                            <p:tgtEl>
                                              <p:spTgt spid="819"/>
                                            </p:tgtEl>
                                            <p:attrNameLst>
                                              <p:attrName>style.visibility</p:attrName>
                                            </p:attrNameLst>
                                          </p:cBhvr>
                                          <p:to>
                                            <p:strVal val="visible"/>
                                          </p:to>
                                        </p:set>
                                        <p:anim calcmode="lin" valueType="num">
                                          <p:cBhvr additive="base">
                                            <p:cTn id="92" dur="500"/>
                                            <p:tgtEl>
                                              <p:spTgt spid="819"/>
                                            </p:tgtEl>
                                            <p:attrNameLst>
                                              <p:attrName>ppt_y</p:attrName>
                                            </p:attrNameLst>
                                          </p:cBhvr>
                                          <p:tavLst>
                                            <p:tav tm="0">
                                              <p:val>
                                                <p:strVal val="#ppt_y+#ppt_h*1.125000"/>
                                              </p:val>
                                            </p:tav>
                                            <p:tav tm="100000">
                                              <p:val>
                                                <p:strVal val="#ppt_y"/>
                                              </p:val>
                                            </p:tav>
                                          </p:tavLst>
                                        </p:anim>
                                        <p:animEffect transition="in" filter="wipe(up)">
                                          <p:cBhvr>
                                            <p:cTn id="93" dur="500"/>
                                            <p:tgtEl>
                                              <p:spTgt spid="819"/>
                                            </p:tgtEl>
                                          </p:cBhvr>
                                        </p:animEffect>
                                      </p:childTnLst>
                                    </p:cTn>
                                  </p:par>
                                  <p:par>
                                    <p:cTn id="94" presetID="12" presetClass="entr" presetSubtype="4" fill="hold" nodeType="withEffect">
                                      <p:stCondLst>
                                        <p:cond delay="0"/>
                                      </p:stCondLst>
                                      <p:childTnLst>
                                        <p:set>
                                          <p:cBhvr>
                                            <p:cTn id="95" dur="1" fill="hold">
                                              <p:stCondLst>
                                                <p:cond delay="0"/>
                                              </p:stCondLst>
                                            </p:cTn>
                                            <p:tgtEl>
                                              <p:spTgt spid="723"/>
                                            </p:tgtEl>
                                            <p:attrNameLst>
                                              <p:attrName>style.visibility</p:attrName>
                                            </p:attrNameLst>
                                          </p:cBhvr>
                                          <p:to>
                                            <p:strVal val="visible"/>
                                          </p:to>
                                        </p:set>
                                        <p:anim calcmode="lin" valueType="num">
                                          <p:cBhvr additive="base">
                                            <p:cTn id="96" dur="500"/>
                                            <p:tgtEl>
                                              <p:spTgt spid="723"/>
                                            </p:tgtEl>
                                            <p:attrNameLst>
                                              <p:attrName>ppt_y</p:attrName>
                                            </p:attrNameLst>
                                          </p:cBhvr>
                                          <p:tavLst>
                                            <p:tav tm="0">
                                              <p:val>
                                                <p:strVal val="#ppt_y+#ppt_h*1.125000"/>
                                              </p:val>
                                            </p:tav>
                                            <p:tav tm="100000">
                                              <p:val>
                                                <p:strVal val="#ppt_y"/>
                                              </p:val>
                                            </p:tav>
                                          </p:tavLst>
                                        </p:anim>
                                        <p:animEffect transition="in" filter="wipe(up)">
                                          <p:cBhvr>
                                            <p:cTn id="97" dur="500"/>
                                            <p:tgtEl>
                                              <p:spTgt spid="723"/>
                                            </p:tgtEl>
                                          </p:cBhvr>
                                        </p:animEffect>
                                      </p:childTnLst>
                                    </p:cTn>
                                  </p:par>
                                  <p:par>
                                    <p:cTn id="98" presetID="12" presetClass="entr" presetSubtype="4" fill="hold" nodeType="withEffect">
                                      <p:stCondLst>
                                        <p:cond delay="0"/>
                                      </p:stCondLst>
                                      <p:childTnLst>
                                        <p:set>
                                          <p:cBhvr>
                                            <p:cTn id="99" dur="1" fill="hold">
                                              <p:stCondLst>
                                                <p:cond delay="0"/>
                                              </p:stCondLst>
                                            </p:cTn>
                                            <p:tgtEl>
                                              <p:spTgt spid="675"/>
                                            </p:tgtEl>
                                            <p:attrNameLst>
                                              <p:attrName>style.visibility</p:attrName>
                                            </p:attrNameLst>
                                          </p:cBhvr>
                                          <p:to>
                                            <p:strVal val="visible"/>
                                          </p:to>
                                        </p:set>
                                        <p:anim calcmode="lin" valueType="num">
                                          <p:cBhvr additive="base">
                                            <p:cTn id="100" dur="500"/>
                                            <p:tgtEl>
                                              <p:spTgt spid="675"/>
                                            </p:tgtEl>
                                            <p:attrNameLst>
                                              <p:attrName>ppt_y</p:attrName>
                                            </p:attrNameLst>
                                          </p:cBhvr>
                                          <p:tavLst>
                                            <p:tav tm="0">
                                              <p:val>
                                                <p:strVal val="#ppt_y+#ppt_h*1.125000"/>
                                              </p:val>
                                            </p:tav>
                                            <p:tav tm="100000">
                                              <p:val>
                                                <p:strVal val="#ppt_y"/>
                                              </p:val>
                                            </p:tav>
                                          </p:tavLst>
                                        </p:anim>
                                        <p:animEffect transition="in" filter="wipe(up)">
                                          <p:cBhvr>
                                            <p:cTn id="101" dur="500"/>
                                            <p:tgtEl>
                                              <p:spTgt spid="675"/>
                                            </p:tgtEl>
                                          </p:cBhvr>
                                        </p:animEffect>
                                      </p:childTnLst>
                                    </p:cTn>
                                  </p:par>
                                  <p:par>
                                    <p:cTn id="102" presetID="12" presetClass="entr" presetSubtype="4" fill="hold" nodeType="withEffect">
                                      <p:stCondLst>
                                        <p:cond delay="0"/>
                                      </p:stCondLst>
                                      <p:childTnLst>
                                        <p:set>
                                          <p:cBhvr>
                                            <p:cTn id="103" dur="1" fill="hold">
                                              <p:stCondLst>
                                                <p:cond delay="0"/>
                                              </p:stCondLst>
                                            </p:cTn>
                                            <p:tgtEl>
                                              <p:spTgt spid="701"/>
                                            </p:tgtEl>
                                            <p:attrNameLst>
                                              <p:attrName>style.visibility</p:attrName>
                                            </p:attrNameLst>
                                          </p:cBhvr>
                                          <p:to>
                                            <p:strVal val="visible"/>
                                          </p:to>
                                        </p:set>
                                        <p:anim calcmode="lin" valueType="num">
                                          <p:cBhvr additive="base">
                                            <p:cTn id="104" dur="500"/>
                                            <p:tgtEl>
                                              <p:spTgt spid="701"/>
                                            </p:tgtEl>
                                            <p:attrNameLst>
                                              <p:attrName>ppt_y</p:attrName>
                                            </p:attrNameLst>
                                          </p:cBhvr>
                                          <p:tavLst>
                                            <p:tav tm="0">
                                              <p:val>
                                                <p:strVal val="#ppt_y+#ppt_h*1.125000"/>
                                              </p:val>
                                            </p:tav>
                                            <p:tav tm="100000">
                                              <p:val>
                                                <p:strVal val="#ppt_y"/>
                                              </p:val>
                                            </p:tav>
                                          </p:tavLst>
                                        </p:anim>
                                        <p:animEffect transition="in" filter="wipe(up)">
                                          <p:cBhvr>
                                            <p:cTn id="105" dur="500"/>
                                            <p:tgtEl>
                                              <p:spTgt spid="701"/>
                                            </p:tgtEl>
                                          </p:cBhvr>
                                        </p:animEffect>
                                      </p:childTnLst>
                                    </p:cTn>
                                  </p:par>
                                  <p:par>
                                    <p:cTn id="106" presetID="12" presetClass="entr" presetSubtype="4" fill="hold" nodeType="withEffect">
                                      <p:stCondLst>
                                        <p:cond delay="0"/>
                                      </p:stCondLst>
                                      <p:childTnLst>
                                        <p:set>
                                          <p:cBhvr>
                                            <p:cTn id="107" dur="1" fill="hold">
                                              <p:stCondLst>
                                                <p:cond delay="0"/>
                                              </p:stCondLst>
                                            </p:cTn>
                                            <p:tgtEl>
                                              <p:spTgt spid="649"/>
                                            </p:tgtEl>
                                            <p:attrNameLst>
                                              <p:attrName>style.visibility</p:attrName>
                                            </p:attrNameLst>
                                          </p:cBhvr>
                                          <p:to>
                                            <p:strVal val="visible"/>
                                          </p:to>
                                        </p:set>
                                        <p:anim calcmode="lin" valueType="num">
                                          <p:cBhvr additive="base">
                                            <p:cTn id="108" dur="500"/>
                                            <p:tgtEl>
                                              <p:spTgt spid="649"/>
                                            </p:tgtEl>
                                            <p:attrNameLst>
                                              <p:attrName>ppt_y</p:attrName>
                                            </p:attrNameLst>
                                          </p:cBhvr>
                                          <p:tavLst>
                                            <p:tav tm="0">
                                              <p:val>
                                                <p:strVal val="#ppt_y+#ppt_h*1.125000"/>
                                              </p:val>
                                            </p:tav>
                                            <p:tav tm="100000">
                                              <p:val>
                                                <p:strVal val="#ppt_y"/>
                                              </p:val>
                                            </p:tav>
                                          </p:tavLst>
                                        </p:anim>
                                        <p:animEffect transition="in" filter="wipe(up)">
                                          <p:cBhvr>
                                            <p:cTn id="109" dur="500"/>
                                            <p:tgtEl>
                                              <p:spTgt spid="649"/>
                                            </p:tgtEl>
                                          </p:cBhvr>
                                        </p:animEffect>
                                      </p:childTnLst>
                                    </p:cTn>
                                  </p:par>
                                  <p:par>
                                    <p:cTn id="110" presetID="12" presetClass="entr" presetSubtype="4" fill="hold" nodeType="withEffect">
                                      <p:stCondLst>
                                        <p:cond delay="0"/>
                                      </p:stCondLst>
                                      <p:childTnLst>
                                        <p:set>
                                          <p:cBhvr>
                                            <p:cTn id="111" dur="1" fill="hold">
                                              <p:stCondLst>
                                                <p:cond delay="0"/>
                                              </p:stCondLst>
                                            </p:cTn>
                                            <p:tgtEl>
                                              <p:spTgt spid="648"/>
                                            </p:tgtEl>
                                            <p:attrNameLst>
                                              <p:attrName>style.visibility</p:attrName>
                                            </p:attrNameLst>
                                          </p:cBhvr>
                                          <p:to>
                                            <p:strVal val="visible"/>
                                          </p:to>
                                        </p:set>
                                        <p:anim calcmode="lin" valueType="num">
                                          <p:cBhvr additive="base">
                                            <p:cTn id="112" dur="500"/>
                                            <p:tgtEl>
                                              <p:spTgt spid="648"/>
                                            </p:tgtEl>
                                            <p:attrNameLst>
                                              <p:attrName>ppt_y</p:attrName>
                                            </p:attrNameLst>
                                          </p:cBhvr>
                                          <p:tavLst>
                                            <p:tav tm="0">
                                              <p:val>
                                                <p:strVal val="#ppt_y+#ppt_h*1.125000"/>
                                              </p:val>
                                            </p:tav>
                                            <p:tav tm="100000">
                                              <p:val>
                                                <p:strVal val="#ppt_y"/>
                                              </p:val>
                                            </p:tav>
                                          </p:tavLst>
                                        </p:anim>
                                        <p:animEffect transition="in" filter="wipe(up)">
                                          <p:cBhvr>
                                            <p:cTn id="113" dur="500"/>
                                            <p:tgtEl>
                                              <p:spTgt spid="648"/>
                                            </p:tgtEl>
                                          </p:cBhvr>
                                        </p:animEffect>
                                      </p:childTnLst>
                                    </p:cTn>
                                  </p:par>
                                  <p:par>
                                    <p:cTn id="114" presetID="12" presetClass="entr" presetSubtype="4" fill="hold" nodeType="withEffect">
                                      <p:stCondLst>
                                        <p:cond delay="0"/>
                                      </p:stCondLst>
                                      <p:childTnLst>
                                        <p:set>
                                          <p:cBhvr>
                                            <p:cTn id="115" dur="1" fill="hold">
                                              <p:stCondLst>
                                                <p:cond delay="0"/>
                                              </p:stCondLst>
                                            </p:cTn>
                                            <p:tgtEl>
                                              <p:spTgt spid="521"/>
                                            </p:tgtEl>
                                            <p:attrNameLst>
                                              <p:attrName>style.visibility</p:attrName>
                                            </p:attrNameLst>
                                          </p:cBhvr>
                                          <p:to>
                                            <p:strVal val="visible"/>
                                          </p:to>
                                        </p:set>
                                        <p:anim calcmode="lin" valueType="num">
                                          <p:cBhvr additive="base">
                                            <p:cTn id="116" dur="500"/>
                                            <p:tgtEl>
                                              <p:spTgt spid="521"/>
                                            </p:tgtEl>
                                            <p:attrNameLst>
                                              <p:attrName>ppt_y</p:attrName>
                                            </p:attrNameLst>
                                          </p:cBhvr>
                                          <p:tavLst>
                                            <p:tav tm="0">
                                              <p:val>
                                                <p:strVal val="#ppt_y+#ppt_h*1.125000"/>
                                              </p:val>
                                            </p:tav>
                                            <p:tav tm="100000">
                                              <p:val>
                                                <p:strVal val="#ppt_y"/>
                                              </p:val>
                                            </p:tav>
                                          </p:tavLst>
                                        </p:anim>
                                        <p:animEffect transition="in" filter="wipe(up)">
                                          <p:cBhvr>
                                            <p:cTn id="117" dur="500"/>
                                            <p:tgtEl>
                                              <p:spTgt spid="521"/>
                                            </p:tgtEl>
                                          </p:cBhvr>
                                        </p:animEffect>
                                      </p:childTnLst>
                                    </p:cTn>
                                  </p:par>
                                  <p:par>
                                    <p:cTn id="118" presetID="12" presetClass="entr" presetSubtype="4" fill="hold" nodeType="withEffect">
                                      <p:stCondLst>
                                        <p:cond delay="0"/>
                                      </p:stCondLst>
                                      <p:childTnLst>
                                        <p:set>
                                          <p:cBhvr>
                                            <p:cTn id="119" dur="1" fill="hold">
                                              <p:stCondLst>
                                                <p:cond delay="0"/>
                                              </p:stCondLst>
                                            </p:cTn>
                                            <p:tgtEl>
                                              <p:spTgt spid="647"/>
                                            </p:tgtEl>
                                            <p:attrNameLst>
                                              <p:attrName>style.visibility</p:attrName>
                                            </p:attrNameLst>
                                          </p:cBhvr>
                                          <p:to>
                                            <p:strVal val="visible"/>
                                          </p:to>
                                        </p:set>
                                        <p:anim calcmode="lin" valueType="num">
                                          <p:cBhvr additive="base">
                                            <p:cTn id="120" dur="500"/>
                                            <p:tgtEl>
                                              <p:spTgt spid="647"/>
                                            </p:tgtEl>
                                            <p:attrNameLst>
                                              <p:attrName>ppt_y</p:attrName>
                                            </p:attrNameLst>
                                          </p:cBhvr>
                                          <p:tavLst>
                                            <p:tav tm="0">
                                              <p:val>
                                                <p:strVal val="#ppt_y+#ppt_h*1.125000"/>
                                              </p:val>
                                            </p:tav>
                                            <p:tav tm="100000">
                                              <p:val>
                                                <p:strVal val="#ppt_y"/>
                                              </p:val>
                                            </p:tav>
                                          </p:tavLst>
                                        </p:anim>
                                        <p:animEffect transition="in" filter="wipe(up)">
                                          <p:cBhvr>
                                            <p:cTn id="121" dur="500"/>
                                            <p:tgtEl>
                                              <p:spTgt spid="647"/>
                                            </p:tgtEl>
                                          </p:cBhvr>
                                        </p:animEffect>
                                      </p:childTnLst>
                                    </p:cTn>
                                  </p:par>
                                  <p:par>
                                    <p:cTn id="122" presetID="12" presetClass="entr" presetSubtype="4" fill="hold" nodeType="withEffect">
                                      <p:stCondLst>
                                        <p:cond delay="0"/>
                                      </p:stCondLst>
                                      <p:childTnLst>
                                        <p:set>
                                          <p:cBhvr>
                                            <p:cTn id="123" dur="1" fill="hold">
                                              <p:stCondLst>
                                                <p:cond delay="0"/>
                                              </p:stCondLst>
                                            </p:cTn>
                                            <p:tgtEl>
                                              <p:spTgt spid="524"/>
                                            </p:tgtEl>
                                            <p:attrNameLst>
                                              <p:attrName>style.visibility</p:attrName>
                                            </p:attrNameLst>
                                          </p:cBhvr>
                                          <p:to>
                                            <p:strVal val="visible"/>
                                          </p:to>
                                        </p:set>
                                        <p:anim calcmode="lin" valueType="num">
                                          <p:cBhvr additive="base">
                                            <p:cTn id="124" dur="500"/>
                                            <p:tgtEl>
                                              <p:spTgt spid="524"/>
                                            </p:tgtEl>
                                            <p:attrNameLst>
                                              <p:attrName>ppt_y</p:attrName>
                                            </p:attrNameLst>
                                          </p:cBhvr>
                                          <p:tavLst>
                                            <p:tav tm="0">
                                              <p:val>
                                                <p:strVal val="#ppt_y+#ppt_h*1.125000"/>
                                              </p:val>
                                            </p:tav>
                                            <p:tav tm="100000">
                                              <p:val>
                                                <p:strVal val="#ppt_y"/>
                                              </p:val>
                                            </p:tav>
                                          </p:tavLst>
                                        </p:anim>
                                        <p:animEffect transition="in" filter="wipe(up)">
                                          <p:cBhvr>
                                            <p:cTn id="125" dur="500"/>
                                            <p:tgtEl>
                                              <p:spTgt spid="524"/>
                                            </p:tgtEl>
                                          </p:cBhvr>
                                        </p:animEffect>
                                      </p:childTnLst>
                                    </p:cTn>
                                  </p:par>
                                </p:childTnLst>
                              </p:cTn>
                            </p:par>
                            <p:par>
                              <p:cTn id="126" fill="hold">
                                <p:stCondLst>
                                  <p:cond delay="1000"/>
                                </p:stCondLst>
                                <p:childTnLst>
                                  <p:par>
                                    <p:cTn id="127" presetID="2" presetClass="entr" presetSubtype="1" fill="hold" nodeType="afterEffect">
                                      <p:stCondLst>
                                        <p:cond delay="0"/>
                                      </p:stCondLst>
                                      <p:childTnLst>
                                        <p:set>
                                          <p:cBhvr>
                                            <p:cTn id="128" dur="1" fill="hold">
                                              <p:stCondLst>
                                                <p:cond delay="0"/>
                                              </p:stCondLst>
                                            </p:cTn>
                                            <p:tgtEl>
                                              <p:spTgt spid="767"/>
                                            </p:tgtEl>
                                            <p:attrNameLst>
                                              <p:attrName>style.visibility</p:attrName>
                                            </p:attrNameLst>
                                          </p:cBhvr>
                                          <p:to>
                                            <p:strVal val="visible"/>
                                          </p:to>
                                        </p:set>
                                        <p:anim calcmode="lin" valueType="num">
                                          <p:cBhvr additive="base">
                                            <p:cTn id="129" dur="500" fill="hold"/>
                                            <p:tgtEl>
                                              <p:spTgt spid="767"/>
                                            </p:tgtEl>
                                            <p:attrNameLst>
                                              <p:attrName>ppt_x</p:attrName>
                                            </p:attrNameLst>
                                          </p:cBhvr>
                                          <p:tavLst>
                                            <p:tav tm="0">
                                              <p:val>
                                                <p:strVal val="#ppt_x"/>
                                              </p:val>
                                            </p:tav>
                                            <p:tav tm="100000">
                                              <p:val>
                                                <p:strVal val="#ppt_x"/>
                                              </p:val>
                                            </p:tav>
                                          </p:tavLst>
                                        </p:anim>
                                        <p:anim calcmode="lin" valueType="num">
                                          <p:cBhvr additive="base">
                                            <p:cTn id="130" dur="500" fill="hold"/>
                                            <p:tgtEl>
                                              <p:spTgt spid="767"/>
                                            </p:tgtEl>
                                            <p:attrNameLst>
                                              <p:attrName>ppt_y</p:attrName>
                                            </p:attrNameLst>
                                          </p:cBhvr>
                                          <p:tavLst>
                                            <p:tav tm="0">
                                              <p:val>
                                                <p:strVal val="0-#ppt_h/2"/>
                                              </p:val>
                                            </p:tav>
                                            <p:tav tm="100000">
                                              <p:val>
                                                <p:strVal val="#ppt_y"/>
                                              </p:val>
                                            </p:tav>
                                          </p:tavLst>
                                        </p:anim>
                                      </p:childTnLst>
                                    </p:cTn>
                                  </p:par>
                                  <p:par>
                                    <p:cTn id="131" presetID="2" presetClass="entr" presetSubtype="1" fill="hold" nodeType="withEffect">
                                      <p:stCondLst>
                                        <p:cond delay="0"/>
                                      </p:stCondLst>
                                      <p:childTnLst>
                                        <p:set>
                                          <p:cBhvr>
                                            <p:cTn id="132" dur="1" fill="hold">
                                              <p:stCondLst>
                                                <p:cond delay="0"/>
                                              </p:stCondLst>
                                            </p:cTn>
                                            <p:tgtEl>
                                              <p:spTgt spid="815"/>
                                            </p:tgtEl>
                                            <p:attrNameLst>
                                              <p:attrName>style.visibility</p:attrName>
                                            </p:attrNameLst>
                                          </p:cBhvr>
                                          <p:to>
                                            <p:strVal val="visible"/>
                                          </p:to>
                                        </p:set>
                                        <p:anim calcmode="lin" valueType="num">
                                          <p:cBhvr additive="base">
                                            <p:cTn id="133" dur="500" fill="hold"/>
                                            <p:tgtEl>
                                              <p:spTgt spid="815"/>
                                            </p:tgtEl>
                                            <p:attrNameLst>
                                              <p:attrName>ppt_x</p:attrName>
                                            </p:attrNameLst>
                                          </p:cBhvr>
                                          <p:tavLst>
                                            <p:tav tm="0">
                                              <p:val>
                                                <p:strVal val="#ppt_x"/>
                                              </p:val>
                                            </p:tav>
                                            <p:tav tm="100000">
                                              <p:val>
                                                <p:strVal val="#ppt_x"/>
                                              </p:val>
                                            </p:tav>
                                          </p:tavLst>
                                        </p:anim>
                                        <p:anim calcmode="lin" valueType="num">
                                          <p:cBhvr additive="base">
                                            <p:cTn id="134" dur="500" fill="hold"/>
                                            <p:tgtEl>
                                              <p:spTgt spid="815"/>
                                            </p:tgtEl>
                                            <p:attrNameLst>
                                              <p:attrName>ppt_y</p:attrName>
                                            </p:attrNameLst>
                                          </p:cBhvr>
                                          <p:tavLst>
                                            <p:tav tm="0">
                                              <p:val>
                                                <p:strVal val="0-#ppt_h/2"/>
                                              </p:val>
                                            </p:tav>
                                            <p:tav tm="100000">
                                              <p:val>
                                                <p:strVal val="#ppt_y"/>
                                              </p:val>
                                            </p:tav>
                                          </p:tavLst>
                                        </p:anim>
                                      </p:childTnLst>
                                    </p:cTn>
                                  </p:par>
                                  <p:par>
                                    <p:cTn id="135" presetID="2" presetClass="entr" presetSubtype="1" fill="hold" nodeType="withEffect">
                                      <p:stCondLst>
                                        <p:cond delay="0"/>
                                      </p:stCondLst>
                                      <p:childTnLst>
                                        <p:set>
                                          <p:cBhvr>
                                            <p:cTn id="136" dur="1" fill="hold">
                                              <p:stCondLst>
                                                <p:cond delay="0"/>
                                              </p:stCondLst>
                                            </p:cTn>
                                            <p:tgtEl>
                                              <p:spTgt spid="793"/>
                                            </p:tgtEl>
                                            <p:attrNameLst>
                                              <p:attrName>style.visibility</p:attrName>
                                            </p:attrNameLst>
                                          </p:cBhvr>
                                          <p:to>
                                            <p:strVal val="visible"/>
                                          </p:to>
                                        </p:set>
                                        <p:anim calcmode="lin" valueType="num">
                                          <p:cBhvr additive="base">
                                            <p:cTn id="137" dur="500" fill="hold"/>
                                            <p:tgtEl>
                                              <p:spTgt spid="793"/>
                                            </p:tgtEl>
                                            <p:attrNameLst>
                                              <p:attrName>ppt_x</p:attrName>
                                            </p:attrNameLst>
                                          </p:cBhvr>
                                          <p:tavLst>
                                            <p:tav tm="0">
                                              <p:val>
                                                <p:strVal val="#ppt_x"/>
                                              </p:val>
                                            </p:tav>
                                            <p:tav tm="100000">
                                              <p:val>
                                                <p:strVal val="#ppt_x"/>
                                              </p:val>
                                            </p:tav>
                                          </p:tavLst>
                                        </p:anim>
                                        <p:anim calcmode="lin" valueType="num">
                                          <p:cBhvr additive="base">
                                            <p:cTn id="138" dur="500" fill="hold"/>
                                            <p:tgtEl>
                                              <p:spTgt spid="793"/>
                                            </p:tgtEl>
                                            <p:attrNameLst>
                                              <p:attrName>ppt_y</p:attrName>
                                            </p:attrNameLst>
                                          </p:cBhvr>
                                          <p:tavLst>
                                            <p:tav tm="0">
                                              <p:val>
                                                <p:strVal val="0-#ppt_h/2"/>
                                              </p:val>
                                            </p:tav>
                                            <p:tav tm="100000">
                                              <p:val>
                                                <p:strVal val="#ppt_y"/>
                                              </p:val>
                                            </p:tav>
                                          </p:tavLst>
                                        </p:anim>
                                      </p:childTnLst>
                                    </p:cTn>
                                  </p:par>
                                  <p:par>
                                    <p:cTn id="139" presetID="2" presetClass="entr" presetSubtype="1" fill="hold" nodeType="withEffect">
                                      <p:stCondLst>
                                        <p:cond delay="0"/>
                                      </p:stCondLst>
                                      <p:childTnLst>
                                        <p:set>
                                          <p:cBhvr>
                                            <p:cTn id="140" dur="1" fill="hold">
                                              <p:stCondLst>
                                                <p:cond delay="0"/>
                                              </p:stCondLst>
                                            </p:cTn>
                                            <p:tgtEl>
                                              <p:spTgt spid="719"/>
                                            </p:tgtEl>
                                            <p:attrNameLst>
                                              <p:attrName>style.visibility</p:attrName>
                                            </p:attrNameLst>
                                          </p:cBhvr>
                                          <p:to>
                                            <p:strVal val="visible"/>
                                          </p:to>
                                        </p:set>
                                        <p:anim calcmode="lin" valueType="num">
                                          <p:cBhvr additive="base">
                                            <p:cTn id="141" dur="500" fill="hold"/>
                                            <p:tgtEl>
                                              <p:spTgt spid="719"/>
                                            </p:tgtEl>
                                            <p:attrNameLst>
                                              <p:attrName>ppt_x</p:attrName>
                                            </p:attrNameLst>
                                          </p:cBhvr>
                                          <p:tavLst>
                                            <p:tav tm="0">
                                              <p:val>
                                                <p:strVal val="#ppt_x"/>
                                              </p:val>
                                            </p:tav>
                                            <p:tav tm="100000">
                                              <p:val>
                                                <p:strVal val="#ppt_x"/>
                                              </p:val>
                                            </p:tav>
                                          </p:tavLst>
                                        </p:anim>
                                        <p:anim calcmode="lin" valueType="num">
                                          <p:cBhvr additive="base">
                                            <p:cTn id="142" dur="500" fill="hold"/>
                                            <p:tgtEl>
                                              <p:spTgt spid="719"/>
                                            </p:tgtEl>
                                            <p:attrNameLst>
                                              <p:attrName>ppt_y</p:attrName>
                                            </p:attrNameLst>
                                          </p:cBhvr>
                                          <p:tavLst>
                                            <p:tav tm="0">
                                              <p:val>
                                                <p:strVal val="0-#ppt_h/2"/>
                                              </p:val>
                                            </p:tav>
                                            <p:tav tm="100000">
                                              <p:val>
                                                <p:strVal val="#ppt_y"/>
                                              </p:val>
                                            </p:tav>
                                          </p:tavLst>
                                        </p:anim>
                                      </p:childTnLst>
                                    </p:cTn>
                                  </p:par>
                                  <p:par>
                                    <p:cTn id="143" presetID="2" presetClass="entr" presetSubtype="1" fill="hold" nodeType="withEffect">
                                      <p:stCondLst>
                                        <p:cond delay="0"/>
                                      </p:stCondLst>
                                      <p:childTnLst>
                                        <p:set>
                                          <p:cBhvr>
                                            <p:cTn id="144" dur="1" fill="hold">
                                              <p:stCondLst>
                                                <p:cond delay="0"/>
                                              </p:stCondLst>
                                            </p:cTn>
                                            <p:tgtEl>
                                              <p:spTgt spid="426"/>
                                            </p:tgtEl>
                                            <p:attrNameLst>
                                              <p:attrName>style.visibility</p:attrName>
                                            </p:attrNameLst>
                                          </p:cBhvr>
                                          <p:to>
                                            <p:strVal val="visible"/>
                                          </p:to>
                                        </p:set>
                                        <p:anim calcmode="lin" valueType="num">
                                          <p:cBhvr additive="base">
                                            <p:cTn id="145" dur="500" fill="hold"/>
                                            <p:tgtEl>
                                              <p:spTgt spid="426"/>
                                            </p:tgtEl>
                                            <p:attrNameLst>
                                              <p:attrName>ppt_x</p:attrName>
                                            </p:attrNameLst>
                                          </p:cBhvr>
                                          <p:tavLst>
                                            <p:tav tm="0">
                                              <p:val>
                                                <p:strVal val="#ppt_x"/>
                                              </p:val>
                                            </p:tav>
                                            <p:tav tm="100000">
                                              <p:val>
                                                <p:strVal val="#ppt_x"/>
                                              </p:val>
                                            </p:tav>
                                          </p:tavLst>
                                        </p:anim>
                                        <p:anim calcmode="lin" valueType="num">
                                          <p:cBhvr additive="base">
                                            <p:cTn id="146" dur="500" fill="hold"/>
                                            <p:tgtEl>
                                              <p:spTgt spid="426"/>
                                            </p:tgtEl>
                                            <p:attrNameLst>
                                              <p:attrName>ppt_y</p:attrName>
                                            </p:attrNameLst>
                                          </p:cBhvr>
                                          <p:tavLst>
                                            <p:tav tm="0">
                                              <p:val>
                                                <p:strVal val="0-#ppt_h/2"/>
                                              </p:val>
                                            </p:tav>
                                            <p:tav tm="100000">
                                              <p:val>
                                                <p:strVal val="#ppt_y"/>
                                              </p:val>
                                            </p:tav>
                                          </p:tavLst>
                                        </p:anim>
                                      </p:childTnLst>
                                    </p:cTn>
                                  </p:par>
                                  <p:par>
                                    <p:cTn id="147" presetID="2" presetClass="entr" presetSubtype="1" fill="hold" nodeType="withEffect">
                                      <p:stCondLst>
                                        <p:cond delay="0"/>
                                      </p:stCondLst>
                                      <p:childTnLst>
                                        <p:set>
                                          <p:cBhvr>
                                            <p:cTn id="148" dur="1" fill="hold">
                                              <p:stCondLst>
                                                <p:cond delay="0"/>
                                              </p:stCondLst>
                                            </p:cTn>
                                            <p:tgtEl>
                                              <p:spTgt spid="697"/>
                                            </p:tgtEl>
                                            <p:attrNameLst>
                                              <p:attrName>style.visibility</p:attrName>
                                            </p:attrNameLst>
                                          </p:cBhvr>
                                          <p:to>
                                            <p:strVal val="visible"/>
                                          </p:to>
                                        </p:set>
                                        <p:anim calcmode="lin" valueType="num">
                                          <p:cBhvr additive="base">
                                            <p:cTn id="149" dur="500" fill="hold"/>
                                            <p:tgtEl>
                                              <p:spTgt spid="697"/>
                                            </p:tgtEl>
                                            <p:attrNameLst>
                                              <p:attrName>ppt_x</p:attrName>
                                            </p:attrNameLst>
                                          </p:cBhvr>
                                          <p:tavLst>
                                            <p:tav tm="0">
                                              <p:val>
                                                <p:strVal val="#ppt_x"/>
                                              </p:val>
                                            </p:tav>
                                            <p:tav tm="100000">
                                              <p:val>
                                                <p:strVal val="#ppt_x"/>
                                              </p:val>
                                            </p:tav>
                                          </p:tavLst>
                                        </p:anim>
                                        <p:anim calcmode="lin" valueType="num">
                                          <p:cBhvr additive="base">
                                            <p:cTn id="150" dur="500" fill="hold"/>
                                            <p:tgtEl>
                                              <p:spTgt spid="697"/>
                                            </p:tgtEl>
                                            <p:attrNameLst>
                                              <p:attrName>ppt_y</p:attrName>
                                            </p:attrNameLst>
                                          </p:cBhvr>
                                          <p:tavLst>
                                            <p:tav tm="0">
                                              <p:val>
                                                <p:strVal val="0-#ppt_h/2"/>
                                              </p:val>
                                            </p:tav>
                                            <p:tav tm="100000">
                                              <p:val>
                                                <p:strVal val="#ppt_y"/>
                                              </p:val>
                                            </p:tav>
                                          </p:tavLst>
                                        </p:anim>
                                      </p:childTnLst>
                                    </p:cTn>
                                  </p:par>
                                  <p:par>
                                    <p:cTn id="151" presetID="2" presetClass="entr" presetSubtype="1" fill="hold" nodeType="withEffect">
                                      <p:stCondLst>
                                        <p:cond delay="0"/>
                                      </p:stCondLst>
                                      <p:childTnLst>
                                        <p:set>
                                          <p:cBhvr>
                                            <p:cTn id="152" dur="1" fill="hold">
                                              <p:stCondLst>
                                                <p:cond delay="0"/>
                                              </p:stCondLst>
                                            </p:cTn>
                                            <p:tgtEl>
                                              <p:spTgt spid="741"/>
                                            </p:tgtEl>
                                            <p:attrNameLst>
                                              <p:attrName>style.visibility</p:attrName>
                                            </p:attrNameLst>
                                          </p:cBhvr>
                                          <p:to>
                                            <p:strVal val="visible"/>
                                          </p:to>
                                        </p:set>
                                        <p:anim calcmode="lin" valueType="num">
                                          <p:cBhvr additive="base">
                                            <p:cTn id="153" dur="500" fill="hold"/>
                                            <p:tgtEl>
                                              <p:spTgt spid="741"/>
                                            </p:tgtEl>
                                            <p:attrNameLst>
                                              <p:attrName>ppt_x</p:attrName>
                                            </p:attrNameLst>
                                          </p:cBhvr>
                                          <p:tavLst>
                                            <p:tav tm="0">
                                              <p:val>
                                                <p:strVal val="#ppt_x"/>
                                              </p:val>
                                            </p:tav>
                                            <p:tav tm="100000">
                                              <p:val>
                                                <p:strVal val="#ppt_x"/>
                                              </p:val>
                                            </p:tav>
                                          </p:tavLst>
                                        </p:anim>
                                        <p:anim calcmode="lin" valueType="num">
                                          <p:cBhvr additive="base">
                                            <p:cTn id="154" dur="500" fill="hold"/>
                                            <p:tgtEl>
                                              <p:spTgt spid="741"/>
                                            </p:tgtEl>
                                            <p:attrNameLst>
                                              <p:attrName>ppt_y</p:attrName>
                                            </p:attrNameLst>
                                          </p:cBhvr>
                                          <p:tavLst>
                                            <p:tav tm="0">
                                              <p:val>
                                                <p:strVal val="0-#ppt_h/2"/>
                                              </p:val>
                                            </p:tav>
                                            <p:tav tm="100000">
                                              <p:val>
                                                <p:strVal val="#ppt_y"/>
                                              </p:val>
                                            </p:tav>
                                          </p:tavLst>
                                        </p:anim>
                                      </p:childTnLst>
                                    </p:cTn>
                                  </p:par>
                                  <p:par>
                                    <p:cTn id="155" presetID="2" presetClass="entr" presetSubtype="1" fill="hold" nodeType="withEffect">
                                      <p:stCondLst>
                                        <p:cond delay="0"/>
                                      </p:stCondLst>
                                      <p:childTnLst>
                                        <p:set>
                                          <p:cBhvr>
                                            <p:cTn id="156" dur="1" fill="hold">
                                              <p:stCondLst>
                                                <p:cond delay="0"/>
                                              </p:stCondLst>
                                            </p:cTn>
                                            <p:tgtEl>
                                              <p:spTgt spid="837"/>
                                            </p:tgtEl>
                                            <p:attrNameLst>
                                              <p:attrName>style.visibility</p:attrName>
                                            </p:attrNameLst>
                                          </p:cBhvr>
                                          <p:to>
                                            <p:strVal val="visible"/>
                                          </p:to>
                                        </p:set>
                                        <p:anim calcmode="lin" valueType="num">
                                          <p:cBhvr additive="base">
                                            <p:cTn id="157" dur="500" fill="hold"/>
                                            <p:tgtEl>
                                              <p:spTgt spid="837"/>
                                            </p:tgtEl>
                                            <p:attrNameLst>
                                              <p:attrName>ppt_x</p:attrName>
                                            </p:attrNameLst>
                                          </p:cBhvr>
                                          <p:tavLst>
                                            <p:tav tm="0">
                                              <p:val>
                                                <p:strVal val="#ppt_x"/>
                                              </p:val>
                                            </p:tav>
                                            <p:tav tm="100000">
                                              <p:val>
                                                <p:strVal val="#ppt_x"/>
                                              </p:val>
                                            </p:tav>
                                          </p:tavLst>
                                        </p:anim>
                                        <p:anim calcmode="lin" valueType="num">
                                          <p:cBhvr additive="base">
                                            <p:cTn id="158" dur="500" fill="hold"/>
                                            <p:tgtEl>
                                              <p:spTgt spid="837"/>
                                            </p:tgtEl>
                                            <p:attrNameLst>
                                              <p:attrName>ppt_y</p:attrName>
                                            </p:attrNameLst>
                                          </p:cBhvr>
                                          <p:tavLst>
                                            <p:tav tm="0">
                                              <p:val>
                                                <p:strVal val="0-#ppt_h/2"/>
                                              </p:val>
                                            </p:tav>
                                            <p:tav tm="100000">
                                              <p:val>
                                                <p:strVal val="#ppt_y"/>
                                              </p:val>
                                            </p:tav>
                                          </p:tavLst>
                                        </p:anim>
                                      </p:childTnLst>
                                    </p:cTn>
                                  </p:par>
                                  <p:par>
                                    <p:cTn id="159" presetID="2" presetClass="entr" presetSubtype="1" fill="hold" nodeType="withEffect">
                                      <p:stCondLst>
                                        <p:cond delay="0"/>
                                      </p:stCondLst>
                                      <p:childTnLst>
                                        <p:set>
                                          <p:cBhvr>
                                            <p:cTn id="160" dur="1" fill="hold">
                                              <p:stCondLst>
                                                <p:cond delay="0"/>
                                              </p:stCondLst>
                                            </p:cTn>
                                            <p:tgtEl>
                                              <p:spTgt spid="526"/>
                                            </p:tgtEl>
                                            <p:attrNameLst>
                                              <p:attrName>style.visibility</p:attrName>
                                            </p:attrNameLst>
                                          </p:cBhvr>
                                          <p:to>
                                            <p:strVal val="visible"/>
                                          </p:to>
                                        </p:set>
                                        <p:anim calcmode="lin" valueType="num">
                                          <p:cBhvr additive="base">
                                            <p:cTn id="161" dur="500" fill="hold"/>
                                            <p:tgtEl>
                                              <p:spTgt spid="526"/>
                                            </p:tgtEl>
                                            <p:attrNameLst>
                                              <p:attrName>ppt_x</p:attrName>
                                            </p:attrNameLst>
                                          </p:cBhvr>
                                          <p:tavLst>
                                            <p:tav tm="0">
                                              <p:val>
                                                <p:strVal val="#ppt_x"/>
                                              </p:val>
                                            </p:tav>
                                            <p:tav tm="100000">
                                              <p:val>
                                                <p:strVal val="#ppt_x"/>
                                              </p:val>
                                            </p:tav>
                                          </p:tavLst>
                                        </p:anim>
                                        <p:anim calcmode="lin" valueType="num">
                                          <p:cBhvr additive="base">
                                            <p:cTn id="162" dur="500" fill="hold"/>
                                            <p:tgtEl>
                                              <p:spTgt spid="526"/>
                                            </p:tgtEl>
                                            <p:attrNameLst>
                                              <p:attrName>ppt_y</p:attrName>
                                            </p:attrNameLst>
                                          </p:cBhvr>
                                          <p:tavLst>
                                            <p:tav tm="0">
                                              <p:val>
                                                <p:strVal val="0-#ppt_h/2"/>
                                              </p:val>
                                            </p:tav>
                                            <p:tav tm="100000">
                                              <p:val>
                                                <p:strVal val="#ppt_y"/>
                                              </p:val>
                                            </p:tav>
                                          </p:tavLst>
                                        </p:anim>
                                      </p:childTnLst>
                                    </p:cTn>
                                  </p:par>
                                </p:childTnLst>
                              </p:cTn>
                            </p:par>
                            <p:par>
                              <p:cTn id="163" fill="hold">
                                <p:stCondLst>
                                  <p:cond delay="1500"/>
                                </p:stCondLst>
                                <p:childTnLst>
                                  <p:par>
                                    <p:cTn id="164" presetID="10" presetClass="entr" presetSubtype="0" fill="hold" grpId="0" nodeType="afterEffect">
                                      <p:stCondLst>
                                        <p:cond delay="0"/>
                                      </p:stCondLst>
                                      <p:childTnLst>
                                        <p:set>
                                          <p:cBhvr>
                                            <p:cTn id="165" dur="1" fill="hold">
                                              <p:stCondLst>
                                                <p:cond delay="0"/>
                                              </p:stCondLst>
                                            </p:cTn>
                                            <p:tgtEl>
                                              <p:spTgt spid="857"/>
                                            </p:tgtEl>
                                            <p:attrNameLst>
                                              <p:attrName>style.visibility</p:attrName>
                                            </p:attrNameLst>
                                          </p:cBhvr>
                                          <p:to>
                                            <p:strVal val="visible"/>
                                          </p:to>
                                        </p:set>
                                        <p:animEffect transition="in" filter="fade">
                                          <p:cBhvr>
                                            <p:cTn id="166" dur="500"/>
                                            <p:tgtEl>
                                              <p:spTgt spid="857"/>
                                            </p:tgtEl>
                                          </p:cBhvr>
                                        </p:animEffect>
                                      </p:childTnLst>
                                    </p:cTn>
                                  </p:par>
                                </p:childTnLst>
                              </p:cTn>
                            </p:par>
                            <p:par>
                              <p:cTn id="167" fill="hold">
                                <p:stCondLst>
                                  <p:cond delay="2000"/>
                                </p:stCondLst>
                                <p:childTnLst>
                                  <p:par>
                                    <p:cTn id="168" presetID="22" presetClass="entr" presetSubtype="8" fill="hold" nodeType="afterEffect">
                                      <p:stCondLst>
                                        <p:cond delay="0"/>
                                      </p:stCondLst>
                                      <p:childTnLst>
                                        <p:set>
                                          <p:cBhvr>
                                            <p:cTn id="169" dur="1" fill="hold">
                                              <p:stCondLst>
                                                <p:cond delay="0"/>
                                              </p:stCondLst>
                                            </p:cTn>
                                            <p:tgtEl>
                                              <p:spTgt spid="863"/>
                                            </p:tgtEl>
                                            <p:attrNameLst>
                                              <p:attrName>style.visibility</p:attrName>
                                            </p:attrNameLst>
                                          </p:cBhvr>
                                          <p:to>
                                            <p:strVal val="visible"/>
                                          </p:to>
                                        </p:set>
                                        <p:animEffect transition="in" filter="wipe(left)">
                                          <p:cBhvr>
                                            <p:cTn id="170" dur="500"/>
                                            <p:tgtEl>
                                              <p:spTgt spid="863"/>
                                            </p:tgtEl>
                                          </p:cBhvr>
                                        </p:animEffect>
                                      </p:childTnLst>
                                    </p:cTn>
                                  </p:par>
                                </p:childTnLst>
                              </p:cTn>
                            </p:par>
                            <p:par>
                              <p:cTn id="171" fill="hold">
                                <p:stCondLst>
                                  <p:cond delay="2500"/>
                                </p:stCondLst>
                                <p:childTnLst>
                                  <p:par>
                                    <p:cTn id="172" presetID="10" presetClass="entr" presetSubtype="0" fill="hold" grpId="0" nodeType="afterEffect">
                                      <p:stCondLst>
                                        <p:cond delay="0"/>
                                      </p:stCondLst>
                                      <p:childTnLst>
                                        <p:set>
                                          <p:cBhvr>
                                            <p:cTn id="173" dur="1" fill="hold">
                                              <p:stCondLst>
                                                <p:cond delay="0"/>
                                              </p:stCondLst>
                                            </p:cTn>
                                            <p:tgtEl>
                                              <p:spTgt spid="864"/>
                                            </p:tgtEl>
                                            <p:attrNameLst>
                                              <p:attrName>style.visibility</p:attrName>
                                            </p:attrNameLst>
                                          </p:cBhvr>
                                          <p:to>
                                            <p:strVal val="visible"/>
                                          </p:to>
                                        </p:set>
                                        <p:animEffect transition="in" filter="fade">
                                          <p:cBhvr>
                                            <p:cTn id="174" dur="500"/>
                                            <p:tgtEl>
                                              <p:spTgt spid="864"/>
                                            </p:tgtEl>
                                          </p:cBhvr>
                                        </p:animEffect>
                                      </p:childTnLst>
                                    </p:cTn>
                                  </p:par>
                                </p:childTnLst>
                              </p:cTn>
                            </p:par>
                            <p:par>
                              <p:cTn id="175" fill="hold">
                                <p:stCondLst>
                                  <p:cond delay="3000"/>
                                </p:stCondLst>
                                <p:childTnLst>
                                  <p:par>
                                    <p:cTn id="176" presetID="22" presetClass="entr" presetSubtype="8" fill="hold" nodeType="afterEffect">
                                      <p:stCondLst>
                                        <p:cond delay="0"/>
                                      </p:stCondLst>
                                      <p:childTnLst>
                                        <p:set>
                                          <p:cBhvr>
                                            <p:cTn id="177" dur="1" fill="hold">
                                              <p:stCondLst>
                                                <p:cond delay="0"/>
                                              </p:stCondLst>
                                            </p:cTn>
                                            <p:tgtEl>
                                              <p:spTgt spid="902"/>
                                            </p:tgtEl>
                                            <p:attrNameLst>
                                              <p:attrName>style.visibility</p:attrName>
                                            </p:attrNameLst>
                                          </p:cBhvr>
                                          <p:to>
                                            <p:strVal val="visible"/>
                                          </p:to>
                                        </p:set>
                                        <p:animEffect transition="in" filter="wipe(left)">
                                          <p:cBhvr>
                                            <p:cTn id="178" dur="500"/>
                                            <p:tgtEl>
                                              <p:spTgt spid="902"/>
                                            </p:tgtEl>
                                          </p:cBhvr>
                                        </p:animEffect>
                                      </p:childTnLst>
                                    </p:cTn>
                                  </p:par>
                                </p:childTnLst>
                              </p:cTn>
                            </p:par>
                            <p:par>
                              <p:cTn id="179" fill="hold">
                                <p:stCondLst>
                                  <p:cond delay="3500"/>
                                </p:stCondLst>
                                <p:childTnLst>
                                  <p:par>
                                    <p:cTn id="180" presetID="22" presetClass="entr" presetSubtype="8" fill="hold" nodeType="afterEffect">
                                      <p:stCondLst>
                                        <p:cond delay="0"/>
                                      </p:stCondLst>
                                      <p:childTnLst>
                                        <p:set>
                                          <p:cBhvr>
                                            <p:cTn id="181" dur="1" fill="hold">
                                              <p:stCondLst>
                                                <p:cond delay="0"/>
                                              </p:stCondLst>
                                            </p:cTn>
                                            <p:tgtEl>
                                              <p:spTgt spid="903"/>
                                            </p:tgtEl>
                                            <p:attrNameLst>
                                              <p:attrName>style.visibility</p:attrName>
                                            </p:attrNameLst>
                                          </p:cBhvr>
                                          <p:to>
                                            <p:strVal val="visible"/>
                                          </p:to>
                                        </p:set>
                                        <p:animEffect transition="in" filter="wipe(left)">
                                          <p:cBhvr>
                                            <p:cTn id="182" dur="500"/>
                                            <p:tgtEl>
                                              <p:spTgt spid="903"/>
                                            </p:tgtEl>
                                          </p:cBhvr>
                                        </p:animEffect>
                                      </p:childTnLst>
                                    </p:cTn>
                                  </p:par>
                                </p:childTnLst>
                              </p:cTn>
                            </p:par>
                          </p:childTnLst>
                        </p:cTn>
                      </p:par>
                      <p:par>
                        <p:cTn id="183" fill="hold">
                          <p:stCondLst>
                            <p:cond delay="indefinite"/>
                          </p:stCondLst>
                          <p:childTnLst>
                            <p:par>
                              <p:cTn id="184" fill="hold">
                                <p:stCondLst>
                                  <p:cond delay="0"/>
                                </p:stCondLst>
                                <p:childTnLst>
                                  <p:par>
                                    <p:cTn id="185" presetID="42" presetClass="entr" presetSubtype="0" fill="hold" nodeType="clickEffect">
                                      <p:stCondLst>
                                        <p:cond delay="0"/>
                                      </p:stCondLst>
                                      <p:childTnLst>
                                        <p:set>
                                          <p:cBhvr>
                                            <p:cTn id="186" dur="1" fill="hold">
                                              <p:stCondLst>
                                                <p:cond delay="0"/>
                                              </p:stCondLst>
                                            </p:cTn>
                                            <p:tgtEl>
                                              <p:spTgt spid="320"/>
                                            </p:tgtEl>
                                            <p:attrNameLst>
                                              <p:attrName>style.visibility</p:attrName>
                                            </p:attrNameLst>
                                          </p:cBhvr>
                                          <p:to>
                                            <p:strVal val="visible"/>
                                          </p:to>
                                        </p:set>
                                        <p:animEffect transition="in" filter="fade">
                                          <p:cBhvr>
                                            <p:cTn id="187" dur="1000"/>
                                            <p:tgtEl>
                                              <p:spTgt spid="320"/>
                                            </p:tgtEl>
                                          </p:cBhvr>
                                        </p:animEffect>
                                        <p:anim calcmode="lin" valueType="num">
                                          <p:cBhvr>
                                            <p:cTn id="188" dur="1000" fill="hold"/>
                                            <p:tgtEl>
                                              <p:spTgt spid="320"/>
                                            </p:tgtEl>
                                            <p:attrNameLst>
                                              <p:attrName>ppt_x</p:attrName>
                                            </p:attrNameLst>
                                          </p:cBhvr>
                                          <p:tavLst>
                                            <p:tav tm="0">
                                              <p:val>
                                                <p:strVal val="#ppt_x"/>
                                              </p:val>
                                            </p:tav>
                                            <p:tav tm="100000">
                                              <p:val>
                                                <p:strVal val="#ppt_x"/>
                                              </p:val>
                                            </p:tav>
                                          </p:tavLst>
                                        </p:anim>
                                        <p:anim calcmode="lin" valueType="num">
                                          <p:cBhvr>
                                            <p:cTn id="189" dur="1000" fill="hold"/>
                                            <p:tgtEl>
                                              <p:spTgt spid="3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7" grpId="0"/>
          <p:bldP spid="864"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033793" y="2005575"/>
            <a:ext cx="1422256" cy="524133"/>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6" name="Rounded Rectangle 5"/>
          <p:cNvSpPr/>
          <p:nvPr/>
        </p:nvSpPr>
        <p:spPr>
          <a:xfrm>
            <a:off x="6532485" y="2005575"/>
            <a:ext cx="1422256" cy="524133"/>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9" name="Rounded Rectangle 8"/>
          <p:cNvSpPr/>
          <p:nvPr/>
        </p:nvSpPr>
        <p:spPr>
          <a:xfrm rot="16200000">
            <a:off x="2580411" y="3827222"/>
            <a:ext cx="2920948" cy="524133"/>
          </a:xfrm>
          <a:prstGeom prst="round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10" name="Rounded Rectangle 9"/>
          <p:cNvSpPr/>
          <p:nvPr/>
        </p:nvSpPr>
        <p:spPr>
          <a:xfrm rot="16200000">
            <a:off x="3969302" y="4576568"/>
            <a:ext cx="1422256" cy="524133"/>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11" name="Rounded Rectangle 10"/>
          <p:cNvSpPr/>
          <p:nvPr/>
        </p:nvSpPr>
        <p:spPr>
          <a:xfrm rot="16200000">
            <a:off x="3969302" y="3077875"/>
            <a:ext cx="1422256" cy="524133"/>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7" name="Rounded Rectangle 6"/>
          <p:cNvSpPr/>
          <p:nvPr/>
        </p:nvSpPr>
        <p:spPr>
          <a:xfrm>
            <a:off x="5042722" y="2622256"/>
            <a:ext cx="1388739" cy="138873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13" name="Rounded Rectangle 12"/>
          <p:cNvSpPr/>
          <p:nvPr/>
        </p:nvSpPr>
        <p:spPr>
          <a:xfrm>
            <a:off x="6574931" y="2622256"/>
            <a:ext cx="1388739" cy="13887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14" name="Rounded Rectangle 13"/>
          <p:cNvSpPr/>
          <p:nvPr/>
        </p:nvSpPr>
        <p:spPr>
          <a:xfrm>
            <a:off x="5042722" y="4127505"/>
            <a:ext cx="1388739" cy="13887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15" name="Rounded Rectangle 14"/>
          <p:cNvSpPr/>
          <p:nvPr/>
        </p:nvSpPr>
        <p:spPr>
          <a:xfrm>
            <a:off x="6574931" y="4127505"/>
            <a:ext cx="1388739" cy="138873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16" name="TextBox 15"/>
          <p:cNvSpPr txBox="1"/>
          <p:nvPr/>
        </p:nvSpPr>
        <p:spPr>
          <a:xfrm rot="16200000">
            <a:off x="3319306" y="3902002"/>
            <a:ext cx="1443157" cy="374571"/>
          </a:xfrm>
          <a:prstGeom prst="roundRect">
            <a:avLst/>
          </a:prstGeom>
          <a:noFill/>
        </p:spPr>
        <p:txBody>
          <a:bodyPr wrap="none" lIns="91440" tIns="45720" rIns="91440" bIns="45720" rtlCol="0">
            <a:spAutoFit/>
          </a:bodyPr>
          <a:lstStyle/>
          <a:p>
            <a:pPr algn="ctr"/>
            <a:r>
              <a:rPr lang="zh-CN" altLang="en-US" sz="1600" b="1" dirty="0">
                <a:solidFill>
                  <a:schemeClr val="bg2"/>
                </a:solidFill>
                <a:cs typeface="+mn-ea"/>
                <a:sym typeface="+mn-lt"/>
              </a:rPr>
              <a:t>点击输入标题</a:t>
            </a:r>
            <a:endParaRPr lang="id-ID" altLang="zh-CN" sz="1600" b="1" dirty="0">
              <a:solidFill>
                <a:schemeClr val="bg2"/>
              </a:solidFill>
              <a:cs typeface="+mn-ea"/>
              <a:sym typeface="+mn-lt"/>
            </a:endParaRPr>
          </a:p>
        </p:txBody>
      </p:sp>
      <p:sp>
        <p:nvSpPr>
          <p:cNvPr id="17" name="TextBox 16"/>
          <p:cNvSpPr txBox="1"/>
          <p:nvPr/>
        </p:nvSpPr>
        <p:spPr>
          <a:xfrm rot="16200000">
            <a:off x="4012775" y="3163971"/>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altLang="zh-CN" sz="1465" b="1" dirty="0">
              <a:solidFill>
                <a:schemeClr val="bg2"/>
              </a:solidFill>
              <a:cs typeface="+mn-ea"/>
              <a:sym typeface="+mn-lt"/>
            </a:endParaRPr>
          </a:p>
        </p:txBody>
      </p:sp>
      <p:sp>
        <p:nvSpPr>
          <p:cNvPr id="18" name="TextBox 17"/>
          <p:cNvSpPr txBox="1"/>
          <p:nvPr/>
        </p:nvSpPr>
        <p:spPr>
          <a:xfrm rot="16200000">
            <a:off x="4012775" y="4662663"/>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altLang="zh-CN" sz="1465" b="1" dirty="0">
              <a:solidFill>
                <a:schemeClr val="bg2"/>
              </a:solidFill>
              <a:cs typeface="+mn-ea"/>
              <a:sym typeface="+mn-lt"/>
            </a:endParaRPr>
          </a:p>
        </p:txBody>
      </p:sp>
      <p:sp>
        <p:nvSpPr>
          <p:cNvPr id="20" name="TextBox 19"/>
          <p:cNvSpPr txBox="1"/>
          <p:nvPr/>
        </p:nvSpPr>
        <p:spPr>
          <a:xfrm>
            <a:off x="5077266" y="2084656"/>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altLang="zh-CN" sz="1465" b="1" dirty="0">
              <a:solidFill>
                <a:schemeClr val="bg2"/>
              </a:solidFill>
              <a:cs typeface="+mn-ea"/>
              <a:sym typeface="+mn-lt"/>
            </a:endParaRPr>
          </a:p>
        </p:txBody>
      </p:sp>
      <p:sp>
        <p:nvSpPr>
          <p:cNvPr id="21" name="TextBox 20"/>
          <p:cNvSpPr txBox="1"/>
          <p:nvPr/>
        </p:nvSpPr>
        <p:spPr>
          <a:xfrm>
            <a:off x="6575959" y="2084656"/>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altLang="zh-CN" sz="1465" b="1" dirty="0">
              <a:solidFill>
                <a:schemeClr val="bg2"/>
              </a:solidFill>
              <a:cs typeface="+mn-ea"/>
              <a:sym typeface="+mn-lt"/>
            </a:endParaRPr>
          </a:p>
        </p:txBody>
      </p:sp>
      <p:sp>
        <p:nvSpPr>
          <p:cNvPr id="24" name="TextBox 23"/>
          <p:cNvSpPr txBox="1"/>
          <p:nvPr/>
        </p:nvSpPr>
        <p:spPr>
          <a:xfrm>
            <a:off x="5069439" y="3444437"/>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sz="1465" b="1" dirty="0">
              <a:solidFill>
                <a:schemeClr val="bg2"/>
              </a:solidFill>
              <a:cs typeface="+mn-ea"/>
              <a:sym typeface="+mn-lt"/>
            </a:endParaRPr>
          </a:p>
        </p:txBody>
      </p:sp>
      <p:sp>
        <p:nvSpPr>
          <p:cNvPr id="25" name="TextBox 24"/>
          <p:cNvSpPr txBox="1"/>
          <p:nvPr/>
        </p:nvSpPr>
        <p:spPr>
          <a:xfrm>
            <a:off x="6601648" y="3444437"/>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sz="1465" b="1" dirty="0">
              <a:solidFill>
                <a:schemeClr val="bg2"/>
              </a:solidFill>
              <a:cs typeface="+mn-ea"/>
              <a:sym typeface="+mn-lt"/>
            </a:endParaRPr>
          </a:p>
        </p:txBody>
      </p:sp>
      <p:sp>
        <p:nvSpPr>
          <p:cNvPr id="26" name="TextBox 25"/>
          <p:cNvSpPr txBox="1"/>
          <p:nvPr/>
        </p:nvSpPr>
        <p:spPr>
          <a:xfrm>
            <a:off x="5069438" y="4955929"/>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sz="1465" b="1" dirty="0">
              <a:solidFill>
                <a:schemeClr val="bg2"/>
              </a:solidFill>
              <a:cs typeface="+mn-ea"/>
              <a:sym typeface="+mn-lt"/>
            </a:endParaRPr>
          </a:p>
        </p:txBody>
      </p:sp>
      <p:sp>
        <p:nvSpPr>
          <p:cNvPr id="27" name="TextBox 26"/>
          <p:cNvSpPr txBox="1"/>
          <p:nvPr/>
        </p:nvSpPr>
        <p:spPr>
          <a:xfrm>
            <a:off x="6601646" y="4955929"/>
            <a:ext cx="1335312" cy="351941"/>
          </a:xfrm>
          <a:prstGeom prst="roundRect">
            <a:avLst/>
          </a:prstGeom>
          <a:noFill/>
        </p:spPr>
        <p:txBody>
          <a:bodyPr wrap="none" lIns="91440" tIns="45720" rIns="91440" bIns="45720" rtlCol="0">
            <a:spAutoFit/>
          </a:bodyPr>
          <a:lstStyle/>
          <a:p>
            <a:pPr algn="ctr"/>
            <a:r>
              <a:rPr lang="zh-CN" altLang="en-US" sz="1465" b="1" dirty="0">
                <a:solidFill>
                  <a:schemeClr val="bg2"/>
                </a:solidFill>
                <a:cs typeface="+mn-ea"/>
                <a:sym typeface="+mn-lt"/>
              </a:rPr>
              <a:t>点击输入标题</a:t>
            </a:r>
            <a:endParaRPr lang="id-ID" sz="1465" b="1" dirty="0">
              <a:solidFill>
                <a:schemeClr val="bg2"/>
              </a:solidFill>
              <a:cs typeface="+mn-ea"/>
              <a:sym typeface="+mn-lt"/>
            </a:endParaRPr>
          </a:p>
        </p:txBody>
      </p:sp>
      <p:sp>
        <p:nvSpPr>
          <p:cNvPr id="30" name="Freeform 249"/>
          <p:cNvSpPr>
            <a:spLocks noEditPoints="1"/>
          </p:cNvSpPr>
          <p:nvPr/>
        </p:nvSpPr>
        <p:spPr bwMode="auto">
          <a:xfrm>
            <a:off x="3895171" y="5118595"/>
            <a:ext cx="294729" cy="292976"/>
          </a:xfrm>
          <a:custGeom>
            <a:avLst/>
            <a:gdLst>
              <a:gd name="T0" fmla="*/ 67 w 71"/>
              <a:gd name="T1" fmla="*/ 23 h 68"/>
              <a:gd name="T2" fmla="*/ 40 w 71"/>
              <a:gd name="T3" fmla="*/ 3 h 68"/>
              <a:gd name="T4" fmla="*/ 31 w 71"/>
              <a:gd name="T5" fmla="*/ 3 h 68"/>
              <a:gd name="T6" fmla="*/ 4 w 71"/>
              <a:gd name="T7" fmla="*/ 23 h 68"/>
              <a:gd name="T8" fmla="*/ 1 w 71"/>
              <a:gd name="T9" fmla="*/ 30 h 68"/>
              <a:gd name="T10" fmla="*/ 12 w 71"/>
              <a:gd name="T11" fmla="*/ 63 h 68"/>
              <a:gd name="T12" fmla="*/ 16 w 71"/>
              <a:gd name="T13" fmla="*/ 68 h 68"/>
              <a:gd name="T14" fmla="*/ 35 w 71"/>
              <a:gd name="T15" fmla="*/ 58 h 68"/>
              <a:gd name="T16" fmla="*/ 57 w 71"/>
              <a:gd name="T17" fmla="*/ 67 h 68"/>
              <a:gd name="T18" fmla="*/ 56 w 71"/>
              <a:gd name="T19" fmla="*/ 44 h 68"/>
              <a:gd name="T20" fmla="*/ 71 w 71"/>
              <a:gd name="T21" fmla="*/ 26 h 68"/>
              <a:gd name="T22" fmla="*/ 53 w 71"/>
              <a:gd name="T23" fmla="*/ 42 h 68"/>
              <a:gd name="T24" fmla="*/ 56 w 71"/>
              <a:gd name="T25" fmla="*/ 63 h 68"/>
              <a:gd name="T26" fmla="*/ 54 w 71"/>
              <a:gd name="T27" fmla="*/ 65 h 68"/>
              <a:gd name="T28" fmla="*/ 35 w 71"/>
              <a:gd name="T29" fmla="*/ 55 h 68"/>
              <a:gd name="T30" fmla="*/ 16 w 71"/>
              <a:gd name="T31" fmla="*/ 65 h 68"/>
              <a:gd name="T32" fmla="*/ 18 w 71"/>
              <a:gd name="T33" fmla="*/ 43 h 68"/>
              <a:gd name="T34" fmla="*/ 4 w 71"/>
              <a:gd name="T35" fmla="*/ 28 h 68"/>
              <a:gd name="T36" fmla="*/ 4 w 71"/>
              <a:gd name="T37" fmla="*/ 26 h 68"/>
              <a:gd name="T38" fmla="*/ 25 w 71"/>
              <a:gd name="T39" fmla="*/ 22 h 68"/>
              <a:gd name="T40" fmla="*/ 35 w 71"/>
              <a:gd name="T41" fmla="*/ 3 h 68"/>
              <a:gd name="T42" fmla="*/ 46 w 71"/>
              <a:gd name="T43" fmla="*/ 22 h 68"/>
              <a:gd name="T44" fmla="*/ 67 w 71"/>
              <a:gd name="T45" fmla="*/ 26 h 68"/>
              <a:gd name="T46" fmla="*/ 67 w 71"/>
              <a:gd name="T47" fmla="*/ 28 h 68"/>
              <a:gd name="T48" fmla="*/ 18 w 71"/>
              <a:gd name="T49" fmla="*/ 38 h 68"/>
              <a:gd name="T50" fmla="*/ 16 w 71"/>
              <a:gd name="T51" fmla="*/ 38 h 68"/>
              <a:gd name="T52" fmla="*/ 8 w 71"/>
              <a:gd name="T53" fmla="*/ 29 h 68"/>
              <a:gd name="T54" fmla="*/ 18 w 71"/>
              <a:gd name="T55" fmla="*/ 37 h 68"/>
              <a:gd name="T56" fmla="*/ 22 w 71"/>
              <a:gd name="T57" fmla="*/ 44 h 68"/>
              <a:gd name="T58" fmla="*/ 19 w 71"/>
              <a:gd name="T59" fmla="*/ 58 h 68"/>
              <a:gd name="T60" fmla="*/ 18 w 71"/>
              <a:gd name="T61" fmla="*/ 57 h 68"/>
              <a:gd name="T62" fmla="*/ 19 w 71"/>
              <a:gd name="T63" fmla="*/ 41 h 68"/>
              <a:gd name="T64" fmla="*/ 20 w 71"/>
              <a:gd name="T65" fmla="*/ 40 h 68"/>
              <a:gd name="T66" fmla="*/ 42 w 71"/>
              <a:gd name="T67" fmla="*/ 56 h 68"/>
              <a:gd name="T68" fmla="*/ 37 w 71"/>
              <a:gd name="T69" fmla="*/ 54 h 68"/>
              <a:gd name="T70" fmla="*/ 27 w 71"/>
              <a:gd name="T71" fmla="*/ 58 h 68"/>
              <a:gd name="T72" fmla="*/ 26 w 71"/>
              <a:gd name="T73" fmla="*/ 57 h 68"/>
              <a:gd name="T74" fmla="*/ 33 w 71"/>
              <a:gd name="T75" fmla="*/ 52 h 68"/>
              <a:gd name="T76" fmla="*/ 42 w 71"/>
              <a:gd name="T77" fmla="*/ 55 h 68"/>
              <a:gd name="T78" fmla="*/ 25 w 71"/>
              <a:gd name="T79" fmla="*/ 26 h 68"/>
              <a:gd name="T80" fmla="*/ 24 w 71"/>
              <a:gd name="T81" fmla="*/ 24 h 68"/>
              <a:gd name="T82" fmla="*/ 35 w 71"/>
              <a:gd name="T83" fmla="*/ 7 h 68"/>
              <a:gd name="T84" fmla="*/ 36 w 71"/>
              <a:gd name="T85" fmla="*/ 7 h 68"/>
              <a:gd name="T86" fmla="*/ 25 w 71"/>
              <a:gd name="T87"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 h="68">
                <a:moveTo>
                  <a:pt x="71" y="26"/>
                </a:moveTo>
                <a:cubicBezTo>
                  <a:pt x="70" y="24"/>
                  <a:pt x="69" y="23"/>
                  <a:pt x="67" y="23"/>
                </a:cubicBezTo>
                <a:cubicBezTo>
                  <a:pt x="48" y="20"/>
                  <a:pt x="48" y="20"/>
                  <a:pt x="48" y="20"/>
                </a:cubicBezTo>
                <a:cubicBezTo>
                  <a:pt x="40" y="3"/>
                  <a:pt x="40" y="3"/>
                  <a:pt x="40" y="3"/>
                </a:cubicBezTo>
                <a:cubicBezTo>
                  <a:pt x="39" y="1"/>
                  <a:pt x="37" y="0"/>
                  <a:pt x="35" y="0"/>
                </a:cubicBezTo>
                <a:cubicBezTo>
                  <a:pt x="34" y="0"/>
                  <a:pt x="32" y="1"/>
                  <a:pt x="31" y="3"/>
                </a:cubicBezTo>
                <a:cubicBezTo>
                  <a:pt x="23" y="20"/>
                  <a:pt x="23" y="20"/>
                  <a:pt x="23" y="20"/>
                </a:cubicBezTo>
                <a:cubicBezTo>
                  <a:pt x="4" y="23"/>
                  <a:pt x="4" y="23"/>
                  <a:pt x="4" y="23"/>
                </a:cubicBezTo>
                <a:cubicBezTo>
                  <a:pt x="2" y="23"/>
                  <a:pt x="1" y="24"/>
                  <a:pt x="0" y="26"/>
                </a:cubicBezTo>
                <a:cubicBezTo>
                  <a:pt x="0" y="27"/>
                  <a:pt x="0" y="29"/>
                  <a:pt x="1" y="30"/>
                </a:cubicBezTo>
                <a:cubicBezTo>
                  <a:pt x="15" y="44"/>
                  <a:pt x="15" y="44"/>
                  <a:pt x="15" y="44"/>
                </a:cubicBezTo>
                <a:cubicBezTo>
                  <a:pt x="12" y="63"/>
                  <a:pt x="12" y="63"/>
                  <a:pt x="12" y="63"/>
                </a:cubicBezTo>
                <a:cubicBezTo>
                  <a:pt x="12" y="64"/>
                  <a:pt x="12" y="66"/>
                  <a:pt x="14" y="67"/>
                </a:cubicBezTo>
                <a:cubicBezTo>
                  <a:pt x="15" y="68"/>
                  <a:pt x="15" y="68"/>
                  <a:pt x="16" y="68"/>
                </a:cubicBezTo>
                <a:cubicBezTo>
                  <a:pt x="17" y="68"/>
                  <a:pt x="18" y="68"/>
                  <a:pt x="19" y="67"/>
                </a:cubicBezTo>
                <a:cubicBezTo>
                  <a:pt x="35" y="58"/>
                  <a:pt x="35" y="58"/>
                  <a:pt x="35" y="58"/>
                </a:cubicBezTo>
                <a:cubicBezTo>
                  <a:pt x="52" y="67"/>
                  <a:pt x="52" y="67"/>
                  <a:pt x="52" y="67"/>
                </a:cubicBezTo>
                <a:cubicBezTo>
                  <a:pt x="54" y="68"/>
                  <a:pt x="56" y="68"/>
                  <a:pt x="57" y="67"/>
                </a:cubicBezTo>
                <a:cubicBezTo>
                  <a:pt x="59" y="66"/>
                  <a:pt x="59" y="64"/>
                  <a:pt x="59" y="63"/>
                </a:cubicBezTo>
                <a:cubicBezTo>
                  <a:pt x="56" y="44"/>
                  <a:pt x="56" y="44"/>
                  <a:pt x="56" y="44"/>
                </a:cubicBezTo>
                <a:cubicBezTo>
                  <a:pt x="69" y="30"/>
                  <a:pt x="69" y="30"/>
                  <a:pt x="69" y="30"/>
                </a:cubicBezTo>
                <a:cubicBezTo>
                  <a:pt x="71" y="29"/>
                  <a:pt x="71" y="27"/>
                  <a:pt x="71" y="26"/>
                </a:cubicBezTo>
                <a:close/>
                <a:moveTo>
                  <a:pt x="67" y="28"/>
                </a:moveTo>
                <a:cubicBezTo>
                  <a:pt x="53" y="42"/>
                  <a:pt x="53" y="42"/>
                  <a:pt x="53" y="42"/>
                </a:cubicBezTo>
                <a:cubicBezTo>
                  <a:pt x="53" y="42"/>
                  <a:pt x="53" y="43"/>
                  <a:pt x="53" y="43"/>
                </a:cubicBezTo>
                <a:cubicBezTo>
                  <a:pt x="56" y="63"/>
                  <a:pt x="56" y="63"/>
                  <a:pt x="56" y="63"/>
                </a:cubicBezTo>
                <a:cubicBezTo>
                  <a:pt x="56" y="64"/>
                  <a:pt x="56" y="64"/>
                  <a:pt x="55" y="65"/>
                </a:cubicBezTo>
                <a:cubicBezTo>
                  <a:pt x="55" y="65"/>
                  <a:pt x="54" y="65"/>
                  <a:pt x="54" y="65"/>
                </a:cubicBezTo>
                <a:cubicBezTo>
                  <a:pt x="36" y="55"/>
                  <a:pt x="36" y="55"/>
                  <a:pt x="36" y="55"/>
                </a:cubicBezTo>
                <a:cubicBezTo>
                  <a:pt x="36" y="55"/>
                  <a:pt x="35" y="55"/>
                  <a:pt x="35" y="55"/>
                </a:cubicBezTo>
                <a:cubicBezTo>
                  <a:pt x="17" y="65"/>
                  <a:pt x="17" y="65"/>
                  <a:pt x="17" y="65"/>
                </a:cubicBezTo>
                <a:cubicBezTo>
                  <a:pt x="17" y="65"/>
                  <a:pt x="16" y="65"/>
                  <a:pt x="16" y="65"/>
                </a:cubicBezTo>
                <a:cubicBezTo>
                  <a:pt x="15" y="64"/>
                  <a:pt x="15" y="64"/>
                  <a:pt x="15" y="63"/>
                </a:cubicBezTo>
                <a:cubicBezTo>
                  <a:pt x="18" y="43"/>
                  <a:pt x="18" y="43"/>
                  <a:pt x="18" y="43"/>
                </a:cubicBezTo>
                <a:cubicBezTo>
                  <a:pt x="18" y="43"/>
                  <a:pt x="18" y="42"/>
                  <a:pt x="18" y="42"/>
                </a:cubicBezTo>
                <a:cubicBezTo>
                  <a:pt x="4" y="28"/>
                  <a:pt x="4" y="28"/>
                  <a:pt x="4" y="28"/>
                </a:cubicBezTo>
                <a:cubicBezTo>
                  <a:pt x="3" y="28"/>
                  <a:pt x="3" y="27"/>
                  <a:pt x="3" y="27"/>
                </a:cubicBezTo>
                <a:cubicBezTo>
                  <a:pt x="3" y="26"/>
                  <a:pt x="4" y="26"/>
                  <a:pt x="4" y="26"/>
                </a:cubicBezTo>
                <a:cubicBezTo>
                  <a:pt x="24" y="23"/>
                  <a:pt x="24" y="23"/>
                  <a:pt x="24" y="23"/>
                </a:cubicBezTo>
                <a:cubicBezTo>
                  <a:pt x="25" y="23"/>
                  <a:pt x="25" y="22"/>
                  <a:pt x="25" y="22"/>
                </a:cubicBezTo>
                <a:cubicBezTo>
                  <a:pt x="34" y="4"/>
                  <a:pt x="34" y="4"/>
                  <a:pt x="34" y="4"/>
                </a:cubicBezTo>
                <a:cubicBezTo>
                  <a:pt x="34" y="4"/>
                  <a:pt x="35" y="3"/>
                  <a:pt x="35" y="3"/>
                </a:cubicBezTo>
                <a:cubicBezTo>
                  <a:pt x="36" y="3"/>
                  <a:pt x="37" y="4"/>
                  <a:pt x="37" y="4"/>
                </a:cubicBezTo>
                <a:cubicBezTo>
                  <a:pt x="46" y="22"/>
                  <a:pt x="46" y="22"/>
                  <a:pt x="46" y="22"/>
                </a:cubicBezTo>
                <a:cubicBezTo>
                  <a:pt x="46" y="22"/>
                  <a:pt x="46" y="23"/>
                  <a:pt x="47" y="23"/>
                </a:cubicBezTo>
                <a:cubicBezTo>
                  <a:pt x="67" y="26"/>
                  <a:pt x="67" y="26"/>
                  <a:pt x="67" y="26"/>
                </a:cubicBezTo>
                <a:cubicBezTo>
                  <a:pt x="67" y="26"/>
                  <a:pt x="68" y="26"/>
                  <a:pt x="68" y="27"/>
                </a:cubicBezTo>
                <a:cubicBezTo>
                  <a:pt x="68" y="27"/>
                  <a:pt x="68" y="28"/>
                  <a:pt x="67" y="28"/>
                </a:cubicBezTo>
                <a:close/>
                <a:moveTo>
                  <a:pt x="18" y="37"/>
                </a:moveTo>
                <a:cubicBezTo>
                  <a:pt x="18" y="37"/>
                  <a:pt x="18" y="38"/>
                  <a:pt x="18" y="38"/>
                </a:cubicBezTo>
                <a:cubicBezTo>
                  <a:pt x="17" y="39"/>
                  <a:pt x="17" y="39"/>
                  <a:pt x="17" y="39"/>
                </a:cubicBezTo>
                <a:cubicBezTo>
                  <a:pt x="17" y="39"/>
                  <a:pt x="16" y="39"/>
                  <a:pt x="16" y="38"/>
                </a:cubicBezTo>
                <a:cubicBezTo>
                  <a:pt x="8" y="30"/>
                  <a:pt x="8" y="30"/>
                  <a:pt x="8" y="30"/>
                </a:cubicBezTo>
                <a:cubicBezTo>
                  <a:pt x="7" y="30"/>
                  <a:pt x="7" y="29"/>
                  <a:pt x="8" y="29"/>
                </a:cubicBezTo>
                <a:cubicBezTo>
                  <a:pt x="8" y="28"/>
                  <a:pt x="9" y="28"/>
                  <a:pt x="9" y="29"/>
                </a:cubicBezTo>
                <a:lnTo>
                  <a:pt x="18" y="37"/>
                </a:lnTo>
                <a:close/>
                <a:moveTo>
                  <a:pt x="20" y="40"/>
                </a:moveTo>
                <a:cubicBezTo>
                  <a:pt x="21" y="41"/>
                  <a:pt x="22" y="42"/>
                  <a:pt x="22" y="44"/>
                </a:cubicBezTo>
                <a:cubicBezTo>
                  <a:pt x="20" y="57"/>
                  <a:pt x="20" y="57"/>
                  <a:pt x="20" y="57"/>
                </a:cubicBezTo>
                <a:cubicBezTo>
                  <a:pt x="19" y="57"/>
                  <a:pt x="19" y="58"/>
                  <a:pt x="19" y="58"/>
                </a:cubicBezTo>
                <a:cubicBezTo>
                  <a:pt x="18" y="58"/>
                  <a:pt x="18" y="58"/>
                  <a:pt x="18" y="58"/>
                </a:cubicBezTo>
                <a:cubicBezTo>
                  <a:pt x="18" y="58"/>
                  <a:pt x="17" y="57"/>
                  <a:pt x="18" y="57"/>
                </a:cubicBezTo>
                <a:cubicBezTo>
                  <a:pt x="20" y="44"/>
                  <a:pt x="20" y="44"/>
                  <a:pt x="20" y="44"/>
                </a:cubicBezTo>
                <a:cubicBezTo>
                  <a:pt x="20" y="43"/>
                  <a:pt x="20" y="42"/>
                  <a:pt x="19" y="41"/>
                </a:cubicBezTo>
                <a:cubicBezTo>
                  <a:pt x="19" y="41"/>
                  <a:pt x="19" y="40"/>
                  <a:pt x="19" y="40"/>
                </a:cubicBezTo>
                <a:cubicBezTo>
                  <a:pt x="19" y="39"/>
                  <a:pt x="20" y="39"/>
                  <a:pt x="20" y="40"/>
                </a:cubicBezTo>
                <a:close/>
                <a:moveTo>
                  <a:pt x="42" y="55"/>
                </a:moveTo>
                <a:cubicBezTo>
                  <a:pt x="42" y="55"/>
                  <a:pt x="43" y="55"/>
                  <a:pt x="42" y="56"/>
                </a:cubicBezTo>
                <a:cubicBezTo>
                  <a:pt x="42" y="56"/>
                  <a:pt x="42" y="57"/>
                  <a:pt x="41" y="56"/>
                </a:cubicBezTo>
                <a:cubicBezTo>
                  <a:pt x="37" y="54"/>
                  <a:pt x="37" y="54"/>
                  <a:pt x="37" y="54"/>
                </a:cubicBezTo>
                <a:cubicBezTo>
                  <a:pt x="36" y="54"/>
                  <a:pt x="35" y="54"/>
                  <a:pt x="34" y="54"/>
                </a:cubicBezTo>
                <a:cubicBezTo>
                  <a:pt x="27" y="58"/>
                  <a:pt x="27" y="58"/>
                  <a:pt x="27" y="58"/>
                </a:cubicBezTo>
                <a:cubicBezTo>
                  <a:pt x="27" y="58"/>
                  <a:pt x="27" y="58"/>
                  <a:pt x="27" y="58"/>
                </a:cubicBezTo>
                <a:cubicBezTo>
                  <a:pt x="26" y="58"/>
                  <a:pt x="26" y="58"/>
                  <a:pt x="26" y="57"/>
                </a:cubicBezTo>
                <a:cubicBezTo>
                  <a:pt x="25" y="57"/>
                  <a:pt x="26" y="56"/>
                  <a:pt x="26" y="56"/>
                </a:cubicBezTo>
                <a:cubicBezTo>
                  <a:pt x="33" y="52"/>
                  <a:pt x="33" y="52"/>
                  <a:pt x="33" y="52"/>
                </a:cubicBezTo>
                <a:cubicBezTo>
                  <a:pt x="35" y="52"/>
                  <a:pt x="36" y="52"/>
                  <a:pt x="38" y="52"/>
                </a:cubicBezTo>
                <a:lnTo>
                  <a:pt x="42" y="55"/>
                </a:lnTo>
                <a:close/>
                <a:moveTo>
                  <a:pt x="25" y="26"/>
                </a:moveTo>
                <a:cubicBezTo>
                  <a:pt x="25" y="26"/>
                  <a:pt x="25" y="26"/>
                  <a:pt x="25" y="26"/>
                </a:cubicBezTo>
                <a:cubicBezTo>
                  <a:pt x="24" y="26"/>
                  <a:pt x="24" y="26"/>
                  <a:pt x="24" y="25"/>
                </a:cubicBezTo>
                <a:cubicBezTo>
                  <a:pt x="23" y="25"/>
                  <a:pt x="24" y="24"/>
                  <a:pt x="24" y="24"/>
                </a:cubicBezTo>
                <a:cubicBezTo>
                  <a:pt x="25" y="24"/>
                  <a:pt x="26" y="24"/>
                  <a:pt x="27" y="23"/>
                </a:cubicBezTo>
                <a:cubicBezTo>
                  <a:pt x="35" y="7"/>
                  <a:pt x="35" y="7"/>
                  <a:pt x="35" y="7"/>
                </a:cubicBezTo>
                <a:cubicBezTo>
                  <a:pt x="35" y="6"/>
                  <a:pt x="35" y="6"/>
                  <a:pt x="36" y="6"/>
                </a:cubicBezTo>
                <a:cubicBezTo>
                  <a:pt x="36" y="6"/>
                  <a:pt x="37" y="7"/>
                  <a:pt x="36" y="7"/>
                </a:cubicBezTo>
                <a:cubicBezTo>
                  <a:pt x="28" y="24"/>
                  <a:pt x="28" y="24"/>
                  <a:pt x="28" y="24"/>
                </a:cubicBezTo>
                <a:cubicBezTo>
                  <a:pt x="28" y="25"/>
                  <a:pt x="26" y="26"/>
                  <a:pt x="25" y="26"/>
                </a:cubicBezTo>
                <a:close/>
              </a:path>
            </a:pathLst>
          </a:custGeom>
          <a:solidFill>
            <a:schemeClr val="bg1"/>
          </a:solidFill>
          <a:ln>
            <a:noFill/>
          </a:ln>
        </p:spPr>
        <p:txBody>
          <a:bodyPr vert="horz" wrap="square" lIns="91440" tIns="45720" rIns="91440" bIns="45720" numCol="1" anchor="t" anchorCtr="0" compatLnSpc="1"/>
          <a:lstStyle/>
          <a:p>
            <a:endParaRPr lang="en-US" sz="2400">
              <a:cs typeface="+mn-ea"/>
              <a:sym typeface="+mn-lt"/>
            </a:endParaRPr>
          </a:p>
        </p:txBody>
      </p:sp>
      <p:sp>
        <p:nvSpPr>
          <p:cNvPr id="32" name="Freeform 257"/>
          <p:cNvSpPr>
            <a:spLocks noEditPoints="1"/>
          </p:cNvSpPr>
          <p:nvPr/>
        </p:nvSpPr>
        <p:spPr bwMode="auto">
          <a:xfrm>
            <a:off x="6980399" y="2915357"/>
            <a:ext cx="526427" cy="448435"/>
          </a:xfrm>
          <a:custGeom>
            <a:avLst/>
            <a:gdLst>
              <a:gd name="T0" fmla="*/ 26 w 80"/>
              <a:gd name="T1" fmla="*/ 65 h 65"/>
              <a:gd name="T2" fmla="*/ 0 w 80"/>
              <a:gd name="T3" fmla="*/ 65 h 65"/>
              <a:gd name="T4" fmla="*/ 7 w 80"/>
              <a:gd name="T5" fmla="*/ 54 h 65"/>
              <a:gd name="T6" fmla="*/ 8 w 80"/>
              <a:gd name="T7" fmla="*/ 47 h 65"/>
              <a:gd name="T8" fmla="*/ 8 w 80"/>
              <a:gd name="T9" fmla="*/ 43 h 65"/>
              <a:gd name="T10" fmla="*/ 19 w 80"/>
              <a:gd name="T11" fmla="*/ 44 h 65"/>
              <a:gd name="T12" fmla="*/ 17 w 80"/>
              <a:gd name="T13" fmla="*/ 50 h 65"/>
              <a:gd name="T14" fmla="*/ 24 w 80"/>
              <a:gd name="T15" fmla="*/ 56 h 65"/>
              <a:gd name="T16" fmla="*/ 44 w 80"/>
              <a:gd name="T17" fmla="*/ 50 h 65"/>
              <a:gd name="T18" fmla="*/ 46 w 80"/>
              <a:gd name="T19" fmla="*/ 44 h 65"/>
              <a:gd name="T20" fmla="*/ 35 w 80"/>
              <a:gd name="T21" fmla="*/ 43 h 65"/>
              <a:gd name="T22" fmla="*/ 35 w 80"/>
              <a:gd name="T23" fmla="*/ 47 h 65"/>
              <a:gd name="T24" fmla="*/ 34 w 80"/>
              <a:gd name="T25" fmla="*/ 54 h 65"/>
              <a:gd name="T26" fmla="*/ 28 w 80"/>
              <a:gd name="T27" fmla="*/ 65 h 65"/>
              <a:gd name="T28" fmla="*/ 53 w 80"/>
              <a:gd name="T29" fmla="*/ 65 h 65"/>
              <a:gd name="T30" fmla="*/ 46 w 80"/>
              <a:gd name="T31" fmla="*/ 54 h 65"/>
              <a:gd name="T32" fmla="*/ 71 w 80"/>
              <a:gd name="T33" fmla="*/ 53 h 65"/>
              <a:gd name="T34" fmla="*/ 73 w 80"/>
              <a:gd name="T35" fmla="*/ 46 h 65"/>
              <a:gd name="T36" fmla="*/ 67 w 80"/>
              <a:gd name="T37" fmla="*/ 37 h 65"/>
              <a:gd name="T38" fmla="*/ 61 w 80"/>
              <a:gd name="T39" fmla="*/ 46 h 65"/>
              <a:gd name="T40" fmla="*/ 63 w 80"/>
              <a:gd name="T41" fmla="*/ 53 h 65"/>
              <a:gd name="T42" fmla="*/ 54 w 80"/>
              <a:gd name="T43" fmla="*/ 65 h 65"/>
              <a:gd name="T44" fmla="*/ 79 w 80"/>
              <a:gd name="T45" fmla="*/ 65 h 65"/>
              <a:gd name="T46" fmla="*/ 78 w 80"/>
              <a:gd name="T47" fmla="*/ 56 h 65"/>
              <a:gd name="T48" fmla="*/ 52 w 80"/>
              <a:gd name="T49" fmla="*/ 20 h 65"/>
              <a:gd name="T50" fmla="*/ 46 w 80"/>
              <a:gd name="T51" fmla="*/ 20 h 65"/>
              <a:gd name="T52" fmla="*/ 51 w 80"/>
              <a:gd name="T53" fmla="*/ 31 h 65"/>
              <a:gd name="T54" fmla="*/ 44 w 80"/>
              <a:gd name="T55" fmla="*/ 13 h 65"/>
              <a:gd name="T56" fmla="*/ 71 w 80"/>
              <a:gd name="T57" fmla="*/ 33 h 65"/>
              <a:gd name="T58" fmla="*/ 44 w 80"/>
              <a:gd name="T59" fmla="*/ 24 h 65"/>
              <a:gd name="T60" fmla="*/ 42 w 80"/>
              <a:gd name="T61" fmla="*/ 33 h 65"/>
              <a:gd name="T62" fmla="*/ 42 w 80"/>
              <a:gd name="T63" fmla="*/ 37 h 65"/>
              <a:gd name="T64" fmla="*/ 73 w 80"/>
              <a:gd name="T65" fmla="*/ 34 h 65"/>
              <a:gd name="T66" fmla="*/ 73 w 80"/>
              <a:gd name="T67" fmla="*/ 2 h 65"/>
              <a:gd name="T68" fmla="*/ 42 w 80"/>
              <a:gd name="T69" fmla="*/ 0 h 65"/>
              <a:gd name="T70" fmla="*/ 42 w 80"/>
              <a:gd name="T71" fmla="*/ 3 h 65"/>
              <a:gd name="T72" fmla="*/ 44 w 80"/>
              <a:gd name="T73" fmla="*/ 24 h 65"/>
              <a:gd name="T74" fmla="*/ 68 w 80"/>
              <a:gd name="T75" fmla="*/ 31 h 65"/>
              <a:gd name="T76" fmla="*/ 63 w 80"/>
              <a:gd name="T77" fmla="*/ 7 h 65"/>
              <a:gd name="T78" fmla="*/ 63 w 80"/>
              <a:gd name="T79" fmla="*/ 31 h 65"/>
              <a:gd name="T80" fmla="*/ 60 w 80"/>
              <a:gd name="T81" fmla="*/ 31 h 65"/>
              <a:gd name="T82" fmla="*/ 55 w 80"/>
              <a:gd name="T83" fmla="*/ 13 h 65"/>
              <a:gd name="T84" fmla="*/ 55 w 80"/>
              <a:gd name="T85" fmla="*/ 31 h 65"/>
              <a:gd name="T86" fmla="*/ 27 w 80"/>
              <a:gd name="T87" fmla="*/ 29 h 65"/>
              <a:gd name="T88" fmla="*/ 8 w 80"/>
              <a:gd name="T89" fmla="*/ 36 h 65"/>
              <a:gd name="T90" fmla="*/ 9 w 80"/>
              <a:gd name="T91" fmla="*/ 20 h 65"/>
              <a:gd name="T92" fmla="*/ 15 w 80"/>
              <a:gd name="T93" fmla="*/ 18 h 65"/>
              <a:gd name="T94" fmla="*/ 15 w 80"/>
              <a:gd name="T95" fmla="*/ 15 h 65"/>
              <a:gd name="T96" fmla="*/ 14 w 80"/>
              <a:gd name="T97" fmla="*/ 10 h 65"/>
              <a:gd name="T98" fmla="*/ 23 w 80"/>
              <a:gd name="T99" fmla="*/ 10 h 65"/>
              <a:gd name="T100" fmla="*/ 22 w 80"/>
              <a:gd name="T101" fmla="*/ 13 h 65"/>
              <a:gd name="T102" fmla="*/ 22 w 80"/>
              <a:gd name="T103" fmla="*/ 17 h 65"/>
              <a:gd name="T104" fmla="*/ 27 w 80"/>
              <a:gd name="T105" fmla="*/ 20 h 65"/>
              <a:gd name="T106" fmla="*/ 40 w 80"/>
              <a:gd name="T107" fmla="*/ 18 h 65"/>
              <a:gd name="T108" fmla="*/ 46 w 80"/>
              <a:gd name="T109" fmla="*/ 13 h 65"/>
              <a:gd name="T110" fmla="*/ 42 w 80"/>
              <a:gd name="T111" fmla="*/ 23 h 65"/>
              <a:gd name="T112" fmla="*/ 43 w 80"/>
              <a:gd name="T113" fmla="*/ 24 h 65"/>
              <a:gd name="T114" fmla="*/ 32 w 80"/>
              <a:gd name="T115" fmla="*/ 32 h 65"/>
              <a:gd name="T116" fmla="*/ 15 w 80"/>
              <a:gd name="T117" fmla="*/ 18 h 65"/>
              <a:gd name="T118" fmla="*/ 21 w 80"/>
              <a:gd name="T119" fmla="*/ 18 h 65"/>
              <a:gd name="T120" fmla="*/ 21 w 80"/>
              <a:gd name="T121" fmla="*/ 1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65">
                <a:moveTo>
                  <a:pt x="24" y="56"/>
                </a:moveTo>
                <a:cubicBezTo>
                  <a:pt x="25" y="57"/>
                  <a:pt x="26" y="64"/>
                  <a:pt x="26" y="65"/>
                </a:cubicBezTo>
                <a:cubicBezTo>
                  <a:pt x="26" y="65"/>
                  <a:pt x="26" y="65"/>
                  <a:pt x="26" y="65"/>
                </a:cubicBezTo>
                <a:cubicBezTo>
                  <a:pt x="26" y="65"/>
                  <a:pt x="26" y="65"/>
                  <a:pt x="25" y="65"/>
                </a:cubicBezTo>
                <a:cubicBezTo>
                  <a:pt x="1" y="65"/>
                  <a:pt x="1" y="65"/>
                  <a:pt x="1" y="65"/>
                </a:cubicBezTo>
                <a:cubicBezTo>
                  <a:pt x="1" y="65"/>
                  <a:pt x="1" y="65"/>
                  <a:pt x="0" y="65"/>
                </a:cubicBezTo>
                <a:cubicBezTo>
                  <a:pt x="0" y="65"/>
                  <a:pt x="0" y="65"/>
                  <a:pt x="0" y="65"/>
                </a:cubicBezTo>
                <a:cubicBezTo>
                  <a:pt x="0" y="64"/>
                  <a:pt x="1" y="57"/>
                  <a:pt x="2" y="56"/>
                </a:cubicBezTo>
                <a:cubicBezTo>
                  <a:pt x="3" y="55"/>
                  <a:pt x="5" y="54"/>
                  <a:pt x="7" y="54"/>
                </a:cubicBezTo>
                <a:cubicBezTo>
                  <a:pt x="8" y="53"/>
                  <a:pt x="9" y="53"/>
                  <a:pt x="9" y="53"/>
                </a:cubicBezTo>
                <a:cubicBezTo>
                  <a:pt x="10" y="52"/>
                  <a:pt x="10" y="51"/>
                  <a:pt x="10" y="50"/>
                </a:cubicBezTo>
                <a:cubicBezTo>
                  <a:pt x="9" y="49"/>
                  <a:pt x="9" y="49"/>
                  <a:pt x="8" y="47"/>
                </a:cubicBezTo>
                <a:cubicBezTo>
                  <a:pt x="8" y="47"/>
                  <a:pt x="7" y="47"/>
                  <a:pt x="7" y="46"/>
                </a:cubicBezTo>
                <a:cubicBezTo>
                  <a:pt x="7" y="45"/>
                  <a:pt x="7" y="44"/>
                  <a:pt x="8" y="44"/>
                </a:cubicBezTo>
                <a:cubicBezTo>
                  <a:pt x="8" y="44"/>
                  <a:pt x="8" y="44"/>
                  <a:pt x="8" y="43"/>
                </a:cubicBezTo>
                <a:cubicBezTo>
                  <a:pt x="8" y="40"/>
                  <a:pt x="10" y="37"/>
                  <a:pt x="13" y="37"/>
                </a:cubicBezTo>
                <a:cubicBezTo>
                  <a:pt x="16" y="37"/>
                  <a:pt x="19" y="40"/>
                  <a:pt x="19" y="43"/>
                </a:cubicBezTo>
                <a:cubicBezTo>
                  <a:pt x="19" y="44"/>
                  <a:pt x="19" y="44"/>
                  <a:pt x="19" y="44"/>
                </a:cubicBezTo>
                <a:cubicBezTo>
                  <a:pt x="19" y="44"/>
                  <a:pt x="19" y="45"/>
                  <a:pt x="19" y="46"/>
                </a:cubicBezTo>
                <a:cubicBezTo>
                  <a:pt x="19" y="47"/>
                  <a:pt x="18" y="47"/>
                  <a:pt x="18" y="47"/>
                </a:cubicBezTo>
                <a:cubicBezTo>
                  <a:pt x="18" y="49"/>
                  <a:pt x="17" y="49"/>
                  <a:pt x="17" y="50"/>
                </a:cubicBezTo>
                <a:cubicBezTo>
                  <a:pt x="17" y="51"/>
                  <a:pt x="17" y="52"/>
                  <a:pt x="17" y="53"/>
                </a:cubicBezTo>
                <a:cubicBezTo>
                  <a:pt x="17" y="53"/>
                  <a:pt x="18" y="53"/>
                  <a:pt x="19" y="54"/>
                </a:cubicBezTo>
                <a:cubicBezTo>
                  <a:pt x="21" y="54"/>
                  <a:pt x="23" y="55"/>
                  <a:pt x="24" y="56"/>
                </a:cubicBezTo>
                <a:close/>
                <a:moveTo>
                  <a:pt x="46" y="54"/>
                </a:moveTo>
                <a:cubicBezTo>
                  <a:pt x="45" y="53"/>
                  <a:pt x="44" y="53"/>
                  <a:pt x="44" y="53"/>
                </a:cubicBezTo>
                <a:cubicBezTo>
                  <a:pt x="44" y="52"/>
                  <a:pt x="44" y="51"/>
                  <a:pt x="44" y="50"/>
                </a:cubicBezTo>
                <a:cubicBezTo>
                  <a:pt x="44" y="49"/>
                  <a:pt x="45" y="49"/>
                  <a:pt x="45" y="47"/>
                </a:cubicBezTo>
                <a:cubicBezTo>
                  <a:pt x="45" y="47"/>
                  <a:pt x="46" y="47"/>
                  <a:pt x="46" y="46"/>
                </a:cubicBezTo>
                <a:cubicBezTo>
                  <a:pt x="46" y="45"/>
                  <a:pt x="46" y="44"/>
                  <a:pt x="46" y="44"/>
                </a:cubicBezTo>
                <a:cubicBezTo>
                  <a:pt x="46" y="44"/>
                  <a:pt x="46" y="44"/>
                  <a:pt x="46" y="43"/>
                </a:cubicBezTo>
                <a:cubicBezTo>
                  <a:pt x="46" y="40"/>
                  <a:pt x="43" y="37"/>
                  <a:pt x="40" y="37"/>
                </a:cubicBezTo>
                <a:cubicBezTo>
                  <a:pt x="37" y="37"/>
                  <a:pt x="35" y="40"/>
                  <a:pt x="35" y="43"/>
                </a:cubicBezTo>
                <a:cubicBezTo>
                  <a:pt x="35" y="44"/>
                  <a:pt x="35" y="44"/>
                  <a:pt x="35" y="44"/>
                </a:cubicBezTo>
                <a:cubicBezTo>
                  <a:pt x="34" y="44"/>
                  <a:pt x="34" y="45"/>
                  <a:pt x="34" y="46"/>
                </a:cubicBezTo>
                <a:cubicBezTo>
                  <a:pt x="34" y="47"/>
                  <a:pt x="35" y="47"/>
                  <a:pt x="35" y="47"/>
                </a:cubicBezTo>
                <a:cubicBezTo>
                  <a:pt x="36" y="49"/>
                  <a:pt x="36" y="49"/>
                  <a:pt x="37" y="50"/>
                </a:cubicBezTo>
                <a:cubicBezTo>
                  <a:pt x="37" y="51"/>
                  <a:pt x="37" y="52"/>
                  <a:pt x="36" y="53"/>
                </a:cubicBezTo>
                <a:cubicBezTo>
                  <a:pt x="36" y="53"/>
                  <a:pt x="35" y="53"/>
                  <a:pt x="34" y="54"/>
                </a:cubicBezTo>
                <a:cubicBezTo>
                  <a:pt x="32" y="54"/>
                  <a:pt x="30" y="55"/>
                  <a:pt x="29" y="56"/>
                </a:cubicBezTo>
                <a:cubicBezTo>
                  <a:pt x="28" y="57"/>
                  <a:pt x="27" y="64"/>
                  <a:pt x="27" y="65"/>
                </a:cubicBezTo>
                <a:cubicBezTo>
                  <a:pt x="27" y="65"/>
                  <a:pt x="27" y="65"/>
                  <a:pt x="28" y="65"/>
                </a:cubicBezTo>
                <a:cubicBezTo>
                  <a:pt x="28" y="65"/>
                  <a:pt x="28" y="65"/>
                  <a:pt x="28" y="65"/>
                </a:cubicBezTo>
                <a:cubicBezTo>
                  <a:pt x="52" y="65"/>
                  <a:pt x="52" y="65"/>
                  <a:pt x="52" y="65"/>
                </a:cubicBezTo>
                <a:cubicBezTo>
                  <a:pt x="53" y="65"/>
                  <a:pt x="53" y="65"/>
                  <a:pt x="53" y="65"/>
                </a:cubicBezTo>
                <a:cubicBezTo>
                  <a:pt x="53" y="65"/>
                  <a:pt x="53" y="65"/>
                  <a:pt x="53" y="65"/>
                </a:cubicBezTo>
                <a:cubicBezTo>
                  <a:pt x="53" y="64"/>
                  <a:pt x="52" y="57"/>
                  <a:pt x="51" y="56"/>
                </a:cubicBezTo>
                <a:cubicBezTo>
                  <a:pt x="50" y="55"/>
                  <a:pt x="48" y="54"/>
                  <a:pt x="46" y="54"/>
                </a:cubicBezTo>
                <a:close/>
                <a:moveTo>
                  <a:pt x="78" y="56"/>
                </a:moveTo>
                <a:cubicBezTo>
                  <a:pt x="77" y="55"/>
                  <a:pt x="75" y="54"/>
                  <a:pt x="73" y="54"/>
                </a:cubicBezTo>
                <a:cubicBezTo>
                  <a:pt x="72" y="53"/>
                  <a:pt x="71" y="53"/>
                  <a:pt x="71" y="53"/>
                </a:cubicBezTo>
                <a:cubicBezTo>
                  <a:pt x="71" y="52"/>
                  <a:pt x="71" y="51"/>
                  <a:pt x="71" y="50"/>
                </a:cubicBezTo>
                <a:cubicBezTo>
                  <a:pt x="71" y="49"/>
                  <a:pt x="72" y="49"/>
                  <a:pt x="72" y="47"/>
                </a:cubicBezTo>
                <a:cubicBezTo>
                  <a:pt x="72" y="47"/>
                  <a:pt x="73" y="47"/>
                  <a:pt x="73" y="46"/>
                </a:cubicBezTo>
                <a:cubicBezTo>
                  <a:pt x="73" y="45"/>
                  <a:pt x="73" y="44"/>
                  <a:pt x="73" y="44"/>
                </a:cubicBezTo>
                <a:cubicBezTo>
                  <a:pt x="73" y="44"/>
                  <a:pt x="73" y="44"/>
                  <a:pt x="73" y="43"/>
                </a:cubicBezTo>
                <a:cubicBezTo>
                  <a:pt x="73" y="40"/>
                  <a:pt x="70" y="37"/>
                  <a:pt x="67" y="37"/>
                </a:cubicBezTo>
                <a:cubicBezTo>
                  <a:pt x="64" y="37"/>
                  <a:pt x="62" y="40"/>
                  <a:pt x="62" y="43"/>
                </a:cubicBezTo>
                <a:cubicBezTo>
                  <a:pt x="62" y="44"/>
                  <a:pt x="62" y="44"/>
                  <a:pt x="62" y="44"/>
                </a:cubicBezTo>
                <a:cubicBezTo>
                  <a:pt x="61" y="44"/>
                  <a:pt x="61" y="45"/>
                  <a:pt x="61" y="46"/>
                </a:cubicBezTo>
                <a:cubicBezTo>
                  <a:pt x="61" y="47"/>
                  <a:pt x="62" y="47"/>
                  <a:pt x="62" y="47"/>
                </a:cubicBezTo>
                <a:cubicBezTo>
                  <a:pt x="63" y="49"/>
                  <a:pt x="63" y="49"/>
                  <a:pt x="64" y="50"/>
                </a:cubicBezTo>
                <a:cubicBezTo>
                  <a:pt x="64" y="51"/>
                  <a:pt x="64" y="52"/>
                  <a:pt x="63" y="53"/>
                </a:cubicBezTo>
                <a:cubicBezTo>
                  <a:pt x="63" y="53"/>
                  <a:pt x="62" y="53"/>
                  <a:pt x="61" y="54"/>
                </a:cubicBezTo>
                <a:cubicBezTo>
                  <a:pt x="59" y="54"/>
                  <a:pt x="57" y="55"/>
                  <a:pt x="56" y="56"/>
                </a:cubicBezTo>
                <a:cubicBezTo>
                  <a:pt x="55" y="57"/>
                  <a:pt x="54" y="64"/>
                  <a:pt x="54" y="65"/>
                </a:cubicBezTo>
                <a:cubicBezTo>
                  <a:pt x="54" y="65"/>
                  <a:pt x="54" y="65"/>
                  <a:pt x="55" y="65"/>
                </a:cubicBezTo>
                <a:cubicBezTo>
                  <a:pt x="55" y="65"/>
                  <a:pt x="55" y="65"/>
                  <a:pt x="55" y="65"/>
                </a:cubicBezTo>
                <a:cubicBezTo>
                  <a:pt x="79" y="65"/>
                  <a:pt x="79" y="65"/>
                  <a:pt x="79" y="65"/>
                </a:cubicBezTo>
                <a:cubicBezTo>
                  <a:pt x="80" y="65"/>
                  <a:pt x="80" y="65"/>
                  <a:pt x="80" y="65"/>
                </a:cubicBezTo>
                <a:cubicBezTo>
                  <a:pt x="80" y="65"/>
                  <a:pt x="80" y="65"/>
                  <a:pt x="80" y="65"/>
                </a:cubicBezTo>
                <a:cubicBezTo>
                  <a:pt x="80" y="64"/>
                  <a:pt x="79" y="57"/>
                  <a:pt x="78" y="56"/>
                </a:cubicBezTo>
                <a:close/>
                <a:moveTo>
                  <a:pt x="51" y="31"/>
                </a:moveTo>
                <a:cubicBezTo>
                  <a:pt x="51" y="31"/>
                  <a:pt x="52" y="31"/>
                  <a:pt x="52" y="31"/>
                </a:cubicBezTo>
                <a:cubicBezTo>
                  <a:pt x="52" y="20"/>
                  <a:pt x="52" y="20"/>
                  <a:pt x="52" y="20"/>
                </a:cubicBezTo>
                <a:cubicBezTo>
                  <a:pt x="52" y="20"/>
                  <a:pt x="51" y="19"/>
                  <a:pt x="51" y="19"/>
                </a:cubicBezTo>
                <a:cubicBezTo>
                  <a:pt x="47" y="19"/>
                  <a:pt x="47" y="19"/>
                  <a:pt x="47" y="19"/>
                </a:cubicBezTo>
                <a:cubicBezTo>
                  <a:pt x="46" y="19"/>
                  <a:pt x="46" y="20"/>
                  <a:pt x="46" y="20"/>
                </a:cubicBezTo>
                <a:cubicBezTo>
                  <a:pt x="46" y="31"/>
                  <a:pt x="46" y="31"/>
                  <a:pt x="46" y="31"/>
                </a:cubicBezTo>
                <a:cubicBezTo>
                  <a:pt x="46" y="31"/>
                  <a:pt x="46" y="31"/>
                  <a:pt x="47" y="31"/>
                </a:cubicBezTo>
                <a:lnTo>
                  <a:pt x="51" y="31"/>
                </a:lnTo>
                <a:close/>
                <a:moveTo>
                  <a:pt x="42" y="3"/>
                </a:moveTo>
                <a:cubicBezTo>
                  <a:pt x="42" y="15"/>
                  <a:pt x="42" y="15"/>
                  <a:pt x="42" y="15"/>
                </a:cubicBezTo>
                <a:cubicBezTo>
                  <a:pt x="44" y="13"/>
                  <a:pt x="44" y="13"/>
                  <a:pt x="44" y="13"/>
                </a:cubicBezTo>
                <a:cubicBezTo>
                  <a:pt x="44" y="3"/>
                  <a:pt x="44" y="3"/>
                  <a:pt x="44" y="3"/>
                </a:cubicBezTo>
                <a:cubicBezTo>
                  <a:pt x="71" y="3"/>
                  <a:pt x="71" y="3"/>
                  <a:pt x="71" y="3"/>
                </a:cubicBezTo>
                <a:cubicBezTo>
                  <a:pt x="71" y="33"/>
                  <a:pt x="71" y="33"/>
                  <a:pt x="71" y="33"/>
                </a:cubicBezTo>
                <a:cubicBezTo>
                  <a:pt x="44" y="33"/>
                  <a:pt x="44" y="33"/>
                  <a:pt x="44" y="33"/>
                </a:cubicBezTo>
                <a:cubicBezTo>
                  <a:pt x="44" y="24"/>
                  <a:pt x="44" y="24"/>
                  <a:pt x="44" y="24"/>
                </a:cubicBezTo>
                <a:cubicBezTo>
                  <a:pt x="44" y="24"/>
                  <a:pt x="44" y="24"/>
                  <a:pt x="44" y="24"/>
                </a:cubicBezTo>
                <a:cubicBezTo>
                  <a:pt x="43" y="24"/>
                  <a:pt x="43" y="25"/>
                  <a:pt x="43" y="25"/>
                </a:cubicBezTo>
                <a:cubicBezTo>
                  <a:pt x="42" y="26"/>
                  <a:pt x="42" y="26"/>
                  <a:pt x="42" y="26"/>
                </a:cubicBezTo>
                <a:cubicBezTo>
                  <a:pt x="42" y="33"/>
                  <a:pt x="42" y="33"/>
                  <a:pt x="42" y="33"/>
                </a:cubicBezTo>
                <a:cubicBezTo>
                  <a:pt x="41" y="33"/>
                  <a:pt x="41" y="34"/>
                  <a:pt x="41" y="34"/>
                </a:cubicBezTo>
                <a:cubicBezTo>
                  <a:pt x="41" y="36"/>
                  <a:pt x="41" y="36"/>
                  <a:pt x="41" y="36"/>
                </a:cubicBezTo>
                <a:cubicBezTo>
                  <a:pt x="41" y="36"/>
                  <a:pt x="41" y="37"/>
                  <a:pt x="42" y="37"/>
                </a:cubicBezTo>
                <a:cubicBezTo>
                  <a:pt x="72" y="37"/>
                  <a:pt x="72" y="37"/>
                  <a:pt x="72" y="37"/>
                </a:cubicBezTo>
                <a:cubicBezTo>
                  <a:pt x="73" y="37"/>
                  <a:pt x="73" y="36"/>
                  <a:pt x="73" y="36"/>
                </a:cubicBezTo>
                <a:cubicBezTo>
                  <a:pt x="73" y="34"/>
                  <a:pt x="73" y="34"/>
                  <a:pt x="73" y="34"/>
                </a:cubicBezTo>
                <a:cubicBezTo>
                  <a:pt x="73" y="34"/>
                  <a:pt x="73" y="33"/>
                  <a:pt x="73" y="33"/>
                </a:cubicBezTo>
                <a:cubicBezTo>
                  <a:pt x="73" y="3"/>
                  <a:pt x="73" y="3"/>
                  <a:pt x="73" y="3"/>
                </a:cubicBezTo>
                <a:cubicBezTo>
                  <a:pt x="73" y="3"/>
                  <a:pt x="73" y="3"/>
                  <a:pt x="73" y="2"/>
                </a:cubicBezTo>
                <a:cubicBezTo>
                  <a:pt x="73" y="1"/>
                  <a:pt x="73" y="1"/>
                  <a:pt x="73" y="1"/>
                </a:cubicBezTo>
                <a:cubicBezTo>
                  <a:pt x="73" y="0"/>
                  <a:pt x="73" y="0"/>
                  <a:pt x="72" y="0"/>
                </a:cubicBezTo>
                <a:cubicBezTo>
                  <a:pt x="42" y="0"/>
                  <a:pt x="42" y="0"/>
                  <a:pt x="42" y="0"/>
                </a:cubicBezTo>
                <a:cubicBezTo>
                  <a:pt x="41" y="0"/>
                  <a:pt x="41" y="0"/>
                  <a:pt x="41" y="1"/>
                </a:cubicBezTo>
                <a:cubicBezTo>
                  <a:pt x="41" y="2"/>
                  <a:pt x="41" y="2"/>
                  <a:pt x="41" y="2"/>
                </a:cubicBezTo>
                <a:cubicBezTo>
                  <a:pt x="41" y="3"/>
                  <a:pt x="41" y="3"/>
                  <a:pt x="42" y="3"/>
                </a:cubicBezTo>
                <a:close/>
                <a:moveTo>
                  <a:pt x="44" y="23"/>
                </a:moveTo>
                <a:cubicBezTo>
                  <a:pt x="44" y="23"/>
                  <a:pt x="44" y="23"/>
                  <a:pt x="43" y="23"/>
                </a:cubicBezTo>
                <a:cubicBezTo>
                  <a:pt x="44" y="24"/>
                  <a:pt x="44" y="24"/>
                  <a:pt x="44" y="24"/>
                </a:cubicBezTo>
                <a:lnTo>
                  <a:pt x="44" y="23"/>
                </a:lnTo>
                <a:close/>
                <a:moveTo>
                  <a:pt x="68" y="31"/>
                </a:moveTo>
                <a:cubicBezTo>
                  <a:pt x="68" y="31"/>
                  <a:pt x="68" y="31"/>
                  <a:pt x="68" y="31"/>
                </a:cubicBezTo>
                <a:cubicBezTo>
                  <a:pt x="68" y="8"/>
                  <a:pt x="68" y="8"/>
                  <a:pt x="68" y="8"/>
                </a:cubicBezTo>
                <a:cubicBezTo>
                  <a:pt x="68" y="7"/>
                  <a:pt x="68" y="7"/>
                  <a:pt x="68" y="7"/>
                </a:cubicBezTo>
                <a:cubicBezTo>
                  <a:pt x="63" y="7"/>
                  <a:pt x="63" y="7"/>
                  <a:pt x="63" y="7"/>
                </a:cubicBezTo>
                <a:cubicBezTo>
                  <a:pt x="63" y="7"/>
                  <a:pt x="63" y="7"/>
                  <a:pt x="63" y="8"/>
                </a:cubicBezTo>
                <a:cubicBezTo>
                  <a:pt x="63" y="31"/>
                  <a:pt x="63" y="31"/>
                  <a:pt x="63" y="31"/>
                </a:cubicBezTo>
                <a:cubicBezTo>
                  <a:pt x="63" y="31"/>
                  <a:pt x="63" y="31"/>
                  <a:pt x="63" y="31"/>
                </a:cubicBezTo>
                <a:lnTo>
                  <a:pt x="68" y="31"/>
                </a:lnTo>
                <a:close/>
                <a:moveTo>
                  <a:pt x="59" y="31"/>
                </a:moveTo>
                <a:cubicBezTo>
                  <a:pt x="60" y="31"/>
                  <a:pt x="60" y="31"/>
                  <a:pt x="60" y="31"/>
                </a:cubicBezTo>
                <a:cubicBezTo>
                  <a:pt x="60" y="14"/>
                  <a:pt x="60" y="14"/>
                  <a:pt x="60" y="14"/>
                </a:cubicBezTo>
                <a:cubicBezTo>
                  <a:pt x="60" y="13"/>
                  <a:pt x="60" y="13"/>
                  <a:pt x="59" y="13"/>
                </a:cubicBezTo>
                <a:cubicBezTo>
                  <a:pt x="55" y="13"/>
                  <a:pt x="55" y="13"/>
                  <a:pt x="55" y="13"/>
                </a:cubicBezTo>
                <a:cubicBezTo>
                  <a:pt x="55" y="13"/>
                  <a:pt x="54" y="13"/>
                  <a:pt x="54" y="14"/>
                </a:cubicBezTo>
                <a:cubicBezTo>
                  <a:pt x="54" y="31"/>
                  <a:pt x="54" y="31"/>
                  <a:pt x="54" y="31"/>
                </a:cubicBezTo>
                <a:cubicBezTo>
                  <a:pt x="54" y="31"/>
                  <a:pt x="55" y="31"/>
                  <a:pt x="55" y="31"/>
                </a:cubicBezTo>
                <a:lnTo>
                  <a:pt x="59" y="31"/>
                </a:lnTo>
                <a:close/>
                <a:moveTo>
                  <a:pt x="32" y="32"/>
                </a:moveTo>
                <a:cubicBezTo>
                  <a:pt x="27" y="29"/>
                  <a:pt x="27" y="29"/>
                  <a:pt x="27" y="29"/>
                </a:cubicBezTo>
                <a:cubicBezTo>
                  <a:pt x="27" y="35"/>
                  <a:pt x="27" y="35"/>
                  <a:pt x="27" y="35"/>
                </a:cubicBezTo>
                <a:cubicBezTo>
                  <a:pt x="27" y="36"/>
                  <a:pt x="27" y="36"/>
                  <a:pt x="26" y="36"/>
                </a:cubicBezTo>
                <a:cubicBezTo>
                  <a:pt x="8" y="36"/>
                  <a:pt x="8" y="36"/>
                  <a:pt x="8" y="36"/>
                </a:cubicBezTo>
                <a:cubicBezTo>
                  <a:pt x="8" y="36"/>
                  <a:pt x="8" y="36"/>
                  <a:pt x="8" y="36"/>
                </a:cubicBezTo>
                <a:cubicBezTo>
                  <a:pt x="8" y="36"/>
                  <a:pt x="8" y="35"/>
                  <a:pt x="8" y="35"/>
                </a:cubicBezTo>
                <a:cubicBezTo>
                  <a:pt x="8" y="32"/>
                  <a:pt x="8" y="21"/>
                  <a:pt x="9" y="20"/>
                </a:cubicBezTo>
                <a:cubicBezTo>
                  <a:pt x="10" y="19"/>
                  <a:pt x="12" y="18"/>
                  <a:pt x="13" y="18"/>
                </a:cubicBezTo>
                <a:cubicBezTo>
                  <a:pt x="14" y="18"/>
                  <a:pt x="14" y="18"/>
                  <a:pt x="15" y="17"/>
                </a:cubicBezTo>
                <a:cubicBezTo>
                  <a:pt x="15" y="17"/>
                  <a:pt x="15" y="18"/>
                  <a:pt x="15" y="18"/>
                </a:cubicBezTo>
                <a:cubicBezTo>
                  <a:pt x="15" y="17"/>
                  <a:pt x="15" y="17"/>
                  <a:pt x="15" y="17"/>
                </a:cubicBezTo>
                <a:cubicBezTo>
                  <a:pt x="15" y="17"/>
                  <a:pt x="15" y="17"/>
                  <a:pt x="15" y="17"/>
                </a:cubicBezTo>
                <a:cubicBezTo>
                  <a:pt x="15" y="17"/>
                  <a:pt x="15" y="16"/>
                  <a:pt x="15" y="15"/>
                </a:cubicBezTo>
                <a:cubicBezTo>
                  <a:pt x="15" y="15"/>
                  <a:pt x="14" y="14"/>
                  <a:pt x="14" y="13"/>
                </a:cubicBezTo>
                <a:cubicBezTo>
                  <a:pt x="14" y="13"/>
                  <a:pt x="13" y="12"/>
                  <a:pt x="13" y="12"/>
                </a:cubicBezTo>
                <a:cubicBezTo>
                  <a:pt x="13" y="11"/>
                  <a:pt x="13" y="10"/>
                  <a:pt x="14" y="10"/>
                </a:cubicBezTo>
                <a:cubicBezTo>
                  <a:pt x="14" y="10"/>
                  <a:pt x="14" y="10"/>
                  <a:pt x="14" y="10"/>
                </a:cubicBezTo>
                <a:cubicBezTo>
                  <a:pt x="14" y="7"/>
                  <a:pt x="15" y="5"/>
                  <a:pt x="18" y="5"/>
                </a:cubicBezTo>
                <a:cubicBezTo>
                  <a:pt x="21" y="5"/>
                  <a:pt x="23" y="7"/>
                  <a:pt x="23" y="10"/>
                </a:cubicBezTo>
                <a:cubicBezTo>
                  <a:pt x="23" y="10"/>
                  <a:pt x="23" y="10"/>
                  <a:pt x="23" y="10"/>
                </a:cubicBezTo>
                <a:cubicBezTo>
                  <a:pt x="23" y="10"/>
                  <a:pt x="23" y="11"/>
                  <a:pt x="23" y="12"/>
                </a:cubicBezTo>
                <a:cubicBezTo>
                  <a:pt x="23" y="12"/>
                  <a:pt x="22" y="13"/>
                  <a:pt x="22" y="13"/>
                </a:cubicBezTo>
                <a:cubicBezTo>
                  <a:pt x="22" y="14"/>
                  <a:pt x="21" y="15"/>
                  <a:pt x="21" y="15"/>
                </a:cubicBezTo>
                <a:cubicBezTo>
                  <a:pt x="21" y="16"/>
                  <a:pt x="21" y="17"/>
                  <a:pt x="21" y="17"/>
                </a:cubicBezTo>
                <a:cubicBezTo>
                  <a:pt x="21" y="17"/>
                  <a:pt x="22" y="17"/>
                  <a:pt x="22" y="17"/>
                </a:cubicBezTo>
                <a:cubicBezTo>
                  <a:pt x="22" y="17"/>
                  <a:pt x="22" y="17"/>
                  <a:pt x="22" y="17"/>
                </a:cubicBezTo>
                <a:cubicBezTo>
                  <a:pt x="22" y="18"/>
                  <a:pt x="23" y="18"/>
                  <a:pt x="23" y="18"/>
                </a:cubicBezTo>
                <a:cubicBezTo>
                  <a:pt x="25" y="18"/>
                  <a:pt x="26" y="19"/>
                  <a:pt x="27" y="20"/>
                </a:cubicBezTo>
                <a:cubicBezTo>
                  <a:pt x="27" y="20"/>
                  <a:pt x="31" y="23"/>
                  <a:pt x="33" y="25"/>
                </a:cubicBezTo>
                <a:cubicBezTo>
                  <a:pt x="39" y="20"/>
                  <a:pt x="39" y="20"/>
                  <a:pt x="39" y="20"/>
                </a:cubicBezTo>
                <a:cubicBezTo>
                  <a:pt x="39" y="20"/>
                  <a:pt x="40" y="18"/>
                  <a:pt x="40" y="18"/>
                </a:cubicBezTo>
                <a:cubicBezTo>
                  <a:pt x="46" y="12"/>
                  <a:pt x="46" y="12"/>
                  <a:pt x="46" y="12"/>
                </a:cubicBezTo>
                <a:cubicBezTo>
                  <a:pt x="46" y="12"/>
                  <a:pt x="46" y="12"/>
                  <a:pt x="46" y="12"/>
                </a:cubicBezTo>
                <a:cubicBezTo>
                  <a:pt x="46" y="12"/>
                  <a:pt x="46" y="13"/>
                  <a:pt x="46" y="13"/>
                </a:cubicBezTo>
                <a:cubicBezTo>
                  <a:pt x="42" y="18"/>
                  <a:pt x="42" y="18"/>
                  <a:pt x="42" y="18"/>
                </a:cubicBezTo>
                <a:cubicBezTo>
                  <a:pt x="43" y="19"/>
                  <a:pt x="44" y="20"/>
                  <a:pt x="44" y="21"/>
                </a:cubicBezTo>
                <a:cubicBezTo>
                  <a:pt x="43" y="22"/>
                  <a:pt x="43" y="22"/>
                  <a:pt x="42" y="23"/>
                </a:cubicBezTo>
                <a:cubicBezTo>
                  <a:pt x="43" y="24"/>
                  <a:pt x="43" y="24"/>
                  <a:pt x="43" y="24"/>
                </a:cubicBezTo>
                <a:cubicBezTo>
                  <a:pt x="43" y="24"/>
                  <a:pt x="43" y="24"/>
                  <a:pt x="43" y="24"/>
                </a:cubicBezTo>
                <a:cubicBezTo>
                  <a:pt x="43" y="24"/>
                  <a:pt x="43" y="24"/>
                  <a:pt x="43" y="24"/>
                </a:cubicBezTo>
                <a:cubicBezTo>
                  <a:pt x="43" y="24"/>
                  <a:pt x="42" y="24"/>
                  <a:pt x="42" y="24"/>
                </a:cubicBezTo>
                <a:cubicBezTo>
                  <a:pt x="33" y="32"/>
                  <a:pt x="33" y="32"/>
                  <a:pt x="33" y="32"/>
                </a:cubicBezTo>
                <a:cubicBezTo>
                  <a:pt x="33" y="32"/>
                  <a:pt x="32" y="32"/>
                  <a:pt x="32" y="32"/>
                </a:cubicBezTo>
                <a:close/>
                <a:moveTo>
                  <a:pt x="18" y="20"/>
                </a:moveTo>
                <a:cubicBezTo>
                  <a:pt x="15" y="18"/>
                  <a:pt x="15" y="18"/>
                  <a:pt x="15" y="18"/>
                </a:cubicBezTo>
                <a:cubicBezTo>
                  <a:pt x="15" y="18"/>
                  <a:pt x="15" y="18"/>
                  <a:pt x="15" y="18"/>
                </a:cubicBezTo>
                <a:cubicBezTo>
                  <a:pt x="17" y="24"/>
                  <a:pt x="17" y="24"/>
                  <a:pt x="17" y="24"/>
                </a:cubicBezTo>
                <a:lnTo>
                  <a:pt x="18" y="20"/>
                </a:lnTo>
                <a:close/>
                <a:moveTo>
                  <a:pt x="21" y="18"/>
                </a:moveTo>
                <a:cubicBezTo>
                  <a:pt x="19" y="20"/>
                  <a:pt x="19" y="20"/>
                  <a:pt x="19" y="20"/>
                </a:cubicBezTo>
                <a:cubicBezTo>
                  <a:pt x="20" y="24"/>
                  <a:pt x="20" y="24"/>
                  <a:pt x="20" y="24"/>
                </a:cubicBezTo>
                <a:lnTo>
                  <a:pt x="21" y="18"/>
                </a:lnTo>
                <a:close/>
              </a:path>
            </a:pathLst>
          </a:custGeom>
          <a:solidFill>
            <a:schemeClr val="bg2"/>
          </a:solidFill>
          <a:ln>
            <a:noFill/>
          </a:ln>
        </p:spPr>
        <p:txBody>
          <a:bodyPr vert="horz" wrap="square" lIns="91440" tIns="45720" rIns="91440" bIns="45720" numCol="1" anchor="t" anchorCtr="0" compatLnSpc="1"/>
          <a:lstStyle/>
          <a:p>
            <a:endParaRPr lang="en-US" sz="2400">
              <a:cs typeface="+mn-ea"/>
              <a:sym typeface="+mn-lt"/>
            </a:endParaRPr>
          </a:p>
        </p:txBody>
      </p:sp>
      <p:sp>
        <p:nvSpPr>
          <p:cNvPr id="33" name="Freeform 273"/>
          <p:cNvSpPr>
            <a:spLocks noEditPoints="1"/>
          </p:cNvSpPr>
          <p:nvPr/>
        </p:nvSpPr>
        <p:spPr bwMode="auto">
          <a:xfrm>
            <a:off x="5496165" y="4422299"/>
            <a:ext cx="481859" cy="420583"/>
          </a:xfrm>
          <a:custGeom>
            <a:avLst/>
            <a:gdLst>
              <a:gd name="T0" fmla="*/ 0 w 73"/>
              <a:gd name="T1" fmla="*/ 45 h 61"/>
              <a:gd name="T2" fmla="*/ 6 w 73"/>
              <a:gd name="T3" fmla="*/ 39 h 61"/>
              <a:gd name="T4" fmla="*/ 8 w 73"/>
              <a:gd name="T5" fmla="*/ 39 h 61"/>
              <a:gd name="T6" fmla="*/ 21 w 73"/>
              <a:gd name="T7" fmla="*/ 26 h 61"/>
              <a:gd name="T8" fmla="*/ 21 w 73"/>
              <a:gd name="T9" fmla="*/ 25 h 61"/>
              <a:gd name="T10" fmla="*/ 27 w 73"/>
              <a:gd name="T11" fmla="*/ 19 h 61"/>
              <a:gd name="T12" fmla="*/ 33 w 73"/>
              <a:gd name="T13" fmla="*/ 25 h 61"/>
              <a:gd name="T14" fmla="*/ 32 w 73"/>
              <a:gd name="T15" fmla="*/ 27 h 61"/>
              <a:gd name="T16" fmla="*/ 36 w 73"/>
              <a:gd name="T17" fmla="*/ 31 h 61"/>
              <a:gd name="T18" fmla="*/ 38 w 73"/>
              <a:gd name="T19" fmla="*/ 30 h 61"/>
              <a:gd name="T20" fmla="*/ 41 w 73"/>
              <a:gd name="T21" fmla="*/ 31 h 61"/>
              <a:gd name="T22" fmla="*/ 55 w 73"/>
              <a:gd name="T23" fmla="*/ 17 h 61"/>
              <a:gd name="T24" fmla="*/ 54 w 73"/>
              <a:gd name="T25" fmla="*/ 15 h 61"/>
              <a:gd name="T26" fmla="*/ 60 w 73"/>
              <a:gd name="T27" fmla="*/ 9 h 61"/>
              <a:gd name="T28" fmla="*/ 66 w 73"/>
              <a:gd name="T29" fmla="*/ 15 h 61"/>
              <a:gd name="T30" fmla="*/ 60 w 73"/>
              <a:gd name="T31" fmla="*/ 21 h 61"/>
              <a:gd name="T32" fmla="*/ 57 w 73"/>
              <a:gd name="T33" fmla="*/ 20 h 61"/>
              <a:gd name="T34" fmla="*/ 44 w 73"/>
              <a:gd name="T35" fmla="*/ 34 h 61"/>
              <a:gd name="T36" fmla="*/ 44 w 73"/>
              <a:gd name="T37" fmla="*/ 36 h 61"/>
              <a:gd name="T38" fmla="*/ 38 w 73"/>
              <a:gd name="T39" fmla="*/ 42 h 61"/>
              <a:gd name="T40" fmla="*/ 32 w 73"/>
              <a:gd name="T41" fmla="*/ 36 h 61"/>
              <a:gd name="T42" fmla="*/ 33 w 73"/>
              <a:gd name="T43" fmla="*/ 34 h 61"/>
              <a:gd name="T44" fmla="*/ 29 w 73"/>
              <a:gd name="T45" fmla="*/ 30 h 61"/>
              <a:gd name="T46" fmla="*/ 27 w 73"/>
              <a:gd name="T47" fmla="*/ 30 h 61"/>
              <a:gd name="T48" fmla="*/ 24 w 73"/>
              <a:gd name="T49" fmla="*/ 30 h 61"/>
              <a:gd name="T50" fmla="*/ 11 w 73"/>
              <a:gd name="T51" fmla="*/ 42 h 61"/>
              <a:gd name="T52" fmla="*/ 12 w 73"/>
              <a:gd name="T53" fmla="*/ 45 h 61"/>
              <a:gd name="T54" fmla="*/ 6 w 73"/>
              <a:gd name="T55" fmla="*/ 51 h 61"/>
              <a:gd name="T56" fmla="*/ 0 w 73"/>
              <a:gd name="T57" fmla="*/ 45 h 61"/>
              <a:gd name="T58" fmla="*/ 71 w 73"/>
              <a:gd name="T59" fmla="*/ 0 h 61"/>
              <a:gd name="T60" fmla="*/ 69 w 73"/>
              <a:gd name="T61" fmla="*/ 2 h 61"/>
              <a:gd name="T62" fmla="*/ 69 w 73"/>
              <a:gd name="T63" fmla="*/ 57 h 61"/>
              <a:gd name="T64" fmla="*/ 2 w 73"/>
              <a:gd name="T65" fmla="*/ 57 h 61"/>
              <a:gd name="T66" fmla="*/ 0 w 73"/>
              <a:gd name="T67" fmla="*/ 59 h 61"/>
              <a:gd name="T68" fmla="*/ 2 w 73"/>
              <a:gd name="T69" fmla="*/ 61 h 61"/>
              <a:gd name="T70" fmla="*/ 71 w 73"/>
              <a:gd name="T71" fmla="*/ 61 h 61"/>
              <a:gd name="T72" fmla="*/ 73 w 73"/>
              <a:gd name="T73" fmla="*/ 59 h 61"/>
              <a:gd name="T74" fmla="*/ 73 w 73"/>
              <a:gd name="T75" fmla="*/ 2 h 61"/>
              <a:gd name="T76" fmla="*/ 71 w 73"/>
              <a:gd name="T7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61">
                <a:moveTo>
                  <a:pt x="0" y="45"/>
                </a:moveTo>
                <a:cubicBezTo>
                  <a:pt x="0" y="41"/>
                  <a:pt x="2" y="39"/>
                  <a:pt x="6" y="39"/>
                </a:cubicBezTo>
                <a:cubicBezTo>
                  <a:pt x="6" y="39"/>
                  <a:pt x="7" y="39"/>
                  <a:pt x="8" y="39"/>
                </a:cubicBezTo>
                <a:cubicBezTo>
                  <a:pt x="21" y="26"/>
                  <a:pt x="21" y="26"/>
                  <a:pt x="21" y="26"/>
                </a:cubicBezTo>
                <a:cubicBezTo>
                  <a:pt x="21" y="26"/>
                  <a:pt x="21" y="25"/>
                  <a:pt x="21" y="25"/>
                </a:cubicBezTo>
                <a:cubicBezTo>
                  <a:pt x="21" y="21"/>
                  <a:pt x="24" y="19"/>
                  <a:pt x="27" y="19"/>
                </a:cubicBezTo>
                <a:cubicBezTo>
                  <a:pt x="30" y="19"/>
                  <a:pt x="33" y="21"/>
                  <a:pt x="33" y="25"/>
                </a:cubicBezTo>
                <a:cubicBezTo>
                  <a:pt x="33" y="25"/>
                  <a:pt x="33" y="26"/>
                  <a:pt x="32" y="27"/>
                </a:cubicBezTo>
                <a:cubicBezTo>
                  <a:pt x="36" y="31"/>
                  <a:pt x="36" y="31"/>
                  <a:pt x="36" y="31"/>
                </a:cubicBezTo>
                <a:cubicBezTo>
                  <a:pt x="37" y="30"/>
                  <a:pt x="37" y="30"/>
                  <a:pt x="38" y="30"/>
                </a:cubicBezTo>
                <a:cubicBezTo>
                  <a:pt x="39" y="30"/>
                  <a:pt x="40" y="30"/>
                  <a:pt x="41" y="31"/>
                </a:cubicBezTo>
                <a:cubicBezTo>
                  <a:pt x="55" y="17"/>
                  <a:pt x="55" y="17"/>
                  <a:pt x="55" y="17"/>
                </a:cubicBezTo>
                <a:cubicBezTo>
                  <a:pt x="54" y="17"/>
                  <a:pt x="54" y="16"/>
                  <a:pt x="54" y="15"/>
                </a:cubicBezTo>
                <a:cubicBezTo>
                  <a:pt x="54" y="11"/>
                  <a:pt x="57" y="9"/>
                  <a:pt x="60" y="9"/>
                </a:cubicBezTo>
                <a:cubicBezTo>
                  <a:pt x="63" y="9"/>
                  <a:pt x="66" y="11"/>
                  <a:pt x="66" y="15"/>
                </a:cubicBezTo>
                <a:cubicBezTo>
                  <a:pt x="66" y="18"/>
                  <a:pt x="63" y="21"/>
                  <a:pt x="60" y="21"/>
                </a:cubicBezTo>
                <a:cubicBezTo>
                  <a:pt x="59" y="21"/>
                  <a:pt x="58" y="21"/>
                  <a:pt x="57" y="20"/>
                </a:cubicBezTo>
                <a:cubicBezTo>
                  <a:pt x="44" y="34"/>
                  <a:pt x="44" y="34"/>
                  <a:pt x="44" y="34"/>
                </a:cubicBezTo>
                <a:cubicBezTo>
                  <a:pt x="44" y="34"/>
                  <a:pt x="44" y="35"/>
                  <a:pt x="44" y="36"/>
                </a:cubicBezTo>
                <a:cubicBezTo>
                  <a:pt x="44" y="39"/>
                  <a:pt x="42" y="42"/>
                  <a:pt x="38" y="42"/>
                </a:cubicBezTo>
                <a:cubicBezTo>
                  <a:pt x="35" y="42"/>
                  <a:pt x="32" y="39"/>
                  <a:pt x="32" y="36"/>
                </a:cubicBezTo>
                <a:cubicBezTo>
                  <a:pt x="32" y="35"/>
                  <a:pt x="33" y="34"/>
                  <a:pt x="33" y="34"/>
                </a:cubicBezTo>
                <a:cubicBezTo>
                  <a:pt x="29" y="30"/>
                  <a:pt x="29" y="30"/>
                  <a:pt x="29" y="30"/>
                </a:cubicBezTo>
                <a:cubicBezTo>
                  <a:pt x="29" y="30"/>
                  <a:pt x="28" y="30"/>
                  <a:pt x="27" y="30"/>
                </a:cubicBezTo>
                <a:cubicBezTo>
                  <a:pt x="26" y="30"/>
                  <a:pt x="25" y="30"/>
                  <a:pt x="24" y="30"/>
                </a:cubicBezTo>
                <a:cubicBezTo>
                  <a:pt x="11" y="42"/>
                  <a:pt x="11" y="42"/>
                  <a:pt x="11" y="42"/>
                </a:cubicBezTo>
                <a:cubicBezTo>
                  <a:pt x="11" y="43"/>
                  <a:pt x="12" y="44"/>
                  <a:pt x="12" y="45"/>
                </a:cubicBezTo>
                <a:cubicBezTo>
                  <a:pt x="12" y="48"/>
                  <a:pt x="9" y="51"/>
                  <a:pt x="6" y="51"/>
                </a:cubicBezTo>
                <a:cubicBezTo>
                  <a:pt x="2" y="51"/>
                  <a:pt x="0" y="48"/>
                  <a:pt x="0" y="45"/>
                </a:cubicBezTo>
                <a:close/>
                <a:moveTo>
                  <a:pt x="71" y="0"/>
                </a:moveTo>
                <a:cubicBezTo>
                  <a:pt x="69" y="0"/>
                  <a:pt x="69" y="1"/>
                  <a:pt x="69" y="2"/>
                </a:cubicBezTo>
                <a:cubicBezTo>
                  <a:pt x="69" y="57"/>
                  <a:pt x="69" y="57"/>
                  <a:pt x="69" y="57"/>
                </a:cubicBezTo>
                <a:cubicBezTo>
                  <a:pt x="2" y="57"/>
                  <a:pt x="2" y="57"/>
                  <a:pt x="2" y="57"/>
                </a:cubicBezTo>
                <a:cubicBezTo>
                  <a:pt x="1" y="57"/>
                  <a:pt x="0" y="58"/>
                  <a:pt x="0" y="59"/>
                </a:cubicBezTo>
                <a:cubicBezTo>
                  <a:pt x="0" y="61"/>
                  <a:pt x="1" y="61"/>
                  <a:pt x="2" y="61"/>
                </a:cubicBezTo>
                <a:cubicBezTo>
                  <a:pt x="71" y="61"/>
                  <a:pt x="71" y="61"/>
                  <a:pt x="71" y="61"/>
                </a:cubicBezTo>
                <a:cubicBezTo>
                  <a:pt x="72" y="61"/>
                  <a:pt x="73" y="61"/>
                  <a:pt x="73" y="59"/>
                </a:cubicBezTo>
                <a:cubicBezTo>
                  <a:pt x="73" y="2"/>
                  <a:pt x="73" y="2"/>
                  <a:pt x="73" y="2"/>
                </a:cubicBezTo>
                <a:cubicBezTo>
                  <a:pt x="73" y="1"/>
                  <a:pt x="72" y="0"/>
                  <a:pt x="71" y="0"/>
                </a:cubicBezTo>
                <a:close/>
              </a:path>
            </a:pathLst>
          </a:custGeom>
          <a:solidFill>
            <a:schemeClr val="bg2"/>
          </a:solidFill>
          <a:ln>
            <a:noFill/>
          </a:ln>
        </p:spPr>
        <p:txBody>
          <a:bodyPr vert="horz" wrap="square" lIns="91440" tIns="45720" rIns="91440" bIns="45720" numCol="1" anchor="t" anchorCtr="0" compatLnSpc="1"/>
          <a:lstStyle/>
          <a:p>
            <a:endParaRPr lang="en-US" sz="2400">
              <a:cs typeface="+mn-ea"/>
              <a:sym typeface="+mn-lt"/>
            </a:endParaRPr>
          </a:p>
        </p:txBody>
      </p:sp>
      <p:sp>
        <p:nvSpPr>
          <p:cNvPr id="34" name="Freeform 234"/>
          <p:cNvSpPr>
            <a:spLocks noEditPoints="1"/>
          </p:cNvSpPr>
          <p:nvPr/>
        </p:nvSpPr>
        <p:spPr bwMode="auto">
          <a:xfrm>
            <a:off x="7027093" y="4372164"/>
            <a:ext cx="454008" cy="520857"/>
          </a:xfrm>
          <a:custGeom>
            <a:avLst/>
            <a:gdLst>
              <a:gd name="T0" fmla="*/ 56 w 69"/>
              <a:gd name="T1" fmla="*/ 0 h 76"/>
              <a:gd name="T2" fmla="*/ 46 w 69"/>
              <a:gd name="T3" fmla="*/ 4 h 76"/>
              <a:gd name="T4" fmla="*/ 32 w 69"/>
              <a:gd name="T5" fmla="*/ 6 h 76"/>
              <a:gd name="T6" fmla="*/ 24 w 69"/>
              <a:gd name="T7" fmla="*/ 6 h 76"/>
              <a:gd name="T8" fmla="*/ 11 w 69"/>
              <a:gd name="T9" fmla="*/ 4 h 76"/>
              <a:gd name="T10" fmla="*/ 0 w 69"/>
              <a:gd name="T11" fmla="*/ 69 h 76"/>
              <a:gd name="T12" fmla="*/ 69 w 69"/>
              <a:gd name="T13" fmla="*/ 14 h 76"/>
              <a:gd name="T14" fmla="*/ 11 w 69"/>
              <a:gd name="T15" fmla="*/ 12 h 76"/>
              <a:gd name="T16" fmla="*/ 24 w 69"/>
              <a:gd name="T17" fmla="*/ 9 h 76"/>
              <a:gd name="T18" fmla="*/ 32 w 69"/>
              <a:gd name="T19" fmla="*/ 9 h 76"/>
              <a:gd name="T20" fmla="*/ 46 w 69"/>
              <a:gd name="T21" fmla="*/ 12 h 76"/>
              <a:gd name="T22" fmla="*/ 56 w 69"/>
              <a:gd name="T23" fmla="*/ 17 h 76"/>
              <a:gd name="T24" fmla="*/ 66 w 69"/>
              <a:gd name="T25" fmla="*/ 14 h 76"/>
              <a:gd name="T26" fmla="*/ 8 w 69"/>
              <a:gd name="T27" fmla="*/ 9 h 76"/>
              <a:gd name="T28" fmla="*/ 62 w 69"/>
              <a:gd name="T29" fmla="*/ 73 h 76"/>
              <a:gd name="T30" fmla="*/ 35 w 69"/>
              <a:gd name="T31" fmla="*/ 38 h 76"/>
              <a:gd name="T32" fmla="*/ 35 w 69"/>
              <a:gd name="T33" fmla="*/ 38 h 76"/>
              <a:gd name="T34" fmla="*/ 34 w 69"/>
              <a:gd name="T35" fmla="*/ 35 h 76"/>
              <a:gd name="T36" fmla="*/ 45 w 69"/>
              <a:gd name="T37" fmla="*/ 32 h 76"/>
              <a:gd name="T38" fmla="*/ 46 w 69"/>
              <a:gd name="T39" fmla="*/ 35 h 76"/>
              <a:gd name="T40" fmla="*/ 55 w 69"/>
              <a:gd name="T41" fmla="*/ 38 h 76"/>
              <a:gd name="T42" fmla="*/ 55 w 69"/>
              <a:gd name="T43" fmla="*/ 38 h 76"/>
              <a:gd name="T44" fmla="*/ 54 w 69"/>
              <a:gd name="T45" fmla="*/ 35 h 76"/>
              <a:gd name="T46" fmla="*/ 15 w 69"/>
              <a:gd name="T47" fmla="*/ 42 h 76"/>
              <a:gd name="T48" fmla="*/ 16 w 69"/>
              <a:gd name="T49" fmla="*/ 45 h 76"/>
              <a:gd name="T50" fmla="*/ 25 w 69"/>
              <a:gd name="T51" fmla="*/ 48 h 76"/>
              <a:gd name="T52" fmla="*/ 25 w 69"/>
              <a:gd name="T53" fmla="*/ 48 h 76"/>
              <a:gd name="T54" fmla="*/ 24 w 69"/>
              <a:gd name="T55" fmla="*/ 45 h 76"/>
              <a:gd name="T56" fmla="*/ 35 w 69"/>
              <a:gd name="T57" fmla="*/ 42 h 76"/>
              <a:gd name="T58" fmla="*/ 36 w 69"/>
              <a:gd name="T59" fmla="*/ 45 h 76"/>
              <a:gd name="T60" fmla="*/ 45 w 69"/>
              <a:gd name="T61" fmla="*/ 48 h 76"/>
              <a:gd name="T62" fmla="*/ 45 w 69"/>
              <a:gd name="T63" fmla="*/ 48 h 76"/>
              <a:gd name="T64" fmla="*/ 44 w 69"/>
              <a:gd name="T65" fmla="*/ 45 h 76"/>
              <a:gd name="T66" fmla="*/ 55 w 69"/>
              <a:gd name="T67" fmla="*/ 42 h 76"/>
              <a:gd name="T68" fmla="*/ 56 w 69"/>
              <a:gd name="T69" fmla="*/ 45 h 76"/>
              <a:gd name="T70" fmla="*/ 15 w 69"/>
              <a:gd name="T71" fmla="*/ 58 h 76"/>
              <a:gd name="T72" fmla="*/ 15 w 69"/>
              <a:gd name="T73" fmla="*/ 58 h 76"/>
              <a:gd name="T74" fmla="*/ 14 w 69"/>
              <a:gd name="T75" fmla="*/ 55 h 76"/>
              <a:gd name="T76" fmla="*/ 25 w 69"/>
              <a:gd name="T77" fmla="*/ 52 h 76"/>
              <a:gd name="T78" fmla="*/ 26 w 69"/>
              <a:gd name="T79" fmla="*/ 55 h 76"/>
              <a:gd name="T80" fmla="*/ 35 w 69"/>
              <a:gd name="T81" fmla="*/ 58 h 76"/>
              <a:gd name="T82" fmla="*/ 35 w 69"/>
              <a:gd name="T83" fmla="*/ 58 h 76"/>
              <a:gd name="T84" fmla="*/ 34 w 69"/>
              <a:gd name="T85" fmla="*/ 55 h 76"/>
              <a:gd name="T86" fmla="*/ 45 w 69"/>
              <a:gd name="T87" fmla="*/ 52 h 76"/>
              <a:gd name="T88" fmla="*/ 46 w 69"/>
              <a:gd name="T89" fmla="*/ 55 h 76"/>
              <a:gd name="T90" fmla="*/ 55 w 69"/>
              <a:gd name="T91" fmla="*/ 58 h 76"/>
              <a:gd name="T92" fmla="*/ 55 w 69"/>
              <a:gd name="T93" fmla="*/ 58 h 76"/>
              <a:gd name="T94" fmla="*/ 54 w 69"/>
              <a:gd name="T95" fmla="*/ 55 h 76"/>
              <a:gd name="T96" fmla="*/ 15 w 69"/>
              <a:gd name="T97" fmla="*/ 62 h 76"/>
              <a:gd name="T98" fmla="*/ 16 w 69"/>
              <a:gd name="T99" fmla="*/ 65 h 76"/>
              <a:gd name="T100" fmla="*/ 25 w 69"/>
              <a:gd name="T101" fmla="*/ 68 h 76"/>
              <a:gd name="T102" fmla="*/ 25 w 69"/>
              <a:gd name="T103" fmla="*/ 68 h 76"/>
              <a:gd name="T104" fmla="*/ 24 w 69"/>
              <a:gd name="T105"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6">
                <a:moveTo>
                  <a:pt x="62" y="6"/>
                </a:moveTo>
                <a:cubicBezTo>
                  <a:pt x="59" y="6"/>
                  <a:pt x="59" y="6"/>
                  <a:pt x="59" y="6"/>
                </a:cubicBezTo>
                <a:cubicBezTo>
                  <a:pt x="59" y="4"/>
                  <a:pt x="59" y="4"/>
                  <a:pt x="59" y="4"/>
                </a:cubicBezTo>
                <a:cubicBezTo>
                  <a:pt x="59" y="2"/>
                  <a:pt x="58" y="0"/>
                  <a:pt x="56" y="0"/>
                </a:cubicBezTo>
                <a:cubicBezTo>
                  <a:pt x="53" y="0"/>
                  <a:pt x="52" y="2"/>
                  <a:pt x="52" y="4"/>
                </a:cubicBezTo>
                <a:cubicBezTo>
                  <a:pt x="52" y="6"/>
                  <a:pt x="52" y="6"/>
                  <a:pt x="52" y="6"/>
                </a:cubicBezTo>
                <a:cubicBezTo>
                  <a:pt x="46" y="6"/>
                  <a:pt x="46" y="6"/>
                  <a:pt x="46" y="6"/>
                </a:cubicBezTo>
                <a:cubicBezTo>
                  <a:pt x="46" y="4"/>
                  <a:pt x="46" y="4"/>
                  <a:pt x="46" y="4"/>
                </a:cubicBezTo>
                <a:cubicBezTo>
                  <a:pt x="46" y="2"/>
                  <a:pt x="44" y="0"/>
                  <a:pt x="42" y="0"/>
                </a:cubicBezTo>
                <a:cubicBezTo>
                  <a:pt x="40" y="0"/>
                  <a:pt x="38" y="2"/>
                  <a:pt x="38" y="4"/>
                </a:cubicBezTo>
                <a:cubicBezTo>
                  <a:pt x="38" y="6"/>
                  <a:pt x="38" y="6"/>
                  <a:pt x="38" y="6"/>
                </a:cubicBezTo>
                <a:cubicBezTo>
                  <a:pt x="32" y="6"/>
                  <a:pt x="32" y="6"/>
                  <a:pt x="32" y="6"/>
                </a:cubicBezTo>
                <a:cubicBezTo>
                  <a:pt x="32" y="4"/>
                  <a:pt x="32" y="4"/>
                  <a:pt x="32" y="4"/>
                </a:cubicBezTo>
                <a:cubicBezTo>
                  <a:pt x="32" y="2"/>
                  <a:pt x="30" y="0"/>
                  <a:pt x="28" y="0"/>
                </a:cubicBezTo>
                <a:cubicBezTo>
                  <a:pt x="26" y="0"/>
                  <a:pt x="24" y="2"/>
                  <a:pt x="24" y="4"/>
                </a:cubicBezTo>
                <a:cubicBezTo>
                  <a:pt x="24" y="6"/>
                  <a:pt x="24" y="6"/>
                  <a:pt x="24" y="6"/>
                </a:cubicBezTo>
                <a:cubicBezTo>
                  <a:pt x="18" y="6"/>
                  <a:pt x="18" y="6"/>
                  <a:pt x="18" y="6"/>
                </a:cubicBezTo>
                <a:cubicBezTo>
                  <a:pt x="18" y="4"/>
                  <a:pt x="18" y="4"/>
                  <a:pt x="18" y="4"/>
                </a:cubicBezTo>
                <a:cubicBezTo>
                  <a:pt x="18" y="2"/>
                  <a:pt x="16" y="0"/>
                  <a:pt x="14" y="0"/>
                </a:cubicBezTo>
                <a:cubicBezTo>
                  <a:pt x="12" y="0"/>
                  <a:pt x="11" y="2"/>
                  <a:pt x="11" y="4"/>
                </a:cubicBezTo>
                <a:cubicBezTo>
                  <a:pt x="11" y="6"/>
                  <a:pt x="11" y="6"/>
                  <a:pt x="11" y="6"/>
                </a:cubicBezTo>
                <a:cubicBezTo>
                  <a:pt x="8" y="6"/>
                  <a:pt x="8" y="6"/>
                  <a:pt x="8" y="6"/>
                </a:cubicBezTo>
                <a:cubicBezTo>
                  <a:pt x="4" y="6"/>
                  <a:pt x="0" y="9"/>
                  <a:pt x="0" y="14"/>
                </a:cubicBezTo>
                <a:cubicBezTo>
                  <a:pt x="0" y="69"/>
                  <a:pt x="0" y="69"/>
                  <a:pt x="0" y="69"/>
                </a:cubicBezTo>
                <a:cubicBezTo>
                  <a:pt x="0" y="73"/>
                  <a:pt x="4" y="76"/>
                  <a:pt x="8" y="76"/>
                </a:cubicBezTo>
                <a:cubicBezTo>
                  <a:pt x="62" y="76"/>
                  <a:pt x="62" y="76"/>
                  <a:pt x="62" y="76"/>
                </a:cubicBezTo>
                <a:cubicBezTo>
                  <a:pt x="66" y="76"/>
                  <a:pt x="69" y="73"/>
                  <a:pt x="69" y="69"/>
                </a:cubicBezTo>
                <a:cubicBezTo>
                  <a:pt x="69" y="14"/>
                  <a:pt x="69" y="14"/>
                  <a:pt x="69" y="14"/>
                </a:cubicBezTo>
                <a:cubicBezTo>
                  <a:pt x="69" y="9"/>
                  <a:pt x="66" y="6"/>
                  <a:pt x="62" y="6"/>
                </a:cubicBezTo>
                <a:close/>
                <a:moveTo>
                  <a:pt x="8" y="9"/>
                </a:moveTo>
                <a:cubicBezTo>
                  <a:pt x="11" y="9"/>
                  <a:pt x="11" y="9"/>
                  <a:pt x="11" y="9"/>
                </a:cubicBezTo>
                <a:cubicBezTo>
                  <a:pt x="11" y="12"/>
                  <a:pt x="11" y="12"/>
                  <a:pt x="11" y="12"/>
                </a:cubicBezTo>
                <a:cubicBezTo>
                  <a:pt x="11" y="15"/>
                  <a:pt x="12" y="17"/>
                  <a:pt x="14" y="17"/>
                </a:cubicBezTo>
                <a:cubicBezTo>
                  <a:pt x="16" y="17"/>
                  <a:pt x="18" y="15"/>
                  <a:pt x="18" y="12"/>
                </a:cubicBezTo>
                <a:cubicBezTo>
                  <a:pt x="18" y="9"/>
                  <a:pt x="18" y="9"/>
                  <a:pt x="18" y="9"/>
                </a:cubicBezTo>
                <a:cubicBezTo>
                  <a:pt x="24" y="9"/>
                  <a:pt x="24" y="9"/>
                  <a:pt x="24" y="9"/>
                </a:cubicBezTo>
                <a:cubicBezTo>
                  <a:pt x="24" y="12"/>
                  <a:pt x="24" y="12"/>
                  <a:pt x="24" y="12"/>
                </a:cubicBezTo>
                <a:cubicBezTo>
                  <a:pt x="24" y="15"/>
                  <a:pt x="26" y="17"/>
                  <a:pt x="28" y="17"/>
                </a:cubicBezTo>
                <a:cubicBezTo>
                  <a:pt x="30" y="17"/>
                  <a:pt x="32" y="15"/>
                  <a:pt x="32" y="12"/>
                </a:cubicBezTo>
                <a:cubicBezTo>
                  <a:pt x="32" y="9"/>
                  <a:pt x="32" y="9"/>
                  <a:pt x="32" y="9"/>
                </a:cubicBezTo>
                <a:cubicBezTo>
                  <a:pt x="38" y="9"/>
                  <a:pt x="38" y="9"/>
                  <a:pt x="38" y="9"/>
                </a:cubicBezTo>
                <a:cubicBezTo>
                  <a:pt x="38" y="12"/>
                  <a:pt x="38" y="12"/>
                  <a:pt x="38" y="12"/>
                </a:cubicBezTo>
                <a:cubicBezTo>
                  <a:pt x="38" y="15"/>
                  <a:pt x="40" y="17"/>
                  <a:pt x="42" y="17"/>
                </a:cubicBezTo>
                <a:cubicBezTo>
                  <a:pt x="44" y="17"/>
                  <a:pt x="46" y="15"/>
                  <a:pt x="46" y="12"/>
                </a:cubicBezTo>
                <a:cubicBezTo>
                  <a:pt x="46" y="9"/>
                  <a:pt x="46" y="9"/>
                  <a:pt x="46" y="9"/>
                </a:cubicBezTo>
                <a:cubicBezTo>
                  <a:pt x="52" y="9"/>
                  <a:pt x="52" y="9"/>
                  <a:pt x="52" y="9"/>
                </a:cubicBezTo>
                <a:cubicBezTo>
                  <a:pt x="52" y="12"/>
                  <a:pt x="52" y="12"/>
                  <a:pt x="52" y="12"/>
                </a:cubicBezTo>
                <a:cubicBezTo>
                  <a:pt x="52" y="15"/>
                  <a:pt x="53" y="17"/>
                  <a:pt x="56" y="17"/>
                </a:cubicBezTo>
                <a:cubicBezTo>
                  <a:pt x="58" y="17"/>
                  <a:pt x="59" y="15"/>
                  <a:pt x="59" y="12"/>
                </a:cubicBezTo>
                <a:cubicBezTo>
                  <a:pt x="59" y="9"/>
                  <a:pt x="59" y="9"/>
                  <a:pt x="59" y="9"/>
                </a:cubicBezTo>
                <a:cubicBezTo>
                  <a:pt x="62" y="9"/>
                  <a:pt x="62" y="9"/>
                  <a:pt x="62" y="9"/>
                </a:cubicBezTo>
                <a:cubicBezTo>
                  <a:pt x="64" y="9"/>
                  <a:pt x="66" y="11"/>
                  <a:pt x="66" y="14"/>
                </a:cubicBezTo>
                <a:cubicBezTo>
                  <a:pt x="66" y="25"/>
                  <a:pt x="66" y="25"/>
                  <a:pt x="66" y="25"/>
                </a:cubicBezTo>
                <a:cubicBezTo>
                  <a:pt x="3" y="25"/>
                  <a:pt x="3" y="25"/>
                  <a:pt x="3" y="25"/>
                </a:cubicBezTo>
                <a:cubicBezTo>
                  <a:pt x="3" y="14"/>
                  <a:pt x="3" y="14"/>
                  <a:pt x="3" y="14"/>
                </a:cubicBezTo>
                <a:cubicBezTo>
                  <a:pt x="3" y="11"/>
                  <a:pt x="6" y="9"/>
                  <a:pt x="8" y="9"/>
                </a:cubicBezTo>
                <a:close/>
                <a:moveTo>
                  <a:pt x="3" y="27"/>
                </a:moveTo>
                <a:cubicBezTo>
                  <a:pt x="66" y="27"/>
                  <a:pt x="66" y="27"/>
                  <a:pt x="66" y="27"/>
                </a:cubicBezTo>
                <a:cubicBezTo>
                  <a:pt x="66" y="69"/>
                  <a:pt x="66" y="69"/>
                  <a:pt x="66" y="69"/>
                </a:cubicBezTo>
                <a:cubicBezTo>
                  <a:pt x="66" y="71"/>
                  <a:pt x="64" y="73"/>
                  <a:pt x="62" y="73"/>
                </a:cubicBezTo>
                <a:cubicBezTo>
                  <a:pt x="8" y="73"/>
                  <a:pt x="8" y="73"/>
                  <a:pt x="8" y="73"/>
                </a:cubicBezTo>
                <a:cubicBezTo>
                  <a:pt x="6" y="73"/>
                  <a:pt x="3" y="71"/>
                  <a:pt x="3" y="69"/>
                </a:cubicBezTo>
                <a:lnTo>
                  <a:pt x="3" y="27"/>
                </a:lnTo>
                <a:close/>
                <a:moveTo>
                  <a:pt x="35" y="38"/>
                </a:moveTo>
                <a:cubicBezTo>
                  <a:pt x="37" y="38"/>
                  <a:pt x="38" y="37"/>
                  <a:pt x="38" y="35"/>
                </a:cubicBezTo>
                <a:cubicBezTo>
                  <a:pt x="38" y="34"/>
                  <a:pt x="37" y="32"/>
                  <a:pt x="35" y="32"/>
                </a:cubicBezTo>
                <a:cubicBezTo>
                  <a:pt x="33" y="32"/>
                  <a:pt x="32" y="34"/>
                  <a:pt x="32" y="35"/>
                </a:cubicBezTo>
                <a:cubicBezTo>
                  <a:pt x="32" y="37"/>
                  <a:pt x="33" y="38"/>
                  <a:pt x="35" y="38"/>
                </a:cubicBezTo>
                <a:close/>
                <a:moveTo>
                  <a:pt x="35" y="34"/>
                </a:moveTo>
                <a:cubicBezTo>
                  <a:pt x="35" y="34"/>
                  <a:pt x="36" y="35"/>
                  <a:pt x="36" y="35"/>
                </a:cubicBezTo>
                <a:cubicBezTo>
                  <a:pt x="36" y="36"/>
                  <a:pt x="35" y="36"/>
                  <a:pt x="35" y="36"/>
                </a:cubicBezTo>
                <a:cubicBezTo>
                  <a:pt x="34" y="36"/>
                  <a:pt x="34" y="36"/>
                  <a:pt x="34" y="35"/>
                </a:cubicBezTo>
                <a:cubicBezTo>
                  <a:pt x="34" y="35"/>
                  <a:pt x="34" y="34"/>
                  <a:pt x="35" y="34"/>
                </a:cubicBezTo>
                <a:close/>
                <a:moveTo>
                  <a:pt x="45" y="38"/>
                </a:moveTo>
                <a:cubicBezTo>
                  <a:pt x="46" y="38"/>
                  <a:pt x="48" y="37"/>
                  <a:pt x="48" y="35"/>
                </a:cubicBezTo>
                <a:cubicBezTo>
                  <a:pt x="48" y="34"/>
                  <a:pt x="46" y="32"/>
                  <a:pt x="45" y="32"/>
                </a:cubicBezTo>
                <a:cubicBezTo>
                  <a:pt x="43" y="32"/>
                  <a:pt x="42" y="34"/>
                  <a:pt x="42" y="35"/>
                </a:cubicBezTo>
                <a:cubicBezTo>
                  <a:pt x="42" y="37"/>
                  <a:pt x="43" y="38"/>
                  <a:pt x="45" y="38"/>
                </a:cubicBezTo>
                <a:close/>
                <a:moveTo>
                  <a:pt x="45" y="34"/>
                </a:moveTo>
                <a:cubicBezTo>
                  <a:pt x="45" y="34"/>
                  <a:pt x="46" y="35"/>
                  <a:pt x="46" y="35"/>
                </a:cubicBezTo>
                <a:cubicBezTo>
                  <a:pt x="46" y="36"/>
                  <a:pt x="45" y="36"/>
                  <a:pt x="45" y="36"/>
                </a:cubicBezTo>
                <a:cubicBezTo>
                  <a:pt x="44" y="36"/>
                  <a:pt x="44" y="36"/>
                  <a:pt x="44" y="35"/>
                </a:cubicBezTo>
                <a:cubicBezTo>
                  <a:pt x="44" y="35"/>
                  <a:pt x="44" y="34"/>
                  <a:pt x="45" y="34"/>
                </a:cubicBezTo>
                <a:close/>
                <a:moveTo>
                  <a:pt x="55" y="38"/>
                </a:moveTo>
                <a:cubicBezTo>
                  <a:pt x="56" y="38"/>
                  <a:pt x="58" y="37"/>
                  <a:pt x="58" y="35"/>
                </a:cubicBezTo>
                <a:cubicBezTo>
                  <a:pt x="58" y="34"/>
                  <a:pt x="56" y="32"/>
                  <a:pt x="55" y="32"/>
                </a:cubicBezTo>
                <a:cubicBezTo>
                  <a:pt x="53" y="32"/>
                  <a:pt x="52" y="34"/>
                  <a:pt x="52" y="35"/>
                </a:cubicBezTo>
                <a:cubicBezTo>
                  <a:pt x="52" y="37"/>
                  <a:pt x="53" y="38"/>
                  <a:pt x="55" y="38"/>
                </a:cubicBezTo>
                <a:close/>
                <a:moveTo>
                  <a:pt x="55" y="34"/>
                </a:moveTo>
                <a:cubicBezTo>
                  <a:pt x="55" y="34"/>
                  <a:pt x="56" y="35"/>
                  <a:pt x="56" y="35"/>
                </a:cubicBezTo>
                <a:cubicBezTo>
                  <a:pt x="56" y="36"/>
                  <a:pt x="55" y="36"/>
                  <a:pt x="55" y="36"/>
                </a:cubicBezTo>
                <a:cubicBezTo>
                  <a:pt x="54" y="36"/>
                  <a:pt x="54" y="36"/>
                  <a:pt x="54" y="35"/>
                </a:cubicBezTo>
                <a:cubicBezTo>
                  <a:pt x="54" y="35"/>
                  <a:pt x="54" y="34"/>
                  <a:pt x="55" y="34"/>
                </a:cubicBezTo>
                <a:close/>
                <a:moveTo>
                  <a:pt x="15" y="48"/>
                </a:moveTo>
                <a:cubicBezTo>
                  <a:pt x="17" y="48"/>
                  <a:pt x="18" y="47"/>
                  <a:pt x="18" y="45"/>
                </a:cubicBezTo>
                <a:cubicBezTo>
                  <a:pt x="18" y="44"/>
                  <a:pt x="17" y="42"/>
                  <a:pt x="15" y="42"/>
                </a:cubicBezTo>
                <a:cubicBezTo>
                  <a:pt x="13" y="42"/>
                  <a:pt x="12" y="44"/>
                  <a:pt x="12" y="45"/>
                </a:cubicBezTo>
                <a:cubicBezTo>
                  <a:pt x="12" y="47"/>
                  <a:pt x="13" y="48"/>
                  <a:pt x="15" y="48"/>
                </a:cubicBezTo>
                <a:close/>
                <a:moveTo>
                  <a:pt x="15" y="44"/>
                </a:moveTo>
                <a:cubicBezTo>
                  <a:pt x="15" y="44"/>
                  <a:pt x="16" y="45"/>
                  <a:pt x="16" y="45"/>
                </a:cubicBezTo>
                <a:cubicBezTo>
                  <a:pt x="16" y="46"/>
                  <a:pt x="15" y="46"/>
                  <a:pt x="15" y="46"/>
                </a:cubicBezTo>
                <a:cubicBezTo>
                  <a:pt x="14" y="46"/>
                  <a:pt x="14" y="46"/>
                  <a:pt x="14" y="45"/>
                </a:cubicBezTo>
                <a:cubicBezTo>
                  <a:pt x="14" y="45"/>
                  <a:pt x="14" y="44"/>
                  <a:pt x="15" y="44"/>
                </a:cubicBezTo>
                <a:close/>
                <a:moveTo>
                  <a:pt x="25" y="48"/>
                </a:moveTo>
                <a:cubicBezTo>
                  <a:pt x="27" y="48"/>
                  <a:pt x="28" y="47"/>
                  <a:pt x="28" y="45"/>
                </a:cubicBezTo>
                <a:cubicBezTo>
                  <a:pt x="28" y="44"/>
                  <a:pt x="27" y="42"/>
                  <a:pt x="25" y="42"/>
                </a:cubicBezTo>
                <a:cubicBezTo>
                  <a:pt x="23" y="42"/>
                  <a:pt x="22" y="44"/>
                  <a:pt x="22" y="45"/>
                </a:cubicBezTo>
                <a:cubicBezTo>
                  <a:pt x="22" y="47"/>
                  <a:pt x="23" y="48"/>
                  <a:pt x="25" y="48"/>
                </a:cubicBezTo>
                <a:close/>
                <a:moveTo>
                  <a:pt x="25" y="44"/>
                </a:moveTo>
                <a:cubicBezTo>
                  <a:pt x="25" y="44"/>
                  <a:pt x="26" y="45"/>
                  <a:pt x="26" y="45"/>
                </a:cubicBezTo>
                <a:cubicBezTo>
                  <a:pt x="26" y="46"/>
                  <a:pt x="25" y="46"/>
                  <a:pt x="25" y="46"/>
                </a:cubicBezTo>
                <a:cubicBezTo>
                  <a:pt x="24" y="46"/>
                  <a:pt x="24" y="46"/>
                  <a:pt x="24" y="45"/>
                </a:cubicBezTo>
                <a:cubicBezTo>
                  <a:pt x="24" y="45"/>
                  <a:pt x="24" y="44"/>
                  <a:pt x="25" y="44"/>
                </a:cubicBezTo>
                <a:close/>
                <a:moveTo>
                  <a:pt x="35" y="48"/>
                </a:moveTo>
                <a:cubicBezTo>
                  <a:pt x="37" y="48"/>
                  <a:pt x="38" y="47"/>
                  <a:pt x="38" y="45"/>
                </a:cubicBezTo>
                <a:cubicBezTo>
                  <a:pt x="38" y="44"/>
                  <a:pt x="37" y="42"/>
                  <a:pt x="35" y="42"/>
                </a:cubicBezTo>
                <a:cubicBezTo>
                  <a:pt x="33" y="42"/>
                  <a:pt x="32" y="44"/>
                  <a:pt x="32" y="45"/>
                </a:cubicBezTo>
                <a:cubicBezTo>
                  <a:pt x="32" y="47"/>
                  <a:pt x="33" y="48"/>
                  <a:pt x="35" y="48"/>
                </a:cubicBezTo>
                <a:close/>
                <a:moveTo>
                  <a:pt x="35" y="44"/>
                </a:moveTo>
                <a:cubicBezTo>
                  <a:pt x="35" y="44"/>
                  <a:pt x="36" y="45"/>
                  <a:pt x="36" y="45"/>
                </a:cubicBezTo>
                <a:cubicBezTo>
                  <a:pt x="36" y="46"/>
                  <a:pt x="35" y="46"/>
                  <a:pt x="35" y="46"/>
                </a:cubicBezTo>
                <a:cubicBezTo>
                  <a:pt x="34" y="46"/>
                  <a:pt x="34" y="46"/>
                  <a:pt x="34" y="45"/>
                </a:cubicBezTo>
                <a:cubicBezTo>
                  <a:pt x="34" y="45"/>
                  <a:pt x="34" y="44"/>
                  <a:pt x="35" y="44"/>
                </a:cubicBezTo>
                <a:close/>
                <a:moveTo>
                  <a:pt x="45" y="48"/>
                </a:moveTo>
                <a:cubicBezTo>
                  <a:pt x="46" y="48"/>
                  <a:pt x="48" y="47"/>
                  <a:pt x="48" y="45"/>
                </a:cubicBezTo>
                <a:cubicBezTo>
                  <a:pt x="48" y="44"/>
                  <a:pt x="46" y="42"/>
                  <a:pt x="45" y="42"/>
                </a:cubicBezTo>
                <a:cubicBezTo>
                  <a:pt x="43" y="42"/>
                  <a:pt x="42" y="44"/>
                  <a:pt x="42" y="45"/>
                </a:cubicBezTo>
                <a:cubicBezTo>
                  <a:pt x="42" y="47"/>
                  <a:pt x="43" y="48"/>
                  <a:pt x="45" y="48"/>
                </a:cubicBezTo>
                <a:close/>
                <a:moveTo>
                  <a:pt x="45" y="44"/>
                </a:moveTo>
                <a:cubicBezTo>
                  <a:pt x="45" y="44"/>
                  <a:pt x="46" y="45"/>
                  <a:pt x="46" y="45"/>
                </a:cubicBezTo>
                <a:cubicBezTo>
                  <a:pt x="46" y="46"/>
                  <a:pt x="45" y="46"/>
                  <a:pt x="45" y="46"/>
                </a:cubicBezTo>
                <a:cubicBezTo>
                  <a:pt x="44" y="46"/>
                  <a:pt x="44" y="46"/>
                  <a:pt x="44" y="45"/>
                </a:cubicBezTo>
                <a:cubicBezTo>
                  <a:pt x="44" y="45"/>
                  <a:pt x="44" y="44"/>
                  <a:pt x="45" y="44"/>
                </a:cubicBezTo>
                <a:close/>
                <a:moveTo>
                  <a:pt x="55" y="48"/>
                </a:moveTo>
                <a:cubicBezTo>
                  <a:pt x="56" y="48"/>
                  <a:pt x="58" y="47"/>
                  <a:pt x="58" y="45"/>
                </a:cubicBezTo>
                <a:cubicBezTo>
                  <a:pt x="58" y="44"/>
                  <a:pt x="56" y="42"/>
                  <a:pt x="55" y="42"/>
                </a:cubicBezTo>
                <a:cubicBezTo>
                  <a:pt x="53" y="42"/>
                  <a:pt x="52" y="44"/>
                  <a:pt x="52" y="45"/>
                </a:cubicBezTo>
                <a:cubicBezTo>
                  <a:pt x="52" y="47"/>
                  <a:pt x="53" y="48"/>
                  <a:pt x="55" y="48"/>
                </a:cubicBezTo>
                <a:close/>
                <a:moveTo>
                  <a:pt x="55" y="44"/>
                </a:moveTo>
                <a:cubicBezTo>
                  <a:pt x="55" y="44"/>
                  <a:pt x="56" y="45"/>
                  <a:pt x="56" y="45"/>
                </a:cubicBezTo>
                <a:cubicBezTo>
                  <a:pt x="56" y="46"/>
                  <a:pt x="55" y="46"/>
                  <a:pt x="55" y="46"/>
                </a:cubicBezTo>
                <a:cubicBezTo>
                  <a:pt x="54" y="46"/>
                  <a:pt x="54" y="46"/>
                  <a:pt x="54" y="45"/>
                </a:cubicBezTo>
                <a:cubicBezTo>
                  <a:pt x="54" y="45"/>
                  <a:pt x="54" y="44"/>
                  <a:pt x="55" y="44"/>
                </a:cubicBezTo>
                <a:close/>
                <a:moveTo>
                  <a:pt x="15" y="58"/>
                </a:moveTo>
                <a:cubicBezTo>
                  <a:pt x="17" y="58"/>
                  <a:pt x="18" y="57"/>
                  <a:pt x="18" y="55"/>
                </a:cubicBezTo>
                <a:cubicBezTo>
                  <a:pt x="18" y="53"/>
                  <a:pt x="17" y="52"/>
                  <a:pt x="15" y="52"/>
                </a:cubicBezTo>
                <a:cubicBezTo>
                  <a:pt x="13" y="52"/>
                  <a:pt x="12" y="53"/>
                  <a:pt x="12" y="55"/>
                </a:cubicBezTo>
                <a:cubicBezTo>
                  <a:pt x="12" y="57"/>
                  <a:pt x="13" y="58"/>
                  <a:pt x="15" y="58"/>
                </a:cubicBezTo>
                <a:close/>
                <a:moveTo>
                  <a:pt x="15" y="54"/>
                </a:moveTo>
                <a:cubicBezTo>
                  <a:pt x="15" y="54"/>
                  <a:pt x="16" y="54"/>
                  <a:pt x="16" y="55"/>
                </a:cubicBezTo>
                <a:cubicBezTo>
                  <a:pt x="16" y="55"/>
                  <a:pt x="15" y="56"/>
                  <a:pt x="15" y="56"/>
                </a:cubicBezTo>
                <a:cubicBezTo>
                  <a:pt x="14" y="56"/>
                  <a:pt x="14" y="55"/>
                  <a:pt x="14" y="55"/>
                </a:cubicBezTo>
                <a:cubicBezTo>
                  <a:pt x="14" y="54"/>
                  <a:pt x="14" y="54"/>
                  <a:pt x="15" y="54"/>
                </a:cubicBezTo>
                <a:close/>
                <a:moveTo>
                  <a:pt x="25" y="58"/>
                </a:moveTo>
                <a:cubicBezTo>
                  <a:pt x="27" y="58"/>
                  <a:pt x="28" y="57"/>
                  <a:pt x="28" y="55"/>
                </a:cubicBezTo>
                <a:cubicBezTo>
                  <a:pt x="28" y="53"/>
                  <a:pt x="27" y="52"/>
                  <a:pt x="25" y="52"/>
                </a:cubicBezTo>
                <a:cubicBezTo>
                  <a:pt x="23" y="52"/>
                  <a:pt x="22" y="53"/>
                  <a:pt x="22" y="55"/>
                </a:cubicBezTo>
                <a:cubicBezTo>
                  <a:pt x="22" y="57"/>
                  <a:pt x="23" y="58"/>
                  <a:pt x="25" y="58"/>
                </a:cubicBezTo>
                <a:close/>
                <a:moveTo>
                  <a:pt x="25" y="54"/>
                </a:moveTo>
                <a:cubicBezTo>
                  <a:pt x="25" y="54"/>
                  <a:pt x="26" y="54"/>
                  <a:pt x="26" y="55"/>
                </a:cubicBezTo>
                <a:cubicBezTo>
                  <a:pt x="26" y="55"/>
                  <a:pt x="25" y="56"/>
                  <a:pt x="25" y="56"/>
                </a:cubicBezTo>
                <a:cubicBezTo>
                  <a:pt x="24" y="56"/>
                  <a:pt x="24" y="55"/>
                  <a:pt x="24" y="55"/>
                </a:cubicBezTo>
                <a:cubicBezTo>
                  <a:pt x="24" y="54"/>
                  <a:pt x="24" y="54"/>
                  <a:pt x="25" y="54"/>
                </a:cubicBezTo>
                <a:close/>
                <a:moveTo>
                  <a:pt x="35" y="58"/>
                </a:moveTo>
                <a:cubicBezTo>
                  <a:pt x="37" y="58"/>
                  <a:pt x="38" y="57"/>
                  <a:pt x="38" y="55"/>
                </a:cubicBezTo>
                <a:cubicBezTo>
                  <a:pt x="38" y="53"/>
                  <a:pt x="37" y="52"/>
                  <a:pt x="35" y="52"/>
                </a:cubicBezTo>
                <a:cubicBezTo>
                  <a:pt x="33" y="52"/>
                  <a:pt x="32" y="53"/>
                  <a:pt x="32" y="55"/>
                </a:cubicBezTo>
                <a:cubicBezTo>
                  <a:pt x="32" y="57"/>
                  <a:pt x="33" y="58"/>
                  <a:pt x="35" y="58"/>
                </a:cubicBezTo>
                <a:close/>
                <a:moveTo>
                  <a:pt x="35" y="54"/>
                </a:moveTo>
                <a:cubicBezTo>
                  <a:pt x="35" y="54"/>
                  <a:pt x="36" y="54"/>
                  <a:pt x="36" y="55"/>
                </a:cubicBezTo>
                <a:cubicBezTo>
                  <a:pt x="36" y="55"/>
                  <a:pt x="35" y="56"/>
                  <a:pt x="35" y="56"/>
                </a:cubicBezTo>
                <a:cubicBezTo>
                  <a:pt x="34" y="56"/>
                  <a:pt x="34" y="55"/>
                  <a:pt x="34" y="55"/>
                </a:cubicBezTo>
                <a:cubicBezTo>
                  <a:pt x="34" y="54"/>
                  <a:pt x="34" y="54"/>
                  <a:pt x="35" y="54"/>
                </a:cubicBezTo>
                <a:close/>
                <a:moveTo>
                  <a:pt x="45" y="58"/>
                </a:moveTo>
                <a:cubicBezTo>
                  <a:pt x="46" y="58"/>
                  <a:pt x="48" y="57"/>
                  <a:pt x="48" y="55"/>
                </a:cubicBezTo>
                <a:cubicBezTo>
                  <a:pt x="48" y="53"/>
                  <a:pt x="46" y="52"/>
                  <a:pt x="45" y="52"/>
                </a:cubicBezTo>
                <a:cubicBezTo>
                  <a:pt x="43" y="52"/>
                  <a:pt x="42" y="53"/>
                  <a:pt x="42" y="55"/>
                </a:cubicBezTo>
                <a:cubicBezTo>
                  <a:pt x="42" y="57"/>
                  <a:pt x="43" y="58"/>
                  <a:pt x="45" y="58"/>
                </a:cubicBezTo>
                <a:close/>
                <a:moveTo>
                  <a:pt x="45" y="54"/>
                </a:moveTo>
                <a:cubicBezTo>
                  <a:pt x="45" y="54"/>
                  <a:pt x="46" y="54"/>
                  <a:pt x="46" y="55"/>
                </a:cubicBezTo>
                <a:cubicBezTo>
                  <a:pt x="46" y="55"/>
                  <a:pt x="45" y="56"/>
                  <a:pt x="45" y="56"/>
                </a:cubicBezTo>
                <a:cubicBezTo>
                  <a:pt x="44" y="56"/>
                  <a:pt x="44" y="55"/>
                  <a:pt x="44" y="55"/>
                </a:cubicBezTo>
                <a:cubicBezTo>
                  <a:pt x="44" y="54"/>
                  <a:pt x="44" y="54"/>
                  <a:pt x="45" y="54"/>
                </a:cubicBezTo>
                <a:close/>
                <a:moveTo>
                  <a:pt x="55" y="58"/>
                </a:moveTo>
                <a:cubicBezTo>
                  <a:pt x="56" y="58"/>
                  <a:pt x="58" y="57"/>
                  <a:pt x="58" y="55"/>
                </a:cubicBezTo>
                <a:cubicBezTo>
                  <a:pt x="58" y="53"/>
                  <a:pt x="56" y="52"/>
                  <a:pt x="55" y="52"/>
                </a:cubicBezTo>
                <a:cubicBezTo>
                  <a:pt x="53" y="52"/>
                  <a:pt x="52" y="53"/>
                  <a:pt x="52" y="55"/>
                </a:cubicBezTo>
                <a:cubicBezTo>
                  <a:pt x="52" y="57"/>
                  <a:pt x="53" y="58"/>
                  <a:pt x="55" y="58"/>
                </a:cubicBezTo>
                <a:close/>
                <a:moveTo>
                  <a:pt x="55" y="54"/>
                </a:moveTo>
                <a:cubicBezTo>
                  <a:pt x="55" y="54"/>
                  <a:pt x="56" y="54"/>
                  <a:pt x="56" y="55"/>
                </a:cubicBezTo>
                <a:cubicBezTo>
                  <a:pt x="56" y="55"/>
                  <a:pt x="55" y="56"/>
                  <a:pt x="55" y="56"/>
                </a:cubicBezTo>
                <a:cubicBezTo>
                  <a:pt x="54" y="56"/>
                  <a:pt x="54" y="55"/>
                  <a:pt x="54" y="55"/>
                </a:cubicBezTo>
                <a:cubicBezTo>
                  <a:pt x="54" y="54"/>
                  <a:pt x="54" y="54"/>
                  <a:pt x="55" y="54"/>
                </a:cubicBezTo>
                <a:close/>
                <a:moveTo>
                  <a:pt x="15" y="68"/>
                </a:moveTo>
                <a:cubicBezTo>
                  <a:pt x="17" y="68"/>
                  <a:pt x="18" y="66"/>
                  <a:pt x="18" y="65"/>
                </a:cubicBezTo>
                <a:cubicBezTo>
                  <a:pt x="18" y="63"/>
                  <a:pt x="17" y="62"/>
                  <a:pt x="15" y="62"/>
                </a:cubicBezTo>
                <a:cubicBezTo>
                  <a:pt x="13" y="62"/>
                  <a:pt x="12" y="63"/>
                  <a:pt x="12" y="65"/>
                </a:cubicBezTo>
                <a:cubicBezTo>
                  <a:pt x="12" y="66"/>
                  <a:pt x="13" y="68"/>
                  <a:pt x="15" y="68"/>
                </a:cubicBezTo>
                <a:close/>
                <a:moveTo>
                  <a:pt x="15" y="64"/>
                </a:moveTo>
                <a:cubicBezTo>
                  <a:pt x="15" y="64"/>
                  <a:pt x="16" y="64"/>
                  <a:pt x="16" y="65"/>
                </a:cubicBezTo>
                <a:cubicBezTo>
                  <a:pt x="16" y="65"/>
                  <a:pt x="15" y="66"/>
                  <a:pt x="15" y="66"/>
                </a:cubicBezTo>
                <a:cubicBezTo>
                  <a:pt x="14" y="66"/>
                  <a:pt x="14" y="65"/>
                  <a:pt x="14" y="65"/>
                </a:cubicBezTo>
                <a:cubicBezTo>
                  <a:pt x="14" y="64"/>
                  <a:pt x="14" y="64"/>
                  <a:pt x="15" y="64"/>
                </a:cubicBezTo>
                <a:close/>
                <a:moveTo>
                  <a:pt x="25" y="68"/>
                </a:moveTo>
                <a:cubicBezTo>
                  <a:pt x="27" y="68"/>
                  <a:pt x="28" y="66"/>
                  <a:pt x="28" y="65"/>
                </a:cubicBezTo>
                <a:cubicBezTo>
                  <a:pt x="28" y="63"/>
                  <a:pt x="27" y="62"/>
                  <a:pt x="25" y="62"/>
                </a:cubicBezTo>
                <a:cubicBezTo>
                  <a:pt x="23" y="62"/>
                  <a:pt x="22" y="63"/>
                  <a:pt x="22" y="65"/>
                </a:cubicBezTo>
                <a:cubicBezTo>
                  <a:pt x="22" y="66"/>
                  <a:pt x="23" y="68"/>
                  <a:pt x="25" y="68"/>
                </a:cubicBezTo>
                <a:close/>
                <a:moveTo>
                  <a:pt x="25" y="64"/>
                </a:moveTo>
                <a:cubicBezTo>
                  <a:pt x="25" y="64"/>
                  <a:pt x="26" y="64"/>
                  <a:pt x="26" y="65"/>
                </a:cubicBezTo>
                <a:cubicBezTo>
                  <a:pt x="26" y="65"/>
                  <a:pt x="25" y="66"/>
                  <a:pt x="25" y="66"/>
                </a:cubicBezTo>
                <a:cubicBezTo>
                  <a:pt x="24" y="66"/>
                  <a:pt x="24" y="65"/>
                  <a:pt x="24" y="65"/>
                </a:cubicBezTo>
                <a:cubicBezTo>
                  <a:pt x="24" y="64"/>
                  <a:pt x="24" y="64"/>
                  <a:pt x="25" y="64"/>
                </a:cubicBezTo>
                <a:close/>
              </a:path>
            </a:pathLst>
          </a:custGeom>
          <a:solidFill>
            <a:schemeClr val="bg2"/>
          </a:solidFill>
          <a:ln>
            <a:noFill/>
          </a:ln>
        </p:spPr>
        <p:txBody>
          <a:bodyPr vert="horz" wrap="square" lIns="91440" tIns="45720" rIns="91440" bIns="45720" numCol="1" anchor="t" anchorCtr="0" compatLnSpc="1"/>
          <a:lstStyle/>
          <a:p>
            <a:endParaRPr lang="en-US" sz="2400">
              <a:cs typeface="+mn-ea"/>
              <a:sym typeface="+mn-lt"/>
            </a:endParaRPr>
          </a:p>
        </p:txBody>
      </p:sp>
      <p:sp>
        <p:nvSpPr>
          <p:cNvPr id="35" name="Freeform 5"/>
          <p:cNvSpPr>
            <a:spLocks noEditPoints="1"/>
          </p:cNvSpPr>
          <p:nvPr/>
        </p:nvSpPr>
        <p:spPr bwMode="auto">
          <a:xfrm>
            <a:off x="5486845" y="2880985"/>
            <a:ext cx="500496" cy="517179"/>
          </a:xfrm>
          <a:custGeom>
            <a:avLst/>
            <a:gdLst>
              <a:gd name="T0" fmla="*/ 5 w 76"/>
              <a:gd name="T1" fmla="*/ 38 h 76"/>
              <a:gd name="T2" fmla="*/ 71 w 76"/>
              <a:gd name="T3" fmla="*/ 38 h 76"/>
              <a:gd name="T4" fmla="*/ 38 w 76"/>
              <a:gd name="T5" fmla="*/ 6 h 76"/>
              <a:gd name="T6" fmla="*/ 38 w 76"/>
              <a:gd name="T7" fmla="*/ 69 h 76"/>
              <a:gd name="T8" fmla="*/ 38 w 76"/>
              <a:gd name="T9" fmla="*/ 6 h 76"/>
              <a:gd name="T10" fmla="*/ 0 w 76"/>
              <a:gd name="T11" fmla="*/ 38 h 76"/>
              <a:gd name="T12" fmla="*/ 76 w 76"/>
              <a:gd name="T13" fmla="*/ 38 h 76"/>
              <a:gd name="T14" fmla="*/ 38 w 76"/>
              <a:gd name="T15" fmla="*/ 3 h 76"/>
              <a:gd name="T16" fmla="*/ 38 w 76"/>
              <a:gd name="T17" fmla="*/ 73 h 76"/>
              <a:gd name="T18" fmla="*/ 38 w 76"/>
              <a:gd name="T19" fmla="*/ 3 h 76"/>
              <a:gd name="T20" fmla="*/ 49 w 76"/>
              <a:gd name="T21" fmla="*/ 47 h 76"/>
              <a:gd name="T22" fmla="*/ 40 w 76"/>
              <a:gd name="T23" fmla="*/ 22 h 76"/>
              <a:gd name="T24" fmla="*/ 37 w 76"/>
              <a:gd name="T25" fmla="*/ 22 h 76"/>
              <a:gd name="T26" fmla="*/ 47 w 76"/>
              <a:gd name="T27" fmla="*/ 49 h 76"/>
              <a:gd name="T28" fmla="*/ 49 w 76"/>
              <a:gd name="T29" fmla="*/ 49 h 76"/>
              <a:gd name="T30" fmla="*/ 40 w 76"/>
              <a:gd name="T31" fmla="*/ 11 h 76"/>
              <a:gd name="T32" fmla="*/ 37 w 76"/>
              <a:gd name="T33" fmla="*/ 11 h 76"/>
              <a:gd name="T34" fmla="*/ 38 w 76"/>
              <a:gd name="T35" fmla="*/ 15 h 76"/>
              <a:gd name="T36" fmla="*/ 40 w 76"/>
              <a:gd name="T37" fmla="*/ 65 h 76"/>
              <a:gd name="T38" fmla="*/ 38 w 76"/>
              <a:gd name="T39" fmla="*/ 61 h 76"/>
              <a:gd name="T40" fmla="*/ 37 w 76"/>
              <a:gd name="T41" fmla="*/ 65 h 76"/>
              <a:gd name="T42" fmla="*/ 40 w 76"/>
              <a:gd name="T43" fmla="*/ 65 h 76"/>
              <a:gd name="T44" fmla="*/ 65 w 76"/>
              <a:gd name="T45" fmla="*/ 36 h 76"/>
              <a:gd name="T46" fmla="*/ 61 w 76"/>
              <a:gd name="T47" fmla="*/ 38 h 76"/>
              <a:gd name="T48" fmla="*/ 65 w 76"/>
              <a:gd name="T49" fmla="*/ 39 h 76"/>
              <a:gd name="T50" fmla="*/ 15 w 76"/>
              <a:gd name="T51" fmla="*/ 38 h 76"/>
              <a:gd name="T52" fmla="*/ 11 w 76"/>
              <a:gd name="T53" fmla="*/ 36 h 76"/>
              <a:gd name="T54" fmla="*/ 11 w 76"/>
              <a:gd name="T55" fmla="*/ 39 h 76"/>
              <a:gd name="T56" fmla="*/ 15 w 76"/>
              <a:gd name="T57" fmla="*/ 38 h 76"/>
              <a:gd name="T58" fmla="*/ 58 w 76"/>
              <a:gd name="T59" fmla="*/ 20 h 76"/>
              <a:gd name="T60" fmla="*/ 56 w 76"/>
              <a:gd name="T61" fmla="*/ 18 h 76"/>
              <a:gd name="T62" fmla="*/ 54 w 76"/>
              <a:gd name="T63" fmla="*/ 22 h 76"/>
              <a:gd name="T64" fmla="*/ 56 w 76"/>
              <a:gd name="T65" fmla="*/ 22 h 76"/>
              <a:gd name="T66" fmla="*/ 22 w 76"/>
              <a:gd name="T67" fmla="*/ 56 h 76"/>
              <a:gd name="T68" fmla="*/ 20 w 76"/>
              <a:gd name="T69" fmla="*/ 54 h 76"/>
              <a:gd name="T70" fmla="*/ 18 w 76"/>
              <a:gd name="T71" fmla="*/ 58 h 76"/>
              <a:gd name="T72" fmla="*/ 20 w 76"/>
              <a:gd name="T73" fmla="*/ 58 h 76"/>
              <a:gd name="T74" fmla="*/ 58 w 76"/>
              <a:gd name="T75" fmla="*/ 56 h 76"/>
              <a:gd name="T76" fmla="*/ 54 w 76"/>
              <a:gd name="T77" fmla="*/ 54 h 76"/>
              <a:gd name="T78" fmla="*/ 56 w 76"/>
              <a:gd name="T79" fmla="*/ 58 h 76"/>
              <a:gd name="T80" fmla="*/ 58 w 76"/>
              <a:gd name="T81" fmla="*/ 58 h 76"/>
              <a:gd name="T82" fmla="*/ 22 w 76"/>
              <a:gd name="T83" fmla="*/ 20 h 76"/>
              <a:gd name="T84" fmla="*/ 18 w 76"/>
              <a:gd name="T85" fmla="*/ 18 h 76"/>
              <a:gd name="T86" fmla="*/ 20 w 76"/>
              <a:gd name="T87" fmla="*/ 22 h 76"/>
              <a:gd name="T88" fmla="*/ 22 w 76"/>
              <a:gd name="T89"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6">
                <a:moveTo>
                  <a:pt x="38" y="71"/>
                </a:moveTo>
                <a:cubicBezTo>
                  <a:pt x="20" y="71"/>
                  <a:pt x="5" y="56"/>
                  <a:pt x="5" y="38"/>
                </a:cubicBezTo>
                <a:cubicBezTo>
                  <a:pt x="5" y="19"/>
                  <a:pt x="20" y="4"/>
                  <a:pt x="38" y="4"/>
                </a:cubicBezTo>
                <a:cubicBezTo>
                  <a:pt x="56" y="4"/>
                  <a:pt x="71" y="19"/>
                  <a:pt x="71" y="38"/>
                </a:cubicBezTo>
                <a:cubicBezTo>
                  <a:pt x="71" y="56"/>
                  <a:pt x="56" y="71"/>
                  <a:pt x="38" y="71"/>
                </a:cubicBezTo>
                <a:close/>
                <a:moveTo>
                  <a:pt x="38" y="6"/>
                </a:moveTo>
                <a:cubicBezTo>
                  <a:pt x="21" y="6"/>
                  <a:pt x="7" y="21"/>
                  <a:pt x="7" y="38"/>
                </a:cubicBezTo>
                <a:cubicBezTo>
                  <a:pt x="7" y="55"/>
                  <a:pt x="21" y="69"/>
                  <a:pt x="38" y="69"/>
                </a:cubicBezTo>
                <a:cubicBezTo>
                  <a:pt x="55" y="69"/>
                  <a:pt x="69" y="55"/>
                  <a:pt x="69" y="38"/>
                </a:cubicBezTo>
                <a:cubicBezTo>
                  <a:pt x="69" y="21"/>
                  <a:pt x="55" y="6"/>
                  <a:pt x="38" y="6"/>
                </a:cubicBezTo>
                <a:close/>
                <a:moveTo>
                  <a:pt x="38" y="76"/>
                </a:moveTo>
                <a:cubicBezTo>
                  <a:pt x="17" y="76"/>
                  <a:pt x="0" y="59"/>
                  <a:pt x="0" y="38"/>
                </a:cubicBezTo>
                <a:cubicBezTo>
                  <a:pt x="0" y="17"/>
                  <a:pt x="17" y="0"/>
                  <a:pt x="38" y="0"/>
                </a:cubicBezTo>
                <a:cubicBezTo>
                  <a:pt x="59" y="0"/>
                  <a:pt x="76" y="17"/>
                  <a:pt x="76" y="38"/>
                </a:cubicBezTo>
                <a:cubicBezTo>
                  <a:pt x="76" y="59"/>
                  <a:pt x="59" y="76"/>
                  <a:pt x="38" y="76"/>
                </a:cubicBezTo>
                <a:close/>
                <a:moveTo>
                  <a:pt x="38" y="3"/>
                </a:moveTo>
                <a:cubicBezTo>
                  <a:pt x="19" y="3"/>
                  <a:pt x="3" y="18"/>
                  <a:pt x="3" y="38"/>
                </a:cubicBezTo>
                <a:cubicBezTo>
                  <a:pt x="3" y="57"/>
                  <a:pt x="19" y="73"/>
                  <a:pt x="38" y="73"/>
                </a:cubicBezTo>
                <a:cubicBezTo>
                  <a:pt x="57" y="73"/>
                  <a:pt x="73" y="57"/>
                  <a:pt x="73" y="38"/>
                </a:cubicBezTo>
                <a:cubicBezTo>
                  <a:pt x="73" y="18"/>
                  <a:pt x="57" y="3"/>
                  <a:pt x="38" y="3"/>
                </a:cubicBezTo>
                <a:close/>
                <a:moveTo>
                  <a:pt x="49" y="49"/>
                </a:moveTo>
                <a:cubicBezTo>
                  <a:pt x="50" y="48"/>
                  <a:pt x="50" y="48"/>
                  <a:pt x="49" y="47"/>
                </a:cubicBezTo>
                <a:cubicBezTo>
                  <a:pt x="40" y="37"/>
                  <a:pt x="40" y="37"/>
                  <a:pt x="40" y="37"/>
                </a:cubicBezTo>
                <a:cubicBezTo>
                  <a:pt x="40" y="22"/>
                  <a:pt x="40" y="22"/>
                  <a:pt x="40" y="22"/>
                </a:cubicBezTo>
                <a:cubicBezTo>
                  <a:pt x="40" y="21"/>
                  <a:pt x="39" y="20"/>
                  <a:pt x="38" y="20"/>
                </a:cubicBezTo>
                <a:cubicBezTo>
                  <a:pt x="37" y="20"/>
                  <a:pt x="37" y="21"/>
                  <a:pt x="37" y="22"/>
                </a:cubicBezTo>
                <a:cubicBezTo>
                  <a:pt x="37" y="38"/>
                  <a:pt x="37" y="38"/>
                  <a:pt x="37" y="38"/>
                </a:cubicBezTo>
                <a:cubicBezTo>
                  <a:pt x="47" y="49"/>
                  <a:pt x="47" y="49"/>
                  <a:pt x="47" y="49"/>
                </a:cubicBezTo>
                <a:cubicBezTo>
                  <a:pt x="47" y="49"/>
                  <a:pt x="48" y="50"/>
                  <a:pt x="48" y="50"/>
                </a:cubicBezTo>
                <a:cubicBezTo>
                  <a:pt x="49" y="50"/>
                  <a:pt x="49" y="49"/>
                  <a:pt x="49" y="49"/>
                </a:cubicBezTo>
                <a:close/>
                <a:moveTo>
                  <a:pt x="40" y="14"/>
                </a:moveTo>
                <a:cubicBezTo>
                  <a:pt x="40" y="11"/>
                  <a:pt x="40" y="11"/>
                  <a:pt x="40" y="11"/>
                </a:cubicBezTo>
                <a:cubicBezTo>
                  <a:pt x="40" y="10"/>
                  <a:pt x="39" y="9"/>
                  <a:pt x="38" y="9"/>
                </a:cubicBezTo>
                <a:cubicBezTo>
                  <a:pt x="37" y="9"/>
                  <a:pt x="37" y="10"/>
                  <a:pt x="37" y="11"/>
                </a:cubicBezTo>
                <a:cubicBezTo>
                  <a:pt x="37" y="14"/>
                  <a:pt x="37" y="14"/>
                  <a:pt x="37" y="14"/>
                </a:cubicBezTo>
                <a:cubicBezTo>
                  <a:pt x="37" y="15"/>
                  <a:pt x="37" y="15"/>
                  <a:pt x="38" y="15"/>
                </a:cubicBezTo>
                <a:cubicBezTo>
                  <a:pt x="39" y="15"/>
                  <a:pt x="40" y="15"/>
                  <a:pt x="40" y="14"/>
                </a:cubicBezTo>
                <a:close/>
                <a:moveTo>
                  <a:pt x="40" y="65"/>
                </a:moveTo>
                <a:cubicBezTo>
                  <a:pt x="40" y="62"/>
                  <a:pt x="40" y="62"/>
                  <a:pt x="40" y="62"/>
                </a:cubicBezTo>
                <a:cubicBezTo>
                  <a:pt x="40" y="61"/>
                  <a:pt x="39" y="61"/>
                  <a:pt x="38" y="61"/>
                </a:cubicBezTo>
                <a:cubicBezTo>
                  <a:pt x="37" y="61"/>
                  <a:pt x="37" y="61"/>
                  <a:pt x="37" y="62"/>
                </a:cubicBezTo>
                <a:cubicBezTo>
                  <a:pt x="37" y="65"/>
                  <a:pt x="37" y="65"/>
                  <a:pt x="37" y="65"/>
                </a:cubicBezTo>
                <a:cubicBezTo>
                  <a:pt x="37" y="66"/>
                  <a:pt x="37" y="66"/>
                  <a:pt x="38" y="66"/>
                </a:cubicBezTo>
                <a:cubicBezTo>
                  <a:pt x="39" y="66"/>
                  <a:pt x="40" y="66"/>
                  <a:pt x="40" y="65"/>
                </a:cubicBezTo>
                <a:close/>
                <a:moveTo>
                  <a:pt x="66" y="38"/>
                </a:moveTo>
                <a:cubicBezTo>
                  <a:pt x="66" y="37"/>
                  <a:pt x="66" y="36"/>
                  <a:pt x="65" y="36"/>
                </a:cubicBezTo>
                <a:cubicBezTo>
                  <a:pt x="62" y="36"/>
                  <a:pt x="62" y="36"/>
                  <a:pt x="62" y="36"/>
                </a:cubicBezTo>
                <a:cubicBezTo>
                  <a:pt x="61" y="36"/>
                  <a:pt x="61" y="37"/>
                  <a:pt x="61" y="38"/>
                </a:cubicBezTo>
                <a:cubicBezTo>
                  <a:pt x="61" y="39"/>
                  <a:pt x="61" y="39"/>
                  <a:pt x="62" y="39"/>
                </a:cubicBezTo>
                <a:cubicBezTo>
                  <a:pt x="65" y="39"/>
                  <a:pt x="65" y="39"/>
                  <a:pt x="65" y="39"/>
                </a:cubicBezTo>
                <a:cubicBezTo>
                  <a:pt x="66" y="39"/>
                  <a:pt x="66" y="39"/>
                  <a:pt x="66" y="38"/>
                </a:cubicBezTo>
                <a:close/>
                <a:moveTo>
                  <a:pt x="15" y="38"/>
                </a:moveTo>
                <a:cubicBezTo>
                  <a:pt x="15" y="37"/>
                  <a:pt x="15" y="36"/>
                  <a:pt x="14" y="36"/>
                </a:cubicBezTo>
                <a:cubicBezTo>
                  <a:pt x="11" y="36"/>
                  <a:pt x="11" y="36"/>
                  <a:pt x="11" y="36"/>
                </a:cubicBezTo>
                <a:cubicBezTo>
                  <a:pt x="10" y="36"/>
                  <a:pt x="10" y="37"/>
                  <a:pt x="10" y="38"/>
                </a:cubicBezTo>
                <a:cubicBezTo>
                  <a:pt x="10" y="39"/>
                  <a:pt x="10" y="39"/>
                  <a:pt x="11" y="39"/>
                </a:cubicBezTo>
                <a:cubicBezTo>
                  <a:pt x="14" y="39"/>
                  <a:pt x="14" y="39"/>
                  <a:pt x="14" y="39"/>
                </a:cubicBezTo>
                <a:cubicBezTo>
                  <a:pt x="15" y="39"/>
                  <a:pt x="15" y="39"/>
                  <a:pt x="15" y="38"/>
                </a:cubicBezTo>
                <a:close/>
                <a:moveTo>
                  <a:pt x="56" y="22"/>
                </a:moveTo>
                <a:cubicBezTo>
                  <a:pt x="58" y="20"/>
                  <a:pt x="58" y="20"/>
                  <a:pt x="58" y="20"/>
                </a:cubicBezTo>
                <a:cubicBezTo>
                  <a:pt x="58" y="19"/>
                  <a:pt x="58" y="19"/>
                  <a:pt x="58" y="18"/>
                </a:cubicBezTo>
                <a:cubicBezTo>
                  <a:pt x="57" y="18"/>
                  <a:pt x="57" y="18"/>
                  <a:pt x="56" y="18"/>
                </a:cubicBezTo>
                <a:cubicBezTo>
                  <a:pt x="54" y="20"/>
                  <a:pt x="54" y="20"/>
                  <a:pt x="54" y="20"/>
                </a:cubicBezTo>
                <a:cubicBezTo>
                  <a:pt x="54" y="20"/>
                  <a:pt x="54" y="21"/>
                  <a:pt x="54" y="22"/>
                </a:cubicBezTo>
                <a:cubicBezTo>
                  <a:pt x="55" y="22"/>
                  <a:pt x="55" y="22"/>
                  <a:pt x="55" y="22"/>
                </a:cubicBezTo>
                <a:cubicBezTo>
                  <a:pt x="55" y="22"/>
                  <a:pt x="56" y="22"/>
                  <a:pt x="56" y="22"/>
                </a:cubicBezTo>
                <a:close/>
                <a:moveTo>
                  <a:pt x="20" y="58"/>
                </a:moveTo>
                <a:cubicBezTo>
                  <a:pt x="22" y="56"/>
                  <a:pt x="22" y="56"/>
                  <a:pt x="22" y="56"/>
                </a:cubicBezTo>
                <a:cubicBezTo>
                  <a:pt x="22" y="55"/>
                  <a:pt x="22" y="55"/>
                  <a:pt x="22" y="54"/>
                </a:cubicBezTo>
                <a:cubicBezTo>
                  <a:pt x="21" y="54"/>
                  <a:pt x="21" y="54"/>
                  <a:pt x="20" y="54"/>
                </a:cubicBezTo>
                <a:cubicBezTo>
                  <a:pt x="18" y="56"/>
                  <a:pt x="18" y="56"/>
                  <a:pt x="18" y="56"/>
                </a:cubicBezTo>
                <a:cubicBezTo>
                  <a:pt x="18" y="57"/>
                  <a:pt x="18" y="57"/>
                  <a:pt x="18" y="58"/>
                </a:cubicBezTo>
                <a:cubicBezTo>
                  <a:pt x="18" y="58"/>
                  <a:pt x="19" y="58"/>
                  <a:pt x="19" y="58"/>
                </a:cubicBezTo>
                <a:cubicBezTo>
                  <a:pt x="19" y="58"/>
                  <a:pt x="20" y="58"/>
                  <a:pt x="20" y="58"/>
                </a:cubicBezTo>
                <a:close/>
                <a:moveTo>
                  <a:pt x="58" y="58"/>
                </a:moveTo>
                <a:cubicBezTo>
                  <a:pt x="58" y="57"/>
                  <a:pt x="58" y="57"/>
                  <a:pt x="58" y="56"/>
                </a:cubicBezTo>
                <a:cubicBezTo>
                  <a:pt x="56" y="54"/>
                  <a:pt x="56" y="54"/>
                  <a:pt x="56" y="54"/>
                </a:cubicBezTo>
                <a:cubicBezTo>
                  <a:pt x="55" y="54"/>
                  <a:pt x="55" y="54"/>
                  <a:pt x="54" y="54"/>
                </a:cubicBezTo>
                <a:cubicBezTo>
                  <a:pt x="54" y="55"/>
                  <a:pt x="54" y="55"/>
                  <a:pt x="54" y="56"/>
                </a:cubicBezTo>
                <a:cubicBezTo>
                  <a:pt x="56" y="58"/>
                  <a:pt x="56" y="58"/>
                  <a:pt x="56" y="58"/>
                </a:cubicBezTo>
                <a:cubicBezTo>
                  <a:pt x="57" y="58"/>
                  <a:pt x="57" y="58"/>
                  <a:pt x="57" y="58"/>
                </a:cubicBezTo>
                <a:cubicBezTo>
                  <a:pt x="57" y="58"/>
                  <a:pt x="58" y="58"/>
                  <a:pt x="58" y="58"/>
                </a:cubicBezTo>
                <a:close/>
                <a:moveTo>
                  <a:pt x="22" y="22"/>
                </a:moveTo>
                <a:cubicBezTo>
                  <a:pt x="22" y="21"/>
                  <a:pt x="22" y="20"/>
                  <a:pt x="22" y="20"/>
                </a:cubicBezTo>
                <a:cubicBezTo>
                  <a:pt x="20" y="18"/>
                  <a:pt x="20" y="18"/>
                  <a:pt x="20" y="18"/>
                </a:cubicBezTo>
                <a:cubicBezTo>
                  <a:pt x="19" y="18"/>
                  <a:pt x="19" y="18"/>
                  <a:pt x="18" y="18"/>
                </a:cubicBezTo>
                <a:cubicBezTo>
                  <a:pt x="18" y="19"/>
                  <a:pt x="18" y="19"/>
                  <a:pt x="18" y="20"/>
                </a:cubicBezTo>
                <a:cubicBezTo>
                  <a:pt x="20" y="22"/>
                  <a:pt x="20" y="22"/>
                  <a:pt x="20" y="22"/>
                </a:cubicBezTo>
                <a:cubicBezTo>
                  <a:pt x="20" y="22"/>
                  <a:pt x="21" y="22"/>
                  <a:pt x="21" y="22"/>
                </a:cubicBezTo>
                <a:cubicBezTo>
                  <a:pt x="21" y="22"/>
                  <a:pt x="21" y="22"/>
                  <a:pt x="22" y="22"/>
                </a:cubicBezTo>
                <a:close/>
              </a:path>
            </a:pathLst>
          </a:custGeom>
          <a:solidFill>
            <a:schemeClr val="bg2"/>
          </a:solidFill>
          <a:ln>
            <a:noFill/>
          </a:ln>
        </p:spPr>
        <p:txBody>
          <a:bodyPr vert="horz" wrap="square" lIns="91440" tIns="45720" rIns="91440" bIns="45720" numCol="1" anchor="t" anchorCtr="0" compatLnSpc="1"/>
          <a:lstStyle/>
          <a:p>
            <a:endParaRPr lang="en-US" sz="2400">
              <a:cs typeface="+mn-ea"/>
              <a:sym typeface="+mn-lt"/>
            </a:endParaRPr>
          </a:p>
        </p:txBody>
      </p:sp>
      <p:grpSp>
        <p:nvGrpSpPr>
          <p:cNvPr id="44" name="组合 43"/>
          <p:cNvGrpSpPr/>
          <p:nvPr/>
        </p:nvGrpSpPr>
        <p:grpSpPr>
          <a:xfrm>
            <a:off x="8896935" y="1652855"/>
            <a:ext cx="1934629" cy="1306294"/>
            <a:chOff x="468937" y="2419540"/>
            <a:chExt cx="1934629" cy="1306294"/>
          </a:xfrm>
        </p:grpSpPr>
        <p:sp>
          <p:nvSpPr>
            <p:cNvPr id="45"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46" name="矩形 45"/>
            <p:cNvSpPr/>
            <p:nvPr/>
          </p:nvSpPr>
          <p:spPr>
            <a:xfrm>
              <a:off x="470268" y="2823664"/>
              <a:ext cx="1933298" cy="902170"/>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单击此处编辑您要的内容，建议您在展示时采用微软雅黑字体单击此处编辑您要的内容，建议您在展示时采用微软雅黑字体</a:t>
              </a:r>
              <a:endParaRPr lang="en-US" altLang="zh-CN" sz="900" dirty="0"/>
            </a:p>
          </p:txBody>
        </p:sp>
      </p:grpSp>
      <p:grpSp>
        <p:nvGrpSpPr>
          <p:cNvPr id="47" name="组合 46"/>
          <p:cNvGrpSpPr/>
          <p:nvPr/>
        </p:nvGrpSpPr>
        <p:grpSpPr>
          <a:xfrm>
            <a:off x="8896935" y="3868517"/>
            <a:ext cx="1934629" cy="1306294"/>
            <a:chOff x="468937" y="2419540"/>
            <a:chExt cx="1934629" cy="1306294"/>
          </a:xfrm>
        </p:grpSpPr>
        <p:sp>
          <p:nvSpPr>
            <p:cNvPr id="48"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49" name="矩形 48"/>
            <p:cNvSpPr/>
            <p:nvPr/>
          </p:nvSpPr>
          <p:spPr>
            <a:xfrm>
              <a:off x="470268" y="2823664"/>
              <a:ext cx="1933298" cy="902170"/>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单击此处编辑您要的内容，建议您在展示时采用微软雅黑字体单击此处编辑您要的内容，建议您在展示时采用微软雅黑字体</a:t>
              </a:r>
              <a:endParaRPr lang="en-US" altLang="zh-CN" sz="900" dirty="0"/>
            </a:p>
          </p:txBody>
        </p:sp>
      </p:grpSp>
      <p:grpSp>
        <p:nvGrpSpPr>
          <p:cNvPr id="50" name="组合 49"/>
          <p:cNvGrpSpPr/>
          <p:nvPr/>
        </p:nvGrpSpPr>
        <p:grpSpPr>
          <a:xfrm>
            <a:off x="1339513" y="1652855"/>
            <a:ext cx="1934629" cy="1306294"/>
            <a:chOff x="468937" y="2419540"/>
            <a:chExt cx="1934629" cy="1306294"/>
          </a:xfrm>
        </p:grpSpPr>
        <p:sp>
          <p:nvSpPr>
            <p:cNvPr id="51"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52" name="矩形 51"/>
            <p:cNvSpPr/>
            <p:nvPr/>
          </p:nvSpPr>
          <p:spPr>
            <a:xfrm>
              <a:off x="470268" y="2823664"/>
              <a:ext cx="1933298" cy="902170"/>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单击此处编辑您要的内容，建议您在展示时采用微软雅黑字体单击此处编辑您要的内容，建议您在展示时采用微软雅黑字体</a:t>
              </a:r>
              <a:endParaRPr lang="en-US" altLang="zh-CN" sz="900" dirty="0"/>
            </a:p>
          </p:txBody>
        </p:sp>
      </p:grpSp>
      <p:grpSp>
        <p:nvGrpSpPr>
          <p:cNvPr id="53" name="组合 52"/>
          <p:cNvGrpSpPr/>
          <p:nvPr/>
        </p:nvGrpSpPr>
        <p:grpSpPr>
          <a:xfrm>
            <a:off x="1339513" y="3868517"/>
            <a:ext cx="1934629" cy="1306294"/>
            <a:chOff x="468937" y="2419540"/>
            <a:chExt cx="1934629" cy="1306294"/>
          </a:xfrm>
        </p:grpSpPr>
        <p:sp>
          <p:nvSpPr>
            <p:cNvPr id="54" name="TextBox 18"/>
            <p:cNvSpPr txBox="1"/>
            <p:nvPr/>
          </p:nvSpPr>
          <p:spPr>
            <a:xfrm flipH="1">
              <a:off x="468937" y="2419540"/>
              <a:ext cx="800219" cy="461665"/>
            </a:xfrm>
            <a:prstGeom prst="rect">
              <a:avLst/>
            </a:prstGeom>
            <a:noFill/>
          </p:spPr>
          <p:txBody>
            <a:bodyPr wrap="none" rtlCol="0">
              <a:spAutoFit/>
            </a:bodyPr>
            <a:lstStyle/>
            <a:p>
              <a:r>
                <a:rPr lang="zh-CN" altLang="en-US" sz="2400" b="1" dirty="0">
                  <a:latin typeface="Roboto Black" charset="0"/>
                  <a:ea typeface="Roboto Black" charset="0"/>
                  <a:cs typeface="Roboto Black" charset="0"/>
                </a:rPr>
                <a:t>标题</a:t>
              </a:r>
              <a:endParaRPr lang="en-US" sz="2400" b="1" dirty="0">
                <a:latin typeface="Roboto Black" charset="0"/>
                <a:ea typeface="Roboto Black" charset="0"/>
                <a:cs typeface="Roboto Black" charset="0"/>
              </a:endParaRPr>
            </a:p>
          </p:txBody>
        </p:sp>
        <p:sp>
          <p:nvSpPr>
            <p:cNvPr id="55" name="矩形 54"/>
            <p:cNvSpPr/>
            <p:nvPr/>
          </p:nvSpPr>
          <p:spPr>
            <a:xfrm>
              <a:off x="470268" y="2823664"/>
              <a:ext cx="1933298" cy="902170"/>
            </a:xfrm>
            <a:prstGeom prst="rect">
              <a:avLst/>
            </a:prstGeom>
          </p:spPr>
          <p:txBody>
            <a:bodyPr wrap="square">
              <a:spAutoFit/>
            </a:bodyPr>
            <a:lstStyle/>
            <a:p>
              <a:pPr>
                <a:lnSpc>
                  <a:spcPct val="150000"/>
                </a:lnSpc>
              </a:pPr>
              <a:r>
                <a:rPr lang="zh-CN" altLang="en-US" sz="900" dirty="0"/>
                <a:t>单击此处编辑您要的内容，建议您在展示时采用微软雅黑字体单击此处编辑您要的内容，建议您在展示时采用微软雅黑字体</a:t>
              </a:r>
              <a:endParaRPr lang="en-US" altLang="zh-CN" sz="900" dirty="0"/>
            </a:p>
          </p:txBody>
        </p:sp>
      </p:grpSp>
      <p:pic>
        <p:nvPicPr>
          <p:cNvPr id="37" name="图片 3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838" y="211710"/>
            <a:ext cx="3591183" cy="428561"/>
          </a:xfrm>
          <a:prstGeom prst="rect">
            <a:avLst/>
          </a:prstGeom>
          <a:effectLst>
            <a:outerShdw blurRad="50800" dist="38100" dir="2700000" algn="tl" rotWithShape="0">
              <a:prstClr val="black">
                <a:alpha val="40000"/>
              </a:prstClr>
            </a:outerShdw>
          </a:effectLst>
        </p:spPr>
      </p:pic>
      <p:sp>
        <p:nvSpPr>
          <p:cNvPr id="38" name="TextBox 146"/>
          <p:cNvSpPr txBox="1">
            <a:spLocks noChangeArrowheads="1"/>
          </p:cNvSpPr>
          <p:nvPr/>
        </p:nvSpPr>
        <p:spPr bwMode="auto">
          <a:xfrm>
            <a:off x="757159" y="186834"/>
            <a:ext cx="2852892" cy="400110"/>
          </a:xfrm>
          <a:prstGeom prst="rect">
            <a:avLst/>
          </a:prstGeom>
          <a:noFill/>
          <a:ln w="9525">
            <a:noFill/>
            <a:miter lim="800000"/>
          </a:ln>
          <a:effectLst>
            <a:outerShdw blurRad="50800" dist="25400" dir="3600000" algn="ctr" rotWithShape="0">
              <a:srgbClr val="000000">
                <a:alpha val="69000"/>
              </a:srgbClr>
            </a:outerShdw>
          </a:effectLst>
        </p:spPr>
        <p:txBody>
          <a:bodyPr wrap="square">
            <a:spAutoFit/>
          </a:bodyPr>
          <a:lstStyle/>
          <a:p>
            <a:pPr lvl="0">
              <a:defRPr/>
            </a:pPr>
            <a:r>
              <a:rPr lang="zh-CN" altLang="en-US" sz="20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8" y="100419"/>
            <a:ext cx="590317" cy="5346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fade/>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14:presetBounceEnd="60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60000">
                                          <p:cBhvr additive="base">
                                            <p:cTn id="12" dur="50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14:presetBounceEnd="60000">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14:bounceEnd="60000">
                                          <p:cBhvr additive="base">
                                            <p:cTn id="16"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1" fill="hold" grpId="0" nodeType="withEffect" p14:presetBounceEnd="6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60000">
                                          <p:cBhvr additive="base">
                                            <p:cTn id="20"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1" dur="5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14:presetBounceEnd="60000">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14:bounceEnd="60000">
                                          <p:cBhvr additive="base">
                                            <p:cTn id="24"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grpId="0" nodeType="afterEffect" p14:presetBounceEnd="60000">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14:bounceEnd="60000">
                                          <p:cBhvr additive="base">
                                            <p:cTn id="29" dur="500" fill="hold"/>
                                            <p:tgtEl>
                                              <p:spTgt spid="13"/>
                                            </p:tgtEl>
                                            <p:attrNameLst>
                                              <p:attrName>ppt_x</p:attrName>
                                            </p:attrNameLst>
                                          </p:cBhvr>
                                          <p:tavLst>
                                            <p:tav tm="0">
                                              <p:val>
                                                <p:strVal val="1+#ppt_w/2"/>
                                              </p:val>
                                            </p:tav>
                                            <p:tav tm="100000">
                                              <p:val>
                                                <p:strVal val="#ppt_x"/>
                                              </p:val>
                                            </p:tav>
                                          </p:tavLst>
                                        </p:anim>
                                        <p:anim calcmode="lin" valueType="num" p14:bounceEnd="60000">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1" fill="hold" grpId="0" nodeType="withEffect" p14:presetBounceEnd="60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60000">
                                          <p:cBhvr additive="base">
                                            <p:cTn id="33"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4" dur="500" fill="hold"/>
                                            <p:tgtEl>
                                              <p:spTgt spid="7"/>
                                            </p:tgtEl>
                                            <p:attrNameLst>
                                              <p:attrName>ppt_y</p:attrName>
                                            </p:attrNameLst>
                                          </p:cBhvr>
                                          <p:tavLst>
                                            <p:tav tm="0">
                                              <p:val>
                                                <p:strVal val="0-#ppt_h/2"/>
                                              </p:val>
                                            </p:tav>
                                            <p:tav tm="100000">
                                              <p:val>
                                                <p:strVal val="#ppt_y"/>
                                              </p:val>
                                            </p:tav>
                                          </p:tavLst>
                                        </p:anim>
                                      </p:childTnLst>
                                    </p:cTn>
                                  </p:par>
                                  <p:par>
                                    <p:cTn id="35" presetID="2" presetClass="entr" presetSubtype="8" fill="hold" grpId="0" nodeType="withEffect" p14:presetBounceEnd="60000">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14:bounceEnd="60000">
                                          <p:cBhvr additive="base">
                                            <p:cTn id="37" dur="500" fill="hold"/>
                                            <p:tgtEl>
                                              <p:spTgt spid="14"/>
                                            </p:tgtEl>
                                            <p:attrNameLst>
                                              <p:attrName>ppt_x</p:attrName>
                                            </p:attrNameLst>
                                          </p:cBhvr>
                                          <p:tavLst>
                                            <p:tav tm="0">
                                              <p:val>
                                                <p:strVal val="0-#ppt_w/2"/>
                                              </p:val>
                                            </p:tav>
                                            <p:tav tm="100000">
                                              <p:val>
                                                <p:strVal val="#ppt_x"/>
                                              </p:val>
                                            </p:tav>
                                          </p:tavLst>
                                        </p:anim>
                                        <p:anim calcmode="lin" valueType="num" p14:bounceEnd="60000">
                                          <p:cBhvr additive="base">
                                            <p:cTn id="38" dur="5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14:presetBounceEnd="60000">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14:bounceEnd="60000">
                                          <p:cBhvr additive="base">
                                            <p:cTn id="41" dur="50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2500"/>
                                </p:stCondLst>
                                <p:childTnLst>
                                  <p:par>
                                    <p:cTn id="54" presetID="10"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3000"/>
                                </p:stCondLst>
                                <p:childTnLst>
                                  <p:par>
                                    <p:cTn id="67" presetID="53" presetClass="entr" presetSubtype="16"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p:cTn id="84" dur="500" fill="hold"/>
                                            <p:tgtEl>
                                              <p:spTgt spid="34"/>
                                            </p:tgtEl>
                                            <p:attrNameLst>
                                              <p:attrName>ppt_w</p:attrName>
                                            </p:attrNameLst>
                                          </p:cBhvr>
                                          <p:tavLst>
                                            <p:tav tm="0">
                                              <p:val>
                                                <p:fltVal val="0"/>
                                              </p:val>
                                            </p:tav>
                                            <p:tav tm="100000">
                                              <p:val>
                                                <p:strVal val="#ppt_w"/>
                                              </p:val>
                                            </p:tav>
                                          </p:tavLst>
                                        </p:anim>
                                        <p:anim calcmode="lin" valueType="num">
                                          <p:cBhvr>
                                            <p:cTn id="85" dur="500" fill="hold"/>
                                            <p:tgtEl>
                                              <p:spTgt spid="34"/>
                                            </p:tgtEl>
                                            <p:attrNameLst>
                                              <p:attrName>ppt_h</p:attrName>
                                            </p:attrNameLst>
                                          </p:cBhvr>
                                          <p:tavLst>
                                            <p:tav tm="0">
                                              <p:val>
                                                <p:fltVal val="0"/>
                                              </p:val>
                                            </p:tav>
                                            <p:tav tm="100000">
                                              <p:val>
                                                <p:strVal val="#ppt_h"/>
                                              </p:val>
                                            </p:tav>
                                          </p:tavLst>
                                        </p:anim>
                                        <p:animEffect transition="in" filter="fade">
                                          <p:cBhvr>
                                            <p:cTn id="86" dur="500"/>
                                            <p:tgtEl>
                                              <p:spTgt spid="34"/>
                                            </p:tgtEl>
                                          </p:cBhvr>
                                        </p:animEffect>
                                      </p:childTnLst>
                                    </p:cTn>
                                  </p:par>
                                </p:childTnLst>
                              </p:cTn>
                            </p:par>
                            <p:par>
                              <p:cTn id="87" fill="hold">
                                <p:stCondLst>
                                  <p:cond delay="3500"/>
                                </p:stCondLst>
                                <p:childTnLst>
                                  <p:par>
                                    <p:cTn id="88" presetID="10" presetClass="entr" presetSubtype="0"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500"/>
                                            <p:tgtEl>
                                              <p:spTgt spid="2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nodeType="click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fade">
                                          <p:cBhvr>
                                            <p:cTn id="104" dur="1000"/>
                                            <p:tgtEl>
                                              <p:spTgt spid="44"/>
                                            </p:tgtEl>
                                          </p:cBhvr>
                                        </p:animEffect>
                                        <p:anim calcmode="lin" valueType="num">
                                          <p:cBhvr>
                                            <p:cTn id="105" dur="1000" fill="hold"/>
                                            <p:tgtEl>
                                              <p:spTgt spid="44"/>
                                            </p:tgtEl>
                                            <p:attrNameLst>
                                              <p:attrName>ppt_x</p:attrName>
                                            </p:attrNameLst>
                                          </p:cBhvr>
                                          <p:tavLst>
                                            <p:tav tm="0">
                                              <p:val>
                                                <p:strVal val="#ppt_x"/>
                                              </p:val>
                                            </p:tav>
                                            <p:tav tm="100000">
                                              <p:val>
                                                <p:strVal val="#ppt_x"/>
                                              </p:val>
                                            </p:tav>
                                          </p:tavLst>
                                        </p:anim>
                                        <p:anim calcmode="lin" valueType="num">
                                          <p:cBhvr>
                                            <p:cTn id="10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1000"/>
                                            <p:tgtEl>
                                              <p:spTgt spid="47"/>
                                            </p:tgtEl>
                                          </p:cBhvr>
                                        </p:animEffect>
                                        <p:anim calcmode="lin" valueType="num">
                                          <p:cBhvr>
                                            <p:cTn id="112" dur="1000" fill="hold"/>
                                            <p:tgtEl>
                                              <p:spTgt spid="47"/>
                                            </p:tgtEl>
                                            <p:attrNameLst>
                                              <p:attrName>ppt_x</p:attrName>
                                            </p:attrNameLst>
                                          </p:cBhvr>
                                          <p:tavLst>
                                            <p:tav tm="0">
                                              <p:val>
                                                <p:strVal val="#ppt_x"/>
                                              </p:val>
                                            </p:tav>
                                            <p:tav tm="100000">
                                              <p:val>
                                                <p:strVal val="#ppt_x"/>
                                              </p:val>
                                            </p:tav>
                                          </p:tavLst>
                                        </p:anim>
                                        <p:anim calcmode="lin" valueType="num">
                                          <p:cBhvr>
                                            <p:cTn id="1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nodeType="click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1000"/>
                                            <p:tgtEl>
                                              <p:spTgt spid="50"/>
                                            </p:tgtEl>
                                          </p:cBhvr>
                                        </p:animEffect>
                                        <p:anim calcmode="lin" valueType="num">
                                          <p:cBhvr>
                                            <p:cTn id="119" dur="1000" fill="hold"/>
                                            <p:tgtEl>
                                              <p:spTgt spid="50"/>
                                            </p:tgtEl>
                                            <p:attrNameLst>
                                              <p:attrName>ppt_x</p:attrName>
                                            </p:attrNameLst>
                                          </p:cBhvr>
                                          <p:tavLst>
                                            <p:tav tm="0">
                                              <p:val>
                                                <p:strVal val="#ppt_x"/>
                                              </p:val>
                                            </p:tav>
                                            <p:tav tm="100000">
                                              <p:val>
                                                <p:strVal val="#ppt_x"/>
                                              </p:val>
                                            </p:tav>
                                          </p:tavLst>
                                        </p:anim>
                                        <p:anim calcmode="lin" valueType="num">
                                          <p:cBhvr>
                                            <p:cTn id="12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nodeType="clickEffect">
                                      <p:stCondLst>
                                        <p:cond delay="0"/>
                                      </p:stCondLst>
                                      <p:childTnLst>
                                        <p:set>
                                          <p:cBhvr>
                                            <p:cTn id="124" dur="1" fill="hold">
                                              <p:stCondLst>
                                                <p:cond delay="0"/>
                                              </p:stCondLst>
                                            </p:cTn>
                                            <p:tgtEl>
                                              <p:spTgt spid="53"/>
                                            </p:tgtEl>
                                            <p:attrNameLst>
                                              <p:attrName>style.visibility</p:attrName>
                                            </p:attrNameLst>
                                          </p:cBhvr>
                                          <p:to>
                                            <p:strVal val="visible"/>
                                          </p:to>
                                        </p:set>
                                        <p:animEffect transition="in" filter="fade">
                                          <p:cBhvr>
                                            <p:cTn id="125" dur="1000"/>
                                            <p:tgtEl>
                                              <p:spTgt spid="53"/>
                                            </p:tgtEl>
                                          </p:cBhvr>
                                        </p:animEffect>
                                        <p:anim calcmode="lin" valueType="num">
                                          <p:cBhvr>
                                            <p:cTn id="126" dur="1000" fill="hold"/>
                                            <p:tgtEl>
                                              <p:spTgt spid="53"/>
                                            </p:tgtEl>
                                            <p:attrNameLst>
                                              <p:attrName>ppt_x</p:attrName>
                                            </p:attrNameLst>
                                          </p:cBhvr>
                                          <p:tavLst>
                                            <p:tav tm="0">
                                              <p:val>
                                                <p:strVal val="#ppt_x"/>
                                              </p:val>
                                            </p:tav>
                                            <p:tav tm="100000">
                                              <p:val>
                                                <p:strVal val="#ppt_x"/>
                                              </p:val>
                                            </p:tav>
                                          </p:tavLst>
                                        </p:anim>
                                        <p:anim calcmode="lin" valueType="num">
                                          <p:cBhvr>
                                            <p:cTn id="12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7" grpId="0" animBg="1"/>
          <p:bldP spid="13" grpId="0" animBg="1"/>
          <p:bldP spid="14" grpId="0" animBg="1"/>
          <p:bldP spid="15" grpId="0" animBg="1"/>
          <p:bldP spid="16" grpId="0"/>
          <p:bldP spid="17" grpId="0"/>
          <p:bldP spid="18" grpId="0"/>
          <p:bldP spid="20" grpId="0"/>
          <p:bldP spid="21" grpId="0"/>
          <p:bldP spid="24" grpId="0"/>
          <p:bldP spid="25" grpId="0"/>
          <p:bldP spid="26" grpId="0"/>
          <p:bldP spid="27" grpId="0"/>
          <p:bldP spid="30" grpId="0" animBg="1"/>
          <p:bldP spid="32" grpId="0" animBg="1"/>
          <p:bldP spid="33" grpId="0" animBg="1"/>
          <p:bldP spid="34" grpId="0" animBg="1"/>
          <p:bldP spid="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2500"/>
                                </p:stCondLst>
                                <p:childTnLst>
                                  <p:par>
                                    <p:cTn id="54" presetID="10"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3000"/>
                                </p:stCondLst>
                                <p:childTnLst>
                                  <p:par>
                                    <p:cTn id="67" presetID="53" presetClass="entr" presetSubtype="16"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p:cTn id="84" dur="500" fill="hold"/>
                                            <p:tgtEl>
                                              <p:spTgt spid="34"/>
                                            </p:tgtEl>
                                            <p:attrNameLst>
                                              <p:attrName>ppt_w</p:attrName>
                                            </p:attrNameLst>
                                          </p:cBhvr>
                                          <p:tavLst>
                                            <p:tav tm="0">
                                              <p:val>
                                                <p:fltVal val="0"/>
                                              </p:val>
                                            </p:tav>
                                            <p:tav tm="100000">
                                              <p:val>
                                                <p:strVal val="#ppt_w"/>
                                              </p:val>
                                            </p:tav>
                                          </p:tavLst>
                                        </p:anim>
                                        <p:anim calcmode="lin" valueType="num">
                                          <p:cBhvr>
                                            <p:cTn id="85" dur="500" fill="hold"/>
                                            <p:tgtEl>
                                              <p:spTgt spid="34"/>
                                            </p:tgtEl>
                                            <p:attrNameLst>
                                              <p:attrName>ppt_h</p:attrName>
                                            </p:attrNameLst>
                                          </p:cBhvr>
                                          <p:tavLst>
                                            <p:tav tm="0">
                                              <p:val>
                                                <p:fltVal val="0"/>
                                              </p:val>
                                            </p:tav>
                                            <p:tav tm="100000">
                                              <p:val>
                                                <p:strVal val="#ppt_h"/>
                                              </p:val>
                                            </p:tav>
                                          </p:tavLst>
                                        </p:anim>
                                        <p:animEffect transition="in" filter="fade">
                                          <p:cBhvr>
                                            <p:cTn id="86" dur="500"/>
                                            <p:tgtEl>
                                              <p:spTgt spid="34"/>
                                            </p:tgtEl>
                                          </p:cBhvr>
                                        </p:animEffect>
                                      </p:childTnLst>
                                    </p:cTn>
                                  </p:par>
                                </p:childTnLst>
                              </p:cTn>
                            </p:par>
                            <p:par>
                              <p:cTn id="87" fill="hold">
                                <p:stCondLst>
                                  <p:cond delay="3500"/>
                                </p:stCondLst>
                                <p:childTnLst>
                                  <p:par>
                                    <p:cTn id="88" presetID="10" presetClass="entr" presetSubtype="0"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500"/>
                                            <p:tgtEl>
                                              <p:spTgt spid="2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nodeType="click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fade">
                                          <p:cBhvr>
                                            <p:cTn id="104" dur="1000"/>
                                            <p:tgtEl>
                                              <p:spTgt spid="44"/>
                                            </p:tgtEl>
                                          </p:cBhvr>
                                        </p:animEffect>
                                        <p:anim calcmode="lin" valueType="num">
                                          <p:cBhvr>
                                            <p:cTn id="105" dur="1000" fill="hold"/>
                                            <p:tgtEl>
                                              <p:spTgt spid="44"/>
                                            </p:tgtEl>
                                            <p:attrNameLst>
                                              <p:attrName>ppt_x</p:attrName>
                                            </p:attrNameLst>
                                          </p:cBhvr>
                                          <p:tavLst>
                                            <p:tav tm="0">
                                              <p:val>
                                                <p:strVal val="#ppt_x"/>
                                              </p:val>
                                            </p:tav>
                                            <p:tav tm="100000">
                                              <p:val>
                                                <p:strVal val="#ppt_x"/>
                                              </p:val>
                                            </p:tav>
                                          </p:tavLst>
                                        </p:anim>
                                        <p:anim calcmode="lin" valueType="num">
                                          <p:cBhvr>
                                            <p:cTn id="10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1000"/>
                                            <p:tgtEl>
                                              <p:spTgt spid="47"/>
                                            </p:tgtEl>
                                          </p:cBhvr>
                                        </p:animEffect>
                                        <p:anim calcmode="lin" valueType="num">
                                          <p:cBhvr>
                                            <p:cTn id="112" dur="1000" fill="hold"/>
                                            <p:tgtEl>
                                              <p:spTgt spid="47"/>
                                            </p:tgtEl>
                                            <p:attrNameLst>
                                              <p:attrName>ppt_x</p:attrName>
                                            </p:attrNameLst>
                                          </p:cBhvr>
                                          <p:tavLst>
                                            <p:tav tm="0">
                                              <p:val>
                                                <p:strVal val="#ppt_x"/>
                                              </p:val>
                                            </p:tav>
                                            <p:tav tm="100000">
                                              <p:val>
                                                <p:strVal val="#ppt_x"/>
                                              </p:val>
                                            </p:tav>
                                          </p:tavLst>
                                        </p:anim>
                                        <p:anim calcmode="lin" valueType="num">
                                          <p:cBhvr>
                                            <p:cTn id="1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nodeType="click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1000"/>
                                            <p:tgtEl>
                                              <p:spTgt spid="50"/>
                                            </p:tgtEl>
                                          </p:cBhvr>
                                        </p:animEffect>
                                        <p:anim calcmode="lin" valueType="num">
                                          <p:cBhvr>
                                            <p:cTn id="119" dur="1000" fill="hold"/>
                                            <p:tgtEl>
                                              <p:spTgt spid="50"/>
                                            </p:tgtEl>
                                            <p:attrNameLst>
                                              <p:attrName>ppt_x</p:attrName>
                                            </p:attrNameLst>
                                          </p:cBhvr>
                                          <p:tavLst>
                                            <p:tav tm="0">
                                              <p:val>
                                                <p:strVal val="#ppt_x"/>
                                              </p:val>
                                            </p:tav>
                                            <p:tav tm="100000">
                                              <p:val>
                                                <p:strVal val="#ppt_x"/>
                                              </p:val>
                                            </p:tav>
                                          </p:tavLst>
                                        </p:anim>
                                        <p:anim calcmode="lin" valueType="num">
                                          <p:cBhvr>
                                            <p:cTn id="12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nodeType="clickEffect">
                                      <p:stCondLst>
                                        <p:cond delay="0"/>
                                      </p:stCondLst>
                                      <p:childTnLst>
                                        <p:set>
                                          <p:cBhvr>
                                            <p:cTn id="124" dur="1" fill="hold">
                                              <p:stCondLst>
                                                <p:cond delay="0"/>
                                              </p:stCondLst>
                                            </p:cTn>
                                            <p:tgtEl>
                                              <p:spTgt spid="53"/>
                                            </p:tgtEl>
                                            <p:attrNameLst>
                                              <p:attrName>style.visibility</p:attrName>
                                            </p:attrNameLst>
                                          </p:cBhvr>
                                          <p:to>
                                            <p:strVal val="visible"/>
                                          </p:to>
                                        </p:set>
                                        <p:animEffect transition="in" filter="fade">
                                          <p:cBhvr>
                                            <p:cTn id="125" dur="1000"/>
                                            <p:tgtEl>
                                              <p:spTgt spid="53"/>
                                            </p:tgtEl>
                                          </p:cBhvr>
                                        </p:animEffect>
                                        <p:anim calcmode="lin" valueType="num">
                                          <p:cBhvr>
                                            <p:cTn id="126" dur="1000" fill="hold"/>
                                            <p:tgtEl>
                                              <p:spTgt spid="53"/>
                                            </p:tgtEl>
                                            <p:attrNameLst>
                                              <p:attrName>ppt_x</p:attrName>
                                            </p:attrNameLst>
                                          </p:cBhvr>
                                          <p:tavLst>
                                            <p:tav tm="0">
                                              <p:val>
                                                <p:strVal val="#ppt_x"/>
                                              </p:val>
                                            </p:tav>
                                            <p:tav tm="100000">
                                              <p:val>
                                                <p:strVal val="#ppt_x"/>
                                              </p:val>
                                            </p:tav>
                                          </p:tavLst>
                                        </p:anim>
                                        <p:anim calcmode="lin" valueType="num">
                                          <p:cBhvr>
                                            <p:cTn id="12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7" grpId="0" animBg="1"/>
          <p:bldP spid="13" grpId="0" animBg="1"/>
          <p:bldP spid="14" grpId="0" animBg="1"/>
          <p:bldP spid="15" grpId="0" animBg="1"/>
          <p:bldP spid="16" grpId="0"/>
          <p:bldP spid="17" grpId="0"/>
          <p:bldP spid="18" grpId="0"/>
          <p:bldP spid="20" grpId="0"/>
          <p:bldP spid="21" grpId="0"/>
          <p:bldP spid="24" grpId="0"/>
          <p:bldP spid="25" grpId="0"/>
          <p:bldP spid="26" grpId="0"/>
          <p:bldP spid="27" grpId="0"/>
          <p:bldP spid="30" grpId="0" animBg="1"/>
          <p:bldP spid="32" grpId="0" animBg="1"/>
          <p:bldP spid="33" grpId="0" animBg="1"/>
          <p:bldP spid="34" grpId="0" animBg="1"/>
          <p:bldP spid="35"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rcRect l="5562" r="5562"/>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714" t="43462" r="28220" b="36981"/>
          <a:stretch>
            <a:fillRect/>
          </a:stretch>
        </p:blipFill>
        <p:spPr>
          <a:xfrm>
            <a:off x="3829319" y="2966066"/>
            <a:ext cx="4533363" cy="746974"/>
          </a:xfrm>
          <a:custGeom>
            <a:avLst/>
            <a:gdLst>
              <a:gd name="connsiteX0" fmla="*/ 0 w 4533363"/>
              <a:gd name="connsiteY0" fmla="*/ 0 h 746974"/>
              <a:gd name="connsiteX1" fmla="*/ 4533363 w 4533363"/>
              <a:gd name="connsiteY1" fmla="*/ 0 h 746974"/>
              <a:gd name="connsiteX2" fmla="*/ 4533363 w 4533363"/>
              <a:gd name="connsiteY2" fmla="*/ 746974 h 746974"/>
              <a:gd name="connsiteX3" fmla="*/ 0 w 4533363"/>
              <a:gd name="connsiteY3" fmla="*/ 746974 h 746974"/>
            </a:gdLst>
            <a:ahLst/>
            <a:cxnLst>
              <a:cxn ang="0">
                <a:pos x="connsiteX0" y="connsiteY0"/>
              </a:cxn>
              <a:cxn ang="0">
                <a:pos x="connsiteX1" y="connsiteY1"/>
              </a:cxn>
              <a:cxn ang="0">
                <a:pos x="connsiteX2" y="connsiteY2"/>
              </a:cxn>
              <a:cxn ang="0">
                <a:pos x="connsiteX3" y="connsiteY3"/>
              </a:cxn>
            </a:cxnLst>
            <a:rect l="l" t="t" r="r" b="b"/>
            <a:pathLst>
              <a:path w="4533363" h="746974">
                <a:moveTo>
                  <a:pt x="0" y="0"/>
                </a:moveTo>
                <a:lnTo>
                  <a:pt x="4533363" y="0"/>
                </a:lnTo>
                <a:lnTo>
                  <a:pt x="4533363" y="746974"/>
                </a:lnTo>
                <a:lnTo>
                  <a:pt x="0" y="746974"/>
                </a:lnTo>
                <a:close/>
              </a:path>
            </a:pathLst>
          </a:custGeom>
        </p:spPr>
      </p:pic>
      <p:sp>
        <p:nvSpPr>
          <p:cNvPr id="8" name="文本框 7"/>
          <p:cNvSpPr txBox="1"/>
          <p:nvPr/>
        </p:nvSpPr>
        <p:spPr>
          <a:xfrm>
            <a:off x="1699057" y="1463509"/>
            <a:ext cx="8632474" cy="1478790"/>
          </a:xfrm>
          <a:custGeom>
            <a:avLst/>
            <a:gdLst/>
            <a:ahLst/>
            <a:cxnLst/>
            <a:rect l="l" t="t" r="r" b="b"/>
            <a:pathLst>
              <a:path w="8632474" h="1478790">
                <a:moveTo>
                  <a:pt x="2445270" y="1042747"/>
                </a:moveTo>
                <a:cubicBezTo>
                  <a:pt x="2442846" y="1043317"/>
                  <a:pt x="2440207" y="1045029"/>
                  <a:pt x="2437355" y="1047881"/>
                </a:cubicBezTo>
                <a:lnTo>
                  <a:pt x="2307279" y="1195072"/>
                </a:lnTo>
                <a:cubicBezTo>
                  <a:pt x="2299292" y="1204200"/>
                  <a:pt x="2296439" y="1212187"/>
                  <a:pt x="2298721" y="1219034"/>
                </a:cubicBezTo>
                <a:cubicBezTo>
                  <a:pt x="2301003" y="1225880"/>
                  <a:pt x="2308419" y="1231585"/>
                  <a:pt x="2320971" y="1236149"/>
                </a:cubicBezTo>
                <a:cubicBezTo>
                  <a:pt x="2343791" y="1240713"/>
                  <a:pt x="2364615" y="1245847"/>
                  <a:pt x="2383441" y="1251553"/>
                </a:cubicBezTo>
                <a:cubicBezTo>
                  <a:pt x="2402268" y="1257258"/>
                  <a:pt x="2422521" y="1260110"/>
                  <a:pt x="2444201" y="1260110"/>
                </a:cubicBezTo>
                <a:cubicBezTo>
                  <a:pt x="2454470" y="1253264"/>
                  <a:pt x="2458463" y="1244136"/>
                  <a:pt x="2456181" y="1232726"/>
                </a:cubicBezTo>
                <a:cubicBezTo>
                  <a:pt x="2453899" y="1221316"/>
                  <a:pt x="2452188" y="1211046"/>
                  <a:pt x="2451047" y="1201918"/>
                </a:cubicBezTo>
                <a:lnTo>
                  <a:pt x="2457893" y="1061573"/>
                </a:lnTo>
                <a:cubicBezTo>
                  <a:pt x="2457893" y="1053586"/>
                  <a:pt x="2455896" y="1047881"/>
                  <a:pt x="2451903" y="1044458"/>
                </a:cubicBezTo>
                <a:cubicBezTo>
                  <a:pt x="2449906" y="1042747"/>
                  <a:pt x="2447695" y="1042176"/>
                  <a:pt x="2445270" y="1042747"/>
                </a:cubicBezTo>
                <a:close/>
                <a:moveTo>
                  <a:pt x="4036596" y="982843"/>
                </a:moveTo>
                <a:cubicBezTo>
                  <a:pt x="4040448" y="982843"/>
                  <a:pt x="4043657" y="983984"/>
                  <a:pt x="4046224" y="986266"/>
                </a:cubicBezTo>
                <a:cubicBezTo>
                  <a:pt x="4051358" y="990830"/>
                  <a:pt x="4050503" y="999959"/>
                  <a:pt x="4043657" y="1013651"/>
                </a:cubicBezTo>
                <a:lnTo>
                  <a:pt x="3988888" y="1068419"/>
                </a:lnTo>
                <a:cubicBezTo>
                  <a:pt x="3979760" y="1080971"/>
                  <a:pt x="3975195" y="1091810"/>
                  <a:pt x="3975195" y="1100938"/>
                </a:cubicBezTo>
                <a:cubicBezTo>
                  <a:pt x="3975195" y="1110067"/>
                  <a:pt x="3983183" y="1117483"/>
                  <a:pt x="3999157" y="1123188"/>
                </a:cubicBezTo>
                <a:cubicBezTo>
                  <a:pt x="4006003" y="1124329"/>
                  <a:pt x="4009997" y="1126896"/>
                  <a:pt x="4011137" y="1130890"/>
                </a:cubicBezTo>
                <a:cubicBezTo>
                  <a:pt x="4012279" y="1134884"/>
                  <a:pt x="4009426" y="1139162"/>
                  <a:pt x="4002580" y="1143727"/>
                </a:cubicBezTo>
                <a:cubicBezTo>
                  <a:pt x="3980900" y="1172252"/>
                  <a:pt x="3966923" y="1199636"/>
                  <a:pt x="3960648" y="1225880"/>
                </a:cubicBezTo>
                <a:cubicBezTo>
                  <a:pt x="3954372" y="1252123"/>
                  <a:pt x="3942106" y="1280648"/>
                  <a:pt x="3923850" y="1311456"/>
                </a:cubicBezTo>
                <a:cubicBezTo>
                  <a:pt x="3911299" y="1343404"/>
                  <a:pt x="3891616" y="1356241"/>
                  <a:pt x="3864802" y="1349965"/>
                </a:cubicBezTo>
                <a:cubicBezTo>
                  <a:pt x="3837988" y="1343689"/>
                  <a:pt x="3813171" y="1329712"/>
                  <a:pt x="3790351" y="1308033"/>
                </a:cubicBezTo>
                <a:cubicBezTo>
                  <a:pt x="3775518" y="1290918"/>
                  <a:pt x="3769527" y="1273232"/>
                  <a:pt x="3772380" y="1254976"/>
                </a:cubicBezTo>
                <a:cubicBezTo>
                  <a:pt x="3775233" y="1236719"/>
                  <a:pt x="3777800" y="1217892"/>
                  <a:pt x="3780082" y="1198495"/>
                </a:cubicBezTo>
                <a:cubicBezTo>
                  <a:pt x="3770954" y="1183662"/>
                  <a:pt x="3766675" y="1170826"/>
                  <a:pt x="3767246" y="1159986"/>
                </a:cubicBezTo>
                <a:cubicBezTo>
                  <a:pt x="3767816" y="1149146"/>
                  <a:pt x="3777800" y="1136880"/>
                  <a:pt x="3797197" y="1123188"/>
                </a:cubicBezTo>
                <a:cubicBezTo>
                  <a:pt x="3823440" y="1110637"/>
                  <a:pt x="3846831" y="1092951"/>
                  <a:pt x="3867370" y="1070131"/>
                </a:cubicBezTo>
                <a:cubicBezTo>
                  <a:pt x="3887908" y="1047311"/>
                  <a:pt x="3911299" y="1028484"/>
                  <a:pt x="3937542" y="1013651"/>
                </a:cubicBezTo>
                <a:cubicBezTo>
                  <a:pt x="3951234" y="1010228"/>
                  <a:pt x="3962929" y="1008516"/>
                  <a:pt x="3972628" y="1008516"/>
                </a:cubicBezTo>
                <a:cubicBezTo>
                  <a:pt x="3982327" y="1008516"/>
                  <a:pt x="3995734" y="1004523"/>
                  <a:pt x="4012849" y="996536"/>
                </a:cubicBezTo>
                <a:lnTo>
                  <a:pt x="4023118" y="986266"/>
                </a:lnTo>
                <a:cubicBezTo>
                  <a:pt x="4028253" y="983984"/>
                  <a:pt x="4032745" y="982843"/>
                  <a:pt x="4036596" y="982843"/>
                </a:cubicBezTo>
                <a:close/>
                <a:moveTo>
                  <a:pt x="7892203" y="849344"/>
                </a:moveTo>
                <a:lnTo>
                  <a:pt x="7875087" y="859614"/>
                </a:lnTo>
                <a:cubicBezTo>
                  <a:pt x="7854549" y="883575"/>
                  <a:pt x="7846277" y="904969"/>
                  <a:pt x="7850271" y="923796"/>
                </a:cubicBezTo>
                <a:cubicBezTo>
                  <a:pt x="7854263" y="942623"/>
                  <a:pt x="7862537" y="966869"/>
                  <a:pt x="7875087" y="996536"/>
                </a:cubicBezTo>
                <a:cubicBezTo>
                  <a:pt x="7879651" y="1002241"/>
                  <a:pt x="7883359" y="1003667"/>
                  <a:pt x="7886213" y="1000814"/>
                </a:cubicBezTo>
                <a:cubicBezTo>
                  <a:pt x="7889065" y="997962"/>
                  <a:pt x="7892203" y="993112"/>
                  <a:pt x="7895625" y="986266"/>
                </a:cubicBezTo>
                <a:cubicBezTo>
                  <a:pt x="7909318" y="970292"/>
                  <a:pt x="7916164" y="944619"/>
                  <a:pt x="7916164" y="909248"/>
                </a:cubicBezTo>
                <a:cubicBezTo>
                  <a:pt x="7916164" y="873876"/>
                  <a:pt x="7908177" y="853909"/>
                  <a:pt x="7892203" y="849344"/>
                </a:cubicBezTo>
                <a:close/>
                <a:moveTo>
                  <a:pt x="2793031" y="791206"/>
                </a:moveTo>
                <a:cubicBezTo>
                  <a:pt x="2796668" y="791884"/>
                  <a:pt x="2800768" y="793292"/>
                  <a:pt x="2805332" y="795432"/>
                </a:cubicBezTo>
                <a:cubicBezTo>
                  <a:pt x="2823589" y="803989"/>
                  <a:pt x="2837851" y="815114"/>
                  <a:pt x="2848120" y="828806"/>
                </a:cubicBezTo>
                <a:cubicBezTo>
                  <a:pt x="2854966" y="843639"/>
                  <a:pt x="2855537" y="859043"/>
                  <a:pt x="2849831" y="875017"/>
                </a:cubicBezTo>
                <a:cubicBezTo>
                  <a:pt x="2844127" y="890992"/>
                  <a:pt x="2832146" y="905254"/>
                  <a:pt x="2813890" y="917805"/>
                </a:cubicBezTo>
                <a:cubicBezTo>
                  <a:pt x="2795634" y="923510"/>
                  <a:pt x="2779659" y="931783"/>
                  <a:pt x="2765967" y="942623"/>
                </a:cubicBezTo>
                <a:cubicBezTo>
                  <a:pt x="2752275" y="953462"/>
                  <a:pt x="2736301" y="966869"/>
                  <a:pt x="2718044" y="982843"/>
                </a:cubicBezTo>
                <a:cubicBezTo>
                  <a:pt x="2705493" y="996536"/>
                  <a:pt x="2701500" y="1007660"/>
                  <a:pt x="2706064" y="1016218"/>
                </a:cubicBezTo>
                <a:cubicBezTo>
                  <a:pt x="2710628" y="1024776"/>
                  <a:pt x="2721467" y="1033048"/>
                  <a:pt x="2738582" y="1041035"/>
                </a:cubicBezTo>
                <a:lnTo>
                  <a:pt x="2831005" y="1078689"/>
                </a:lnTo>
                <a:cubicBezTo>
                  <a:pt x="2851543" y="1093522"/>
                  <a:pt x="2865806" y="1111778"/>
                  <a:pt x="2873793" y="1133457"/>
                </a:cubicBezTo>
                <a:cubicBezTo>
                  <a:pt x="2881780" y="1155137"/>
                  <a:pt x="2876646" y="1173393"/>
                  <a:pt x="2858389" y="1188226"/>
                </a:cubicBezTo>
                <a:cubicBezTo>
                  <a:pt x="2828723" y="1191649"/>
                  <a:pt x="2803336" y="1188226"/>
                  <a:pt x="2782226" y="1177957"/>
                </a:cubicBezTo>
                <a:cubicBezTo>
                  <a:pt x="2761118" y="1167688"/>
                  <a:pt x="2737442" y="1152855"/>
                  <a:pt x="2711198" y="1133457"/>
                </a:cubicBezTo>
                <a:lnTo>
                  <a:pt x="2649584" y="1099227"/>
                </a:lnTo>
                <a:cubicBezTo>
                  <a:pt x="2615353" y="1039894"/>
                  <a:pt x="2616494" y="991971"/>
                  <a:pt x="2653007" y="955459"/>
                </a:cubicBezTo>
                <a:cubicBezTo>
                  <a:pt x="2689519" y="918946"/>
                  <a:pt x="2729455" y="873306"/>
                  <a:pt x="2772813" y="818537"/>
                </a:cubicBezTo>
                <a:lnTo>
                  <a:pt x="2772813" y="804845"/>
                </a:lnTo>
                <a:cubicBezTo>
                  <a:pt x="2775380" y="793720"/>
                  <a:pt x="2782120" y="789174"/>
                  <a:pt x="2793031" y="791206"/>
                </a:cubicBezTo>
                <a:close/>
                <a:moveTo>
                  <a:pt x="8012009" y="784307"/>
                </a:moveTo>
                <a:cubicBezTo>
                  <a:pt x="7990330" y="791153"/>
                  <a:pt x="7978635" y="800566"/>
                  <a:pt x="7976923" y="812547"/>
                </a:cubicBezTo>
                <a:cubicBezTo>
                  <a:pt x="7975211" y="824527"/>
                  <a:pt x="7978920" y="840216"/>
                  <a:pt x="7988048" y="859614"/>
                </a:cubicBezTo>
                <a:cubicBezTo>
                  <a:pt x="7989189" y="866460"/>
                  <a:pt x="7990615" y="873591"/>
                  <a:pt x="7992327" y="881008"/>
                </a:cubicBezTo>
                <a:cubicBezTo>
                  <a:pt x="7994039" y="888424"/>
                  <a:pt x="7999459" y="893844"/>
                  <a:pt x="8008587" y="897267"/>
                </a:cubicBezTo>
                <a:cubicBezTo>
                  <a:pt x="8018855" y="889280"/>
                  <a:pt x="8023990" y="870453"/>
                  <a:pt x="8023990" y="840787"/>
                </a:cubicBezTo>
                <a:cubicBezTo>
                  <a:pt x="8023990" y="811120"/>
                  <a:pt x="8019997" y="792294"/>
                  <a:pt x="8012009" y="784307"/>
                </a:cubicBezTo>
                <a:close/>
                <a:moveTo>
                  <a:pt x="8107855" y="753499"/>
                </a:moveTo>
                <a:cubicBezTo>
                  <a:pt x="8103290" y="754640"/>
                  <a:pt x="8101294" y="757778"/>
                  <a:pt x="8101864" y="762913"/>
                </a:cubicBezTo>
                <a:cubicBezTo>
                  <a:pt x="8102435" y="768047"/>
                  <a:pt x="8105573" y="770614"/>
                  <a:pt x="8111278" y="770614"/>
                </a:cubicBezTo>
                <a:lnTo>
                  <a:pt x="8114701" y="756922"/>
                </a:lnTo>
                <a:close/>
                <a:moveTo>
                  <a:pt x="8265315" y="695307"/>
                </a:moveTo>
                <a:cubicBezTo>
                  <a:pt x="8243635" y="698730"/>
                  <a:pt x="8227947" y="703580"/>
                  <a:pt x="8218248" y="709855"/>
                </a:cubicBezTo>
                <a:cubicBezTo>
                  <a:pt x="8208549" y="716131"/>
                  <a:pt x="8203700" y="730679"/>
                  <a:pt x="8203700" y="753499"/>
                </a:cubicBezTo>
                <a:cubicBezTo>
                  <a:pt x="8203700" y="762627"/>
                  <a:pt x="8201703" y="770614"/>
                  <a:pt x="8197710" y="777461"/>
                </a:cubicBezTo>
                <a:cubicBezTo>
                  <a:pt x="8193716" y="784307"/>
                  <a:pt x="8190008" y="792294"/>
                  <a:pt x="8186585" y="801422"/>
                </a:cubicBezTo>
                <a:cubicBezTo>
                  <a:pt x="8178597" y="809409"/>
                  <a:pt x="8175174" y="816540"/>
                  <a:pt x="8176316" y="822816"/>
                </a:cubicBezTo>
                <a:cubicBezTo>
                  <a:pt x="8177457" y="829092"/>
                  <a:pt x="8183162" y="834511"/>
                  <a:pt x="8193431" y="839075"/>
                </a:cubicBezTo>
                <a:cubicBezTo>
                  <a:pt x="8205982" y="842498"/>
                  <a:pt x="8213399" y="849059"/>
                  <a:pt x="8215681" y="858758"/>
                </a:cubicBezTo>
                <a:cubicBezTo>
                  <a:pt x="8217962" y="868457"/>
                  <a:pt x="8216251" y="879011"/>
                  <a:pt x="8210546" y="890421"/>
                </a:cubicBezTo>
                <a:cubicBezTo>
                  <a:pt x="8204841" y="900690"/>
                  <a:pt x="8205126" y="907536"/>
                  <a:pt x="8211402" y="910959"/>
                </a:cubicBezTo>
                <a:cubicBezTo>
                  <a:pt x="8217678" y="914382"/>
                  <a:pt x="8226520" y="914382"/>
                  <a:pt x="8237930" y="910959"/>
                </a:cubicBezTo>
                <a:cubicBezTo>
                  <a:pt x="8259610" y="881293"/>
                  <a:pt x="8277866" y="843925"/>
                  <a:pt x="8292699" y="798855"/>
                </a:cubicBezTo>
                <a:cubicBezTo>
                  <a:pt x="8307533" y="753784"/>
                  <a:pt x="8305250" y="719269"/>
                  <a:pt x="8285853" y="695307"/>
                </a:cubicBezTo>
                <a:close/>
                <a:moveTo>
                  <a:pt x="2663275" y="626846"/>
                </a:moveTo>
                <a:cubicBezTo>
                  <a:pt x="2624481" y="634834"/>
                  <a:pt x="2589965" y="655087"/>
                  <a:pt x="2559728" y="687606"/>
                </a:cubicBezTo>
                <a:cubicBezTo>
                  <a:pt x="2529491" y="720124"/>
                  <a:pt x="2497828" y="752358"/>
                  <a:pt x="2464739" y="784307"/>
                </a:cubicBezTo>
                <a:cubicBezTo>
                  <a:pt x="2461316" y="787730"/>
                  <a:pt x="2459034" y="792579"/>
                  <a:pt x="2457893" y="798855"/>
                </a:cubicBezTo>
                <a:cubicBezTo>
                  <a:pt x="2456752" y="805130"/>
                  <a:pt x="2459034" y="811691"/>
                  <a:pt x="2464739" y="818537"/>
                </a:cubicBezTo>
                <a:cubicBezTo>
                  <a:pt x="2473867" y="816255"/>
                  <a:pt x="2480998" y="812547"/>
                  <a:pt x="2486133" y="807412"/>
                </a:cubicBezTo>
                <a:cubicBezTo>
                  <a:pt x="2491268" y="802278"/>
                  <a:pt x="2498969" y="794576"/>
                  <a:pt x="2509238" y="784307"/>
                </a:cubicBezTo>
                <a:cubicBezTo>
                  <a:pt x="2536623" y="777461"/>
                  <a:pt x="2575418" y="754355"/>
                  <a:pt x="2625622" y="714990"/>
                </a:cubicBezTo>
                <a:cubicBezTo>
                  <a:pt x="2675827" y="675625"/>
                  <a:pt x="2688378" y="646244"/>
                  <a:pt x="2663275" y="626846"/>
                </a:cubicBezTo>
                <a:close/>
                <a:moveTo>
                  <a:pt x="361667" y="626632"/>
                </a:moveTo>
                <a:cubicBezTo>
                  <a:pt x="367087" y="626490"/>
                  <a:pt x="372364" y="627417"/>
                  <a:pt x="377499" y="629414"/>
                </a:cubicBezTo>
                <a:cubicBezTo>
                  <a:pt x="387768" y="633407"/>
                  <a:pt x="400890" y="639398"/>
                  <a:pt x="416864" y="647385"/>
                </a:cubicBezTo>
                <a:cubicBezTo>
                  <a:pt x="448813" y="656513"/>
                  <a:pt x="475911" y="670490"/>
                  <a:pt x="498161" y="689317"/>
                </a:cubicBezTo>
                <a:cubicBezTo>
                  <a:pt x="520411" y="708144"/>
                  <a:pt x="521837" y="737525"/>
                  <a:pt x="502440" y="777461"/>
                </a:cubicBezTo>
                <a:lnTo>
                  <a:pt x="447672" y="880152"/>
                </a:lnTo>
                <a:cubicBezTo>
                  <a:pt x="399749" y="941767"/>
                  <a:pt x="355249" y="1000529"/>
                  <a:pt x="314173" y="1056439"/>
                </a:cubicBezTo>
                <a:cubicBezTo>
                  <a:pt x="273096" y="1112349"/>
                  <a:pt x="225173" y="1165406"/>
                  <a:pt x="170405" y="1215611"/>
                </a:cubicBezTo>
                <a:cubicBezTo>
                  <a:pt x="136174" y="1235008"/>
                  <a:pt x="110501" y="1237860"/>
                  <a:pt x="93386" y="1224168"/>
                </a:cubicBezTo>
                <a:cubicBezTo>
                  <a:pt x="76271" y="1210476"/>
                  <a:pt x="71136" y="1187085"/>
                  <a:pt x="77982" y="1153996"/>
                </a:cubicBezTo>
                <a:cubicBezTo>
                  <a:pt x="77982" y="1134598"/>
                  <a:pt x="75415" y="1118624"/>
                  <a:pt x="70281" y="1106073"/>
                </a:cubicBezTo>
                <a:cubicBezTo>
                  <a:pt x="65146" y="1093522"/>
                  <a:pt x="74559" y="1080971"/>
                  <a:pt x="98521" y="1068419"/>
                </a:cubicBezTo>
                <a:cubicBezTo>
                  <a:pt x="133892" y="1043317"/>
                  <a:pt x="164985" y="1011083"/>
                  <a:pt x="191799" y="971718"/>
                </a:cubicBezTo>
                <a:cubicBezTo>
                  <a:pt x="218613" y="932353"/>
                  <a:pt x="243430" y="893844"/>
                  <a:pt x="266250" y="856191"/>
                </a:cubicBezTo>
                <a:cubicBezTo>
                  <a:pt x="269673" y="844780"/>
                  <a:pt x="269388" y="837649"/>
                  <a:pt x="265394" y="834797"/>
                </a:cubicBezTo>
                <a:cubicBezTo>
                  <a:pt x="261401" y="831944"/>
                  <a:pt x="254840" y="832229"/>
                  <a:pt x="245712" y="835652"/>
                </a:cubicBezTo>
                <a:lnTo>
                  <a:pt x="105367" y="886998"/>
                </a:lnTo>
                <a:cubicBezTo>
                  <a:pt x="98521" y="889280"/>
                  <a:pt x="91104" y="891277"/>
                  <a:pt x="83117" y="892988"/>
                </a:cubicBezTo>
                <a:cubicBezTo>
                  <a:pt x="75130" y="894700"/>
                  <a:pt x="66572" y="894985"/>
                  <a:pt x="57444" y="893844"/>
                </a:cubicBezTo>
                <a:cubicBezTo>
                  <a:pt x="26637" y="875588"/>
                  <a:pt x="8381" y="850486"/>
                  <a:pt x="2675" y="818537"/>
                </a:cubicBezTo>
                <a:cubicBezTo>
                  <a:pt x="-3030" y="786589"/>
                  <a:pt x="393" y="758063"/>
                  <a:pt x="12944" y="732961"/>
                </a:cubicBezTo>
                <a:cubicBezTo>
                  <a:pt x="42611" y="715846"/>
                  <a:pt x="68854" y="710996"/>
                  <a:pt x="91675" y="718413"/>
                </a:cubicBezTo>
                <a:cubicBezTo>
                  <a:pt x="114495" y="725830"/>
                  <a:pt x="144161" y="722692"/>
                  <a:pt x="180674" y="709000"/>
                </a:cubicBezTo>
                <a:cubicBezTo>
                  <a:pt x="205776" y="694166"/>
                  <a:pt x="231164" y="681615"/>
                  <a:pt x="256837" y="671346"/>
                </a:cubicBezTo>
                <a:cubicBezTo>
                  <a:pt x="282509" y="661077"/>
                  <a:pt x="308468" y="649667"/>
                  <a:pt x="334711" y="637116"/>
                </a:cubicBezTo>
                <a:lnTo>
                  <a:pt x="344980" y="630269"/>
                </a:lnTo>
                <a:cubicBezTo>
                  <a:pt x="350685" y="627987"/>
                  <a:pt x="356248" y="626775"/>
                  <a:pt x="361667" y="626632"/>
                </a:cubicBezTo>
                <a:close/>
                <a:moveTo>
                  <a:pt x="1964974" y="537847"/>
                </a:moveTo>
                <a:cubicBezTo>
                  <a:pt x="1980948" y="536706"/>
                  <a:pt x="1996923" y="537847"/>
                  <a:pt x="2012897" y="541270"/>
                </a:cubicBezTo>
                <a:cubicBezTo>
                  <a:pt x="2033435" y="554962"/>
                  <a:pt x="2043419" y="572363"/>
                  <a:pt x="2042849" y="593472"/>
                </a:cubicBezTo>
                <a:cubicBezTo>
                  <a:pt x="2042278" y="614580"/>
                  <a:pt x="2037999" y="634834"/>
                  <a:pt x="2030012" y="654231"/>
                </a:cubicBezTo>
                <a:cubicBezTo>
                  <a:pt x="2003769" y="691884"/>
                  <a:pt x="1989792" y="730964"/>
                  <a:pt x="1988080" y="771470"/>
                </a:cubicBezTo>
                <a:cubicBezTo>
                  <a:pt x="1986368" y="811976"/>
                  <a:pt x="1992359" y="851626"/>
                  <a:pt x="2006051" y="890421"/>
                </a:cubicBezTo>
                <a:cubicBezTo>
                  <a:pt x="2016320" y="907536"/>
                  <a:pt x="2029442" y="922940"/>
                  <a:pt x="2045416" y="936632"/>
                </a:cubicBezTo>
                <a:cubicBezTo>
                  <a:pt x="2061390" y="950324"/>
                  <a:pt x="2077935" y="964587"/>
                  <a:pt x="2095050" y="979420"/>
                </a:cubicBezTo>
                <a:cubicBezTo>
                  <a:pt x="2109883" y="997677"/>
                  <a:pt x="2115588" y="1014792"/>
                  <a:pt x="2112165" y="1030766"/>
                </a:cubicBezTo>
                <a:cubicBezTo>
                  <a:pt x="2108742" y="1046740"/>
                  <a:pt x="2095050" y="1058150"/>
                  <a:pt x="2071089" y="1064996"/>
                </a:cubicBezTo>
                <a:lnTo>
                  <a:pt x="2012897" y="1071843"/>
                </a:lnTo>
                <a:cubicBezTo>
                  <a:pt x="2008333" y="1070701"/>
                  <a:pt x="2004054" y="1068705"/>
                  <a:pt x="2000061" y="1065852"/>
                </a:cubicBezTo>
                <a:cubicBezTo>
                  <a:pt x="1996067" y="1063000"/>
                  <a:pt x="1998064" y="1058150"/>
                  <a:pt x="2006051" y="1051304"/>
                </a:cubicBezTo>
                <a:cubicBezTo>
                  <a:pt x="2015179" y="1039894"/>
                  <a:pt x="2020314" y="1031051"/>
                  <a:pt x="2021455" y="1024776"/>
                </a:cubicBezTo>
                <a:cubicBezTo>
                  <a:pt x="2022596" y="1018500"/>
                  <a:pt x="2018602" y="1011369"/>
                  <a:pt x="2009474" y="1003382"/>
                </a:cubicBezTo>
                <a:cubicBezTo>
                  <a:pt x="1953564" y="952036"/>
                  <a:pt x="1921901" y="893844"/>
                  <a:pt x="1914484" y="828806"/>
                </a:cubicBezTo>
                <a:cubicBezTo>
                  <a:pt x="1907068" y="763768"/>
                  <a:pt x="1910206" y="703294"/>
                  <a:pt x="1923898" y="647385"/>
                </a:cubicBezTo>
                <a:cubicBezTo>
                  <a:pt x="1929603" y="622282"/>
                  <a:pt x="1924753" y="601459"/>
                  <a:pt x="1909350" y="584914"/>
                </a:cubicBezTo>
                <a:cubicBezTo>
                  <a:pt x="1893946" y="568369"/>
                  <a:pt x="1897654" y="554962"/>
                  <a:pt x="1920475" y="544693"/>
                </a:cubicBezTo>
                <a:cubicBezTo>
                  <a:pt x="1934167" y="541270"/>
                  <a:pt x="1949000" y="538988"/>
                  <a:pt x="1964974" y="537847"/>
                </a:cubicBezTo>
                <a:close/>
                <a:moveTo>
                  <a:pt x="8104432" y="503617"/>
                </a:moveTo>
                <a:cubicBezTo>
                  <a:pt x="8082752" y="509322"/>
                  <a:pt x="8061929" y="517024"/>
                  <a:pt x="8041961" y="526722"/>
                </a:cubicBezTo>
                <a:cubicBezTo>
                  <a:pt x="8021993" y="536421"/>
                  <a:pt x="8001740" y="549257"/>
                  <a:pt x="7981202" y="565232"/>
                </a:cubicBezTo>
                <a:cubicBezTo>
                  <a:pt x="7968651" y="576642"/>
                  <a:pt x="7965513" y="586626"/>
                  <a:pt x="7971789" y="595183"/>
                </a:cubicBezTo>
                <a:cubicBezTo>
                  <a:pt x="7978065" y="603741"/>
                  <a:pt x="7988048" y="608590"/>
                  <a:pt x="8001740" y="609731"/>
                </a:cubicBezTo>
                <a:cubicBezTo>
                  <a:pt x="8017714" y="604026"/>
                  <a:pt x="8046240" y="586340"/>
                  <a:pt x="8087316" y="556674"/>
                </a:cubicBezTo>
                <a:cubicBezTo>
                  <a:pt x="8128393" y="527007"/>
                  <a:pt x="8136380" y="509322"/>
                  <a:pt x="8111278" y="503617"/>
                </a:cubicBezTo>
                <a:close/>
                <a:moveTo>
                  <a:pt x="4231924" y="455694"/>
                </a:moveTo>
                <a:cubicBezTo>
                  <a:pt x="4215950" y="461399"/>
                  <a:pt x="4197694" y="470527"/>
                  <a:pt x="4177156" y="483078"/>
                </a:cubicBezTo>
                <a:cubicBezTo>
                  <a:pt x="4156617" y="495630"/>
                  <a:pt x="4145207" y="512745"/>
                  <a:pt x="4142925" y="534424"/>
                </a:cubicBezTo>
                <a:cubicBezTo>
                  <a:pt x="4136079" y="566373"/>
                  <a:pt x="4133797" y="592901"/>
                  <a:pt x="4136079" y="614010"/>
                </a:cubicBezTo>
                <a:cubicBezTo>
                  <a:pt x="4138361" y="635119"/>
                  <a:pt x="4140643" y="662218"/>
                  <a:pt x="4142925" y="695307"/>
                </a:cubicBezTo>
                <a:cubicBezTo>
                  <a:pt x="4147489" y="704436"/>
                  <a:pt x="4151768" y="710426"/>
                  <a:pt x="4155761" y="713278"/>
                </a:cubicBezTo>
                <a:cubicBezTo>
                  <a:pt x="4159755" y="716131"/>
                  <a:pt x="4166886" y="715846"/>
                  <a:pt x="4177156" y="712423"/>
                </a:cubicBezTo>
                <a:cubicBezTo>
                  <a:pt x="4202258" y="703294"/>
                  <a:pt x="4222796" y="692170"/>
                  <a:pt x="4238770" y="679048"/>
                </a:cubicBezTo>
                <a:cubicBezTo>
                  <a:pt x="4254744" y="665926"/>
                  <a:pt x="4261590" y="643962"/>
                  <a:pt x="4259308" y="613154"/>
                </a:cubicBezTo>
                <a:lnTo>
                  <a:pt x="4255886" y="503617"/>
                </a:lnTo>
                <a:cubicBezTo>
                  <a:pt x="4254744" y="494489"/>
                  <a:pt x="4253604" y="485360"/>
                  <a:pt x="4252463" y="476232"/>
                </a:cubicBezTo>
                <a:cubicBezTo>
                  <a:pt x="4251321" y="467104"/>
                  <a:pt x="4244475" y="460258"/>
                  <a:pt x="4231924" y="455694"/>
                </a:cubicBezTo>
                <a:close/>
                <a:moveTo>
                  <a:pt x="8190008" y="424887"/>
                </a:moveTo>
                <a:cubicBezTo>
                  <a:pt x="8220815" y="427169"/>
                  <a:pt x="8242495" y="439149"/>
                  <a:pt x="8255046" y="460829"/>
                </a:cubicBezTo>
                <a:cubicBezTo>
                  <a:pt x="8267597" y="482508"/>
                  <a:pt x="8259610" y="503617"/>
                  <a:pt x="8231084" y="524155"/>
                </a:cubicBezTo>
                <a:cubicBezTo>
                  <a:pt x="8219674" y="533283"/>
                  <a:pt x="8213399" y="541270"/>
                  <a:pt x="8212258" y="548116"/>
                </a:cubicBezTo>
                <a:cubicBezTo>
                  <a:pt x="8211116" y="554962"/>
                  <a:pt x="8210546" y="562949"/>
                  <a:pt x="8210546" y="572078"/>
                </a:cubicBezTo>
                <a:cubicBezTo>
                  <a:pt x="8211687" y="584629"/>
                  <a:pt x="8209120" y="593472"/>
                  <a:pt x="8202844" y="598606"/>
                </a:cubicBezTo>
                <a:cubicBezTo>
                  <a:pt x="8196568" y="603741"/>
                  <a:pt x="8187726" y="607449"/>
                  <a:pt x="8176316" y="609731"/>
                </a:cubicBezTo>
                <a:cubicBezTo>
                  <a:pt x="8134098" y="629128"/>
                  <a:pt x="8091595" y="647955"/>
                  <a:pt x="8048807" y="666211"/>
                </a:cubicBezTo>
                <a:cubicBezTo>
                  <a:pt x="8006019" y="684468"/>
                  <a:pt x="7964087" y="711282"/>
                  <a:pt x="7923010" y="746653"/>
                </a:cubicBezTo>
                <a:cubicBezTo>
                  <a:pt x="7924151" y="758063"/>
                  <a:pt x="7937558" y="758063"/>
                  <a:pt x="7963231" y="746653"/>
                </a:cubicBezTo>
                <a:cubicBezTo>
                  <a:pt x="7988903" y="735243"/>
                  <a:pt x="8007445" y="727256"/>
                  <a:pt x="8018855" y="722692"/>
                </a:cubicBezTo>
                <a:cubicBezTo>
                  <a:pt x="8034829" y="703294"/>
                  <a:pt x="8047381" y="692455"/>
                  <a:pt x="8056509" y="690173"/>
                </a:cubicBezTo>
                <a:cubicBezTo>
                  <a:pt x="8065637" y="687891"/>
                  <a:pt x="8079329" y="689602"/>
                  <a:pt x="8097585" y="695307"/>
                </a:cubicBezTo>
                <a:cubicBezTo>
                  <a:pt x="8129534" y="688461"/>
                  <a:pt x="8159200" y="679333"/>
                  <a:pt x="8186585" y="667923"/>
                </a:cubicBezTo>
                <a:cubicBezTo>
                  <a:pt x="8213969" y="656513"/>
                  <a:pt x="8244776" y="647385"/>
                  <a:pt x="8279007" y="640539"/>
                </a:cubicBezTo>
                <a:cubicBezTo>
                  <a:pt x="8315519" y="635975"/>
                  <a:pt x="8344615" y="641680"/>
                  <a:pt x="8366295" y="657654"/>
                </a:cubicBezTo>
                <a:cubicBezTo>
                  <a:pt x="8387974" y="673628"/>
                  <a:pt x="8391968" y="703294"/>
                  <a:pt x="8378275" y="746653"/>
                </a:cubicBezTo>
                <a:cubicBezTo>
                  <a:pt x="8362301" y="790012"/>
                  <a:pt x="8346898" y="831374"/>
                  <a:pt x="8332064" y="870739"/>
                </a:cubicBezTo>
                <a:cubicBezTo>
                  <a:pt x="8317231" y="910104"/>
                  <a:pt x="8293840" y="952036"/>
                  <a:pt x="8261892" y="996536"/>
                </a:cubicBezTo>
                <a:cubicBezTo>
                  <a:pt x="8248200" y="1012510"/>
                  <a:pt x="8235078" y="1017930"/>
                  <a:pt x="8222527" y="1012795"/>
                </a:cubicBezTo>
                <a:cubicBezTo>
                  <a:pt x="8209976" y="1007660"/>
                  <a:pt x="8202559" y="996536"/>
                  <a:pt x="8200277" y="979420"/>
                </a:cubicBezTo>
                <a:lnTo>
                  <a:pt x="8196854" y="948613"/>
                </a:lnTo>
                <a:cubicBezTo>
                  <a:pt x="8193431" y="924652"/>
                  <a:pt x="8186870" y="913241"/>
                  <a:pt x="8177171" y="914382"/>
                </a:cubicBezTo>
                <a:cubicBezTo>
                  <a:pt x="8167472" y="915523"/>
                  <a:pt x="8154636" y="920087"/>
                  <a:pt x="8138662" y="928075"/>
                </a:cubicBezTo>
                <a:cubicBezTo>
                  <a:pt x="8119265" y="939485"/>
                  <a:pt x="8110136" y="950895"/>
                  <a:pt x="8111278" y="962305"/>
                </a:cubicBezTo>
                <a:cubicBezTo>
                  <a:pt x="8112419" y="973715"/>
                  <a:pt x="8122688" y="980561"/>
                  <a:pt x="8142085" y="982843"/>
                </a:cubicBezTo>
                <a:cubicBezTo>
                  <a:pt x="8161482" y="986266"/>
                  <a:pt x="8174604" y="993683"/>
                  <a:pt x="8181450" y="1005093"/>
                </a:cubicBezTo>
                <a:cubicBezTo>
                  <a:pt x="8188296" y="1016503"/>
                  <a:pt x="8180880" y="1029625"/>
                  <a:pt x="8159200" y="1044458"/>
                </a:cubicBezTo>
                <a:lnTo>
                  <a:pt x="8124970" y="1061573"/>
                </a:lnTo>
                <a:cubicBezTo>
                  <a:pt x="8113560" y="1074125"/>
                  <a:pt x="8108710" y="1085535"/>
                  <a:pt x="8110422" y="1095804"/>
                </a:cubicBezTo>
                <a:cubicBezTo>
                  <a:pt x="8112133" y="1106073"/>
                  <a:pt x="8121547" y="1110637"/>
                  <a:pt x="8138662" y="1109496"/>
                </a:cubicBezTo>
                <a:cubicBezTo>
                  <a:pt x="8146649" y="1103791"/>
                  <a:pt x="8154066" y="1099797"/>
                  <a:pt x="8160912" y="1097515"/>
                </a:cubicBezTo>
                <a:cubicBezTo>
                  <a:pt x="8167758" y="1095233"/>
                  <a:pt x="8176316" y="1094663"/>
                  <a:pt x="8186585" y="1095804"/>
                </a:cubicBezTo>
                <a:cubicBezTo>
                  <a:pt x="8210546" y="1087817"/>
                  <a:pt x="8234507" y="1082682"/>
                  <a:pt x="8258469" y="1080400"/>
                </a:cubicBezTo>
                <a:cubicBezTo>
                  <a:pt x="8282430" y="1078118"/>
                  <a:pt x="8307533" y="1080971"/>
                  <a:pt x="8333776" y="1088958"/>
                </a:cubicBezTo>
                <a:cubicBezTo>
                  <a:pt x="8348609" y="1098086"/>
                  <a:pt x="8357452" y="1107785"/>
                  <a:pt x="8360304" y="1118054"/>
                </a:cubicBezTo>
                <a:cubicBezTo>
                  <a:pt x="8363157" y="1128323"/>
                  <a:pt x="8355455" y="1136880"/>
                  <a:pt x="8337199" y="1143727"/>
                </a:cubicBezTo>
                <a:cubicBezTo>
                  <a:pt x="8258469" y="1158560"/>
                  <a:pt x="8183732" y="1174534"/>
                  <a:pt x="8112989" y="1191649"/>
                </a:cubicBezTo>
                <a:cubicBezTo>
                  <a:pt x="8042247" y="1208764"/>
                  <a:pt x="7967509" y="1227021"/>
                  <a:pt x="7888779" y="1246418"/>
                </a:cubicBezTo>
                <a:cubicBezTo>
                  <a:pt x="7877369" y="1249841"/>
                  <a:pt x="7869953" y="1254120"/>
                  <a:pt x="7866530" y="1259254"/>
                </a:cubicBezTo>
                <a:cubicBezTo>
                  <a:pt x="7863107" y="1264389"/>
                  <a:pt x="7868241" y="1271520"/>
                  <a:pt x="7881933" y="1280648"/>
                </a:cubicBezTo>
                <a:cubicBezTo>
                  <a:pt x="7908177" y="1301187"/>
                  <a:pt x="7931567" y="1312312"/>
                  <a:pt x="7952106" y="1314023"/>
                </a:cubicBezTo>
                <a:cubicBezTo>
                  <a:pt x="7972645" y="1315735"/>
                  <a:pt x="7997176" y="1309174"/>
                  <a:pt x="8025701" y="1294341"/>
                </a:cubicBezTo>
                <a:cubicBezTo>
                  <a:pt x="8058791" y="1278366"/>
                  <a:pt x="8091025" y="1266386"/>
                  <a:pt x="8122403" y="1258399"/>
                </a:cubicBezTo>
                <a:cubicBezTo>
                  <a:pt x="8153780" y="1250411"/>
                  <a:pt x="8185443" y="1252123"/>
                  <a:pt x="8217392" y="1263533"/>
                </a:cubicBezTo>
                <a:cubicBezTo>
                  <a:pt x="8237930" y="1263533"/>
                  <a:pt x="8256187" y="1261536"/>
                  <a:pt x="8272161" y="1257543"/>
                </a:cubicBezTo>
                <a:cubicBezTo>
                  <a:pt x="8288135" y="1253549"/>
                  <a:pt x="8307533" y="1246418"/>
                  <a:pt x="8330353" y="1236149"/>
                </a:cubicBezTo>
                <a:cubicBezTo>
                  <a:pt x="8364583" y="1215611"/>
                  <a:pt x="8396246" y="1205341"/>
                  <a:pt x="8425342" y="1205341"/>
                </a:cubicBezTo>
                <a:cubicBezTo>
                  <a:pt x="8454438" y="1205341"/>
                  <a:pt x="8487813" y="1214469"/>
                  <a:pt x="8525466" y="1232726"/>
                </a:cubicBezTo>
                <a:cubicBezTo>
                  <a:pt x="8557415" y="1262392"/>
                  <a:pt x="8582517" y="1292629"/>
                  <a:pt x="8600773" y="1323436"/>
                </a:cubicBezTo>
                <a:cubicBezTo>
                  <a:pt x="8619030" y="1354244"/>
                  <a:pt x="8629299" y="1386763"/>
                  <a:pt x="8631581" y="1420993"/>
                </a:cubicBezTo>
                <a:cubicBezTo>
                  <a:pt x="8631581" y="1427839"/>
                  <a:pt x="8629869" y="1435256"/>
                  <a:pt x="8626446" y="1443243"/>
                </a:cubicBezTo>
                <a:cubicBezTo>
                  <a:pt x="8623023" y="1451230"/>
                  <a:pt x="8617889" y="1456365"/>
                  <a:pt x="8611043" y="1458647"/>
                </a:cubicBezTo>
                <a:cubicBezTo>
                  <a:pt x="8591645" y="1447237"/>
                  <a:pt x="8570822" y="1438109"/>
                  <a:pt x="8548572" y="1431262"/>
                </a:cubicBezTo>
                <a:cubicBezTo>
                  <a:pt x="8526322" y="1424416"/>
                  <a:pt x="8508351" y="1411865"/>
                  <a:pt x="8494659" y="1393609"/>
                </a:cubicBezTo>
                <a:cubicBezTo>
                  <a:pt x="8487813" y="1369648"/>
                  <a:pt x="8479541" y="1348539"/>
                  <a:pt x="8469842" y="1330283"/>
                </a:cubicBezTo>
                <a:cubicBezTo>
                  <a:pt x="8460143" y="1312026"/>
                  <a:pt x="8443313" y="1293200"/>
                  <a:pt x="8419352" y="1273802"/>
                </a:cubicBezTo>
                <a:cubicBezTo>
                  <a:pt x="8405660" y="1262392"/>
                  <a:pt x="8393679" y="1257258"/>
                  <a:pt x="8383410" y="1258399"/>
                </a:cubicBezTo>
                <a:cubicBezTo>
                  <a:pt x="8373141" y="1259540"/>
                  <a:pt x="8363442" y="1269238"/>
                  <a:pt x="8354314" y="1287494"/>
                </a:cubicBezTo>
                <a:cubicBezTo>
                  <a:pt x="8331494" y="1327430"/>
                  <a:pt x="8304965" y="1346257"/>
                  <a:pt x="8274728" y="1343975"/>
                </a:cubicBezTo>
                <a:cubicBezTo>
                  <a:pt x="8244491" y="1341693"/>
                  <a:pt x="8211687" y="1334276"/>
                  <a:pt x="8176316" y="1321725"/>
                </a:cubicBezTo>
                <a:cubicBezTo>
                  <a:pt x="8156918" y="1308033"/>
                  <a:pt x="8140088" y="1301472"/>
                  <a:pt x="8125826" y="1302042"/>
                </a:cubicBezTo>
                <a:cubicBezTo>
                  <a:pt x="8111563" y="1302613"/>
                  <a:pt x="8095304" y="1314879"/>
                  <a:pt x="8077047" y="1338840"/>
                </a:cubicBezTo>
                <a:cubicBezTo>
                  <a:pt x="8049663" y="1371930"/>
                  <a:pt x="8020853" y="1390756"/>
                  <a:pt x="7990615" y="1395320"/>
                </a:cubicBezTo>
                <a:cubicBezTo>
                  <a:pt x="7960378" y="1399884"/>
                  <a:pt x="7928715" y="1387904"/>
                  <a:pt x="7895625" y="1359378"/>
                </a:cubicBezTo>
                <a:cubicBezTo>
                  <a:pt x="7878511" y="1346827"/>
                  <a:pt x="7860254" y="1334561"/>
                  <a:pt x="7840857" y="1322581"/>
                </a:cubicBezTo>
                <a:cubicBezTo>
                  <a:pt x="7821460" y="1310600"/>
                  <a:pt x="7803203" y="1306892"/>
                  <a:pt x="7786088" y="1311456"/>
                </a:cubicBezTo>
                <a:cubicBezTo>
                  <a:pt x="7758704" y="1327430"/>
                  <a:pt x="7732461" y="1348254"/>
                  <a:pt x="7707358" y="1373926"/>
                </a:cubicBezTo>
                <a:cubicBezTo>
                  <a:pt x="7682255" y="1399599"/>
                  <a:pt x="7654871" y="1422134"/>
                  <a:pt x="7625205" y="1441532"/>
                </a:cubicBezTo>
                <a:cubicBezTo>
                  <a:pt x="7608090" y="1456365"/>
                  <a:pt x="7588977" y="1467204"/>
                  <a:pt x="7567869" y="1474051"/>
                </a:cubicBezTo>
                <a:cubicBezTo>
                  <a:pt x="7546761" y="1480897"/>
                  <a:pt x="7527078" y="1480326"/>
                  <a:pt x="7508821" y="1472339"/>
                </a:cubicBezTo>
                <a:cubicBezTo>
                  <a:pt x="7487142" y="1447237"/>
                  <a:pt x="7478014" y="1423846"/>
                  <a:pt x="7481437" y="1402167"/>
                </a:cubicBezTo>
                <a:cubicBezTo>
                  <a:pt x="7484860" y="1380487"/>
                  <a:pt x="7490565" y="1357096"/>
                  <a:pt x="7498553" y="1331994"/>
                </a:cubicBezTo>
                <a:cubicBezTo>
                  <a:pt x="7505399" y="1312597"/>
                  <a:pt x="7516238" y="1303469"/>
                  <a:pt x="7531071" y="1304610"/>
                </a:cubicBezTo>
                <a:cubicBezTo>
                  <a:pt x="7545905" y="1305751"/>
                  <a:pt x="7560167" y="1311456"/>
                  <a:pt x="7573859" y="1321725"/>
                </a:cubicBezTo>
                <a:cubicBezTo>
                  <a:pt x="7592115" y="1345686"/>
                  <a:pt x="7611799" y="1353673"/>
                  <a:pt x="7632907" y="1345686"/>
                </a:cubicBezTo>
                <a:cubicBezTo>
                  <a:pt x="7654015" y="1337699"/>
                  <a:pt x="7676551" y="1329712"/>
                  <a:pt x="7700512" y="1321725"/>
                </a:cubicBezTo>
                <a:cubicBezTo>
                  <a:pt x="7707358" y="1311456"/>
                  <a:pt x="7709925" y="1304610"/>
                  <a:pt x="7708214" y="1301187"/>
                </a:cubicBezTo>
                <a:cubicBezTo>
                  <a:pt x="7706503" y="1297764"/>
                  <a:pt x="7701653" y="1294341"/>
                  <a:pt x="7693666" y="1290918"/>
                </a:cubicBezTo>
                <a:cubicBezTo>
                  <a:pt x="7674269" y="1276084"/>
                  <a:pt x="7665426" y="1261822"/>
                  <a:pt x="7667137" y="1248129"/>
                </a:cubicBezTo>
                <a:cubicBezTo>
                  <a:pt x="7668849" y="1234437"/>
                  <a:pt x="7676551" y="1220174"/>
                  <a:pt x="7690243" y="1205341"/>
                </a:cubicBezTo>
                <a:cubicBezTo>
                  <a:pt x="7695948" y="1201918"/>
                  <a:pt x="7701938" y="1202774"/>
                  <a:pt x="7708214" y="1207909"/>
                </a:cubicBezTo>
                <a:cubicBezTo>
                  <a:pt x="7714489" y="1213043"/>
                  <a:pt x="7722191" y="1219034"/>
                  <a:pt x="7731319" y="1225880"/>
                </a:cubicBezTo>
                <a:cubicBezTo>
                  <a:pt x="7759845" y="1219034"/>
                  <a:pt x="7786944" y="1210761"/>
                  <a:pt x="7812617" y="1201063"/>
                </a:cubicBezTo>
                <a:cubicBezTo>
                  <a:pt x="7838289" y="1191364"/>
                  <a:pt x="7865959" y="1180239"/>
                  <a:pt x="7895625" y="1167688"/>
                </a:cubicBezTo>
                <a:cubicBezTo>
                  <a:pt x="7913882" y="1164265"/>
                  <a:pt x="7930427" y="1161412"/>
                  <a:pt x="7945260" y="1159130"/>
                </a:cubicBezTo>
                <a:cubicBezTo>
                  <a:pt x="7960093" y="1156848"/>
                  <a:pt x="7975497" y="1151714"/>
                  <a:pt x="7991471" y="1143727"/>
                </a:cubicBezTo>
                <a:cubicBezTo>
                  <a:pt x="8005163" y="1138021"/>
                  <a:pt x="8011153" y="1132316"/>
                  <a:pt x="8009442" y="1126611"/>
                </a:cubicBezTo>
                <a:cubicBezTo>
                  <a:pt x="8007731" y="1120906"/>
                  <a:pt x="8000599" y="1118624"/>
                  <a:pt x="7988048" y="1119765"/>
                </a:cubicBezTo>
                <a:cubicBezTo>
                  <a:pt x="7960663" y="1128893"/>
                  <a:pt x="7936987" y="1134884"/>
                  <a:pt x="7917020" y="1137736"/>
                </a:cubicBezTo>
                <a:cubicBezTo>
                  <a:pt x="7897052" y="1140589"/>
                  <a:pt x="7873946" y="1140303"/>
                  <a:pt x="7847703" y="1136880"/>
                </a:cubicBezTo>
                <a:cubicBezTo>
                  <a:pt x="7835152" y="1131175"/>
                  <a:pt x="7828306" y="1124614"/>
                  <a:pt x="7827165" y="1117198"/>
                </a:cubicBezTo>
                <a:cubicBezTo>
                  <a:pt x="7826023" y="1109781"/>
                  <a:pt x="7832869" y="1103791"/>
                  <a:pt x="7847703" y="1099227"/>
                </a:cubicBezTo>
                <a:cubicBezTo>
                  <a:pt x="7872805" y="1086676"/>
                  <a:pt x="7896767" y="1075551"/>
                  <a:pt x="7919587" y="1065852"/>
                </a:cubicBezTo>
                <a:cubicBezTo>
                  <a:pt x="7942407" y="1056154"/>
                  <a:pt x="7967509" y="1044458"/>
                  <a:pt x="7994894" y="1030766"/>
                </a:cubicBezTo>
                <a:cubicBezTo>
                  <a:pt x="8005163" y="1023920"/>
                  <a:pt x="8009442" y="1017359"/>
                  <a:pt x="8007731" y="1011083"/>
                </a:cubicBezTo>
                <a:cubicBezTo>
                  <a:pt x="8006019" y="1004808"/>
                  <a:pt x="8000599" y="1003382"/>
                  <a:pt x="7991471" y="1006805"/>
                </a:cubicBezTo>
                <a:cubicBezTo>
                  <a:pt x="7975497" y="1013651"/>
                  <a:pt x="7961519" y="1019070"/>
                  <a:pt x="7949539" y="1023064"/>
                </a:cubicBezTo>
                <a:cubicBezTo>
                  <a:pt x="7937558" y="1027058"/>
                  <a:pt x="7924151" y="1028484"/>
                  <a:pt x="7909318" y="1027343"/>
                </a:cubicBezTo>
                <a:cubicBezTo>
                  <a:pt x="7897907" y="1025061"/>
                  <a:pt x="7890777" y="1025917"/>
                  <a:pt x="7887924" y="1029910"/>
                </a:cubicBezTo>
                <a:cubicBezTo>
                  <a:pt x="7885071" y="1033904"/>
                  <a:pt x="7883075" y="1039894"/>
                  <a:pt x="7881933" y="1047881"/>
                </a:cubicBezTo>
                <a:cubicBezTo>
                  <a:pt x="7880793" y="1061573"/>
                  <a:pt x="7877655" y="1069275"/>
                  <a:pt x="7872520" y="1070987"/>
                </a:cubicBezTo>
                <a:cubicBezTo>
                  <a:pt x="7867385" y="1072698"/>
                  <a:pt x="7857972" y="1071843"/>
                  <a:pt x="7844280" y="1068419"/>
                </a:cubicBezTo>
                <a:cubicBezTo>
                  <a:pt x="7807767" y="1059291"/>
                  <a:pt x="7780383" y="1040465"/>
                  <a:pt x="7762127" y="1011939"/>
                </a:cubicBezTo>
                <a:cubicBezTo>
                  <a:pt x="7743871" y="983414"/>
                  <a:pt x="7724473" y="954318"/>
                  <a:pt x="7703935" y="924652"/>
                </a:cubicBezTo>
                <a:lnTo>
                  <a:pt x="7700512" y="842498"/>
                </a:lnTo>
                <a:cubicBezTo>
                  <a:pt x="7701653" y="808268"/>
                  <a:pt x="7710211" y="786589"/>
                  <a:pt x="7726185" y="777461"/>
                </a:cubicBezTo>
                <a:cubicBezTo>
                  <a:pt x="7742159" y="768332"/>
                  <a:pt x="7765550" y="760345"/>
                  <a:pt x="7796357" y="753499"/>
                </a:cubicBezTo>
                <a:cubicBezTo>
                  <a:pt x="7815755" y="750076"/>
                  <a:pt x="7829732" y="743801"/>
                  <a:pt x="7838289" y="734672"/>
                </a:cubicBezTo>
                <a:cubicBezTo>
                  <a:pt x="7846847" y="725544"/>
                  <a:pt x="7845421" y="711282"/>
                  <a:pt x="7834011" y="691884"/>
                </a:cubicBezTo>
                <a:lnTo>
                  <a:pt x="7823741" y="674769"/>
                </a:lnTo>
                <a:cubicBezTo>
                  <a:pt x="7807767" y="633693"/>
                  <a:pt x="7804915" y="599177"/>
                  <a:pt x="7815184" y="571222"/>
                </a:cubicBezTo>
                <a:cubicBezTo>
                  <a:pt x="7825453" y="543267"/>
                  <a:pt x="7853408" y="525296"/>
                  <a:pt x="7899049" y="517309"/>
                </a:cubicBezTo>
                <a:cubicBezTo>
                  <a:pt x="7949253" y="492207"/>
                  <a:pt x="7997461" y="471953"/>
                  <a:pt x="8043673" y="456550"/>
                </a:cubicBezTo>
                <a:cubicBezTo>
                  <a:pt x="8089884" y="441146"/>
                  <a:pt x="8138662" y="430592"/>
                  <a:pt x="8190008" y="424887"/>
                </a:cubicBezTo>
                <a:close/>
                <a:moveTo>
                  <a:pt x="4550267" y="335887"/>
                </a:moveTo>
                <a:cubicBezTo>
                  <a:pt x="4500063" y="342733"/>
                  <a:pt x="4471252" y="356140"/>
                  <a:pt x="4463835" y="376108"/>
                </a:cubicBezTo>
                <a:cubicBezTo>
                  <a:pt x="4456419" y="396076"/>
                  <a:pt x="4460127" y="428310"/>
                  <a:pt x="4474960" y="472809"/>
                </a:cubicBezTo>
                <a:cubicBezTo>
                  <a:pt x="4484088" y="481937"/>
                  <a:pt x="4492076" y="485075"/>
                  <a:pt x="4498922" y="482223"/>
                </a:cubicBezTo>
                <a:cubicBezTo>
                  <a:pt x="4505768" y="479370"/>
                  <a:pt x="4513755" y="473950"/>
                  <a:pt x="4522883" y="465963"/>
                </a:cubicBezTo>
                <a:cubicBezTo>
                  <a:pt x="4544562" y="442002"/>
                  <a:pt x="4562818" y="415188"/>
                  <a:pt x="4577652" y="385522"/>
                </a:cubicBezTo>
                <a:cubicBezTo>
                  <a:pt x="4592485" y="355855"/>
                  <a:pt x="4583357" y="339310"/>
                  <a:pt x="4550267" y="335887"/>
                </a:cubicBezTo>
                <a:close/>
                <a:moveTo>
                  <a:pt x="613850" y="264859"/>
                </a:moveTo>
                <a:cubicBezTo>
                  <a:pt x="617308" y="265144"/>
                  <a:pt x="620963" y="266000"/>
                  <a:pt x="624814" y="267426"/>
                </a:cubicBezTo>
                <a:cubicBezTo>
                  <a:pt x="640218" y="273131"/>
                  <a:pt x="654195" y="277696"/>
                  <a:pt x="666746" y="281119"/>
                </a:cubicBezTo>
                <a:cubicBezTo>
                  <a:pt x="696413" y="279978"/>
                  <a:pt x="725509" y="290247"/>
                  <a:pt x="754034" y="311926"/>
                </a:cubicBezTo>
                <a:cubicBezTo>
                  <a:pt x="782560" y="333605"/>
                  <a:pt x="784271" y="362131"/>
                  <a:pt x="759169" y="397502"/>
                </a:cubicBezTo>
                <a:cubicBezTo>
                  <a:pt x="735207" y="428310"/>
                  <a:pt x="721230" y="459973"/>
                  <a:pt x="717236" y="492492"/>
                </a:cubicBezTo>
                <a:cubicBezTo>
                  <a:pt x="713243" y="525011"/>
                  <a:pt x="710105" y="559526"/>
                  <a:pt x="707823" y="596039"/>
                </a:cubicBezTo>
                <a:cubicBezTo>
                  <a:pt x="706682" y="605167"/>
                  <a:pt x="708394" y="610302"/>
                  <a:pt x="712958" y="611443"/>
                </a:cubicBezTo>
                <a:cubicBezTo>
                  <a:pt x="717522" y="612584"/>
                  <a:pt x="724938" y="609731"/>
                  <a:pt x="735207" y="602885"/>
                </a:cubicBezTo>
                <a:cubicBezTo>
                  <a:pt x="780848" y="565232"/>
                  <a:pt x="824207" y="522443"/>
                  <a:pt x="865283" y="474521"/>
                </a:cubicBezTo>
                <a:cubicBezTo>
                  <a:pt x="906360" y="426598"/>
                  <a:pt x="947436" y="376964"/>
                  <a:pt x="988513" y="325618"/>
                </a:cubicBezTo>
                <a:cubicBezTo>
                  <a:pt x="1014756" y="303939"/>
                  <a:pt x="1036721" y="298804"/>
                  <a:pt x="1054407" y="310215"/>
                </a:cubicBezTo>
                <a:cubicBezTo>
                  <a:pt x="1072092" y="321625"/>
                  <a:pt x="1076371" y="342733"/>
                  <a:pt x="1067243" y="373541"/>
                </a:cubicBezTo>
                <a:cubicBezTo>
                  <a:pt x="1026167" y="442002"/>
                  <a:pt x="982523" y="501049"/>
                  <a:pt x="936311" y="550684"/>
                </a:cubicBezTo>
                <a:cubicBezTo>
                  <a:pt x="890100" y="600318"/>
                  <a:pt x="835617" y="651949"/>
                  <a:pt x="772861" y="705577"/>
                </a:cubicBezTo>
                <a:cubicBezTo>
                  <a:pt x="758028" y="714705"/>
                  <a:pt x="750896" y="722692"/>
                  <a:pt x="751467" y="729538"/>
                </a:cubicBezTo>
                <a:cubicBezTo>
                  <a:pt x="752037" y="736384"/>
                  <a:pt x="758028" y="744371"/>
                  <a:pt x="769438" y="753499"/>
                </a:cubicBezTo>
                <a:cubicBezTo>
                  <a:pt x="824207" y="808268"/>
                  <a:pt x="876979" y="850771"/>
                  <a:pt x="927754" y="881008"/>
                </a:cubicBezTo>
                <a:cubicBezTo>
                  <a:pt x="978529" y="911245"/>
                  <a:pt x="1034154" y="938344"/>
                  <a:pt x="1094627" y="962305"/>
                </a:cubicBezTo>
                <a:cubicBezTo>
                  <a:pt x="1134563" y="969151"/>
                  <a:pt x="1174499" y="976283"/>
                  <a:pt x="1214434" y="983699"/>
                </a:cubicBezTo>
                <a:cubicBezTo>
                  <a:pt x="1254369" y="991116"/>
                  <a:pt x="1296587" y="1003382"/>
                  <a:pt x="1341087" y="1020497"/>
                </a:cubicBezTo>
                <a:cubicBezTo>
                  <a:pt x="1371894" y="1035330"/>
                  <a:pt x="1389009" y="1053301"/>
                  <a:pt x="1392433" y="1074410"/>
                </a:cubicBezTo>
                <a:cubicBezTo>
                  <a:pt x="1395856" y="1095519"/>
                  <a:pt x="1381022" y="1110637"/>
                  <a:pt x="1347933" y="1119765"/>
                </a:cubicBezTo>
                <a:cubicBezTo>
                  <a:pt x="1281754" y="1126611"/>
                  <a:pt x="1221280" y="1130034"/>
                  <a:pt x="1166511" y="1130034"/>
                </a:cubicBezTo>
                <a:cubicBezTo>
                  <a:pt x="1111743" y="1130034"/>
                  <a:pt x="1050128" y="1112919"/>
                  <a:pt x="981667" y="1078689"/>
                </a:cubicBezTo>
                <a:cubicBezTo>
                  <a:pt x="934885" y="1044458"/>
                  <a:pt x="891526" y="1009087"/>
                  <a:pt x="851591" y="972574"/>
                </a:cubicBezTo>
                <a:cubicBezTo>
                  <a:pt x="811656" y="936062"/>
                  <a:pt x="769438" y="897267"/>
                  <a:pt x="724938" y="856191"/>
                </a:cubicBezTo>
                <a:cubicBezTo>
                  <a:pt x="715810" y="843639"/>
                  <a:pt x="708679" y="837649"/>
                  <a:pt x="703544" y="838220"/>
                </a:cubicBezTo>
                <a:cubicBezTo>
                  <a:pt x="698410" y="838790"/>
                  <a:pt x="695272" y="845921"/>
                  <a:pt x="694131" y="859614"/>
                </a:cubicBezTo>
                <a:cubicBezTo>
                  <a:pt x="690708" y="898408"/>
                  <a:pt x="689281" y="936062"/>
                  <a:pt x="689852" y="972574"/>
                </a:cubicBezTo>
                <a:cubicBezTo>
                  <a:pt x="690422" y="1009087"/>
                  <a:pt x="692990" y="1049022"/>
                  <a:pt x="697554" y="1092381"/>
                </a:cubicBezTo>
                <a:cubicBezTo>
                  <a:pt x="698695" y="1146009"/>
                  <a:pt x="703259" y="1197925"/>
                  <a:pt x="711246" y="1248129"/>
                </a:cubicBezTo>
                <a:cubicBezTo>
                  <a:pt x="719233" y="1298334"/>
                  <a:pt x="718092" y="1352532"/>
                  <a:pt x="707823" y="1410724"/>
                </a:cubicBezTo>
                <a:cubicBezTo>
                  <a:pt x="704400" y="1439249"/>
                  <a:pt x="695557" y="1453798"/>
                  <a:pt x="681294" y="1454368"/>
                </a:cubicBezTo>
                <a:cubicBezTo>
                  <a:pt x="667032" y="1454938"/>
                  <a:pt x="649631" y="1448378"/>
                  <a:pt x="629093" y="1434686"/>
                </a:cubicBezTo>
                <a:cubicBezTo>
                  <a:pt x="599426" y="1395891"/>
                  <a:pt x="570331" y="1367651"/>
                  <a:pt x="541805" y="1349965"/>
                </a:cubicBezTo>
                <a:cubicBezTo>
                  <a:pt x="513280" y="1332279"/>
                  <a:pt x="484184" y="1309174"/>
                  <a:pt x="454517" y="1280648"/>
                </a:cubicBezTo>
                <a:cubicBezTo>
                  <a:pt x="425992" y="1254405"/>
                  <a:pt x="415438" y="1234437"/>
                  <a:pt x="422854" y="1220745"/>
                </a:cubicBezTo>
                <a:cubicBezTo>
                  <a:pt x="430271" y="1207053"/>
                  <a:pt x="448813" y="1198495"/>
                  <a:pt x="478479" y="1195072"/>
                </a:cubicBezTo>
                <a:cubicBezTo>
                  <a:pt x="505863" y="1193931"/>
                  <a:pt x="526972" y="1189938"/>
                  <a:pt x="541805" y="1183092"/>
                </a:cubicBezTo>
                <a:cubicBezTo>
                  <a:pt x="556638" y="1176245"/>
                  <a:pt x="565196" y="1155137"/>
                  <a:pt x="567478" y="1119765"/>
                </a:cubicBezTo>
                <a:lnTo>
                  <a:pt x="564055" y="702153"/>
                </a:lnTo>
                <a:cubicBezTo>
                  <a:pt x="565196" y="689602"/>
                  <a:pt x="564055" y="678763"/>
                  <a:pt x="560632" y="669635"/>
                </a:cubicBezTo>
                <a:cubicBezTo>
                  <a:pt x="557209" y="660506"/>
                  <a:pt x="550363" y="650808"/>
                  <a:pt x="540094" y="640539"/>
                </a:cubicBezTo>
                <a:cubicBezTo>
                  <a:pt x="533248" y="637116"/>
                  <a:pt x="530395" y="633407"/>
                  <a:pt x="531536" y="629414"/>
                </a:cubicBezTo>
                <a:cubicBezTo>
                  <a:pt x="532677" y="625420"/>
                  <a:pt x="536671" y="624564"/>
                  <a:pt x="543517" y="626846"/>
                </a:cubicBezTo>
                <a:cubicBezTo>
                  <a:pt x="554927" y="620000"/>
                  <a:pt x="562914" y="613725"/>
                  <a:pt x="567478" y="608020"/>
                </a:cubicBezTo>
                <a:cubicBezTo>
                  <a:pt x="572042" y="602314"/>
                  <a:pt x="575465" y="593757"/>
                  <a:pt x="577747" y="582347"/>
                </a:cubicBezTo>
                <a:lnTo>
                  <a:pt x="577747" y="493348"/>
                </a:lnTo>
                <a:cubicBezTo>
                  <a:pt x="580029" y="481937"/>
                  <a:pt x="578603" y="474806"/>
                  <a:pt x="573468" y="471953"/>
                </a:cubicBezTo>
                <a:cubicBezTo>
                  <a:pt x="568334" y="469101"/>
                  <a:pt x="561773" y="469386"/>
                  <a:pt x="553786" y="472809"/>
                </a:cubicBezTo>
                <a:cubicBezTo>
                  <a:pt x="511568" y="484219"/>
                  <a:pt x="471918" y="488498"/>
                  <a:pt x="434835" y="485646"/>
                </a:cubicBezTo>
                <a:cubicBezTo>
                  <a:pt x="397752" y="482793"/>
                  <a:pt x="358672" y="461399"/>
                  <a:pt x="317596" y="421464"/>
                </a:cubicBezTo>
                <a:cubicBezTo>
                  <a:pt x="307327" y="414617"/>
                  <a:pt x="301621" y="408627"/>
                  <a:pt x="300481" y="403493"/>
                </a:cubicBezTo>
                <a:cubicBezTo>
                  <a:pt x="299339" y="398358"/>
                  <a:pt x="305044" y="391797"/>
                  <a:pt x="317596" y="383810"/>
                </a:cubicBezTo>
                <a:cubicBezTo>
                  <a:pt x="356390" y="366695"/>
                  <a:pt x="394044" y="352432"/>
                  <a:pt x="430556" y="341022"/>
                </a:cubicBezTo>
                <a:cubicBezTo>
                  <a:pt x="467069" y="329612"/>
                  <a:pt x="507004" y="317631"/>
                  <a:pt x="550363" y="305080"/>
                </a:cubicBezTo>
                <a:cubicBezTo>
                  <a:pt x="557209" y="300516"/>
                  <a:pt x="562629" y="296808"/>
                  <a:pt x="566622" y="293955"/>
                </a:cubicBezTo>
                <a:cubicBezTo>
                  <a:pt x="570616" y="291102"/>
                  <a:pt x="577747" y="285683"/>
                  <a:pt x="588017" y="277696"/>
                </a:cubicBezTo>
                <a:cubicBezTo>
                  <a:pt x="594863" y="268282"/>
                  <a:pt x="603474" y="264003"/>
                  <a:pt x="613850" y="264859"/>
                </a:cubicBezTo>
                <a:close/>
                <a:moveTo>
                  <a:pt x="6392760" y="92851"/>
                </a:moveTo>
                <a:lnTo>
                  <a:pt x="6461220" y="96274"/>
                </a:lnTo>
                <a:cubicBezTo>
                  <a:pt x="6487464" y="97415"/>
                  <a:pt x="6508002" y="106258"/>
                  <a:pt x="6522835" y="122803"/>
                </a:cubicBezTo>
                <a:cubicBezTo>
                  <a:pt x="6537669" y="139347"/>
                  <a:pt x="6551361" y="160171"/>
                  <a:pt x="6563912" y="185273"/>
                </a:cubicBezTo>
                <a:cubicBezTo>
                  <a:pt x="6563912" y="197824"/>
                  <a:pt x="6560489" y="208379"/>
                  <a:pt x="6553643" y="216936"/>
                </a:cubicBezTo>
                <a:cubicBezTo>
                  <a:pt x="6546797" y="225494"/>
                  <a:pt x="6536528" y="230914"/>
                  <a:pt x="6522835" y="233196"/>
                </a:cubicBezTo>
                <a:lnTo>
                  <a:pt x="6368798" y="308503"/>
                </a:lnTo>
                <a:cubicBezTo>
                  <a:pt x="6356247" y="311926"/>
                  <a:pt x="6348830" y="318202"/>
                  <a:pt x="6346548" y="327330"/>
                </a:cubicBezTo>
                <a:cubicBezTo>
                  <a:pt x="6344267" y="336458"/>
                  <a:pt x="6345978" y="346157"/>
                  <a:pt x="6351683" y="356426"/>
                </a:cubicBezTo>
                <a:cubicBezTo>
                  <a:pt x="6358529" y="379246"/>
                  <a:pt x="6364234" y="399784"/>
                  <a:pt x="6368798" y="418040"/>
                </a:cubicBezTo>
                <a:cubicBezTo>
                  <a:pt x="6373362" y="436297"/>
                  <a:pt x="6375644" y="456835"/>
                  <a:pt x="6375644" y="479655"/>
                </a:cubicBezTo>
                <a:cubicBezTo>
                  <a:pt x="6377926" y="494489"/>
                  <a:pt x="6383061" y="503617"/>
                  <a:pt x="6391048" y="507040"/>
                </a:cubicBezTo>
                <a:cubicBezTo>
                  <a:pt x="6399035" y="510463"/>
                  <a:pt x="6408734" y="510463"/>
                  <a:pt x="6420144" y="507040"/>
                </a:cubicBezTo>
                <a:cubicBezTo>
                  <a:pt x="6434977" y="504758"/>
                  <a:pt x="6448670" y="500764"/>
                  <a:pt x="6461220" y="495059"/>
                </a:cubicBezTo>
                <a:cubicBezTo>
                  <a:pt x="6473771" y="489354"/>
                  <a:pt x="6478336" y="477373"/>
                  <a:pt x="6474913" y="459117"/>
                </a:cubicBezTo>
                <a:cubicBezTo>
                  <a:pt x="6473771" y="449989"/>
                  <a:pt x="6476624" y="443713"/>
                  <a:pt x="6483470" y="440290"/>
                </a:cubicBezTo>
                <a:cubicBezTo>
                  <a:pt x="6490316" y="436867"/>
                  <a:pt x="6497733" y="435156"/>
                  <a:pt x="6505720" y="435156"/>
                </a:cubicBezTo>
                <a:cubicBezTo>
                  <a:pt x="6536528" y="438579"/>
                  <a:pt x="6566194" y="442858"/>
                  <a:pt x="6594719" y="447992"/>
                </a:cubicBezTo>
                <a:cubicBezTo>
                  <a:pt x="6623245" y="453127"/>
                  <a:pt x="6654052" y="457976"/>
                  <a:pt x="6687142" y="462540"/>
                </a:cubicBezTo>
                <a:cubicBezTo>
                  <a:pt x="6729359" y="485360"/>
                  <a:pt x="6751609" y="511033"/>
                  <a:pt x="6753891" y="539559"/>
                </a:cubicBezTo>
                <a:cubicBezTo>
                  <a:pt x="6756173" y="568084"/>
                  <a:pt x="6733923" y="591475"/>
                  <a:pt x="6687142" y="609731"/>
                </a:cubicBezTo>
                <a:cubicBezTo>
                  <a:pt x="6642642" y="618859"/>
                  <a:pt x="6600995" y="629699"/>
                  <a:pt x="6562200" y="642250"/>
                </a:cubicBezTo>
                <a:cubicBezTo>
                  <a:pt x="6523406" y="654801"/>
                  <a:pt x="6481759" y="666782"/>
                  <a:pt x="6437259" y="678192"/>
                </a:cubicBezTo>
                <a:cubicBezTo>
                  <a:pt x="6417862" y="680474"/>
                  <a:pt x="6406452" y="686179"/>
                  <a:pt x="6403029" y="695307"/>
                </a:cubicBezTo>
                <a:cubicBezTo>
                  <a:pt x="6399606" y="704436"/>
                  <a:pt x="6399606" y="718128"/>
                  <a:pt x="6403029" y="736384"/>
                </a:cubicBezTo>
                <a:lnTo>
                  <a:pt x="6426990" y="886998"/>
                </a:lnTo>
                <a:cubicBezTo>
                  <a:pt x="6428131" y="953177"/>
                  <a:pt x="6427560" y="1015362"/>
                  <a:pt x="6425278" y="1073554"/>
                </a:cubicBezTo>
                <a:cubicBezTo>
                  <a:pt x="6422997" y="1131746"/>
                  <a:pt x="6420144" y="1193931"/>
                  <a:pt x="6416721" y="1260110"/>
                </a:cubicBezTo>
                <a:cubicBezTo>
                  <a:pt x="6413298" y="1293200"/>
                  <a:pt x="6395327" y="1323436"/>
                  <a:pt x="6362808" y="1350821"/>
                </a:cubicBezTo>
                <a:cubicBezTo>
                  <a:pt x="6330289" y="1378205"/>
                  <a:pt x="6299196" y="1391327"/>
                  <a:pt x="6269530" y="1390186"/>
                </a:cubicBezTo>
                <a:cubicBezTo>
                  <a:pt x="6267248" y="1386763"/>
                  <a:pt x="6262969" y="1385907"/>
                  <a:pt x="6256693" y="1387619"/>
                </a:cubicBezTo>
                <a:cubicBezTo>
                  <a:pt x="6250418" y="1389330"/>
                  <a:pt x="6245569" y="1390186"/>
                  <a:pt x="6242145" y="1390186"/>
                </a:cubicBezTo>
                <a:cubicBezTo>
                  <a:pt x="6210197" y="1387904"/>
                  <a:pt x="6179675" y="1384766"/>
                  <a:pt x="6150579" y="1380773"/>
                </a:cubicBezTo>
                <a:cubicBezTo>
                  <a:pt x="6121483" y="1376779"/>
                  <a:pt x="6090391" y="1371930"/>
                  <a:pt x="6057301" y="1366225"/>
                </a:cubicBezTo>
                <a:cubicBezTo>
                  <a:pt x="6031058" y="1363942"/>
                  <a:pt x="6007952" y="1359949"/>
                  <a:pt x="5987984" y="1354244"/>
                </a:cubicBezTo>
                <a:cubicBezTo>
                  <a:pt x="5968017" y="1348539"/>
                  <a:pt x="5945482" y="1337699"/>
                  <a:pt x="5920379" y="1321725"/>
                </a:cubicBezTo>
                <a:cubicBezTo>
                  <a:pt x="5906687" y="1309174"/>
                  <a:pt x="5901838" y="1299190"/>
                  <a:pt x="5905831" y="1291773"/>
                </a:cubicBezTo>
                <a:cubicBezTo>
                  <a:pt x="5909825" y="1284357"/>
                  <a:pt x="5920379" y="1278366"/>
                  <a:pt x="5937494" y="1273802"/>
                </a:cubicBezTo>
                <a:cubicBezTo>
                  <a:pt x="5987699" y="1270379"/>
                  <a:pt x="6036763" y="1261251"/>
                  <a:pt x="6084685" y="1246418"/>
                </a:cubicBezTo>
                <a:cubicBezTo>
                  <a:pt x="6132608" y="1231585"/>
                  <a:pt x="6181672" y="1195072"/>
                  <a:pt x="6231876" y="1136880"/>
                </a:cubicBezTo>
                <a:cubicBezTo>
                  <a:pt x="6245569" y="1071843"/>
                  <a:pt x="6253556" y="1009657"/>
                  <a:pt x="6255838" y="950324"/>
                </a:cubicBezTo>
                <a:cubicBezTo>
                  <a:pt x="6258120" y="890992"/>
                  <a:pt x="6259261" y="828806"/>
                  <a:pt x="6259261" y="763768"/>
                </a:cubicBezTo>
                <a:cubicBezTo>
                  <a:pt x="6256979" y="743230"/>
                  <a:pt x="6250989" y="731820"/>
                  <a:pt x="6241290" y="729538"/>
                </a:cubicBezTo>
                <a:cubicBezTo>
                  <a:pt x="6231591" y="727256"/>
                  <a:pt x="6219325" y="728397"/>
                  <a:pt x="6204492" y="732961"/>
                </a:cubicBezTo>
                <a:cubicBezTo>
                  <a:pt x="6122339" y="753499"/>
                  <a:pt x="6044750" y="776605"/>
                  <a:pt x="5971725" y="802278"/>
                </a:cubicBezTo>
                <a:cubicBezTo>
                  <a:pt x="5898700" y="827950"/>
                  <a:pt x="5819970" y="850486"/>
                  <a:pt x="5735535" y="869883"/>
                </a:cubicBezTo>
                <a:cubicBezTo>
                  <a:pt x="5722984" y="871024"/>
                  <a:pt x="5710432" y="872165"/>
                  <a:pt x="5697881" y="873306"/>
                </a:cubicBezTo>
                <a:cubicBezTo>
                  <a:pt x="5685330" y="874447"/>
                  <a:pt x="5672779" y="872165"/>
                  <a:pt x="5660228" y="866460"/>
                </a:cubicBezTo>
                <a:cubicBezTo>
                  <a:pt x="5628279" y="837934"/>
                  <a:pt x="5610308" y="809694"/>
                  <a:pt x="5606315" y="781739"/>
                </a:cubicBezTo>
                <a:cubicBezTo>
                  <a:pt x="5602321" y="753784"/>
                  <a:pt x="5610023" y="724974"/>
                  <a:pt x="5629420" y="695307"/>
                </a:cubicBezTo>
                <a:cubicBezTo>
                  <a:pt x="5632843" y="686179"/>
                  <a:pt x="5635125" y="676195"/>
                  <a:pt x="5636266" y="665356"/>
                </a:cubicBezTo>
                <a:cubicBezTo>
                  <a:pt x="5637407" y="654516"/>
                  <a:pt x="5643112" y="645103"/>
                  <a:pt x="5653381" y="637116"/>
                </a:cubicBezTo>
                <a:cubicBezTo>
                  <a:pt x="5663651" y="633693"/>
                  <a:pt x="5680195" y="633693"/>
                  <a:pt x="5703016" y="637116"/>
                </a:cubicBezTo>
                <a:cubicBezTo>
                  <a:pt x="5725836" y="640539"/>
                  <a:pt x="5738958" y="649667"/>
                  <a:pt x="5742381" y="664500"/>
                </a:cubicBezTo>
                <a:cubicBezTo>
                  <a:pt x="5743522" y="671346"/>
                  <a:pt x="5747801" y="675910"/>
                  <a:pt x="5755217" y="678192"/>
                </a:cubicBezTo>
                <a:cubicBezTo>
                  <a:pt x="5762634" y="680474"/>
                  <a:pt x="5768624" y="681615"/>
                  <a:pt x="5773188" y="681615"/>
                </a:cubicBezTo>
                <a:cubicBezTo>
                  <a:pt x="5848495" y="665641"/>
                  <a:pt x="5920950" y="647385"/>
                  <a:pt x="5990552" y="626846"/>
                </a:cubicBezTo>
                <a:cubicBezTo>
                  <a:pt x="6060154" y="606308"/>
                  <a:pt x="6133749" y="584629"/>
                  <a:pt x="6211338" y="561808"/>
                </a:cubicBezTo>
                <a:cubicBezTo>
                  <a:pt x="6254696" y="544693"/>
                  <a:pt x="6270671" y="517024"/>
                  <a:pt x="6259261" y="478800"/>
                </a:cubicBezTo>
                <a:cubicBezTo>
                  <a:pt x="6247850" y="440576"/>
                  <a:pt x="6219325" y="418040"/>
                  <a:pt x="6173685" y="411194"/>
                </a:cubicBezTo>
                <a:cubicBezTo>
                  <a:pt x="6167980" y="407771"/>
                  <a:pt x="6161989" y="403207"/>
                  <a:pt x="6155714" y="397502"/>
                </a:cubicBezTo>
                <a:cubicBezTo>
                  <a:pt x="6149438" y="391797"/>
                  <a:pt x="6145160" y="392938"/>
                  <a:pt x="6142877" y="400925"/>
                </a:cubicBezTo>
                <a:cubicBezTo>
                  <a:pt x="6125762" y="403207"/>
                  <a:pt x="6120913" y="398358"/>
                  <a:pt x="6128329" y="386377"/>
                </a:cubicBezTo>
                <a:cubicBezTo>
                  <a:pt x="6135746" y="374397"/>
                  <a:pt x="6139454" y="364413"/>
                  <a:pt x="6139454" y="356426"/>
                </a:cubicBezTo>
                <a:lnTo>
                  <a:pt x="6129185" y="342733"/>
                </a:lnTo>
                <a:cubicBezTo>
                  <a:pt x="6093814" y="337028"/>
                  <a:pt x="6043894" y="318202"/>
                  <a:pt x="5979427" y="286253"/>
                </a:cubicBezTo>
                <a:cubicBezTo>
                  <a:pt x="5914960" y="254305"/>
                  <a:pt x="5907828" y="222927"/>
                  <a:pt x="5958033" y="192119"/>
                </a:cubicBezTo>
                <a:lnTo>
                  <a:pt x="6053878" y="164735"/>
                </a:lnTo>
                <a:cubicBezTo>
                  <a:pt x="6112070" y="151043"/>
                  <a:pt x="6168550" y="135069"/>
                  <a:pt x="6223319" y="116812"/>
                </a:cubicBezTo>
                <a:cubicBezTo>
                  <a:pt x="6278087" y="98556"/>
                  <a:pt x="6334568" y="90569"/>
                  <a:pt x="6392760" y="92851"/>
                </a:cubicBezTo>
                <a:close/>
                <a:moveTo>
                  <a:pt x="2490412" y="54342"/>
                </a:moveTo>
                <a:cubicBezTo>
                  <a:pt x="2497258" y="53771"/>
                  <a:pt x="2504675" y="55197"/>
                  <a:pt x="2512662" y="58621"/>
                </a:cubicBezTo>
                <a:lnTo>
                  <a:pt x="2574277" y="92851"/>
                </a:lnTo>
                <a:lnTo>
                  <a:pt x="2649584" y="164735"/>
                </a:lnTo>
                <a:lnTo>
                  <a:pt x="2673545" y="192119"/>
                </a:lnTo>
                <a:cubicBezTo>
                  <a:pt x="2683814" y="204671"/>
                  <a:pt x="2692086" y="211517"/>
                  <a:pt x="2698362" y="212658"/>
                </a:cubicBezTo>
                <a:cubicBezTo>
                  <a:pt x="2704637" y="213799"/>
                  <a:pt x="2713480" y="214940"/>
                  <a:pt x="2724891" y="216081"/>
                </a:cubicBezTo>
                <a:cubicBezTo>
                  <a:pt x="2749993" y="217222"/>
                  <a:pt x="2767108" y="228061"/>
                  <a:pt x="2776236" y="248600"/>
                </a:cubicBezTo>
                <a:cubicBezTo>
                  <a:pt x="2785364" y="269138"/>
                  <a:pt x="2784224" y="290247"/>
                  <a:pt x="2772813" y="311926"/>
                </a:cubicBezTo>
                <a:cubicBezTo>
                  <a:pt x="2753416" y="339310"/>
                  <a:pt x="2733448" y="358993"/>
                  <a:pt x="2712910" y="370974"/>
                </a:cubicBezTo>
                <a:cubicBezTo>
                  <a:pt x="2692371" y="382954"/>
                  <a:pt x="2670122" y="392938"/>
                  <a:pt x="2646160" y="400925"/>
                </a:cubicBezTo>
                <a:cubicBezTo>
                  <a:pt x="2635891" y="402066"/>
                  <a:pt x="2628189" y="406345"/>
                  <a:pt x="2623055" y="413762"/>
                </a:cubicBezTo>
                <a:cubicBezTo>
                  <a:pt x="2617920" y="421178"/>
                  <a:pt x="2616494" y="428310"/>
                  <a:pt x="2618776" y="435156"/>
                </a:cubicBezTo>
                <a:cubicBezTo>
                  <a:pt x="2619917" y="446566"/>
                  <a:pt x="2624481" y="452841"/>
                  <a:pt x="2632468" y="453982"/>
                </a:cubicBezTo>
                <a:cubicBezTo>
                  <a:pt x="2640455" y="455123"/>
                  <a:pt x="2648442" y="453412"/>
                  <a:pt x="2656429" y="448848"/>
                </a:cubicBezTo>
                <a:cubicBezTo>
                  <a:pt x="2688378" y="427169"/>
                  <a:pt x="2716333" y="414617"/>
                  <a:pt x="2740294" y="411194"/>
                </a:cubicBezTo>
                <a:cubicBezTo>
                  <a:pt x="2764256" y="407771"/>
                  <a:pt x="2794492" y="407771"/>
                  <a:pt x="2831005" y="411194"/>
                </a:cubicBezTo>
                <a:cubicBezTo>
                  <a:pt x="2849261" y="416900"/>
                  <a:pt x="2858104" y="428310"/>
                  <a:pt x="2857533" y="445425"/>
                </a:cubicBezTo>
                <a:cubicBezTo>
                  <a:pt x="2856963" y="462540"/>
                  <a:pt x="2848120" y="473950"/>
                  <a:pt x="2831005" y="479655"/>
                </a:cubicBezTo>
                <a:cubicBezTo>
                  <a:pt x="2787647" y="497912"/>
                  <a:pt x="2746284" y="517024"/>
                  <a:pt x="2706919" y="536991"/>
                </a:cubicBezTo>
                <a:cubicBezTo>
                  <a:pt x="2667554" y="556959"/>
                  <a:pt x="2626763" y="576642"/>
                  <a:pt x="2584545" y="596039"/>
                </a:cubicBezTo>
                <a:cubicBezTo>
                  <a:pt x="2559443" y="602885"/>
                  <a:pt x="2535767" y="610302"/>
                  <a:pt x="2513517" y="618289"/>
                </a:cubicBezTo>
                <a:cubicBezTo>
                  <a:pt x="2491268" y="626276"/>
                  <a:pt x="2468162" y="640539"/>
                  <a:pt x="2444201" y="661077"/>
                </a:cubicBezTo>
                <a:cubicBezTo>
                  <a:pt x="2437355" y="671346"/>
                  <a:pt x="2434502" y="678477"/>
                  <a:pt x="2435643" y="682471"/>
                </a:cubicBezTo>
                <a:cubicBezTo>
                  <a:pt x="2436784" y="686465"/>
                  <a:pt x="2444201" y="687320"/>
                  <a:pt x="2457893" y="685038"/>
                </a:cubicBezTo>
                <a:cubicBezTo>
                  <a:pt x="2498969" y="665641"/>
                  <a:pt x="2538335" y="648811"/>
                  <a:pt x="2575988" y="634548"/>
                </a:cubicBezTo>
                <a:cubicBezTo>
                  <a:pt x="2613642" y="620285"/>
                  <a:pt x="2655289" y="605167"/>
                  <a:pt x="2700929" y="589193"/>
                </a:cubicBezTo>
                <a:cubicBezTo>
                  <a:pt x="2710057" y="581206"/>
                  <a:pt x="2722894" y="580635"/>
                  <a:pt x="2739439" y="587481"/>
                </a:cubicBezTo>
                <a:cubicBezTo>
                  <a:pt x="2755983" y="594327"/>
                  <a:pt x="2768249" y="604026"/>
                  <a:pt x="2776236" y="616577"/>
                </a:cubicBezTo>
                <a:cubicBezTo>
                  <a:pt x="2773954" y="631410"/>
                  <a:pt x="2769390" y="645673"/>
                  <a:pt x="2762544" y="659365"/>
                </a:cubicBezTo>
                <a:cubicBezTo>
                  <a:pt x="2755698" y="673058"/>
                  <a:pt x="2747711" y="687320"/>
                  <a:pt x="2738582" y="702153"/>
                </a:cubicBezTo>
                <a:cubicBezTo>
                  <a:pt x="2728314" y="714705"/>
                  <a:pt x="2722894" y="724118"/>
                  <a:pt x="2722323" y="730394"/>
                </a:cubicBezTo>
                <a:cubicBezTo>
                  <a:pt x="2721753" y="736669"/>
                  <a:pt x="2723749" y="745512"/>
                  <a:pt x="2728314" y="756922"/>
                </a:cubicBezTo>
                <a:cubicBezTo>
                  <a:pt x="2732878" y="770614"/>
                  <a:pt x="2732878" y="782310"/>
                  <a:pt x="2728314" y="792008"/>
                </a:cubicBezTo>
                <a:cubicBezTo>
                  <a:pt x="2723749" y="801707"/>
                  <a:pt x="2714621" y="812832"/>
                  <a:pt x="2700929" y="825383"/>
                </a:cubicBezTo>
                <a:cubicBezTo>
                  <a:pt x="2674686" y="841357"/>
                  <a:pt x="2649298" y="854479"/>
                  <a:pt x="2624766" y="864748"/>
                </a:cubicBezTo>
                <a:cubicBezTo>
                  <a:pt x="2600235" y="875017"/>
                  <a:pt x="2577700" y="889280"/>
                  <a:pt x="2557161" y="907536"/>
                </a:cubicBezTo>
                <a:cubicBezTo>
                  <a:pt x="2544610" y="937203"/>
                  <a:pt x="2534341" y="972574"/>
                  <a:pt x="2526354" y="1013651"/>
                </a:cubicBezTo>
                <a:cubicBezTo>
                  <a:pt x="2518367" y="1054727"/>
                  <a:pt x="2524072" y="1090099"/>
                  <a:pt x="2543469" y="1119765"/>
                </a:cubicBezTo>
                <a:cubicBezTo>
                  <a:pt x="2550315" y="1141444"/>
                  <a:pt x="2554023" y="1161412"/>
                  <a:pt x="2554594" y="1179669"/>
                </a:cubicBezTo>
                <a:cubicBezTo>
                  <a:pt x="2555165" y="1197925"/>
                  <a:pt x="2553738" y="1217892"/>
                  <a:pt x="2550315" y="1239572"/>
                </a:cubicBezTo>
                <a:cubicBezTo>
                  <a:pt x="2545751" y="1250982"/>
                  <a:pt x="2546036" y="1259825"/>
                  <a:pt x="2551171" y="1266100"/>
                </a:cubicBezTo>
                <a:cubicBezTo>
                  <a:pt x="2556305" y="1272376"/>
                  <a:pt x="2565148" y="1276084"/>
                  <a:pt x="2577700" y="1277225"/>
                </a:cubicBezTo>
                <a:cubicBezTo>
                  <a:pt x="2666699" y="1288635"/>
                  <a:pt x="2751990" y="1299190"/>
                  <a:pt x="2833572" y="1308889"/>
                </a:cubicBezTo>
                <a:cubicBezTo>
                  <a:pt x="2915155" y="1318587"/>
                  <a:pt x="3002157" y="1317161"/>
                  <a:pt x="3094579" y="1304610"/>
                </a:cubicBezTo>
                <a:cubicBezTo>
                  <a:pt x="3115118" y="1302328"/>
                  <a:pt x="3135086" y="1303183"/>
                  <a:pt x="3154483" y="1307177"/>
                </a:cubicBezTo>
                <a:cubicBezTo>
                  <a:pt x="3173880" y="1311171"/>
                  <a:pt x="3196130" y="1317161"/>
                  <a:pt x="3221232" y="1325148"/>
                </a:cubicBezTo>
                <a:cubicBezTo>
                  <a:pt x="3234924" y="1329712"/>
                  <a:pt x="3242626" y="1335988"/>
                  <a:pt x="3244338" y="1343975"/>
                </a:cubicBezTo>
                <a:cubicBezTo>
                  <a:pt x="3246049" y="1351962"/>
                  <a:pt x="3239489" y="1361660"/>
                  <a:pt x="3224655" y="1373071"/>
                </a:cubicBezTo>
                <a:cubicBezTo>
                  <a:pt x="3204117" y="1378776"/>
                  <a:pt x="3186146" y="1383340"/>
                  <a:pt x="3170742" y="1386763"/>
                </a:cubicBezTo>
                <a:cubicBezTo>
                  <a:pt x="3155339" y="1390186"/>
                  <a:pt x="3137938" y="1398173"/>
                  <a:pt x="3118541" y="1410724"/>
                </a:cubicBezTo>
                <a:cubicBezTo>
                  <a:pt x="3071760" y="1410724"/>
                  <a:pt x="3027545" y="1412150"/>
                  <a:pt x="2985898" y="1415003"/>
                </a:cubicBezTo>
                <a:cubicBezTo>
                  <a:pt x="2944251" y="1417855"/>
                  <a:pt x="2900607" y="1420993"/>
                  <a:pt x="2854966" y="1424416"/>
                </a:cubicBezTo>
                <a:cubicBezTo>
                  <a:pt x="2831005" y="1424416"/>
                  <a:pt x="2809611" y="1422134"/>
                  <a:pt x="2790784" y="1417570"/>
                </a:cubicBezTo>
                <a:cubicBezTo>
                  <a:pt x="2771957" y="1413006"/>
                  <a:pt x="2751134" y="1406160"/>
                  <a:pt x="2728314" y="1397032"/>
                </a:cubicBezTo>
                <a:cubicBezTo>
                  <a:pt x="2632468" y="1385622"/>
                  <a:pt x="2542613" y="1366225"/>
                  <a:pt x="2458748" y="1338840"/>
                </a:cubicBezTo>
                <a:cubicBezTo>
                  <a:pt x="2374884" y="1311456"/>
                  <a:pt x="2284458" y="1287494"/>
                  <a:pt x="2187472" y="1266956"/>
                </a:cubicBezTo>
                <a:cubicBezTo>
                  <a:pt x="2131563" y="1260110"/>
                  <a:pt x="2081929" y="1260110"/>
                  <a:pt x="2038570" y="1266956"/>
                </a:cubicBezTo>
                <a:cubicBezTo>
                  <a:pt x="1995211" y="1273802"/>
                  <a:pt x="1945577" y="1284071"/>
                  <a:pt x="1889667" y="1297764"/>
                </a:cubicBezTo>
                <a:cubicBezTo>
                  <a:pt x="1847450" y="1296623"/>
                  <a:pt x="1820636" y="1276655"/>
                  <a:pt x="1809226" y="1237860"/>
                </a:cubicBezTo>
                <a:cubicBezTo>
                  <a:pt x="1797816" y="1199066"/>
                  <a:pt x="1809796" y="1167688"/>
                  <a:pt x="1845168" y="1143727"/>
                </a:cubicBezTo>
                <a:cubicBezTo>
                  <a:pt x="1865706" y="1126611"/>
                  <a:pt x="1884818" y="1112063"/>
                  <a:pt x="1902504" y="1100083"/>
                </a:cubicBezTo>
                <a:cubicBezTo>
                  <a:pt x="1920189" y="1088102"/>
                  <a:pt x="1939872" y="1079830"/>
                  <a:pt x="1961551" y="1075266"/>
                </a:cubicBezTo>
                <a:cubicBezTo>
                  <a:pt x="1970680" y="1070701"/>
                  <a:pt x="1975814" y="1070416"/>
                  <a:pt x="1976955" y="1074410"/>
                </a:cubicBezTo>
                <a:cubicBezTo>
                  <a:pt x="1978096" y="1078403"/>
                  <a:pt x="1976384" y="1085535"/>
                  <a:pt x="1971821" y="1095804"/>
                </a:cubicBezTo>
                <a:lnTo>
                  <a:pt x="1917052" y="1140303"/>
                </a:lnTo>
                <a:cubicBezTo>
                  <a:pt x="1901077" y="1148290"/>
                  <a:pt x="1893661" y="1157419"/>
                  <a:pt x="1894802" y="1167688"/>
                </a:cubicBezTo>
                <a:cubicBezTo>
                  <a:pt x="1895943" y="1177957"/>
                  <a:pt x="1904500" y="1184803"/>
                  <a:pt x="1920475" y="1188226"/>
                </a:cubicBezTo>
                <a:cubicBezTo>
                  <a:pt x="1964974" y="1188226"/>
                  <a:pt x="2007192" y="1189652"/>
                  <a:pt x="2047128" y="1192505"/>
                </a:cubicBezTo>
                <a:cubicBezTo>
                  <a:pt x="2087063" y="1195357"/>
                  <a:pt x="2129280" y="1195072"/>
                  <a:pt x="2173780" y="1191649"/>
                </a:cubicBezTo>
                <a:cubicBezTo>
                  <a:pt x="2184049" y="1176816"/>
                  <a:pt x="2191751" y="1163124"/>
                  <a:pt x="2196886" y="1150573"/>
                </a:cubicBezTo>
                <a:cubicBezTo>
                  <a:pt x="2202020" y="1138021"/>
                  <a:pt x="2205728" y="1124329"/>
                  <a:pt x="2208011" y="1109496"/>
                </a:cubicBezTo>
                <a:cubicBezTo>
                  <a:pt x="2215998" y="1090099"/>
                  <a:pt x="2230546" y="1070416"/>
                  <a:pt x="2251655" y="1050449"/>
                </a:cubicBezTo>
                <a:cubicBezTo>
                  <a:pt x="2272763" y="1030481"/>
                  <a:pt x="2291304" y="1012510"/>
                  <a:pt x="2307279" y="996536"/>
                </a:cubicBezTo>
                <a:cubicBezTo>
                  <a:pt x="2332381" y="979420"/>
                  <a:pt x="2346073" y="958312"/>
                  <a:pt x="2348356" y="933209"/>
                </a:cubicBezTo>
                <a:cubicBezTo>
                  <a:pt x="2350637" y="908107"/>
                  <a:pt x="2344932" y="885857"/>
                  <a:pt x="2331240" y="866460"/>
                </a:cubicBezTo>
                <a:cubicBezTo>
                  <a:pt x="2315266" y="841357"/>
                  <a:pt x="2305852" y="817111"/>
                  <a:pt x="2303000" y="793720"/>
                </a:cubicBezTo>
                <a:cubicBezTo>
                  <a:pt x="2300148" y="770329"/>
                  <a:pt x="2308419" y="745512"/>
                  <a:pt x="2327817" y="719269"/>
                </a:cubicBezTo>
                <a:cubicBezTo>
                  <a:pt x="2330099" y="706718"/>
                  <a:pt x="2330384" y="697589"/>
                  <a:pt x="2328673" y="691884"/>
                </a:cubicBezTo>
                <a:cubicBezTo>
                  <a:pt x="2326961" y="686179"/>
                  <a:pt x="2319830" y="683897"/>
                  <a:pt x="2307279" y="685038"/>
                </a:cubicBezTo>
                <a:cubicBezTo>
                  <a:pt x="2275330" y="694166"/>
                  <a:pt x="2245949" y="700157"/>
                  <a:pt x="2219135" y="703009"/>
                </a:cubicBezTo>
                <a:cubicBezTo>
                  <a:pt x="2192322" y="705862"/>
                  <a:pt x="2162370" y="705577"/>
                  <a:pt x="2129280" y="702153"/>
                </a:cubicBezTo>
                <a:cubicBezTo>
                  <a:pt x="2093909" y="693025"/>
                  <a:pt x="2077079" y="673913"/>
                  <a:pt x="2078791" y="644817"/>
                </a:cubicBezTo>
                <a:cubicBezTo>
                  <a:pt x="2080502" y="615721"/>
                  <a:pt x="2099614" y="599462"/>
                  <a:pt x="2136127" y="596039"/>
                </a:cubicBezTo>
                <a:cubicBezTo>
                  <a:pt x="2177203" y="607449"/>
                  <a:pt x="2223414" y="604026"/>
                  <a:pt x="2274760" y="585770"/>
                </a:cubicBezTo>
                <a:cubicBezTo>
                  <a:pt x="2326106" y="567514"/>
                  <a:pt x="2374599" y="546975"/>
                  <a:pt x="2420239" y="524155"/>
                </a:cubicBezTo>
                <a:cubicBezTo>
                  <a:pt x="2431649" y="513886"/>
                  <a:pt x="2436784" y="504758"/>
                  <a:pt x="2435643" y="496771"/>
                </a:cubicBezTo>
                <a:cubicBezTo>
                  <a:pt x="2434502" y="488783"/>
                  <a:pt x="2428226" y="480796"/>
                  <a:pt x="2416816" y="472809"/>
                </a:cubicBezTo>
                <a:cubicBezTo>
                  <a:pt x="2397419" y="471668"/>
                  <a:pt x="2379448" y="467675"/>
                  <a:pt x="2362903" y="460829"/>
                </a:cubicBezTo>
                <a:cubicBezTo>
                  <a:pt x="2346359" y="453982"/>
                  <a:pt x="2327817" y="449989"/>
                  <a:pt x="2307279" y="448848"/>
                </a:cubicBezTo>
                <a:cubicBezTo>
                  <a:pt x="2282177" y="432874"/>
                  <a:pt x="2267914" y="416044"/>
                  <a:pt x="2264491" y="398358"/>
                </a:cubicBezTo>
                <a:cubicBezTo>
                  <a:pt x="2261068" y="380672"/>
                  <a:pt x="2273049" y="365554"/>
                  <a:pt x="2300432" y="353003"/>
                </a:cubicBezTo>
                <a:cubicBezTo>
                  <a:pt x="2318689" y="340451"/>
                  <a:pt x="2336374" y="330753"/>
                  <a:pt x="2353490" y="323907"/>
                </a:cubicBezTo>
                <a:cubicBezTo>
                  <a:pt x="2370605" y="317061"/>
                  <a:pt x="2388291" y="310785"/>
                  <a:pt x="2406547" y="305080"/>
                </a:cubicBezTo>
                <a:cubicBezTo>
                  <a:pt x="2423663" y="299375"/>
                  <a:pt x="2434217" y="291673"/>
                  <a:pt x="2438211" y="281974"/>
                </a:cubicBezTo>
                <a:cubicBezTo>
                  <a:pt x="2442204" y="272276"/>
                  <a:pt x="2444201" y="259439"/>
                  <a:pt x="2444201" y="243465"/>
                </a:cubicBezTo>
                <a:cubicBezTo>
                  <a:pt x="2441919" y="219504"/>
                  <a:pt x="2441919" y="196684"/>
                  <a:pt x="2444201" y="175004"/>
                </a:cubicBezTo>
                <a:cubicBezTo>
                  <a:pt x="2446483" y="153325"/>
                  <a:pt x="2448765" y="130505"/>
                  <a:pt x="2451047" y="106543"/>
                </a:cubicBezTo>
                <a:cubicBezTo>
                  <a:pt x="2449906" y="99697"/>
                  <a:pt x="2450191" y="90854"/>
                  <a:pt x="2451903" y="80015"/>
                </a:cubicBezTo>
                <a:cubicBezTo>
                  <a:pt x="2453614" y="69175"/>
                  <a:pt x="2460175" y="62044"/>
                  <a:pt x="2471585" y="58621"/>
                </a:cubicBezTo>
                <a:cubicBezTo>
                  <a:pt x="2477291" y="56339"/>
                  <a:pt x="2483566" y="54912"/>
                  <a:pt x="2490412" y="54342"/>
                </a:cubicBezTo>
                <a:close/>
                <a:moveTo>
                  <a:pt x="4365048" y="37962"/>
                </a:moveTo>
                <a:cubicBezTo>
                  <a:pt x="4369577" y="38399"/>
                  <a:pt x="4374266" y="39295"/>
                  <a:pt x="4379115" y="40650"/>
                </a:cubicBezTo>
                <a:cubicBezTo>
                  <a:pt x="4417910" y="51489"/>
                  <a:pt x="4443012" y="79159"/>
                  <a:pt x="4454422" y="123658"/>
                </a:cubicBezTo>
                <a:cubicBezTo>
                  <a:pt x="4453281" y="139633"/>
                  <a:pt x="4454137" y="154466"/>
                  <a:pt x="4456989" y="168158"/>
                </a:cubicBezTo>
                <a:cubicBezTo>
                  <a:pt x="4459842" y="181850"/>
                  <a:pt x="4460127" y="197824"/>
                  <a:pt x="4457845" y="216081"/>
                </a:cubicBezTo>
                <a:cubicBezTo>
                  <a:pt x="4456704" y="229773"/>
                  <a:pt x="4458986" y="240327"/>
                  <a:pt x="4464691" y="247744"/>
                </a:cubicBezTo>
                <a:cubicBezTo>
                  <a:pt x="4470396" y="255160"/>
                  <a:pt x="4481806" y="258298"/>
                  <a:pt x="4498922" y="257157"/>
                </a:cubicBezTo>
                <a:cubicBezTo>
                  <a:pt x="4537716" y="249170"/>
                  <a:pt x="4573087" y="253164"/>
                  <a:pt x="4605036" y="269138"/>
                </a:cubicBezTo>
                <a:cubicBezTo>
                  <a:pt x="4636985" y="285112"/>
                  <a:pt x="4673497" y="301657"/>
                  <a:pt x="4714574" y="318772"/>
                </a:cubicBezTo>
                <a:cubicBezTo>
                  <a:pt x="4735112" y="329041"/>
                  <a:pt x="4743955" y="340737"/>
                  <a:pt x="4741102" y="353858"/>
                </a:cubicBezTo>
                <a:cubicBezTo>
                  <a:pt x="4738249" y="366980"/>
                  <a:pt x="4732830" y="382669"/>
                  <a:pt x="4724843" y="400925"/>
                </a:cubicBezTo>
                <a:cubicBezTo>
                  <a:pt x="4704304" y="443143"/>
                  <a:pt x="4680058" y="475377"/>
                  <a:pt x="4652103" y="497626"/>
                </a:cubicBezTo>
                <a:cubicBezTo>
                  <a:pt x="4624148" y="519876"/>
                  <a:pt x="4591344" y="543552"/>
                  <a:pt x="4553690" y="568655"/>
                </a:cubicBezTo>
                <a:cubicBezTo>
                  <a:pt x="4539998" y="575501"/>
                  <a:pt x="4532296" y="582347"/>
                  <a:pt x="4530585" y="589193"/>
                </a:cubicBezTo>
                <a:cubicBezTo>
                  <a:pt x="4528873" y="596039"/>
                  <a:pt x="4534293" y="604026"/>
                  <a:pt x="4546844" y="613154"/>
                </a:cubicBezTo>
                <a:lnTo>
                  <a:pt x="4611882" y="637116"/>
                </a:lnTo>
                <a:cubicBezTo>
                  <a:pt x="4618728" y="639398"/>
                  <a:pt x="4623007" y="642250"/>
                  <a:pt x="4624719" y="645673"/>
                </a:cubicBezTo>
                <a:cubicBezTo>
                  <a:pt x="4626430" y="649096"/>
                  <a:pt x="4624433" y="654231"/>
                  <a:pt x="4618728" y="661077"/>
                </a:cubicBezTo>
                <a:lnTo>
                  <a:pt x="4550267" y="698730"/>
                </a:lnTo>
                <a:cubicBezTo>
                  <a:pt x="4532011" y="705577"/>
                  <a:pt x="4510047" y="713849"/>
                  <a:pt x="4484374" y="723548"/>
                </a:cubicBezTo>
                <a:cubicBezTo>
                  <a:pt x="4458701" y="733246"/>
                  <a:pt x="4437307" y="746653"/>
                  <a:pt x="4420192" y="763768"/>
                </a:cubicBezTo>
                <a:lnTo>
                  <a:pt x="4385961" y="928075"/>
                </a:lnTo>
                <a:cubicBezTo>
                  <a:pt x="4385961" y="940626"/>
                  <a:pt x="4385105" y="952036"/>
                  <a:pt x="4383394" y="962305"/>
                </a:cubicBezTo>
                <a:cubicBezTo>
                  <a:pt x="4381682" y="972574"/>
                  <a:pt x="4375692" y="985125"/>
                  <a:pt x="4365423" y="999959"/>
                </a:cubicBezTo>
                <a:cubicBezTo>
                  <a:pt x="4364282" y="1007946"/>
                  <a:pt x="4365423" y="1012795"/>
                  <a:pt x="4368846" y="1014507"/>
                </a:cubicBezTo>
                <a:cubicBezTo>
                  <a:pt x="4372269" y="1016218"/>
                  <a:pt x="4379115" y="1017074"/>
                  <a:pt x="4389384" y="1017074"/>
                </a:cubicBezTo>
                <a:cubicBezTo>
                  <a:pt x="4429320" y="997677"/>
                  <a:pt x="4469540" y="975997"/>
                  <a:pt x="4510047" y="952036"/>
                </a:cubicBezTo>
                <a:cubicBezTo>
                  <a:pt x="4550553" y="928075"/>
                  <a:pt x="4591344" y="897267"/>
                  <a:pt x="4632420" y="859614"/>
                </a:cubicBezTo>
                <a:lnTo>
                  <a:pt x="4704304" y="804845"/>
                </a:lnTo>
                <a:cubicBezTo>
                  <a:pt x="4747663" y="792294"/>
                  <a:pt x="4789025" y="798569"/>
                  <a:pt x="4828390" y="823672"/>
                </a:cubicBezTo>
                <a:cubicBezTo>
                  <a:pt x="4867755" y="848774"/>
                  <a:pt x="4902841" y="886998"/>
                  <a:pt x="4933649" y="938344"/>
                </a:cubicBezTo>
                <a:cubicBezTo>
                  <a:pt x="4939354" y="971433"/>
                  <a:pt x="4932793" y="994539"/>
                  <a:pt x="4913966" y="1007660"/>
                </a:cubicBezTo>
                <a:cubicBezTo>
                  <a:pt x="4895139" y="1020782"/>
                  <a:pt x="4870893" y="1025061"/>
                  <a:pt x="4841226" y="1020497"/>
                </a:cubicBezTo>
                <a:lnTo>
                  <a:pt x="4830957" y="1017074"/>
                </a:lnTo>
                <a:cubicBezTo>
                  <a:pt x="4803573" y="994254"/>
                  <a:pt x="4777044" y="977994"/>
                  <a:pt x="4751371" y="968295"/>
                </a:cubicBezTo>
                <a:cubicBezTo>
                  <a:pt x="4725699" y="958597"/>
                  <a:pt x="4706586" y="941767"/>
                  <a:pt x="4694035" y="917805"/>
                </a:cubicBezTo>
                <a:cubicBezTo>
                  <a:pt x="4688330" y="910959"/>
                  <a:pt x="4681769" y="908392"/>
                  <a:pt x="4674353" y="910104"/>
                </a:cubicBezTo>
                <a:cubicBezTo>
                  <a:pt x="4666936" y="911815"/>
                  <a:pt x="4660946" y="914382"/>
                  <a:pt x="4656382" y="917805"/>
                </a:cubicBezTo>
                <a:cubicBezTo>
                  <a:pt x="4627856" y="925793"/>
                  <a:pt x="4601043" y="944334"/>
                  <a:pt x="4575940" y="973430"/>
                </a:cubicBezTo>
                <a:cubicBezTo>
                  <a:pt x="4550838" y="1002526"/>
                  <a:pt x="4533152" y="1029625"/>
                  <a:pt x="4522883" y="1054727"/>
                </a:cubicBezTo>
                <a:cubicBezTo>
                  <a:pt x="4514896" y="1072984"/>
                  <a:pt x="4515467" y="1086961"/>
                  <a:pt x="4524595" y="1096660"/>
                </a:cubicBezTo>
                <a:cubicBezTo>
                  <a:pt x="4533722" y="1106358"/>
                  <a:pt x="4547986" y="1115201"/>
                  <a:pt x="4567383" y="1123188"/>
                </a:cubicBezTo>
                <a:lnTo>
                  <a:pt x="4694035" y="1181380"/>
                </a:lnTo>
                <a:cubicBezTo>
                  <a:pt x="4715715" y="1195072"/>
                  <a:pt x="4737679" y="1211046"/>
                  <a:pt x="4759929" y="1229303"/>
                </a:cubicBezTo>
                <a:cubicBezTo>
                  <a:pt x="4782179" y="1247559"/>
                  <a:pt x="4804714" y="1266956"/>
                  <a:pt x="4827534" y="1287494"/>
                </a:cubicBezTo>
                <a:cubicBezTo>
                  <a:pt x="4836662" y="1302328"/>
                  <a:pt x="4844649" y="1316020"/>
                  <a:pt x="4851495" y="1328571"/>
                </a:cubicBezTo>
                <a:cubicBezTo>
                  <a:pt x="4858342" y="1341122"/>
                  <a:pt x="4870893" y="1355955"/>
                  <a:pt x="4889149" y="1373071"/>
                </a:cubicBezTo>
                <a:cubicBezTo>
                  <a:pt x="4895995" y="1387904"/>
                  <a:pt x="4896281" y="1401596"/>
                  <a:pt x="4890005" y="1414147"/>
                </a:cubicBezTo>
                <a:cubicBezTo>
                  <a:pt x="4883729" y="1426698"/>
                  <a:pt x="4870893" y="1434686"/>
                  <a:pt x="4851495" y="1438109"/>
                </a:cubicBezTo>
                <a:cubicBezTo>
                  <a:pt x="4770484" y="1436967"/>
                  <a:pt x="4694606" y="1437538"/>
                  <a:pt x="4623863" y="1439820"/>
                </a:cubicBezTo>
                <a:cubicBezTo>
                  <a:pt x="4553120" y="1442102"/>
                  <a:pt x="4477242" y="1439249"/>
                  <a:pt x="4396230" y="1431262"/>
                </a:cubicBezTo>
                <a:cubicBezTo>
                  <a:pt x="4387102" y="1430121"/>
                  <a:pt x="4377689" y="1430692"/>
                  <a:pt x="4367990" y="1432974"/>
                </a:cubicBezTo>
                <a:cubicBezTo>
                  <a:pt x="4358291" y="1435256"/>
                  <a:pt x="4349449" y="1438109"/>
                  <a:pt x="4341462" y="1441532"/>
                </a:cubicBezTo>
                <a:cubicBezTo>
                  <a:pt x="4302667" y="1436967"/>
                  <a:pt x="4265013" y="1424416"/>
                  <a:pt x="4228501" y="1403878"/>
                </a:cubicBezTo>
                <a:cubicBezTo>
                  <a:pt x="4191989" y="1383340"/>
                  <a:pt x="4156617" y="1357096"/>
                  <a:pt x="4122387" y="1325148"/>
                </a:cubicBezTo>
                <a:lnTo>
                  <a:pt x="4115540" y="1311456"/>
                </a:lnTo>
                <a:cubicBezTo>
                  <a:pt x="4109836" y="1281789"/>
                  <a:pt x="4102704" y="1254405"/>
                  <a:pt x="4094147" y="1229303"/>
                </a:cubicBezTo>
                <a:cubicBezTo>
                  <a:pt x="4085589" y="1204200"/>
                  <a:pt x="4075605" y="1176816"/>
                  <a:pt x="4064195" y="1147150"/>
                </a:cubicBezTo>
                <a:cubicBezTo>
                  <a:pt x="4101849" y="1159701"/>
                  <a:pt x="4131800" y="1184233"/>
                  <a:pt x="4154050" y="1220745"/>
                </a:cubicBezTo>
                <a:cubicBezTo>
                  <a:pt x="4176299" y="1257258"/>
                  <a:pt x="4206821" y="1287494"/>
                  <a:pt x="4245616" y="1311456"/>
                </a:cubicBezTo>
                <a:cubicBezTo>
                  <a:pt x="4300385" y="1325148"/>
                  <a:pt x="4353157" y="1333420"/>
                  <a:pt x="4403932" y="1336273"/>
                </a:cubicBezTo>
                <a:cubicBezTo>
                  <a:pt x="4454708" y="1339125"/>
                  <a:pt x="4510332" y="1339981"/>
                  <a:pt x="4570806" y="1338840"/>
                </a:cubicBezTo>
                <a:cubicBezTo>
                  <a:pt x="4575370" y="1335417"/>
                  <a:pt x="4580219" y="1332850"/>
                  <a:pt x="4585354" y="1331138"/>
                </a:cubicBezTo>
                <a:cubicBezTo>
                  <a:pt x="4590488" y="1329427"/>
                  <a:pt x="4593626" y="1325148"/>
                  <a:pt x="4594767" y="1318302"/>
                </a:cubicBezTo>
                <a:cubicBezTo>
                  <a:pt x="4590203" y="1280648"/>
                  <a:pt x="4578793" y="1251838"/>
                  <a:pt x="4560537" y="1231870"/>
                </a:cubicBezTo>
                <a:cubicBezTo>
                  <a:pt x="4542280" y="1211902"/>
                  <a:pt x="4517178" y="1190508"/>
                  <a:pt x="4485229" y="1167688"/>
                </a:cubicBezTo>
                <a:cubicBezTo>
                  <a:pt x="4471537" y="1161983"/>
                  <a:pt x="4460412" y="1161412"/>
                  <a:pt x="4451855" y="1165976"/>
                </a:cubicBezTo>
                <a:cubicBezTo>
                  <a:pt x="4443297" y="1170540"/>
                  <a:pt x="4432743" y="1177957"/>
                  <a:pt x="4420192" y="1188226"/>
                </a:cubicBezTo>
                <a:cubicBezTo>
                  <a:pt x="4411064" y="1193931"/>
                  <a:pt x="4403076" y="1199636"/>
                  <a:pt x="4396230" y="1205341"/>
                </a:cubicBezTo>
                <a:cubicBezTo>
                  <a:pt x="4389384" y="1211046"/>
                  <a:pt x="4381397" y="1214469"/>
                  <a:pt x="4372269" y="1215611"/>
                </a:cubicBezTo>
                <a:cubicBezTo>
                  <a:pt x="4344885" y="1199636"/>
                  <a:pt x="4321209" y="1180239"/>
                  <a:pt x="4301241" y="1157419"/>
                </a:cubicBezTo>
                <a:cubicBezTo>
                  <a:pt x="4281273" y="1134598"/>
                  <a:pt x="4267296" y="1109496"/>
                  <a:pt x="4259308" y="1082112"/>
                </a:cubicBezTo>
                <a:cubicBezTo>
                  <a:pt x="4244475" y="1070701"/>
                  <a:pt x="4234491" y="1060718"/>
                  <a:pt x="4229357" y="1052160"/>
                </a:cubicBezTo>
                <a:cubicBezTo>
                  <a:pt x="4224222" y="1043602"/>
                  <a:pt x="4225078" y="1031907"/>
                  <a:pt x="4231924" y="1017074"/>
                </a:cubicBezTo>
                <a:cubicBezTo>
                  <a:pt x="4241052" y="1006805"/>
                  <a:pt x="4246472" y="996821"/>
                  <a:pt x="4248183" y="987122"/>
                </a:cubicBezTo>
                <a:cubicBezTo>
                  <a:pt x="4249895" y="977423"/>
                  <a:pt x="4255886" y="966869"/>
                  <a:pt x="4266154" y="955459"/>
                </a:cubicBezTo>
                <a:cubicBezTo>
                  <a:pt x="4269578" y="946331"/>
                  <a:pt x="4269863" y="939485"/>
                  <a:pt x="4267011" y="934921"/>
                </a:cubicBezTo>
                <a:cubicBezTo>
                  <a:pt x="4264158" y="930357"/>
                  <a:pt x="4259308" y="928075"/>
                  <a:pt x="4252463" y="928075"/>
                </a:cubicBezTo>
                <a:cubicBezTo>
                  <a:pt x="4237629" y="928075"/>
                  <a:pt x="4223937" y="927789"/>
                  <a:pt x="4211386" y="927219"/>
                </a:cubicBezTo>
                <a:cubicBezTo>
                  <a:pt x="4198835" y="926648"/>
                  <a:pt x="4186283" y="924652"/>
                  <a:pt x="4173732" y="921228"/>
                </a:cubicBezTo>
                <a:cubicBezTo>
                  <a:pt x="4163463" y="918946"/>
                  <a:pt x="4157758" y="915238"/>
                  <a:pt x="4156617" y="910104"/>
                </a:cubicBezTo>
                <a:cubicBezTo>
                  <a:pt x="4155476" y="904969"/>
                  <a:pt x="4160040" y="899549"/>
                  <a:pt x="4170309" y="893844"/>
                </a:cubicBezTo>
                <a:lnTo>
                  <a:pt x="4221655" y="866460"/>
                </a:lnTo>
                <a:cubicBezTo>
                  <a:pt x="4230783" y="857332"/>
                  <a:pt x="4234206" y="850486"/>
                  <a:pt x="4231924" y="845921"/>
                </a:cubicBezTo>
                <a:cubicBezTo>
                  <a:pt x="4229642" y="841357"/>
                  <a:pt x="4225078" y="840216"/>
                  <a:pt x="4218232" y="842498"/>
                </a:cubicBezTo>
                <a:cubicBezTo>
                  <a:pt x="4194271" y="853909"/>
                  <a:pt x="4174303" y="861040"/>
                  <a:pt x="4158329" y="863892"/>
                </a:cubicBezTo>
                <a:cubicBezTo>
                  <a:pt x="4142354" y="866745"/>
                  <a:pt x="4123528" y="868742"/>
                  <a:pt x="4101849" y="869883"/>
                </a:cubicBezTo>
                <a:cubicBezTo>
                  <a:pt x="4089297" y="867601"/>
                  <a:pt x="4080169" y="863892"/>
                  <a:pt x="4074464" y="858758"/>
                </a:cubicBezTo>
                <a:cubicBezTo>
                  <a:pt x="4068759" y="853623"/>
                  <a:pt x="4066477" y="844780"/>
                  <a:pt x="4067618" y="832229"/>
                </a:cubicBezTo>
                <a:lnTo>
                  <a:pt x="4057349" y="791153"/>
                </a:lnTo>
                <a:cubicBezTo>
                  <a:pt x="4051644" y="768332"/>
                  <a:pt x="4045368" y="748365"/>
                  <a:pt x="4038522" y="731249"/>
                </a:cubicBezTo>
                <a:cubicBezTo>
                  <a:pt x="4031676" y="714134"/>
                  <a:pt x="4016272" y="699871"/>
                  <a:pt x="3992311" y="688461"/>
                </a:cubicBezTo>
                <a:cubicBezTo>
                  <a:pt x="3960362" y="675910"/>
                  <a:pt x="3938683" y="655657"/>
                  <a:pt x="3927273" y="627702"/>
                </a:cubicBezTo>
                <a:cubicBezTo>
                  <a:pt x="3915862" y="599747"/>
                  <a:pt x="3899888" y="570937"/>
                  <a:pt x="3879350" y="541270"/>
                </a:cubicBezTo>
                <a:cubicBezTo>
                  <a:pt x="3879350" y="511604"/>
                  <a:pt x="3881632" y="481937"/>
                  <a:pt x="3886196" y="452271"/>
                </a:cubicBezTo>
                <a:cubicBezTo>
                  <a:pt x="3890761" y="422605"/>
                  <a:pt x="3898747" y="394079"/>
                  <a:pt x="3910158" y="366695"/>
                </a:cubicBezTo>
                <a:cubicBezTo>
                  <a:pt x="3928414" y="333605"/>
                  <a:pt x="3945814" y="320769"/>
                  <a:pt x="3962359" y="328186"/>
                </a:cubicBezTo>
                <a:cubicBezTo>
                  <a:pt x="3978904" y="335602"/>
                  <a:pt x="3992311" y="351862"/>
                  <a:pt x="4002580" y="376964"/>
                </a:cubicBezTo>
                <a:cubicBezTo>
                  <a:pt x="4010567" y="396361"/>
                  <a:pt x="4019125" y="410909"/>
                  <a:pt x="4028253" y="420608"/>
                </a:cubicBezTo>
                <a:cubicBezTo>
                  <a:pt x="4037381" y="430306"/>
                  <a:pt x="4052784" y="430592"/>
                  <a:pt x="4074464" y="421464"/>
                </a:cubicBezTo>
                <a:lnTo>
                  <a:pt x="4228501" y="359849"/>
                </a:lnTo>
                <a:cubicBezTo>
                  <a:pt x="4239911" y="351862"/>
                  <a:pt x="4247613" y="345015"/>
                  <a:pt x="4251607" y="339310"/>
                </a:cubicBezTo>
                <a:cubicBezTo>
                  <a:pt x="4255600" y="333605"/>
                  <a:pt x="4258167" y="325618"/>
                  <a:pt x="4259308" y="315349"/>
                </a:cubicBezTo>
                <a:cubicBezTo>
                  <a:pt x="4259308" y="276555"/>
                  <a:pt x="4261306" y="240327"/>
                  <a:pt x="4265299" y="206667"/>
                </a:cubicBezTo>
                <a:cubicBezTo>
                  <a:pt x="4269292" y="173007"/>
                  <a:pt x="4278705" y="136210"/>
                  <a:pt x="4293539" y="96274"/>
                </a:cubicBezTo>
                <a:cubicBezTo>
                  <a:pt x="4309513" y="54342"/>
                  <a:pt x="4333350" y="34904"/>
                  <a:pt x="4365048" y="37962"/>
                </a:cubicBezTo>
                <a:close/>
                <a:moveTo>
                  <a:pt x="586305" y="23534"/>
                </a:moveTo>
                <a:cubicBezTo>
                  <a:pt x="596574" y="24105"/>
                  <a:pt x="606273" y="24390"/>
                  <a:pt x="615401" y="24390"/>
                </a:cubicBezTo>
                <a:cubicBezTo>
                  <a:pt x="654195" y="23249"/>
                  <a:pt x="683577" y="26957"/>
                  <a:pt x="703544" y="35515"/>
                </a:cubicBezTo>
                <a:cubicBezTo>
                  <a:pt x="723512" y="44073"/>
                  <a:pt x="752323" y="65467"/>
                  <a:pt x="789976" y="99697"/>
                </a:cubicBezTo>
                <a:cubicBezTo>
                  <a:pt x="803668" y="113389"/>
                  <a:pt x="807377" y="126796"/>
                  <a:pt x="801101" y="139918"/>
                </a:cubicBezTo>
                <a:cubicBezTo>
                  <a:pt x="794826" y="153040"/>
                  <a:pt x="784271" y="167017"/>
                  <a:pt x="769438" y="181850"/>
                </a:cubicBezTo>
                <a:cubicBezTo>
                  <a:pt x="732925" y="201247"/>
                  <a:pt x="696984" y="209520"/>
                  <a:pt x="661612" y="206667"/>
                </a:cubicBezTo>
                <a:cubicBezTo>
                  <a:pt x="626240" y="203815"/>
                  <a:pt x="590298" y="194401"/>
                  <a:pt x="553786" y="178427"/>
                </a:cubicBezTo>
                <a:cubicBezTo>
                  <a:pt x="542376" y="167017"/>
                  <a:pt x="531536" y="155322"/>
                  <a:pt x="521267" y="143341"/>
                </a:cubicBezTo>
                <a:cubicBezTo>
                  <a:pt x="510998" y="131360"/>
                  <a:pt x="499017" y="119094"/>
                  <a:pt x="485325" y="106543"/>
                </a:cubicBezTo>
                <a:cubicBezTo>
                  <a:pt x="476197" y="84864"/>
                  <a:pt x="481332" y="69745"/>
                  <a:pt x="500729" y="61188"/>
                </a:cubicBezTo>
                <a:cubicBezTo>
                  <a:pt x="520126" y="52630"/>
                  <a:pt x="538953" y="42646"/>
                  <a:pt x="557209" y="31236"/>
                </a:cubicBezTo>
                <a:cubicBezTo>
                  <a:pt x="566337" y="25531"/>
                  <a:pt x="576036" y="22964"/>
                  <a:pt x="586305" y="23534"/>
                </a:cubicBezTo>
                <a:close/>
                <a:moveTo>
                  <a:pt x="7985053" y="429"/>
                </a:moveTo>
                <a:cubicBezTo>
                  <a:pt x="7987050" y="-142"/>
                  <a:pt x="7989189" y="-142"/>
                  <a:pt x="7991471" y="429"/>
                </a:cubicBezTo>
                <a:cubicBezTo>
                  <a:pt x="8005163" y="2711"/>
                  <a:pt x="8016573" y="5278"/>
                  <a:pt x="8025701" y="8131"/>
                </a:cubicBezTo>
                <a:cubicBezTo>
                  <a:pt x="8034829" y="10983"/>
                  <a:pt x="8047381" y="11839"/>
                  <a:pt x="8063355" y="10698"/>
                </a:cubicBezTo>
                <a:cubicBezTo>
                  <a:pt x="8098727" y="42646"/>
                  <a:pt x="8119265" y="69460"/>
                  <a:pt x="8124970" y="91139"/>
                </a:cubicBezTo>
                <a:cubicBezTo>
                  <a:pt x="8130675" y="112819"/>
                  <a:pt x="8136380" y="141915"/>
                  <a:pt x="8142085" y="178427"/>
                </a:cubicBezTo>
                <a:cubicBezTo>
                  <a:pt x="8142085" y="186414"/>
                  <a:pt x="8144082" y="193260"/>
                  <a:pt x="8148075" y="198965"/>
                </a:cubicBezTo>
                <a:cubicBezTo>
                  <a:pt x="8152069" y="204671"/>
                  <a:pt x="8159200" y="202389"/>
                  <a:pt x="8169469" y="192119"/>
                </a:cubicBezTo>
                <a:cubicBezTo>
                  <a:pt x="8184303" y="177286"/>
                  <a:pt x="8196284" y="163024"/>
                  <a:pt x="8205411" y="149331"/>
                </a:cubicBezTo>
                <a:cubicBezTo>
                  <a:pt x="8214539" y="135639"/>
                  <a:pt x="8219674" y="120235"/>
                  <a:pt x="8220815" y="103120"/>
                </a:cubicBezTo>
                <a:cubicBezTo>
                  <a:pt x="8220815" y="98556"/>
                  <a:pt x="8221956" y="94277"/>
                  <a:pt x="8224238" y="90284"/>
                </a:cubicBezTo>
                <a:cubicBezTo>
                  <a:pt x="8226520" y="86290"/>
                  <a:pt x="8229943" y="83723"/>
                  <a:pt x="8234507" y="82582"/>
                </a:cubicBezTo>
                <a:cubicBezTo>
                  <a:pt x="8249341" y="81441"/>
                  <a:pt x="8265029" y="79729"/>
                  <a:pt x="8281574" y="77447"/>
                </a:cubicBezTo>
                <a:cubicBezTo>
                  <a:pt x="8298119" y="75165"/>
                  <a:pt x="8314379" y="79159"/>
                  <a:pt x="8330353" y="89428"/>
                </a:cubicBezTo>
                <a:cubicBezTo>
                  <a:pt x="8333776" y="96274"/>
                  <a:pt x="8335487" y="103405"/>
                  <a:pt x="8335487" y="110822"/>
                </a:cubicBezTo>
                <a:cubicBezTo>
                  <a:pt x="8335487" y="118239"/>
                  <a:pt x="8340622" y="124799"/>
                  <a:pt x="8350891" y="130505"/>
                </a:cubicBezTo>
                <a:cubicBezTo>
                  <a:pt x="8354314" y="135069"/>
                  <a:pt x="8354884" y="141915"/>
                  <a:pt x="8352602" y="151043"/>
                </a:cubicBezTo>
                <a:cubicBezTo>
                  <a:pt x="8350321" y="160171"/>
                  <a:pt x="8346327" y="167017"/>
                  <a:pt x="8340622" y="171581"/>
                </a:cubicBezTo>
                <a:cubicBezTo>
                  <a:pt x="8305250" y="198965"/>
                  <a:pt x="8272731" y="223212"/>
                  <a:pt x="8243065" y="244321"/>
                </a:cubicBezTo>
                <a:cubicBezTo>
                  <a:pt x="8213399" y="265430"/>
                  <a:pt x="8182020" y="286824"/>
                  <a:pt x="8148931" y="308503"/>
                </a:cubicBezTo>
                <a:cubicBezTo>
                  <a:pt x="8132957" y="317631"/>
                  <a:pt x="8126967" y="325333"/>
                  <a:pt x="8130960" y="331609"/>
                </a:cubicBezTo>
                <a:cubicBezTo>
                  <a:pt x="8134954" y="337884"/>
                  <a:pt x="8144367" y="340451"/>
                  <a:pt x="8159200" y="339310"/>
                </a:cubicBezTo>
                <a:cubicBezTo>
                  <a:pt x="8212828" y="333605"/>
                  <a:pt x="8267882" y="325333"/>
                  <a:pt x="8324362" y="314493"/>
                </a:cubicBezTo>
                <a:cubicBezTo>
                  <a:pt x="8380843" y="303654"/>
                  <a:pt x="8437608" y="307362"/>
                  <a:pt x="8494659" y="325618"/>
                </a:cubicBezTo>
                <a:cubicBezTo>
                  <a:pt x="8517479" y="331323"/>
                  <a:pt x="8537447" y="339596"/>
                  <a:pt x="8554562" y="350435"/>
                </a:cubicBezTo>
                <a:cubicBezTo>
                  <a:pt x="8571677" y="361275"/>
                  <a:pt x="8591645" y="380387"/>
                  <a:pt x="8614466" y="407771"/>
                </a:cubicBezTo>
                <a:cubicBezTo>
                  <a:pt x="8627017" y="421464"/>
                  <a:pt x="8633007" y="433729"/>
                  <a:pt x="8632437" y="444569"/>
                </a:cubicBezTo>
                <a:cubicBezTo>
                  <a:pt x="8631866" y="455409"/>
                  <a:pt x="8622453" y="463681"/>
                  <a:pt x="8604196" y="469386"/>
                </a:cubicBezTo>
                <a:cubicBezTo>
                  <a:pt x="8568825" y="464822"/>
                  <a:pt x="8536877" y="465393"/>
                  <a:pt x="8508351" y="471098"/>
                </a:cubicBezTo>
                <a:cubicBezTo>
                  <a:pt x="8479826" y="476803"/>
                  <a:pt x="8449018" y="478514"/>
                  <a:pt x="8415929" y="476232"/>
                </a:cubicBezTo>
                <a:cubicBezTo>
                  <a:pt x="8397672" y="472809"/>
                  <a:pt x="8386547" y="467104"/>
                  <a:pt x="8382554" y="459117"/>
                </a:cubicBezTo>
                <a:cubicBezTo>
                  <a:pt x="8378561" y="451130"/>
                  <a:pt x="8385121" y="440861"/>
                  <a:pt x="8402237" y="428310"/>
                </a:cubicBezTo>
                <a:lnTo>
                  <a:pt x="8426198" y="400925"/>
                </a:lnTo>
                <a:cubicBezTo>
                  <a:pt x="8439890" y="383810"/>
                  <a:pt x="8443884" y="368977"/>
                  <a:pt x="8438179" y="356426"/>
                </a:cubicBezTo>
                <a:cubicBezTo>
                  <a:pt x="8432474" y="343875"/>
                  <a:pt x="8419352" y="338169"/>
                  <a:pt x="8398814" y="339310"/>
                </a:cubicBezTo>
                <a:cubicBezTo>
                  <a:pt x="8358878" y="349580"/>
                  <a:pt x="8319798" y="359563"/>
                  <a:pt x="8281574" y="369262"/>
                </a:cubicBezTo>
                <a:cubicBezTo>
                  <a:pt x="8243350" y="378961"/>
                  <a:pt x="8203700" y="390656"/>
                  <a:pt x="8162623" y="404348"/>
                </a:cubicBezTo>
                <a:cubicBezTo>
                  <a:pt x="8135239" y="411194"/>
                  <a:pt x="8109281" y="417470"/>
                  <a:pt x="8084749" y="423175"/>
                </a:cubicBezTo>
                <a:cubicBezTo>
                  <a:pt x="8060217" y="428880"/>
                  <a:pt x="8034829" y="437438"/>
                  <a:pt x="8008587" y="448848"/>
                </a:cubicBezTo>
                <a:cubicBezTo>
                  <a:pt x="7959523" y="456835"/>
                  <a:pt x="7913311" y="465107"/>
                  <a:pt x="7869953" y="473665"/>
                </a:cubicBezTo>
                <a:cubicBezTo>
                  <a:pt x="7826595" y="482223"/>
                  <a:pt x="7780383" y="494489"/>
                  <a:pt x="7731319" y="510463"/>
                </a:cubicBezTo>
                <a:cubicBezTo>
                  <a:pt x="7687961" y="524155"/>
                  <a:pt x="7659150" y="541841"/>
                  <a:pt x="7644887" y="563520"/>
                </a:cubicBezTo>
                <a:cubicBezTo>
                  <a:pt x="7630625" y="585199"/>
                  <a:pt x="7620641" y="614295"/>
                  <a:pt x="7614936" y="650808"/>
                </a:cubicBezTo>
                <a:cubicBezTo>
                  <a:pt x="7600103" y="667923"/>
                  <a:pt x="7587551" y="683041"/>
                  <a:pt x="7577283" y="696163"/>
                </a:cubicBezTo>
                <a:cubicBezTo>
                  <a:pt x="7567013" y="709285"/>
                  <a:pt x="7557885" y="724974"/>
                  <a:pt x="7549898" y="743230"/>
                </a:cubicBezTo>
                <a:cubicBezTo>
                  <a:pt x="7529359" y="771755"/>
                  <a:pt x="7508821" y="785162"/>
                  <a:pt x="7488283" y="783451"/>
                </a:cubicBezTo>
                <a:cubicBezTo>
                  <a:pt x="7467745" y="781739"/>
                  <a:pt x="7449489" y="767191"/>
                  <a:pt x="7433515" y="739807"/>
                </a:cubicBezTo>
                <a:cubicBezTo>
                  <a:pt x="7416399" y="706718"/>
                  <a:pt x="7406986" y="673058"/>
                  <a:pt x="7405274" y="638827"/>
                </a:cubicBezTo>
                <a:cubicBezTo>
                  <a:pt x="7403563" y="604597"/>
                  <a:pt x="7410695" y="570937"/>
                  <a:pt x="7426669" y="537847"/>
                </a:cubicBezTo>
                <a:cubicBezTo>
                  <a:pt x="7444925" y="515027"/>
                  <a:pt x="7462040" y="493062"/>
                  <a:pt x="7478014" y="471953"/>
                </a:cubicBezTo>
                <a:cubicBezTo>
                  <a:pt x="7493988" y="450845"/>
                  <a:pt x="7508821" y="429451"/>
                  <a:pt x="7522513" y="407771"/>
                </a:cubicBezTo>
                <a:cubicBezTo>
                  <a:pt x="7532783" y="403207"/>
                  <a:pt x="7539915" y="402637"/>
                  <a:pt x="7543907" y="406060"/>
                </a:cubicBezTo>
                <a:cubicBezTo>
                  <a:pt x="7547901" y="409483"/>
                  <a:pt x="7552180" y="414617"/>
                  <a:pt x="7556744" y="421464"/>
                </a:cubicBezTo>
                <a:cubicBezTo>
                  <a:pt x="7568155" y="445425"/>
                  <a:pt x="7578423" y="462825"/>
                  <a:pt x="7587551" y="473665"/>
                </a:cubicBezTo>
                <a:cubicBezTo>
                  <a:pt x="7596679" y="484505"/>
                  <a:pt x="7614936" y="485360"/>
                  <a:pt x="7642320" y="476232"/>
                </a:cubicBezTo>
                <a:cubicBezTo>
                  <a:pt x="7693666" y="459117"/>
                  <a:pt x="7743015" y="445710"/>
                  <a:pt x="7790367" y="436011"/>
                </a:cubicBezTo>
                <a:cubicBezTo>
                  <a:pt x="7837719" y="426313"/>
                  <a:pt x="7888779" y="414617"/>
                  <a:pt x="7943549" y="400925"/>
                </a:cubicBezTo>
                <a:cubicBezTo>
                  <a:pt x="7961805" y="391797"/>
                  <a:pt x="7971503" y="383525"/>
                  <a:pt x="7972645" y="376108"/>
                </a:cubicBezTo>
                <a:cubicBezTo>
                  <a:pt x="7973785" y="368692"/>
                  <a:pt x="7969791" y="356426"/>
                  <a:pt x="7960663" y="339310"/>
                </a:cubicBezTo>
                <a:cubicBezTo>
                  <a:pt x="7957241" y="318772"/>
                  <a:pt x="7947541" y="305365"/>
                  <a:pt x="7931567" y="299090"/>
                </a:cubicBezTo>
                <a:cubicBezTo>
                  <a:pt x="7915593" y="292814"/>
                  <a:pt x="7899049" y="300516"/>
                  <a:pt x="7881933" y="322195"/>
                </a:cubicBezTo>
                <a:cubicBezTo>
                  <a:pt x="7836293" y="379246"/>
                  <a:pt x="7791793" y="398929"/>
                  <a:pt x="7748435" y="381243"/>
                </a:cubicBezTo>
                <a:cubicBezTo>
                  <a:pt x="7705077" y="363557"/>
                  <a:pt x="7685679" y="324477"/>
                  <a:pt x="7690243" y="264003"/>
                </a:cubicBezTo>
                <a:cubicBezTo>
                  <a:pt x="7689101" y="250311"/>
                  <a:pt x="7688531" y="236619"/>
                  <a:pt x="7688531" y="222927"/>
                </a:cubicBezTo>
                <a:cubicBezTo>
                  <a:pt x="7688531" y="209235"/>
                  <a:pt x="7694807" y="197824"/>
                  <a:pt x="7707358" y="188696"/>
                </a:cubicBezTo>
                <a:cubicBezTo>
                  <a:pt x="7729037" y="186414"/>
                  <a:pt x="7749291" y="184703"/>
                  <a:pt x="7768117" y="183562"/>
                </a:cubicBezTo>
                <a:cubicBezTo>
                  <a:pt x="7786944" y="182421"/>
                  <a:pt x="7806627" y="192119"/>
                  <a:pt x="7827165" y="212658"/>
                </a:cubicBezTo>
                <a:lnTo>
                  <a:pt x="7895625" y="229773"/>
                </a:lnTo>
                <a:cubicBezTo>
                  <a:pt x="7904753" y="229773"/>
                  <a:pt x="7913027" y="227776"/>
                  <a:pt x="7920443" y="223783"/>
                </a:cubicBezTo>
                <a:cubicBezTo>
                  <a:pt x="7927859" y="219789"/>
                  <a:pt x="7934421" y="212658"/>
                  <a:pt x="7940125" y="202389"/>
                </a:cubicBezTo>
                <a:cubicBezTo>
                  <a:pt x="7937843" y="172722"/>
                  <a:pt x="7938129" y="144767"/>
                  <a:pt x="7940981" y="118524"/>
                </a:cubicBezTo>
                <a:cubicBezTo>
                  <a:pt x="7943834" y="92281"/>
                  <a:pt x="7950395" y="64326"/>
                  <a:pt x="7960663" y="34659"/>
                </a:cubicBezTo>
                <a:lnTo>
                  <a:pt x="7967509" y="17544"/>
                </a:lnTo>
                <a:cubicBezTo>
                  <a:pt x="7972074" y="11839"/>
                  <a:pt x="7976067" y="7275"/>
                  <a:pt x="7979491" y="3852"/>
                </a:cubicBezTo>
                <a:cubicBezTo>
                  <a:pt x="7981202" y="2140"/>
                  <a:pt x="7983056" y="999"/>
                  <a:pt x="7985053" y="429"/>
                </a:cubicBezTo>
                <a:close/>
              </a:path>
            </a:pathLst>
          </a:custGeom>
          <a:solidFill>
            <a:srgbClr val="B80E28"/>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dirty="0">
              <a:solidFill>
                <a:srgbClr val="B80E28"/>
              </a:solidFill>
              <a:latin typeface="中山行书百年纪念版" panose="02010609000101010101" pitchFamily="49" charset="-122"/>
              <a:ea typeface="中山行书百年纪念版" panose="02010609000101010101" pitchFamily="49" charset="-122"/>
            </a:endParaRPr>
          </a:p>
        </p:txBody>
      </p:sp>
    </p:spTree>
  </p:cSld>
  <p:clrMapOvr>
    <a:masterClrMapping/>
  </p:clrMapOvr>
</p:sld>
</file>

<file path=ppt/tags/tag1.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自定义 13">
      <a:dk1>
        <a:sysClr val="windowText" lastClr="000000"/>
      </a:dk1>
      <a:lt1>
        <a:sysClr val="window" lastClr="FFFFFF"/>
      </a:lt1>
      <a:dk2>
        <a:srgbClr val="44546A"/>
      </a:dk2>
      <a:lt2>
        <a:srgbClr val="E7E6E6"/>
      </a:lt2>
      <a:accent1>
        <a:srgbClr val="C00000"/>
      </a:accent1>
      <a:accent2>
        <a:srgbClr val="000000"/>
      </a:accent2>
      <a:accent3>
        <a:srgbClr val="C00000"/>
      </a:accent3>
      <a:accent4>
        <a:srgbClr val="000000"/>
      </a:accent4>
      <a:accent5>
        <a:srgbClr val="C00000"/>
      </a:accent5>
      <a:accent6>
        <a:srgbClr val="000000"/>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3499</Words>
  <Application>WPS 演示</Application>
  <PresentationFormat>宽屏</PresentationFormat>
  <Paragraphs>468</Paragraphs>
  <Slides>30</Slides>
  <Notes>11</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30</vt:i4>
      </vt:variant>
    </vt:vector>
  </HeadingPairs>
  <TitlesOfParts>
    <vt:vector size="54" baseType="lpstr">
      <vt:lpstr>Arial</vt:lpstr>
      <vt:lpstr>宋体</vt:lpstr>
      <vt:lpstr>Wingdings</vt:lpstr>
      <vt:lpstr>微软雅黑</vt:lpstr>
      <vt:lpstr>Roboto Black</vt:lpstr>
      <vt:lpstr>Open Sans Light</vt:lpstr>
      <vt:lpstr>Arial Unicode MS</vt:lpstr>
      <vt:lpstr>等线 Light</vt:lpstr>
      <vt:lpstr>Segoe Print</vt:lpstr>
      <vt:lpstr>等线</vt:lpstr>
      <vt:lpstr>Gill Sans</vt:lpstr>
      <vt:lpstr>微软雅黑 Light</vt:lpstr>
      <vt:lpstr>Segoe UI</vt:lpstr>
      <vt:lpstr>Impact</vt:lpstr>
      <vt:lpstr>Calibri</vt:lpstr>
      <vt:lpstr>Iskoola Pota</vt:lpstr>
      <vt:lpstr>Calibri</vt:lpstr>
      <vt:lpstr>Adobe Gothic Std B</vt:lpstr>
      <vt:lpstr>Agency FB</vt:lpstr>
      <vt:lpstr>中山行书百年纪念版</vt:lpstr>
      <vt:lpstr>Kozuka Gothic Pro R</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余 康伟</dc:creator>
  <cp:lastModifiedBy>admin</cp:lastModifiedBy>
  <cp:revision>9</cp:revision>
  <dcterms:created xsi:type="dcterms:W3CDTF">2018-07-21T13:34:00Z</dcterms:created>
  <dcterms:modified xsi:type="dcterms:W3CDTF">2018-07-27T08:16:35Z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