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1" r:id="rId6"/>
    <p:sldId id="263" r:id="rId7"/>
    <p:sldId id="264" r:id="rId8"/>
    <p:sldId id="266" r:id="rId9"/>
    <p:sldId id="265" r:id="rId10"/>
    <p:sldId id="258" r:id="rId11"/>
    <p:sldId id="262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C25"/>
    <a:srgbClr val="1A202A"/>
    <a:srgbClr val="EFEFEF"/>
    <a:srgbClr val="E9E9E9"/>
    <a:srgbClr val="EDEDED"/>
    <a:srgbClr val="EEEEEF"/>
    <a:srgbClr val="A700EA"/>
    <a:srgbClr val="FA00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3ABC9F-04B1-4F31-810B-7DB44BC04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7DBCB58-437C-497E-AA16-796C8A50C0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207A87-2C23-4457-9ABC-73AA6C52F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327B-E940-4C03-BA4D-EA5ABB07C31A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B8BE85-7883-4E94-8092-977DFFBD6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7BBF4F-632F-473D-BFE4-DC7FDCE78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AD087-5EA0-4334-8C5F-195B466128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11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982254-6259-494A-9FEF-5F46FCD2B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3FC326-F998-430F-BA66-C5B2A79DC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43F36-1CE8-4CD3-AAFC-D0E8208B3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327B-E940-4C03-BA4D-EA5ABB07C31A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285664-7EB0-41D2-88B9-54CD9768A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9BE7C3-7176-44F2-B0A9-0D49895F5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AD087-5EA0-4334-8C5F-195B466128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863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AFB0A1-017D-43E4-A1BC-4478B2B83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747AD85-C4AB-4EC4-8E1F-18A8B2566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CC3F5D-A36C-4317-9880-2B0F15A98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327B-E940-4C03-BA4D-EA5ABB07C31A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2609A4-4ECC-4A7F-9F59-6A145CE6C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25E85E-91AA-4D06-90AD-4AAD9F780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AD087-5EA0-4334-8C5F-195B466128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77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8F585F-8887-4710-A016-27F67843A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048D28-D77D-413E-897B-7F55F35DB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21D77EE-0AED-4E5A-AE00-C3AAFB126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951337D-6E9A-4F53-A0F4-8D1BC0ABA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327B-E940-4C03-BA4D-EA5ABB07C31A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25C296E-F49B-4F83-B60D-5F512336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3D196DA-87EB-4FDB-A4A4-D6C588F02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AD087-5EA0-4334-8C5F-195B466128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49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C4A93B-F7F6-462C-95FE-3C00B73ED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78DE4BB-E056-42D6-BD48-2609F1DF2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B2686F0-B3D5-405D-B847-4A3B328EB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5572E05-6F54-47DF-BCE3-0E0D728412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9F8540D-D35E-4E51-BE14-ED701F731B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4E7E5A3-4B5C-4581-B645-AB40B15E0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327B-E940-4C03-BA4D-EA5ABB07C31A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9058D59-DDA9-456F-B6FC-0B51D300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05A0E98-BA85-4259-8ACA-077DA12D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AD087-5EA0-4334-8C5F-195B466128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98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8514E6-F4D7-4A47-9C6C-BD069359C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A5BD06-EF68-4B47-8B97-3C0361B3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327B-E940-4C03-BA4D-EA5ABB07C31A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A34E592-25DD-4C4C-B535-3F0E45B2C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B17902B-9730-4508-A585-FC6D8FA7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AD087-5EA0-4334-8C5F-195B466128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070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49AD5E4-A0F2-4F37-902B-F90FADBEE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327B-E940-4C03-BA4D-EA5ABB07C31A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5009E81-CAAB-4427-AECB-AEA0DB73B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463E13-14F5-43BD-9CD6-07EA8C45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AD087-5EA0-4334-8C5F-195B466128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80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D6B565-2206-4771-9BD8-D18531A1E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A8D779-F55F-4009-AAD8-270D061EE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807ED74-6640-4DA2-B88E-AC06117B1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DAAF45-2FF7-4112-8488-EBD2D4AD3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327B-E940-4C03-BA4D-EA5ABB07C31A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81D1440-428B-4BBB-B842-56FB4DD0A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B29CBD-9E69-48B7-8509-5320C3706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AD087-5EA0-4334-8C5F-195B466128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020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B9C5A3-F7A7-43A2-BA0E-AF6F4708D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FE15BEE-D2D0-446A-A1C4-E1860FBFE0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6828B75-EFCC-421A-9020-76B458B9AB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B97E83B-8B9A-4D93-9FF8-1583E4B1A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327B-E940-4C03-BA4D-EA5ABB07C31A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E14867-4515-4ED2-B029-F0A25E332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EC03292-FD36-4903-B3B0-EB5DD5C79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AD087-5EA0-4334-8C5F-195B466128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89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3DEF16-667C-4A86-8ED5-A99809F70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00A9D95-0C3D-4AC4-9E0E-89AB95359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B980BE-5D59-4D22-B532-9A779B120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327B-E940-4C03-BA4D-EA5ABB07C31A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4FA103-A9E2-41E7-8553-9D643CEF4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A84C7D-96F4-460C-952C-420162CAF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AD087-5EA0-4334-8C5F-195B466128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63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D35B7F0-0C04-45AB-83EE-A093192386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95422A1-F581-4DC3-AB50-8428E3772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94B6E0-8E56-4CC6-BB31-9EB4D3FA5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327B-E940-4C03-BA4D-EA5ABB07C31A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D03F6B-BCDC-4F70-84AD-8A8A0729D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855C7C-07D0-405C-B6DB-1EFE4AFC7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AD087-5EA0-4334-8C5F-195B466128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832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B413614-F696-41C1-B5A3-4F85A1ABB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627F64B-C868-49CF-A078-8DA7C94B2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247800-34DC-48C7-9445-B72F54BE5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5327B-E940-4C03-BA4D-EA5ABB07C31A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C6FBCD-A3AA-4D24-A4AC-2D1111550C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98AB5E-DFCF-4CCF-8291-99538AFC8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AD087-5EA0-4334-8C5F-195B466128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211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F310261-D802-4E54-873D-E3FD177CE6A1}"/>
              </a:ext>
            </a:extLst>
          </p:cNvPr>
          <p:cNvSpPr/>
          <p:nvPr/>
        </p:nvSpPr>
        <p:spPr>
          <a:xfrm>
            <a:off x="7596965" y="808077"/>
            <a:ext cx="3551273" cy="44444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50000">
                <a:schemeClr val="bg1">
                  <a:lumMod val="95000"/>
                  <a:alpha val="85000"/>
                </a:schemeClr>
              </a:gs>
              <a:gs pos="80000">
                <a:schemeClr val="bg1">
                  <a:lumMod val="85000"/>
                  <a:alpha val="58000"/>
                </a:schemeClr>
              </a:gs>
              <a:gs pos="100000">
                <a:schemeClr val="bg1">
                  <a:lumMod val="5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9984C23-F475-44E7-B02E-0CF0EA9950C0}"/>
              </a:ext>
            </a:extLst>
          </p:cNvPr>
          <p:cNvSpPr txBox="1"/>
          <p:nvPr/>
        </p:nvSpPr>
        <p:spPr>
          <a:xfrm>
            <a:off x="7867463" y="1126828"/>
            <a:ext cx="3105337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Meet</a:t>
            </a:r>
          </a:p>
          <a:p>
            <a:r>
              <a:rPr lang="en-US" altLang="zh-CN" sz="5400" dirty="0"/>
              <a:t>Apple</a:t>
            </a:r>
          </a:p>
          <a:p>
            <a:r>
              <a:rPr lang="en-US" altLang="zh-CN" sz="5400" dirty="0"/>
              <a:t>Designers</a:t>
            </a:r>
            <a:endParaRPr lang="zh-CN" altLang="en-US" sz="5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338A5F8-CC13-4AEA-B89B-61AF18AD4588}"/>
              </a:ext>
            </a:extLst>
          </p:cNvPr>
          <p:cNvSpPr txBox="1"/>
          <p:nvPr/>
        </p:nvSpPr>
        <p:spPr>
          <a:xfrm>
            <a:off x="7903665" y="3237614"/>
            <a:ext cx="1882247" cy="793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走近苹果式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简约设计风格理念</a:t>
            </a:r>
          </a:p>
        </p:txBody>
      </p:sp>
    </p:spTree>
    <p:extLst>
      <p:ext uri="{BB962C8B-B14F-4D97-AF65-F5344CB8AC3E}">
        <p14:creationId xmlns:p14="http://schemas.microsoft.com/office/powerpoint/2010/main" val="695214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D58B186-8A16-496E-ADC7-23678CA8058D}"/>
              </a:ext>
            </a:extLst>
          </p:cNvPr>
          <p:cNvSpPr/>
          <p:nvPr/>
        </p:nvSpPr>
        <p:spPr>
          <a:xfrm>
            <a:off x="489098" y="457200"/>
            <a:ext cx="11132288" cy="5932967"/>
          </a:xfrm>
          <a:prstGeom prst="rect">
            <a:avLst/>
          </a:prstGeom>
          <a:solidFill>
            <a:schemeClr val="tx1">
              <a:alpha val="53000"/>
            </a:schemeClr>
          </a:solidFill>
          <a:ln w="127000" cap="sq" cmpd="sng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9000">
                  <a:schemeClr val="bg1">
                    <a:lumMod val="85000"/>
                    <a:alpha val="13000"/>
                  </a:schemeClr>
                </a:gs>
                <a:gs pos="83000">
                  <a:schemeClr val="bg1">
                    <a:lumMod val="85000"/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260E784-172F-44C9-B649-585C98E13A58}"/>
              </a:ext>
            </a:extLst>
          </p:cNvPr>
          <p:cNvSpPr txBox="1"/>
          <p:nvPr/>
        </p:nvSpPr>
        <p:spPr>
          <a:xfrm>
            <a:off x="4571383" y="1132663"/>
            <a:ext cx="30492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bg1">
                    <a:lumMod val="95000"/>
                  </a:schemeClr>
                </a:solidFill>
              </a:rPr>
              <a:t>Apple Park</a:t>
            </a:r>
            <a:endParaRPr lang="zh-CN" altLang="en-US" sz="4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FFFB5A5-DA3E-40E6-9637-C47FA6E6A05E}"/>
              </a:ext>
            </a:extLst>
          </p:cNvPr>
          <p:cNvSpPr txBox="1"/>
          <p:nvPr/>
        </p:nvSpPr>
        <p:spPr>
          <a:xfrm>
            <a:off x="2338278" y="2585801"/>
            <a:ext cx="28973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urna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322CFB-35C1-4C3F-ADEF-63D07CD3969A}"/>
              </a:ext>
            </a:extLst>
          </p:cNvPr>
          <p:cNvSpPr txBox="1"/>
          <p:nvPr/>
        </p:nvSpPr>
        <p:spPr>
          <a:xfrm>
            <a:off x="7084829" y="2585802"/>
            <a:ext cx="28973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urna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5667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90ab1071-1db6-4682-b38e-8d041c60d062" descr="+jYAAB+LCAAAAAAABADtmFtv2jAUx79Ltr2xKiG3kjcuY6umbdVAu2jqQ0pc8JQLSkzVteK7zwYCxyQmbreAEqK+FPv4+JzzP/j8xJPymvyZI8VRRoEbkwF2p7EbXBEUKC3lylOccOH7LaWHQw+H0/dxtJgnivPraXsM7nzHZPbN9ReInQ0xwa6//uhk7FOzTzjEwSLYmKkXKl1yH8CSpq4Xsef5CJpdhQTF99sbNLa2+n9EYnrBMIoDl9ALn9TlG2WzpTgdenbJDnvoQXHaLWW8DiuNZxMeK0BunmyDpXkdJQRH4e7EtUvrhmhIOcnuHdqZ0rBQTPDE9bs+noYBClnEvYiQiNX/QxTjxygk/DbND5HJjO5/RGi+KeAIP9IL71w/QWkZZu4cfaYXpdmtFtr02FfkuwTfcxbcWltZbvPaGrFy7Ju1OM8322ruqkNzpVFzRV62hAVK3b+ounuHYZW/3N0liPy4RvGERtP7w6XB+snM2uwyU5y3wOKn2IuateG8aBfa9h7efvMpI9woim8P6gbrLxKNVx+43AmWLfxZCZdjs+fFfqZwq4UxeiAi4YAMB3VLfZQiG3P+PK3YCShQ3mMrkc8uhU0IeXHf5ERelTljG3DOaGc3ZzSZOaPJzRmNmzNaM2dKnDMi3WD9i+eMBh8srZkzR5gzIuGADIXvcmmynWjOaP9hzvQjP4qL50xqltmn+uEJGs9QgFKbMQ5JN/Ro0F76de7FeDojIUqSVPbb32hCwDHHZFaLZEZ9vhoODcNu9w0lTU9d5g2b9ELZYbNnL6PT6kj2m9SdsO7eRA76OJNnGv7Ln5Q0aE7Z9eKBjjxZqm1Rqv1FQqfxftseyq4afWtxfftuYA90Lbdv27XsWyG7169vZbOrNNd3INfrZ8f1ugzX63Jcr3NcrzdcXyLXi3SD9S9+zHT4mOkN1x+B60XCARkKObg02U7E9XqduN7m+Khrsr9cPtJryUfC3qwfH8lmV2U+Wrnb9axxdoBkyACSIQdIBgdIRgNIJQKSSDdY/+LXzICvmdEA0hEASSQckKEQKEqT7USAZNQJkC45QBoO+6qq5gKSUUtAEvZm/QBJNrsqA5KtQz4yz46PTBk+MuX4yOT4yGz4qEQ+EukG61/8mJnwMTMbPjoCH4mEAzIU8kRpsp2Ij8w68VGH4yOz1+kN8n9AMmvJR8LerB8fyWZXjb7VVK5xbbU7MOzcxrVq2bgWbFyr1o0rm12Vwf7ShmBvnR3YWzJgb8mBvcWBvdWAfYlgL9IN1v8fHrMG7MsCe5FwQAaRbpz4wGHlwd6SBfub5V+KQU+7+jYAAA==">
            <a:extLst>
              <a:ext uri="{FF2B5EF4-FFF2-40B4-BE49-F238E27FC236}">
                <a16:creationId xmlns:a16="http://schemas.microsoft.com/office/drawing/2014/main" id="{21E7AECE-5491-4347-AF0B-93A476484B8E}"/>
              </a:ext>
            </a:extLst>
          </p:cNvPr>
          <p:cNvGrpSpPr>
            <a:grpSpLocks noChangeAspect="1"/>
          </p:cNvGrpSpPr>
          <p:nvPr/>
        </p:nvGrpSpPr>
        <p:grpSpPr>
          <a:xfrm>
            <a:off x="982141" y="634546"/>
            <a:ext cx="10049918" cy="3810908"/>
            <a:chOff x="1071041" y="1592593"/>
            <a:chExt cx="10049918" cy="3810908"/>
          </a:xfrm>
        </p:grpSpPr>
        <p:sp>
          <p:nvSpPr>
            <p:cNvPr id="3" name="RelativeShape1">
              <a:extLst>
                <a:ext uri="{FF2B5EF4-FFF2-40B4-BE49-F238E27FC236}">
                  <a16:creationId xmlns:a16="http://schemas.microsoft.com/office/drawing/2014/main" id="{018399BB-9E7C-4602-A7C3-FF97EDAC3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863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RelativeShape2">
              <a:extLst>
                <a:ext uri="{FF2B5EF4-FFF2-40B4-BE49-F238E27FC236}">
                  <a16:creationId xmlns:a16="http://schemas.microsoft.com/office/drawing/2014/main" id="{1CD63489-A4F4-45A4-B8D5-C98CD55D7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1331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lativeShape4">
              <a:extLst>
                <a:ext uri="{FF2B5EF4-FFF2-40B4-BE49-F238E27FC236}">
                  <a16:creationId xmlns:a16="http://schemas.microsoft.com/office/drawing/2014/main" id="{A09FD863-91AF-40C5-ADE7-A7FD48D20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3378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6" name="line">
              <a:extLst>
                <a:ext uri="{FF2B5EF4-FFF2-40B4-BE49-F238E27FC236}">
                  <a16:creationId xmlns:a16="http://schemas.microsoft.com/office/drawing/2014/main" id="{7BFB3B2F-1A47-4862-A800-B63465B1BB40}"/>
                </a:ext>
              </a:extLst>
            </p:cNvPr>
            <p:cNvCxnSpPr/>
            <p:nvPr/>
          </p:nvCxnSpPr>
          <p:spPr>
            <a:xfrm>
              <a:off x="1071041" y="4941046"/>
              <a:ext cx="1004991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line">
              <a:extLst>
                <a:ext uri="{FF2B5EF4-FFF2-40B4-BE49-F238E27FC236}">
                  <a16:creationId xmlns:a16="http://schemas.microsoft.com/office/drawing/2014/main" id="{33A01176-EB3A-4DA2-A994-FE039EF572FF}"/>
                </a:ext>
              </a:extLst>
            </p:cNvPr>
            <p:cNvCxnSpPr/>
            <p:nvPr/>
          </p:nvCxnSpPr>
          <p:spPr>
            <a:xfrm>
              <a:off x="1071041" y="5403501"/>
              <a:ext cx="1004991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stomText1">
              <a:extLst>
                <a:ext uri="{FF2B5EF4-FFF2-40B4-BE49-F238E27FC236}">
                  <a16:creationId xmlns:a16="http://schemas.microsoft.com/office/drawing/2014/main" id="{863BFDF1-7FB8-413B-9978-A1CF36EE6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9011" y="5029829"/>
              <a:ext cx="800111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1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9" name="SorbShape1">
              <a:extLst>
                <a:ext uri="{FF2B5EF4-FFF2-40B4-BE49-F238E27FC236}">
                  <a16:creationId xmlns:a16="http://schemas.microsoft.com/office/drawing/2014/main" id="{FC5CCE94-1608-4F5A-8BC5-48F484982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308" y="2277844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ValueText1">
              <a:extLst>
                <a:ext uri="{FF2B5EF4-FFF2-40B4-BE49-F238E27FC236}">
                  <a16:creationId xmlns:a16="http://schemas.microsoft.com/office/drawing/2014/main" id="{B6EA9738-8E9E-474E-98F2-5B7E81F8C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4915" y="2418332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sz="6000">
                  <a:solidFill>
                    <a:schemeClr val="bg1"/>
                  </a:solidFill>
                  <a:latin typeface="Impact" panose="020B0806030902050204" pitchFamily="34" charset="0"/>
                </a:rPr>
                <a:t>74%</a:t>
              </a:r>
            </a:p>
          </p:txBody>
        </p:sp>
        <p:sp>
          <p:nvSpPr>
            <p:cNvPr id="11" name="ValueShape1">
              <a:extLst>
                <a:ext uri="{FF2B5EF4-FFF2-40B4-BE49-F238E27FC236}">
                  <a16:creationId xmlns:a16="http://schemas.microsoft.com/office/drawing/2014/main" id="{5F295A1E-C928-4CF8-995A-C37CE277E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863" y="2961452"/>
              <a:ext cx="2260086" cy="19503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A0071"/>
                </a:gs>
                <a:gs pos="100000">
                  <a:srgbClr val="A700EA"/>
                </a:gs>
              </a:gsLst>
              <a:lin ang="16200000" scaled="1"/>
              <a:tileRect/>
            </a:gra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" name="CustomText2">
              <a:extLst>
                <a:ext uri="{FF2B5EF4-FFF2-40B4-BE49-F238E27FC236}">
                  <a16:creationId xmlns:a16="http://schemas.microsoft.com/office/drawing/2014/main" id="{5C056EF0-77A9-4E83-929A-4C7D7D1D4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884" y="5029829"/>
              <a:ext cx="800110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2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3" name="SorbShape2">
              <a:extLst>
                <a:ext uri="{FF2B5EF4-FFF2-40B4-BE49-F238E27FC236}">
                  <a16:creationId xmlns:a16="http://schemas.microsoft.com/office/drawing/2014/main" id="{C8F6C851-01FA-494B-BB29-BA9953E07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776" y="1856151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600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8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ValueText2">
              <a:extLst>
                <a:ext uri="{FF2B5EF4-FFF2-40B4-BE49-F238E27FC236}">
                  <a16:creationId xmlns:a16="http://schemas.microsoft.com/office/drawing/2014/main" id="{5A89DE0D-1F40-4CBF-8257-433CDC195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0383" y="1996639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sz="6000">
                  <a:solidFill>
                    <a:schemeClr val="bg1"/>
                  </a:solidFill>
                  <a:latin typeface="Impact" panose="020B0806030902050204" pitchFamily="34" charset="0"/>
                </a:rPr>
                <a:t>90%</a:t>
              </a:r>
            </a:p>
          </p:txBody>
        </p:sp>
        <p:sp>
          <p:nvSpPr>
            <p:cNvPr id="15" name="ValueShape2">
              <a:extLst>
                <a:ext uri="{FF2B5EF4-FFF2-40B4-BE49-F238E27FC236}">
                  <a16:creationId xmlns:a16="http://schemas.microsoft.com/office/drawing/2014/main" id="{6D00A4AD-1F49-469D-84D6-434B9CE29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1331" y="2539759"/>
              <a:ext cx="2260086" cy="23720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0">
                  <a:srgbClr val="FA0071">
                    <a:lumMod val="0"/>
                    <a:alpha val="50000"/>
                  </a:srgbClr>
                </a:gs>
                <a:gs pos="100000">
                  <a:srgbClr val="FA0071"/>
                </a:gs>
              </a:gsLst>
              <a:lin ang="16200000" scaled="1"/>
            </a:gra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" name="RelativeShape3">
              <a:extLst>
                <a:ext uri="{FF2B5EF4-FFF2-40B4-BE49-F238E27FC236}">
                  <a16:creationId xmlns:a16="http://schemas.microsoft.com/office/drawing/2014/main" id="{30FC4390-82DB-47CB-9D16-CB5542143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769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ValueShape3">
              <a:extLst>
                <a:ext uri="{FF2B5EF4-FFF2-40B4-BE49-F238E27FC236}">
                  <a16:creationId xmlns:a16="http://schemas.microsoft.com/office/drawing/2014/main" id="{FDA2025E-87D3-49B9-81F7-8D792EF7F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769" y="2829673"/>
              <a:ext cx="2260086" cy="20821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0">
                  <a:srgbClr val="FA0071">
                    <a:lumMod val="80000"/>
                    <a:alpha val="50000"/>
                  </a:srgbClr>
                </a:gs>
                <a:gs pos="100000">
                  <a:srgbClr val="A700EA"/>
                </a:gs>
              </a:gsLst>
              <a:lin ang="16200000" scaled="1"/>
            </a:gra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CustomText3">
              <a:extLst>
                <a:ext uri="{FF2B5EF4-FFF2-40B4-BE49-F238E27FC236}">
                  <a16:creationId xmlns:a16="http://schemas.microsoft.com/office/drawing/2014/main" id="{CA30DD41-980D-40D9-A0AA-9A53203AD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8252" y="5029829"/>
              <a:ext cx="801120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 dirty="0">
                  <a:solidFill>
                    <a:schemeClr val="accent3">
                      <a:lumMod val="100000"/>
                    </a:schemeClr>
                  </a:solidFill>
                </a:rPr>
                <a:t>Text here</a:t>
              </a:r>
            </a:p>
          </p:txBody>
        </p:sp>
        <p:sp>
          <p:nvSpPr>
            <p:cNvPr id="19" name="SorbShape3">
              <a:extLst>
                <a:ext uri="{FF2B5EF4-FFF2-40B4-BE49-F238E27FC236}">
                  <a16:creationId xmlns:a16="http://schemas.microsoft.com/office/drawing/2014/main" id="{E76AA9D5-5906-4947-B606-9F84710D8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2214" y="2146065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ValueText3">
              <a:extLst>
                <a:ext uri="{FF2B5EF4-FFF2-40B4-BE49-F238E27FC236}">
                  <a16:creationId xmlns:a16="http://schemas.microsoft.com/office/drawing/2014/main" id="{DD56008F-808E-4D7B-9B70-BB8474759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7821" y="2286553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latin typeface="Impact" panose="020B0806030902050204" pitchFamily="34" charset="0"/>
                </a:rPr>
                <a:t>79%</a:t>
              </a:r>
            </a:p>
          </p:txBody>
        </p:sp>
        <p:sp>
          <p:nvSpPr>
            <p:cNvPr id="21" name="CustomText4">
              <a:extLst>
                <a:ext uri="{FF2B5EF4-FFF2-40B4-BE49-F238E27FC236}">
                  <a16:creationId xmlns:a16="http://schemas.microsoft.com/office/drawing/2014/main" id="{8D33A58E-ECFA-40E1-AC23-BFEB2E031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8630" y="5029829"/>
              <a:ext cx="800111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4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2" name="SorbShape4">
              <a:extLst>
                <a:ext uri="{FF2B5EF4-FFF2-40B4-BE49-F238E27FC236}">
                  <a16:creationId xmlns:a16="http://schemas.microsoft.com/office/drawing/2014/main" id="{B9E90B3B-437B-4908-B526-9136E1DD8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6823" y="1592593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ValueText4">
              <a:extLst>
                <a:ext uri="{FF2B5EF4-FFF2-40B4-BE49-F238E27FC236}">
                  <a16:creationId xmlns:a16="http://schemas.microsoft.com/office/drawing/2014/main" id="{08D500AC-B752-4178-910A-1673DD01D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430" y="1733081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bg1"/>
                  </a:solidFill>
                  <a:latin typeface="Impact" panose="020B0806030902050204" pitchFamily="34" charset="0"/>
                </a:rPr>
                <a:t>100%</a:t>
              </a:r>
            </a:p>
          </p:txBody>
        </p:sp>
        <p:sp>
          <p:nvSpPr>
            <p:cNvPr id="24" name="ValueShape4">
              <a:extLst>
                <a:ext uri="{FF2B5EF4-FFF2-40B4-BE49-F238E27FC236}">
                  <a16:creationId xmlns:a16="http://schemas.microsoft.com/office/drawing/2014/main" id="{95DD3C4E-18B9-4988-BA5F-BBF9468D4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3378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0">
                  <a:srgbClr val="FA0071">
                    <a:lumMod val="0"/>
                    <a:alpha val="50000"/>
                  </a:srgbClr>
                </a:gs>
                <a:gs pos="100000">
                  <a:srgbClr val="A700EA"/>
                </a:gs>
              </a:gsLst>
              <a:lin ang="16200000" scaled="1"/>
            </a:gra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CustomText5">
              <a:extLst>
                <a:ext uri="{FF2B5EF4-FFF2-40B4-BE49-F238E27FC236}">
                  <a16:creationId xmlns:a16="http://schemas.microsoft.com/office/drawing/2014/main" id="{F2B8F636-3A5D-48E0-8EDF-233B143A2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8503" y="5029829"/>
              <a:ext cx="800111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5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26" name="RelativeShape5">
              <a:extLst>
                <a:ext uri="{FF2B5EF4-FFF2-40B4-BE49-F238E27FC236}">
                  <a16:creationId xmlns:a16="http://schemas.microsoft.com/office/drawing/2014/main" id="{11E2D8C0-E02C-498E-90D5-E4C8BEB00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8515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SorbShape5">
              <a:extLst>
                <a:ext uri="{FF2B5EF4-FFF2-40B4-BE49-F238E27FC236}">
                  <a16:creationId xmlns:a16="http://schemas.microsoft.com/office/drawing/2014/main" id="{2616345C-3C83-42A9-BEAC-B1252A92B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960" y="2304199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ValueText5">
              <a:extLst>
                <a:ext uri="{FF2B5EF4-FFF2-40B4-BE49-F238E27FC236}">
                  <a16:creationId xmlns:a16="http://schemas.microsoft.com/office/drawing/2014/main" id="{BB020827-D072-4106-8D2B-EA7726088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567" y="2444687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bg1"/>
                  </a:solidFill>
                  <a:latin typeface="Impact" panose="020B0806030902050204" pitchFamily="34" charset="0"/>
                </a:rPr>
                <a:t>73%</a:t>
              </a:r>
            </a:p>
          </p:txBody>
        </p:sp>
        <p:sp>
          <p:nvSpPr>
            <p:cNvPr id="29" name="ValueShape5">
              <a:extLst>
                <a:ext uri="{FF2B5EF4-FFF2-40B4-BE49-F238E27FC236}">
                  <a16:creationId xmlns:a16="http://schemas.microsoft.com/office/drawing/2014/main" id="{08222536-88ED-4E07-B15C-90B0713D1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8515" y="2987807"/>
              <a:ext cx="2260086" cy="19239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lumMod val="60000"/>
                    <a:lumOff val="40000"/>
                    <a:alpha val="50000"/>
                  </a:schemeClr>
                </a:gs>
                <a:gs pos="87000">
                  <a:schemeClr val="accent1"/>
                </a:gs>
              </a:gsLst>
              <a:lin ang="16200000" scaled="1"/>
            </a:gra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CustomText6">
              <a:extLst>
                <a:ext uri="{FF2B5EF4-FFF2-40B4-BE49-F238E27FC236}">
                  <a16:creationId xmlns:a16="http://schemas.microsoft.com/office/drawing/2014/main" id="{034B1F7D-C508-4DE7-B735-C40B59F67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7872" y="5029829"/>
              <a:ext cx="801120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6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31" name="RelativeShape6">
              <a:extLst>
                <a:ext uri="{FF2B5EF4-FFF2-40B4-BE49-F238E27FC236}">
                  <a16:creationId xmlns:a16="http://schemas.microsoft.com/office/drawing/2014/main" id="{A93107D1-D94B-41BE-A3A0-AE00A87A4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8389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SorbShape6">
              <a:extLst>
                <a:ext uri="{FF2B5EF4-FFF2-40B4-BE49-F238E27FC236}">
                  <a16:creationId xmlns:a16="http://schemas.microsoft.com/office/drawing/2014/main" id="{5BD3BE8C-D9AD-4484-B808-97A8BDC4E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1834" y="1935218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ValueText6">
              <a:extLst>
                <a:ext uri="{FF2B5EF4-FFF2-40B4-BE49-F238E27FC236}">
                  <a16:creationId xmlns:a16="http://schemas.microsoft.com/office/drawing/2014/main" id="{074105A1-807C-4F56-A2C6-27E8551BB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7441" y="2075706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bg1"/>
                  </a:solidFill>
                  <a:latin typeface="Impact" panose="020B0806030902050204" pitchFamily="34" charset="0"/>
                </a:rPr>
                <a:t>87%</a:t>
              </a:r>
            </a:p>
          </p:txBody>
        </p:sp>
        <p:sp>
          <p:nvSpPr>
            <p:cNvPr id="34" name="ValueShape6">
              <a:extLst>
                <a:ext uri="{FF2B5EF4-FFF2-40B4-BE49-F238E27FC236}">
                  <a16:creationId xmlns:a16="http://schemas.microsoft.com/office/drawing/2014/main" id="{8530658A-5F5A-46EF-B6DB-CE784D5D5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8389" y="2618826"/>
              <a:ext cx="2260086" cy="2292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lumMod val="0"/>
                    <a:alpha val="50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DCF57342-EAB8-4FF8-BAE5-5D7918B8C48D}"/>
              </a:ext>
            </a:extLst>
          </p:cNvPr>
          <p:cNvSpPr/>
          <p:nvPr/>
        </p:nvSpPr>
        <p:spPr>
          <a:xfrm>
            <a:off x="1513383" y="5004524"/>
            <a:ext cx="91652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Lorem ipsum dolor sit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consectetuer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adipiscing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elit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Maecenas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porttitor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congue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massa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Fusce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posuere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, magna sed pulvinar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ultricies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purus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lectus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malesuada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libero, sit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commodo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magna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eros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quis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urna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Lorem ipsum dolor sit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consectetuer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adipiscing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elit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544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04FADD57-6965-449E-AD2E-A656D301FC42}"/>
              </a:ext>
            </a:extLst>
          </p:cNvPr>
          <p:cNvGrpSpPr/>
          <p:nvPr/>
        </p:nvGrpSpPr>
        <p:grpSpPr>
          <a:xfrm>
            <a:off x="-342900" y="-247650"/>
            <a:ext cx="8551616" cy="7353300"/>
            <a:chOff x="0" y="0"/>
            <a:chExt cx="7975600" cy="6858000"/>
          </a:xfrm>
        </p:grpSpPr>
        <p:pic>
          <p:nvPicPr>
            <p:cNvPr id="5" name="图片 4" descr="OQAAAB+LCAAAAAAABACrVlIpqSxIVbJSCs5NLCpxyUxML0rM9SxJzVXSUfJMUbLKK83J0VFyysxLycxLdy/KLy0oVrKKjq0FALpUkis5AAAA">
              <a:extLst>
                <a:ext uri="{FF2B5EF4-FFF2-40B4-BE49-F238E27FC236}">
                  <a16:creationId xmlns:a16="http://schemas.microsoft.com/office/drawing/2014/main" id="{99645688-F927-4857-9376-5B04309769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74" r="12661"/>
            <a:stretch/>
          </p:blipFill>
          <p:spPr>
            <a:xfrm>
              <a:off x="1193800" y="0"/>
              <a:ext cx="6781800" cy="6858000"/>
            </a:xfrm>
            <a:prstGeom prst="ellipse">
              <a:avLst/>
            </a:prstGeom>
            <a:effectLst>
              <a:softEdge rad="228600"/>
            </a:effectLst>
          </p:spPr>
        </p:pic>
        <p:pic>
          <p:nvPicPr>
            <p:cNvPr id="7" name="图片 6" descr="OQAAAB+LCAAAAAAABACrVlIpqSxIVbJSCs5NLCpxyUxML0rM9SxJzVXSUfJMUbLKK83J0VFyysxLycxLdy/KLy0oVrKKjq0FALpUkis5AAAA">
              <a:extLst>
                <a:ext uri="{FF2B5EF4-FFF2-40B4-BE49-F238E27FC236}">
                  <a16:creationId xmlns:a16="http://schemas.microsoft.com/office/drawing/2014/main" id="{814C4E64-BBAB-4468-A40D-3F3ACE13BD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78"/>
            <a:stretch/>
          </p:blipFill>
          <p:spPr>
            <a:xfrm>
              <a:off x="0" y="0"/>
              <a:ext cx="4540466" cy="6858000"/>
            </a:xfrm>
            <a:prstGeom prst="rect">
              <a:avLst/>
            </a:prstGeom>
            <a:effectLst>
              <a:softEdge rad="317500"/>
            </a:effectLst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F371262D-4D54-45FE-B53A-1B4B59956FA9}"/>
              </a:ext>
            </a:extLst>
          </p:cNvPr>
          <p:cNvSpPr txBox="1"/>
          <p:nvPr/>
        </p:nvSpPr>
        <p:spPr>
          <a:xfrm>
            <a:off x="8208716" y="2463800"/>
            <a:ext cx="3576884" cy="3183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ts val="2700"/>
              </a:lnSpc>
            </a:pPr>
            <a:r>
              <a:rPr lang="en-US" altLang="zh-CN" b="1" dirty="0">
                <a:solidFill>
                  <a:schemeClr val="bg1">
                    <a:lumMod val="95000"/>
                  </a:schemeClr>
                </a:solidFill>
              </a:rPr>
              <a:t>Our vision has always been to create an iPhone that is entirely screen. One so immersive the device itself disappears into the experience. And so intelligent it can respond to a tap, your voice, and even a glance. With iPhone X, that vision is now a reality. Say hello to the future.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AD45515-36D3-450E-A3B5-80F6555DF40B}"/>
              </a:ext>
            </a:extLst>
          </p:cNvPr>
          <p:cNvSpPr txBox="1"/>
          <p:nvPr/>
        </p:nvSpPr>
        <p:spPr>
          <a:xfrm>
            <a:off x="8208716" y="1409700"/>
            <a:ext cx="28264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>
                    <a:lumMod val="95000"/>
                  </a:schemeClr>
                </a:solidFill>
              </a:rPr>
              <a:t>iPhone X</a:t>
            </a:r>
            <a:endParaRPr lang="zh-CN" altLang="en-US" sz="5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080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6B6C2C4D-2372-42AF-A3C5-32053638E31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9" name="椭圆 18">
            <a:extLst>
              <a:ext uri="{FF2B5EF4-FFF2-40B4-BE49-F238E27FC236}">
                <a16:creationId xmlns:a16="http://schemas.microsoft.com/office/drawing/2014/main" id="{CD3B78FA-619B-4569-8EF8-6FBDB5D4B0B8}"/>
              </a:ext>
            </a:extLst>
          </p:cNvPr>
          <p:cNvSpPr/>
          <p:nvPr/>
        </p:nvSpPr>
        <p:spPr>
          <a:xfrm>
            <a:off x="-5851451" y="-36947"/>
            <a:ext cx="10945017" cy="10039653"/>
          </a:xfrm>
          <a:prstGeom prst="ellipse">
            <a:avLst/>
          </a:prstGeom>
          <a:ln>
            <a:noFill/>
          </a:ln>
          <a:effectLst>
            <a:softEdge rad="508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f774d8c3-c63b-4c06-a3d7-8d8995a50fcb" descr="vAYAAB+LCAAAAAAABADVVMFu4jAQ/Rdve0tRQKBK3CgVu2i326qg9lBxcJOBzK7jIGdS0SL+veMkhkSEFm6tuMCbN555z36sxRm9LkH0xSSWhq5RLoyMxwSx8MQ4FH2dKeWJK9Qh6sVPk2TLVPSf1tu2auURKRomKjG2VyOhVA9SZUzb4zvaXv12PscAphHE4DhT1DTQ4SSSITP8ls/7GFxEpCFNS+D2+R8EVGnr9ywrSyM+88do1O1edoZde1g+xt9s7IohrPi7A4UbWO5oXWgUawtVrSV8J9k6IDANemstO6Jn9aZAgyAATeXmhaAc39Pp1t8OZVeW8JePs5uKKxn8z5G28zb/JWZ7GnkHnlgDN97XU9o5pDQXN4UVfTNtF36rd/w1do5UN2vQt41kkbFPI+loN6gxzuKSlsu4kasK1PYLEMNQQZU21uzGy3ZC22LFIyTDA0aJiSXxwLW/Od9l/7Lb8pvS6PY5No13SUqY6NNusmyq3uUDGMJAqoHChY7ZavvnSAYoiLj6KzH4lmiq1//AnLj4G2BZ2jfBNx43lyqFahLtFTttRTQ9cQ9KEr7UCDVMHHonddaBxO98qb2cwt4PcpGH6yQzbUfVyaZrPyXP5QZNa8/48w4+DCaXvAYAAA==">
            <a:extLst>
              <a:ext uri="{FF2B5EF4-FFF2-40B4-BE49-F238E27FC236}">
                <a16:creationId xmlns:a16="http://schemas.microsoft.com/office/drawing/2014/main" id="{0DF2A54E-F92D-4C50-931C-C6DC07139B61}"/>
              </a:ext>
            </a:extLst>
          </p:cNvPr>
          <p:cNvGrpSpPr>
            <a:grpSpLocks noChangeAspect="1"/>
          </p:cNvGrpSpPr>
          <p:nvPr/>
        </p:nvGrpSpPr>
        <p:grpSpPr>
          <a:xfrm>
            <a:off x="4202113" y="3951375"/>
            <a:ext cx="7367587" cy="885651"/>
            <a:chOff x="2386013" y="1484903"/>
            <a:chExt cx="7419975" cy="885651"/>
          </a:xfrm>
        </p:grpSpPr>
        <p:sp>
          <p:nvSpPr>
            <p:cNvPr id="5" name="RelativeShape">
              <a:extLst>
                <a:ext uri="{FF2B5EF4-FFF2-40B4-BE49-F238E27FC236}">
                  <a16:creationId xmlns:a16="http://schemas.microsoft.com/office/drawing/2014/main" id="{A7867175-A5FA-44EB-A2C3-2C14638A3B80}"/>
                </a:ext>
              </a:extLst>
            </p:cNvPr>
            <p:cNvSpPr/>
            <p:nvPr/>
          </p:nvSpPr>
          <p:spPr>
            <a:xfrm>
              <a:off x="2386013" y="1836340"/>
              <a:ext cx="7419975" cy="7550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ValueShape">
              <a:extLst>
                <a:ext uri="{FF2B5EF4-FFF2-40B4-BE49-F238E27FC236}">
                  <a16:creationId xmlns:a16="http://schemas.microsoft.com/office/drawing/2014/main" id="{934B52C9-0551-4760-A579-7219B1BC9DCE}"/>
                </a:ext>
              </a:extLst>
            </p:cNvPr>
            <p:cNvSpPr/>
            <p:nvPr/>
          </p:nvSpPr>
          <p:spPr>
            <a:xfrm>
              <a:off x="2386013" y="1836340"/>
              <a:ext cx="5490782" cy="75502"/>
            </a:xfrm>
            <a:prstGeom prst="roundRect">
              <a:avLst/>
            </a:prstGeom>
            <a:gradFill flip="none" rotWithShape="1">
              <a:gsLst>
                <a:gs pos="0">
                  <a:srgbClr val="A700EA"/>
                </a:gs>
                <a:gs pos="100000">
                  <a:srgbClr val="FA007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CustomText">
              <a:extLst>
                <a:ext uri="{FF2B5EF4-FFF2-40B4-BE49-F238E27FC236}">
                  <a16:creationId xmlns:a16="http://schemas.microsoft.com/office/drawing/2014/main" id="{2009428A-5EEA-4B7E-9CC5-537857DCFA8B}"/>
                </a:ext>
              </a:extLst>
            </p:cNvPr>
            <p:cNvSpPr txBox="1"/>
            <p:nvPr/>
          </p:nvSpPr>
          <p:spPr>
            <a:xfrm>
              <a:off x="2386013" y="1484903"/>
              <a:ext cx="1504792" cy="34661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8" name="ValueText">
              <a:extLst>
                <a:ext uri="{FF2B5EF4-FFF2-40B4-BE49-F238E27FC236}">
                  <a16:creationId xmlns:a16="http://schemas.microsoft.com/office/drawing/2014/main" id="{A1098FF6-730B-4351-BFF3-E8867716AB29}"/>
                </a:ext>
              </a:extLst>
            </p:cNvPr>
            <p:cNvSpPr txBox="1"/>
            <p:nvPr/>
          </p:nvSpPr>
          <p:spPr>
            <a:xfrm>
              <a:off x="2675446" y="1992165"/>
              <a:ext cx="373896" cy="280422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dirty="0">
                  <a:gradFill>
                    <a:gsLst>
                      <a:gs pos="0">
                        <a:srgbClr val="A700EA">
                          <a:lumMod val="82000"/>
                          <a:lumOff val="18000"/>
                        </a:srgbClr>
                      </a:gs>
                      <a:gs pos="100000">
                        <a:srgbClr val="FA0071"/>
                      </a:gs>
                    </a:gsLst>
                    <a:lin ang="0" scaled="1"/>
                  </a:gradFill>
                  <a:latin typeface="Impact" panose="020B0806030902050204" pitchFamily="34" charset="0"/>
                </a:rPr>
                <a:t>74%</a:t>
              </a:r>
            </a:p>
          </p:txBody>
        </p:sp>
        <p:sp>
          <p:nvSpPr>
            <p:cNvPr id="9" name="CustomText">
              <a:extLst>
                <a:ext uri="{FF2B5EF4-FFF2-40B4-BE49-F238E27FC236}">
                  <a16:creationId xmlns:a16="http://schemas.microsoft.com/office/drawing/2014/main" id="{65821266-0C34-49DE-956B-18261AC2925C}"/>
                </a:ext>
              </a:extLst>
            </p:cNvPr>
            <p:cNvSpPr txBox="1"/>
            <p:nvPr/>
          </p:nvSpPr>
          <p:spPr>
            <a:xfrm>
              <a:off x="3404010" y="1959068"/>
              <a:ext cx="6401977" cy="34661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en-US" altLang="zh-CN" sz="1600"/>
                <a:t>Supporting text here</a:t>
              </a:r>
            </a:p>
          </p:txBody>
        </p:sp>
        <p:cxnSp>
          <p:nvCxnSpPr>
            <p:cNvPr id="10" name="LineShape">
              <a:extLst>
                <a:ext uri="{FF2B5EF4-FFF2-40B4-BE49-F238E27FC236}">
                  <a16:creationId xmlns:a16="http://schemas.microsoft.com/office/drawing/2014/main" id="{D4D75A69-47B1-48B2-ADAA-AFD2E8210A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86013" y="2370554"/>
              <a:ext cx="7419974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11" name="f774d8c3-c63b-4c06-a3d7-8d8995a50fcb" descr="vAYAAB+LCAAAAAAABADVVE1v4jAQ/S9ue0tRQFRVudFWtGi3HyqIHioO3mQgs+s4yJlUtIj/3nESQyJCF2674gJv3njmPfuxEqf0sQDRE6NYGrpFOTcyHhLEwhPDUPR0ppQnrlGHqOd3JskWqei9rTZt1corUnSTqMTYXo2EUk2kypi2w3e0nfrTbIYBjCOIwXHGqKmvw1EkQ2b4LZ/3MTiPSEOalsDTr98QUKWtd2FZWRrxmSeDQbd72bnp2sPyMf56bVcMYcnfHSjcwHJH60KjWFuoai3hZ8nWAYFp0Ftr2RI9qzcF6gcBaCo3LwTl+I5Ot/5mKLuygEc+zm4qrmXwJ0faztv8l5juaOQdeGINXHv/ntLOPqW5uDEs6T/Tdu63Lg6/xs6B6qYN+jaRLDL210g62gNqjLO4pOUyHuSyArX9AsQwVFClDTW78b6Z0LZY8QjJ8IBBYmJJPHDlr8+22W9ftfymNLp9Dk3jc5ISJvq4myybqnc5AUMYSNVXONcxW23/HMkABRFX7xODn4mmev0nzIiLPwAWpX0j/ORxM6lSqCbRXrHTVkTTEy+gJOF7jVDDxL53UmftSfzWl9rLKez9Jhd5uI4y03ZUnWy69mPyXG7QtPaUP1/GPn9nvAYAAA==">
            <a:extLst>
              <a:ext uri="{FF2B5EF4-FFF2-40B4-BE49-F238E27FC236}">
                <a16:creationId xmlns:a16="http://schemas.microsoft.com/office/drawing/2014/main" id="{CA41E120-0CA6-492E-8A1A-EB37DA9CAFE2}"/>
              </a:ext>
            </a:extLst>
          </p:cNvPr>
          <p:cNvGrpSpPr>
            <a:grpSpLocks noChangeAspect="1"/>
          </p:cNvGrpSpPr>
          <p:nvPr/>
        </p:nvGrpSpPr>
        <p:grpSpPr>
          <a:xfrm>
            <a:off x="4202113" y="5091026"/>
            <a:ext cx="7367587" cy="885651"/>
            <a:chOff x="2386013" y="1484903"/>
            <a:chExt cx="7419975" cy="885651"/>
          </a:xfrm>
        </p:grpSpPr>
        <p:sp>
          <p:nvSpPr>
            <p:cNvPr id="12" name="RelativeShape">
              <a:extLst>
                <a:ext uri="{FF2B5EF4-FFF2-40B4-BE49-F238E27FC236}">
                  <a16:creationId xmlns:a16="http://schemas.microsoft.com/office/drawing/2014/main" id="{9A219DB8-EF53-471D-84F9-B920446D85F8}"/>
                </a:ext>
              </a:extLst>
            </p:cNvPr>
            <p:cNvSpPr/>
            <p:nvPr/>
          </p:nvSpPr>
          <p:spPr>
            <a:xfrm>
              <a:off x="2386013" y="1836340"/>
              <a:ext cx="7419975" cy="7550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ValueShape">
              <a:extLst>
                <a:ext uri="{FF2B5EF4-FFF2-40B4-BE49-F238E27FC236}">
                  <a16:creationId xmlns:a16="http://schemas.microsoft.com/office/drawing/2014/main" id="{1C7BDD9D-F9B8-45D6-8940-DB16068D9BB4}"/>
                </a:ext>
              </a:extLst>
            </p:cNvPr>
            <p:cNvSpPr/>
            <p:nvPr/>
          </p:nvSpPr>
          <p:spPr>
            <a:xfrm>
              <a:off x="2386013" y="1836340"/>
              <a:ext cx="1409795" cy="75502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CustomText">
              <a:extLst>
                <a:ext uri="{FF2B5EF4-FFF2-40B4-BE49-F238E27FC236}">
                  <a16:creationId xmlns:a16="http://schemas.microsoft.com/office/drawing/2014/main" id="{68D1A451-F9A8-4610-9FE8-B2D2E8A56AEE}"/>
                </a:ext>
              </a:extLst>
            </p:cNvPr>
            <p:cNvSpPr txBox="1"/>
            <p:nvPr/>
          </p:nvSpPr>
          <p:spPr>
            <a:xfrm>
              <a:off x="2386013" y="1484903"/>
              <a:ext cx="1504792" cy="34661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5" name="ValueText">
              <a:extLst>
                <a:ext uri="{FF2B5EF4-FFF2-40B4-BE49-F238E27FC236}">
                  <a16:creationId xmlns:a16="http://schemas.microsoft.com/office/drawing/2014/main" id="{71247180-C2D0-4708-9DA3-40CC18B749A6}"/>
                </a:ext>
              </a:extLst>
            </p:cNvPr>
            <p:cNvSpPr txBox="1"/>
            <p:nvPr/>
          </p:nvSpPr>
          <p:spPr>
            <a:xfrm>
              <a:off x="2675446" y="1992165"/>
              <a:ext cx="373896" cy="280422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dirty="0">
                  <a:solidFill>
                    <a:schemeClr val="bg1">
                      <a:lumMod val="75000"/>
                    </a:schemeClr>
                  </a:solidFill>
                  <a:latin typeface="Impact" panose="020B0806030902050204" pitchFamily="34" charset="0"/>
                </a:rPr>
                <a:t>19%</a:t>
              </a:r>
            </a:p>
          </p:txBody>
        </p:sp>
        <p:sp>
          <p:nvSpPr>
            <p:cNvPr id="16" name="CustomText">
              <a:extLst>
                <a:ext uri="{FF2B5EF4-FFF2-40B4-BE49-F238E27FC236}">
                  <a16:creationId xmlns:a16="http://schemas.microsoft.com/office/drawing/2014/main" id="{0244DC0F-2E9A-4763-9CD2-C8CA6BBE6322}"/>
                </a:ext>
              </a:extLst>
            </p:cNvPr>
            <p:cNvSpPr txBox="1"/>
            <p:nvPr/>
          </p:nvSpPr>
          <p:spPr>
            <a:xfrm>
              <a:off x="3404010" y="1959068"/>
              <a:ext cx="6401977" cy="34661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en-US" altLang="zh-CN" sz="1600"/>
                <a:t>Supporting text here</a:t>
              </a:r>
            </a:p>
          </p:txBody>
        </p:sp>
        <p:cxnSp>
          <p:nvCxnSpPr>
            <p:cNvPr id="17" name="LineShape">
              <a:extLst>
                <a:ext uri="{FF2B5EF4-FFF2-40B4-BE49-F238E27FC236}">
                  <a16:creationId xmlns:a16="http://schemas.microsoft.com/office/drawing/2014/main" id="{BB62F1CD-E1C9-4AF3-9C97-ECACC20E5A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86013" y="2370554"/>
              <a:ext cx="7419974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BAFC396C-3FCB-4F4A-9B08-1C8C43F95D0F}"/>
              </a:ext>
            </a:extLst>
          </p:cNvPr>
          <p:cNvSpPr txBox="1"/>
          <p:nvPr/>
        </p:nvSpPr>
        <p:spPr>
          <a:xfrm>
            <a:off x="4202113" y="476530"/>
            <a:ext cx="58737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95000"/>
                  </a:schemeClr>
                </a:solidFill>
              </a:rPr>
              <a:t>Release your inner power.</a:t>
            </a:r>
          </a:p>
          <a:p>
            <a:r>
              <a:rPr lang="en-US" altLang="zh-CN" sz="4000" dirty="0">
                <a:solidFill>
                  <a:schemeClr val="bg1">
                    <a:lumMod val="95000"/>
                  </a:schemeClr>
                </a:solidFill>
              </a:rPr>
              <a:t>Push to the limit.</a:t>
            </a:r>
            <a:endParaRPr lang="zh-CN" altLang="en-US" sz="4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1A0F39B-9521-48A2-8005-353149514AF5}"/>
              </a:ext>
            </a:extLst>
          </p:cNvPr>
          <p:cNvSpPr/>
          <p:nvPr/>
        </p:nvSpPr>
        <p:spPr>
          <a:xfrm>
            <a:off x="4202113" y="2001597"/>
            <a:ext cx="64241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Lorem ipsum dolor sit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consectetuer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adipiscing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elit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Maecenas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porttitor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congue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massa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Fusce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posuere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, magna sed pulvinar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ultricies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purus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lectus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malesuada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libero, sit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commodo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magna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eros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quis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urna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Lorem ipsum dolor sit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consectetuer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adipiscing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elit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19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5550C81D-B375-4F47-A043-0B140F966F43}"/>
              </a:ext>
            </a:extLst>
          </p:cNvPr>
          <p:cNvGrpSpPr/>
          <p:nvPr/>
        </p:nvGrpSpPr>
        <p:grpSpPr>
          <a:xfrm>
            <a:off x="4136066" y="0"/>
            <a:ext cx="8055934" cy="6858000"/>
            <a:chOff x="4136066" y="0"/>
            <a:chExt cx="8055934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3249540-4783-4A04-A6C7-50FFC2E03981}"/>
                </a:ext>
              </a:extLst>
            </p:cNvPr>
            <p:cNvSpPr/>
            <p:nvPr/>
          </p:nvSpPr>
          <p:spPr>
            <a:xfrm>
              <a:off x="4136066" y="0"/>
              <a:ext cx="8055934" cy="6858000"/>
            </a:xfrm>
            <a:prstGeom prst="rect">
              <a:avLst/>
            </a:prstGeom>
            <a:solidFill>
              <a:schemeClr val="tx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5" name="直角三角形 4">
              <a:extLst>
                <a:ext uri="{FF2B5EF4-FFF2-40B4-BE49-F238E27FC236}">
                  <a16:creationId xmlns:a16="http://schemas.microsoft.com/office/drawing/2014/main" id="{E7C265EB-4131-4CF7-AFB3-A7EDAB357519}"/>
                </a:ext>
              </a:extLst>
            </p:cNvPr>
            <p:cNvSpPr/>
            <p:nvPr/>
          </p:nvSpPr>
          <p:spPr>
            <a:xfrm flipV="1">
              <a:off x="4136066" y="0"/>
              <a:ext cx="2477386" cy="6858000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43D05DC9-4A10-48FB-AD3C-0FE14D3207CC}"/>
              </a:ext>
            </a:extLst>
          </p:cNvPr>
          <p:cNvSpPr txBox="1"/>
          <p:nvPr/>
        </p:nvSpPr>
        <p:spPr>
          <a:xfrm>
            <a:off x="7548693" y="1626782"/>
            <a:ext cx="37080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 dirty="0">
                <a:solidFill>
                  <a:schemeClr val="bg1"/>
                </a:solidFill>
              </a:rPr>
              <a:t>Powerful iMac</a:t>
            </a:r>
          </a:p>
          <a:p>
            <a:pPr algn="r"/>
            <a:r>
              <a:rPr lang="en-US" altLang="zh-CN" sz="3600" dirty="0">
                <a:solidFill>
                  <a:schemeClr val="bg1"/>
                </a:solidFill>
              </a:rPr>
              <a:t>Presented for you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B1C0D22-3A88-456A-9A79-A4D71051B626}"/>
              </a:ext>
            </a:extLst>
          </p:cNvPr>
          <p:cNvSpPr/>
          <p:nvPr/>
        </p:nvSpPr>
        <p:spPr>
          <a:xfrm>
            <a:off x="7198242" y="3096750"/>
            <a:ext cx="40585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Lorem ipsum dolor sit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consectetuer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adipiscing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elit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Maecenas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porttitor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congue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massa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Fusce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posuere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, magna sed pulvinar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ultricies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purus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lectus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malesuada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libero, sit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commodo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magna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eros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quis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urna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Lorem ipsum dolor sit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consectetuer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adipiscing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elit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740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B854494-DA6C-42C1-9228-971F34683F07}"/>
              </a:ext>
            </a:extLst>
          </p:cNvPr>
          <p:cNvSpPr txBox="1"/>
          <p:nvPr/>
        </p:nvSpPr>
        <p:spPr>
          <a:xfrm>
            <a:off x="850605" y="1520459"/>
            <a:ext cx="24929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OLED screen</a:t>
            </a:r>
          </a:p>
          <a:p>
            <a:r>
              <a:rPr lang="en-US" altLang="zh-CN" sz="2400" dirty="0">
                <a:solidFill>
                  <a:schemeClr val="bg1"/>
                </a:solidFill>
              </a:rPr>
              <a:t>Outstanding view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42E96DE-B9F4-43FA-A6AC-48B2B4119BDD}"/>
              </a:ext>
            </a:extLst>
          </p:cNvPr>
          <p:cNvSpPr txBox="1"/>
          <p:nvPr/>
        </p:nvSpPr>
        <p:spPr>
          <a:xfrm>
            <a:off x="850605" y="2851618"/>
            <a:ext cx="31366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urna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4BD3B84-F328-4C07-8226-0818ECCEB8E5}"/>
              </a:ext>
            </a:extLst>
          </p:cNvPr>
          <p:cNvSpPr txBox="1"/>
          <p:nvPr/>
        </p:nvSpPr>
        <p:spPr>
          <a:xfrm>
            <a:off x="8357191" y="1520459"/>
            <a:ext cx="2787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High-</a:t>
            </a:r>
            <a:r>
              <a:rPr lang="en-US" altLang="zh-CN" sz="2400" dirty="0" err="1">
                <a:solidFill>
                  <a:schemeClr val="bg1"/>
                </a:solidFill>
              </a:rPr>
              <a:t>contrastness</a:t>
            </a:r>
            <a:endParaRPr lang="en-US" altLang="zh-CN" sz="2400" dirty="0">
              <a:solidFill>
                <a:schemeClr val="bg1"/>
              </a:solidFill>
            </a:endParaRPr>
          </a:p>
          <a:p>
            <a:r>
              <a:rPr lang="en-US" altLang="zh-CN" sz="2400" dirty="0">
                <a:solidFill>
                  <a:schemeClr val="bg1"/>
                </a:solidFill>
              </a:rPr>
              <a:t>Highly considerable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65631D6-DF89-446E-869D-9AA6A598C4A7}"/>
              </a:ext>
            </a:extLst>
          </p:cNvPr>
          <p:cNvSpPr txBox="1"/>
          <p:nvPr/>
        </p:nvSpPr>
        <p:spPr>
          <a:xfrm>
            <a:off x="8357191" y="2851617"/>
            <a:ext cx="31366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commodo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magna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eros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quis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urna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sit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commodo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magna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eros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quis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urna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0154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68326425-ED4B-4E17-A039-7A3BE0C24847}"/>
              </a:ext>
            </a:extLst>
          </p:cNvPr>
          <p:cNvSpPr txBox="1"/>
          <p:nvPr/>
        </p:nvSpPr>
        <p:spPr>
          <a:xfrm>
            <a:off x="2660604" y="1329069"/>
            <a:ext cx="68707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err="1">
                <a:solidFill>
                  <a:schemeClr val="bg1"/>
                </a:solidFill>
              </a:rPr>
              <a:t>Tik</a:t>
            </a:r>
            <a:r>
              <a:rPr lang="en-US" altLang="zh-CN" sz="4400" dirty="0">
                <a:solidFill>
                  <a:schemeClr val="bg1"/>
                </a:solidFill>
              </a:rPr>
              <a:t>             </a:t>
            </a:r>
            <a:r>
              <a:rPr lang="en-US" altLang="zh-CN" sz="4400" dirty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en-US" altLang="zh-CN" sz="4400" dirty="0">
                <a:solidFill>
                  <a:schemeClr val="bg1"/>
                </a:solidFill>
              </a:rPr>
              <a:t>            </a:t>
            </a:r>
            <a:r>
              <a:rPr lang="en-US" altLang="zh-CN" sz="5400" dirty="0">
                <a:solidFill>
                  <a:schemeClr val="bg1"/>
                </a:solidFill>
              </a:rPr>
              <a:t>Tok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grpSp>
        <p:nvGrpSpPr>
          <p:cNvPr id="9" name="e1668aa4-a092-4ebf-80b1-d32fc2e9dd1e" descr="xxEAAB+LCAAAAAAABADlll1PgzAUhv9L1btpSsv33dBgduFHnNELs4s66lYFtpRiNAv/3XbARh3RmZg42R2cvqfnPeehoQtwKN7nFPhgmBAuzhiZcJIMBE1ADwwi4Kd5HPdAwNKIpZNzPsvnGfAfFqu05so9E9M7EudU5aZMMBKXr/6GvpZdsJQleVLJ4AmUIfLWCBmwDLIoimlTNkgF5a+rCoaKLZ+HgssC4YwnRMiCC1gcgWoJ+J55AguVHNE3mdQDt6Wt2k9lTw2gtU+1oNrsR895JhKainXSNZGjo9JVS7+beWv1yg76PI9jr20iLlz2UO08nJI5vZRbKb/VBFTIAKNVd5pbWVg+aH0Xo6L3f5HCJlLUYaRoX5C6GlLcYaR4X5A6GlKzw0jNfUFq4SZSq8NIrV9DejqLZ/x7pLVsY/3q6YmN6Q0dy7K16GbyqM6XCR1HnquA59lUKg/CENp2aAegtm4UbTefepdtaX3SbwNqmdJkJLvIqOiP112U32EZDzibTEVKs6wKl06/5hSQ8YtRT2zjAlSb1niVwT/iZTuG6yCk80KuZdutvFAXeSGNF9ptXpbneNjTeGHcP7PNVl64i7ywxgvvNC8EHc919fPl9oNTI2zlZXaRl6nxMnea1w//X1YXeVkaL2trXqPiA4irTE/HEQAA">
            <a:extLst>
              <a:ext uri="{FF2B5EF4-FFF2-40B4-BE49-F238E27FC236}">
                <a16:creationId xmlns:a16="http://schemas.microsoft.com/office/drawing/2014/main" id="{8D6A637D-0FCA-45A5-8E8B-A7EF7AF87522}"/>
              </a:ext>
            </a:extLst>
          </p:cNvPr>
          <p:cNvGrpSpPr>
            <a:grpSpLocks noChangeAspect="1"/>
          </p:cNvGrpSpPr>
          <p:nvPr/>
        </p:nvGrpSpPr>
        <p:grpSpPr>
          <a:xfrm>
            <a:off x="744610" y="3194957"/>
            <a:ext cx="4135727" cy="3058081"/>
            <a:chOff x="3062515" y="1192780"/>
            <a:chExt cx="6066970" cy="4486101"/>
          </a:xfrm>
        </p:grpSpPr>
        <p:sp>
          <p:nvSpPr>
            <p:cNvPr id="11" name="ValueBack1">
              <a:extLst>
                <a:ext uri="{FF2B5EF4-FFF2-40B4-BE49-F238E27FC236}">
                  <a16:creationId xmlns:a16="http://schemas.microsoft.com/office/drawing/2014/main" id="{DF3DA92A-6905-49D0-ADF5-22ED852941CB}"/>
                </a:ext>
              </a:extLst>
            </p:cNvPr>
            <p:cNvSpPr/>
            <p:nvPr/>
          </p:nvSpPr>
          <p:spPr>
            <a:xfrm rot="5400000">
              <a:off x="6628157" y="1227434"/>
              <a:ext cx="151090" cy="130250"/>
            </a:xfrm>
            <a:prstGeom prst="triangle">
              <a:avLst/>
            </a:prstGeom>
            <a:solidFill>
              <a:srgbClr val="066F6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ValueBack2">
              <a:extLst>
                <a:ext uri="{FF2B5EF4-FFF2-40B4-BE49-F238E27FC236}">
                  <a16:creationId xmlns:a16="http://schemas.microsoft.com/office/drawing/2014/main" id="{5AAC80CA-33D5-4C89-A6A5-20BE048E9E1D}"/>
                </a:ext>
              </a:extLst>
            </p:cNvPr>
            <p:cNvSpPr/>
            <p:nvPr/>
          </p:nvSpPr>
          <p:spPr>
            <a:xfrm rot="5400000">
              <a:off x="6628157" y="1596295"/>
              <a:ext cx="151090" cy="130250"/>
            </a:xfrm>
            <a:prstGeom prst="triangle">
              <a:avLst/>
            </a:prstGeom>
            <a:solidFill>
              <a:srgbClr val="0285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ValueBack3">
              <a:extLst>
                <a:ext uri="{FF2B5EF4-FFF2-40B4-BE49-F238E27FC236}">
                  <a16:creationId xmlns:a16="http://schemas.microsoft.com/office/drawing/2014/main" id="{BA21D41F-E92D-4E15-89E6-F7B5FEAFC3BC}"/>
                </a:ext>
              </a:extLst>
            </p:cNvPr>
            <p:cNvSpPr/>
            <p:nvPr/>
          </p:nvSpPr>
          <p:spPr>
            <a:xfrm rot="5400000">
              <a:off x="6628157" y="1965157"/>
              <a:ext cx="151090" cy="130250"/>
            </a:xfrm>
            <a:prstGeom prst="triangle">
              <a:avLst/>
            </a:prstGeom>
            <a:solidFill>
              <a:srgbClr val="33AD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ValueBack4">
              <a:extLst>
                <a:ext uri="{FF2B5EF4-FFF2-40B4-BE49-F238E27FC236}">
                  <a16:creationId xmlns:a16="http://schemas.microsoft.com/office/drawing/2014/main" id="{A693239D-EC05-493B-91B4-51180675D2EF}"/>
                </a:ext>
              </a:extLst>
            </p:cNvPr>
            <p:cNvSpPr/>
            <p:nvPr/>
          </p:nvSpPr>
          <p:spPr>
            <a:xfrm rot="5400000">
              <a:off x="6628157" y="2340901"/>
              <a:ext cx="151090" cy="130250"/>
            </a:xfrm>
            <a:prstGeom prst="triangle">
              <a:avLst/>
            </a:prstGeom>
            <a:solidFill>
              <a:srgbClr val="8ABC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ValueBack5">
              <a:extLst>
                <a:ext uri="{FF2B5EF4-FFF2-40B4-BE49-F238E27FC236}">
                  <a16:creationId xmlns:a16="http://schemas.microsoft.com/office/drawing/2014/main" id="{F92ACE93-DAF4-41F0-A3FF-CED1C6C98C10}"/>
                </a:ext>
              </a:extLst>
            </p:cNvPr>
            <p:cNvSpPr/>
            <p:nvPr/>
          </p:nvSpPr>
          <p:spPr>
            <a:xfrm rot="5400000">
              <a:off x="6628157" y="2724386"/>
              <a:ext cx="151090" cy="130250"/>
            </a:xfrm>
            <a:prstGeom prst="triangle">
              <a:avLst/>
            </a:prstGeom>
            <a:solidFill>
              <a:srgbClr val="CBD50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CustomText1">
              <a:extLst>
                <a:ext uri="{FF2B5EF4-FFF2-40B4-BE49-F238E27FC236}">
                  <a16:creationId xmlns:a16="http://schemas.microsoft.com/office/drawing/2014/main" id="{C375C570-E571-4138-B4F6-A5D7D32F214B}"/>
                </a:ext>
              </a:extLst>
            </p:cNvPr>
            <p:cNvSpPr txBox="1"/>
            <p:nvPr/>
          </p:nvSpPr>
          <p:spPr>
            <a:xfrm>
              <a:off x="3062515" y="1192780"/>
              <a:ext cx="2704952" cy="584776"/>
            </a:xfrm>
            <a:prstGeom prst="rect">
              <a:avLst/>
            </a:prstGeom>
            <a:noFill/>
            <a:ln>
              <a:solidFill>
                <a:srgbClr val="FFFFFF">
                  <a:lumMod val="5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TEXT HERE</a:t>
              </a:r>
            </a:p>
          </p:txBody>
        </p:sp>
        <p:sp>
          <p:nvSpPr>
            <p:cNvPr id="21" name="ValueShape1">
              <a:extLst>
                <a:ext uri="{FF2B5EF4-FFF2-40B4-BE49-F238E27FC236}">
                  <a16:creationId xmlns:a16="http://schemas.microsoft.com/office/drawing/2014/main" id="{4B760401-B43E-4293-A142-D13392356C6A}"/>
                </a:ext>
              </a:extLst>
            </p:cNvPr>
            <p:cNvSpPr/>
            <p:nvPr/>
          </p:nvSpPr>
          <p:spPr>
            <a:xfrm>
              <a:off x="4643390" y="1192780"/>
              <a:ext cx="4486095" cy="4486101"/>
            </a:xfrm>
            <a:prstGeom prst="blockArc">
              <a:avLst>
                <a:gd name="adj1" fmla="val 16200000"/>
                <a:gd name="adj2" fmla="val 9828000"/>
                <a:gd name="adj3" fmla="val 5067"/>
              </a:avLst>
            </a:prstGeom>
            <a:solidFill>
              <a:srgbClr val="066F6B"/>
            </a:soli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ValueShape2">
              <a:extLst>
                <a:ext uri="{FF2B5EF4-FFF2-40B4-BE49-F238E27FC236}">
                  <a16:creationId xmlns:a16="http://schemas.microsoft.com/office/drawing/2014/main" id="{26FCE8C2-3834-4222-ADB3-EE12AF7F7411}"/>
                </a:ext>
              </a:extLst>
            </p:cNvPr>
            <p:cNvSpPr/>
            <p:nvPr/>
          </p:nvSpPr>
          <p:spPr>
            <a:xfrm>
              <a:off x="5017231" y="1566622"/>
              <a:ext cx="3738413" cy="3738418"/>
            </a:xfrm>
            <a:prstGeom prst="blockArc">
              <a:avLst>
                <a:gd name="adj1" fmla="val 16200000"/>
                <a:gd name="adj2" fmla="val 9180000"/>
                <a:gd name="adj3" fmla="val 6000"/>
              </a:avLst>
            </a:prstGeom>
            <a:solidFill>
              <a:srgbClr val="028566"/>
            </a:soli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ValueShape3">
              <a:extLst>
                <a:ext uri="{FF2B5EF4-FFF2-40B4-BE49-F238E27FC236}">
                  <a16:creationId xmlns:a16="http://schemas.microsoft.com/office/drawing/2014/main" id="{121ADE02-2296-4041-A95C-FB753DDA6337}"/>
                </a:ext>
              </a:extLst>
            </p:cNvPr>
            <p:cNvSpPr/>
            <p:nvPr/>
          </p:nvSpPr>
          <p:spPr>
            <a:xfrm>
              <a:off x="5391072" y="1940463"/>
              <a:ext cx="2990730" cy="2990734"/>
            </a:xfrm>
            <a:prstGeom prst="blockArc">
              <a:avLst>
                <a:gd name="adj1" fmla="val 16200000"/>
                <a:gd name="adj2" fmla="val 7560000"/>
                <a:gd name="adj3" fmla="val 7146"/>
              </a:avLst>
            </a:prstGeom>
            <a:solidFill>
              <a:srgbClr val="33AD64"/>
            </a:soli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ValueShape4">
              <a:extLst>
                <a:ext uri="{FF2B5EF4-FFF2-40B4-BE49-F238E27FC236}">
                  <a16:creationId xmlns:a16="http://schemas.microsoft.com/office/drawing/2014/main" id="{61C2AF7A-F1F9-4A80-B0BE-880363D03E67}"/>
                </a:ext>
              </a:extLst>
            </p:cNvPr>
            <p:cNvSpPr/>
            <p:nvPr/>
          </p:nvSpPr>
          <p:spPr>
            <a:xfrm>
              <a:off x="5764914" y="2314305"/>
              <a:ext cx="2243048" cy="2243051"/>
            </a:xfrm>
            <a:prstGeom prst="blockArc">
              <a:avLst>
                <a:gd name="adj1" fmla="val 16200000"/>
                <a:gd name="adj2" fmla="val 5940000"/>
                <a:gd name="adj3" fmla="val 9000"/>
              </a:avLst>
            </a:prstGeom>
            <a:solidFill>
              <a:srgbClr val="8ABC1F"/>
            </a:soli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ValueShape5">
              <a:extLst>
                <a:ext uri="{FF2B5EF4-FFF2-40B4-BE49-F238E27FC236}">
                  <a16:creationId xmlns:a16="http://schemas.microsoft.com/office/drawing/2014/main" id="{A95F2A4D-CE01-445A-AB88-E835EE42E443}"/>
                </a:ext>
              </a:extLst>
            </p:cNvPr>
            <p:cNvSpPr/>
            <p:nvPr/>
          </p:nvSpPr>
          <p:spPr>
            <a:xfrm>
              <a:off x="6138755" y="2688147"/>
              <a:ext cx="1495365" cy="1495367"/>
            </a:xfrm>
            <a:prstGeom prst="blockArc">
              <a:avLst>
                <a:gd name="adj1" fmla="val 16200000"/>
                <a:gd name="adj2" fmla="val 3186000"/>
                <a:gd name="adj3" fmla="val 12000"/>
              </a:avLst>
            </a:prstGeom>
            <a:solidFill>
              <a:srgbClr val="CBD504"/>
            </a:soli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AAB81FA2-4FA7-496E-B4E1-812EAC3344D6}"/>
              </a:ext>
            </a:extLst>
          </p:cNvPr>
          <p:cNvSpPr txBox="1"/>
          <p:nvPr/>
        </p:nvSpPr>
        <p:spPr>
          <a:xfrm>
            <a:off x="7679767" y="3209331"/>
            <a:ext cx="3703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Time to work out!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D972E86-9CFD-468D-ABEE-8266BDC021D6}"/>
              </a:ext>
            </a:extLst>
          </p:cNvPr>
          <p:cNvSpPr txBox="1"/>
          <p:nvPr/>
        </p:nvSpPr>
        <p:spPr>
          <a:xfrm>
            <a:off x="7679767" y="3906985"/>
            <a:ext cx="37032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commodo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magna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eros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quis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urna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 sit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commodo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magna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eros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quis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bg1">
                    <a:lumMod val="95000"/>
                  </a:schemeClr>
                </a:solidFill>
              </a:rPr>
              <a:t>urna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2577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A4C0913-B8CD-4826-8FA1-7BD4271800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23"/>
          <a:stretch/>
        </p:blipFill>
        <p:spPr>
          <a:xfrm>
            <a:off x="4646428" y="-177167"/>
            <a:ext cx="7740501" cy="7035167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AE07A2F-B259-4A53-9985-57C1EA2E6009}"/>
              </a:ext>
            </a:extLst>
          </p:cNvPr>
          <p:cNvSpPr txBox="1"/>
          <p:nvPr/>
        </p:nvSpPr>
        <p:spPr>
          <a:xfrm>
            <a:off x="542260" y="1786266"/>
            <a:ext cx="44117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/>
              <a:t>A watch</a:t>
            </a:r>
          </a:p>
          <a:p>
            <a:r>
              <a:rPr lang="en-US" altLang="zh-CN" sz="4400" dirty="0"/>
              <a:t>not only to watch</a:t>
            </a:r>
            <a:endParaRPr lang="zh-CN" altLang="en-US" sz="44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DA5DFF2-5E9F-4D1A-BE19-D569A13698FB}"/>
              </a:ext>
            </a:extLst>
          </p:cNvPr>
          <p:cNvSpPr/>
          <p:nvPr/>
        </p:nvSpPr>
        <p:spPr>
          <a:xfrm>
            <a:off x="542260" y="3924268"/>
            <a:ext cx="49547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/>
              <a:t>Lorem ipsum dolor sit </a:t>
            </a:r>
            <a:r>
              <a:rPr lang="en-US" altLang="zh-CN" dirty="0" err="1"/>
              <a:t>amet</a:t>
            </a:r>
            <a:r>
              <a:rPr lang="en-US" altLang="zh-CN" dirty="0"/>
              <a:t>, </a:t>
            </a:r>
            <a:r>
              <a:rPr lang="en-US" altLang="zh-CN" dirty="0" err="1"/>
              <a:t>consectetuer</a:t>
            </a:r>
            <a:r>
              <a:rPr lang="en-US" altLang="zh-CN" dirty="0"/>
              <a:t> </a:t>
            </a:r>
            <a:r>
              <a:rPr lang="en-US" altLang="zh-CN" dirty="0" err="1"/>
              <a:t>adipiscing</a:t>
            </a:r>
            <a:r>
              <a:rPr lang="en-US" altLang="zh-CN" dirty="0"/>
              <a:t> </a:t>
            </a:r>
            <a:r>
              <a:rPr lang="en-US" altLang="zh-CN" dirty="0" err="1"/>
              <a:t>elit</a:t>
            </a:r>
            <a:r>
              <a:rPr lang="en-US" altLang="zh-CN" dirty="0"/>
              <a:t>. Maecenas </a:t>
            </a:r>
            <a:r>
              <a:rPr lang="en-US" altLang="zh-CN" dirty="0" err="1"/>
              <a:t>porttitor</a:t>
            </a:r>
            <a:r>
              <a:rPr lang="en-US" altLang="zh-CN" dirty="0"/>
              <a:t> </a:t>
            </a:r>
            <a:r>
              <a:rPr lang="en-US" altLang="zh-CN" dirty="0" err="1"/>
              <a:t>congue</a:t>
            </a:r>
            <a:r>
              <a:rPr lang="en-US" altLang="zh-CN" dirty="0"/>
              <a:t> </a:t>
            </a:r>
            <a:r>
              <a:rPr lang="en-US" altLang="zh-CN" dirty="0" err="1"/>
              <a:t>massa</a:t>
            </a:r>
            <a:r>
              <a:rPr lang="en-US" altLang="zh-CN" dirty="0"/>
              <a:t>. </a:t>
            </a:r>
            <a:r>
              <a:rPr lang="en-US" altLang="zh-CN" dirty="0" err="1"/>
              <a:t>Fusce</a:t>
            </a:r>
            <a:r>
              <a:rPr lang="en-US" altLang="zh-CN" dirty="0"/>
              <a:t> </a:t>
            </a:r>
            <a:r>
              <a:rPr lang="en-US" altLang="zh-CN" dirty="0" err="1"/>
              <a:t>posuere</a:t>
            </a:r>
            <a:r>
              <a:rPr lang="en-US" altLang="zh-CN" dirty="0"/>
              <a:t>, magna sed pulvinar </a:t>
            </a:r>
            <a:r>
              <a:rPr lang="en-US" altLang="zh-CN" dirty="0" err="1"/>
              <a:t>ultricies</a:t>
            </a:r>
            <a:r>
              <a:rPr lang="en-US" altLang="zh-CN" dirty="0"/>
              <a:t>, </a:t>
            </a:r>
            <a:r>
              <a:rPr lang="en-US" altLang="zh-CN" dirty="0" err="1"/>
              <a:t>purus</a:t>
            </a:r>
            <a:r>
              <a:rPr lang="en-US" altLang="zh-CN" dirty="0"/>
              <a:t> </a:t>
            </a:r>
            <a:r>
              <a:rPr lang="en-US" altLang="zh-CN" dirty="0" err="1"/>
              <a:t>lectus</a:t>
            </a:r>
            <a:r>
              <a:rPr lang="en-US" altLang="zh-CN" dirty="0"/>
              <a:t> </a:t>
            </a:r>
            <a:r>
              <a:rPr lang="en-US" altLang="zh-CN" dirty="0" err="1"/>
              <a:t>malesuada</a:t>
            </a:r>
            <a:r>
              <a:rPr lang="en-US" altLang="zh-CN" dirty="0"/>
              <a:t> libero, sit </a:t>
            </a:r>
            <a:r>
              <a:rPr lang="en-US" altLang="zh-CN" dirty="0" err="1"/>
              <a:t>amet</a:t>
            </a:r>
            <a:r>
              <a:rPr lang="en-US" altLang="zh-CN" dirty="0"/>
              <a:t> </a:t>
            </a:r>
            <a:r>
              <a:rPr lang="en-US" altLang="zh-CN" dirty="0" err="1"/>
              <a:t>commodo</a:t>
            </a:r>
            <a:r>
              <a:rPr lang="en-US" altLang="zh-CN" dirty="0"/>
              <a:t> magna </a:t>
            </a:r>
            <a:r>
              <a:rPr lang="en-US" altLang="zh-CN" dirty="0" err="1"/>
              <a:t>eros</a:t>
            </a:r>
            <a:r>
              <a:rPr lang="en-US" altLang="zh-CN" dirty="0"/>
              <a:t> </a:t>
            </a:r>
            <a:r>
              <a:rPr lang="en-US" altLang="zh-CN" dirty="0" err="1"/>
              <a:t>quis</a:t>
            </a:r>
            <a:r>
              <a:rPr lang="en-US" altLang="zh-CN" dirty="0"/>
              <a:t> </a:t>
            </a:r>
            <a:r>
              <a:rPr lang="en-US" altLang="zh-CN" dirty="0" err="1"/>
              <a:t>urna</a:t>
            </a:r>
            <a:r>
              <a:rPr lang="en-US" altLang="zh-CN" dirty="0"/>
              <a:t>. Lorem ipsum dolor sit </a:t>
            </a:r>
            <a:r>
              <a:rPr lang="en-US" altLang="zh-CN" dirty="0" err="1"/>
              <a:t>amet</a:t>
            </a:r>
            <a:r>
              <a:rPr lang="en-US" altLang="zh-CN" dirty="0"/>
              <a:t>, </a:t>
            </a:r>
            <a:r>
              <a:rPr lang="en-US" altLang="zh-CN" dirty="0" err="1"/>
              <a:t>consectetuer</a:t>
            </a:r>
            <a:r>
              <a:rPr lang="en-US" altLang="zh-CN" dirty="0"/>
              <a:t> </a:t>
            </a:r>
            <a:r>
              <a:rPr lang="en-US" altLang="zh-CN" dirty="0" err="1"/>
              <a:t>adipiscing</a:t>
            </a:r>
            <a:r>
              <a:rPr lang="en-US" altLang="zh-CN" dirty="0"/>
              <a:t> </a:t>
            </a:r>
            <a:r>
              <a:rPr lang="en-US" altLang="zh-CN" dirty="0" err="1"/>
              <a:t>elit</a:t>
            </a:r>
            <a:r>
              <a:rPr lang="en-US" altLang="zh-CN" dirty="0"/>
              <a:t>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8993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9340988-7515-4D32-AF7B-A6EE04BAB3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33132" cy="4351338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51E1FBD-D712-4174-94D5-412ED60E7A6D}"/>
              </a:ext>
            </a:extLst>
          </p:cNvPr>
          <p:cNvSpPr txBox="1"/>
          <p:nvPr/>
        </p:nvSpPr>
        <p:spPr>
          <a:xfrm>
            <a:off x="5918200" y="2021582"/>
            <a:ext cx="37433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The re-definition of </a:t>
            </a:r>
          </a:p>
          <a:p>
            <a:r>
              <a:rPr lang="en-US" altLang="zh-CN" sz="3200" dirty="0"/>
              <a:t>R tangle</a:t>
            </a:r>
            <a:endParaRPr lang="zh-CN" altLang="en-US" sz="32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DCE3C59-05FB-48FE-A066-69E4EF244277}"/>
              </a:ext>
            </a:extLst>
          </p:cNvPr>
          <p:cNvSpPr txBox="1"/>
          <p:nvPr/>
        </p:nvSpPr>
        <p:spPr>
          <a:xfrm>
            <a:off x="5918200" y="3098800"/>
            <a:ext cx="589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/>
              <a:t>urna</a:t>
            </a:r>
            <a:r>
              <a:rPr lang="en-US" altLang="zh-CN" dirty="0"/>
              <a:t>. Lorem ipsum dolor sit </a:t>
            </a:r>
            <a:r>
              <a:rPr lang="en-US" altLang="zh-CN" dirty="0" err="1"/>
              <a:t>amet</a:t>
            </a:r>
            <a:r>
              <a:rPr lang="en-US" altLang="zh-CN" dirty="0"/>
              <a:t>, </a:t>
            </a:r>
            <a:r>
              <a:rPr lang="en-US" altLang="zh-CN" dirty="0" err="1"/>
              <a:t>consectetuer</a:t>
            </a:r>
            <a:r>
              <a:rPr lang="en-US" altLang="zh-CN" dirty="0"/>
              <a:t> </a:t>
            </a:r>
            <a:r>
              <a:rPr lang="en-US" altLang="zh-CN" dirty="0" err="1"/>
              <a:t>adipiscing</a:t>
            </a:r>
            <a:r>
              <a:rPr lang="en-US" altLang="zh-CN" dirty="0"/>
              <a:t> </a:t>
            </a:r>
            <a:r>
              <a:rPr lang="en-US" altLang="zh-CN" dirty="0" err="1"/>
              <a:t>elit</a:t>
            </a:r>
            <a:r>
              <a:rPr lang="en-US" altLang="zh-CN" dirty="0"/>
              <a:t>. Maecenas </a:t>
            </a:r>
            <a:r>
              <a:rPr lang="en-US" altLang="zh-CN" dirty="0" err="1"/>
              <a:t>porttitor</a:t>
            </a:r>
            <a:r>
              <a:rPr lang="en-US" altLang="zh-CN" dirty="0"/>
              <a:t> </a:t>
            </a:r>
            <a:r>
              <a:rPr lang="en-US" altLang="zh-CN" dirty="0" err="1"/>
              <a:t>congue</a:t>
            </a:r>
            <a:r>
              <a:rPr lang="en-US" altLang="zh-CN" dirty="0"/>
              <a:t> </a:t>
            </a:r>
            <a:r>
              <a:rPr lang="en-US" altLang="zh-CN" dirty="0" err="1"/>
              <a:t>massa</a:t>
            </a:r>
            <a:r>
              <a:rPr lang="en-US" altLang="zh-CN" dirty="0"/>
              <a:t>. </a:t>
            </a:r>
            <a:r>
              <a:rPr lang="en-US" altLang="zh-CN" dirty="0" err="1"/>
              <a:t>Fusce</a:t>
            </a:r>
            <a:r>
              <a:rPr lang="en-US" altLang="zh-CN" dirty="0"/>
              <a:t> </a:t>
            </a:r>
            <a:r>
              <a:rPr lang="en-US" altLang="zh-CN" dirty="0" err="1"/>
              <a:t>posuere</a:t>
            </a:r>
            <a:r>
              <a:rPr lang="en-US" altLang="zh-CN" dirty="0"/>
              <a:t>, magna sed pulvinar </a:t>
            </a:r>
            <a:r>
              <a:rPr lang="en-US" altLang="zh-CN" dirty="0" err="1"/>
              <a:t>ultricies</a:t>
            </a:r>
            <a:r>
              <a:rPr lang="en-US" altLang="zh-CN" dirty="0"/>
              <a:t>, </a:t>
            </a:r>
            <a:r>
              <a:rPr lang="en-US" altLang="zh-CN" dirty="0" err="1"/>
              <a:t>purus</a:t>
            </a:r>
            <a:r>
              <a:rPr lang="en-US" altLang="zh-CN" dirty="0"/>
              <a:t> </a:t>
            </a:r>
            <a:r>
              <a:rPr lang="en-US" altLang="zh-CN" dirty="0" err="1"/>
              <a:t>lectus</a:t>
            </a:r>
            <a:r>
              <a:rPr lang="en-US" altLang="zh-CN" dirty="0"/>
              <a:t> </a:t>
            </a:r>
            <a:r>
              <a:rPr lang="en-US" altLang="zh-CN" dirty="0" err="1"/>
              <a:t>malesuada</a:t>
            </a:r>
            <a:r>
              <a:rPr lang="en-US" altLang="zh-CN" dirty="0"/>
              <a:t> libero, sit </a:t>
            </a:r>
            <a:r>
              <a:rPr lang="en-US" altLang="zh-CN" dirty="0" err="1"/>
              <a:t>amet</a:t>
            </a:r>
            <a:r>
              <a:rPr lang="en-US" altLang="zh-CN" dirty="0"/>
              <a:t> </a:t>
            </a:r>
            <a:r>
              <a:rPr lang="en-US" altLang="zh-CN" dirty="0" err="1"/>
              <a:t>commodo</a:t>
            </a:r>
            <a:r>
              <a:rPr lang="en-US" altLang="zh-CN" dirty="0"/>
              <a:t> magna </a:t>
            </a:r>
            <a:r>
              <a:rPr lang="en-US" altLang="zh-CN" dirty="0" err="1"/>
              <a:t>eros</a:t>
            </a:r>
            <a:r>
              <a:rPr lang="en-US" altLang="zh-CN" dirty="0"/>
              <a:t> </a:t>
            </a:r>
            <a:r>
              <a:rPr lang="en-US" altLang="zh-CN" dirty="0" err="1"/>
              <a:t>quis</a:t>
            </a:r>
            <a:r>
              <a:rPr lang="en-US" altLang="zh-CN" dirty="0"/>
              <a:t> </a:t>
            </a:r>
            <a:r>
              <a:rPr lang="en-US" altLang="zh-CN" dirty="0" err="1"/>
              <a:t>urna</a:t>
            </a:r>
            <a:r>
              <a:rPr lang="en-US" altLang="zh-CN" dirty="0"/>
              <a:t>. Lorem ipsum dolor sit </a:t>
            </a:r>
            <a:r>
              <a:rPr lang="en-US" altLang="zh-CN" dirty="0" err="1"/>
              <a:t>amet</a:t>
            </a:r>
            <a:r>
              <a:rPr lang="en-US" altLang="zh-CN" dirty="0"/>
              <a:t>, </a:t>
            </a:r>
            <a:r>
              <a:rPr lang="en-US" altLang="zh-CN" dirty="0" err="1"/>
              <a:t>consectetuer</a:t>
            </a:r>
            <a:r>
              <a:rPr lang="en-US" altLang="zh-CN" dirty="0"/>
              <a:t> </a:t>
            </a:r>
            <a:r>
              <a:rPr lang="en-US" altLang="zh-CN" dirty="0" err="1"/>
              <a:t>adipiscing</a:t>
            </a:r>
            <a:r>
              <a:rPr lang="en-US" altLang="zh-CN" dirty="0"/>
              <a:t> </a:t>
            </a:r>
            <a:r>
              <a:rPr lang="en-US" altLang="zh-CN" dirty="0" err="1"/>
              <a:t>elit</a:t>
            </a:r>
            <a:r>
              <a:rPr lang="en-US" altLang="zh-CN" dirty="0"/>
              <a:t>. Maecenas </a:t>
            </a:r>
            <a:r>
              <a:rPr lang="en-US" altLang="zh-CN" dirty="0" err="1"/>
              <a:t>porttitor</a:t>
            </a:r>
            <a:r>
              <a:rPr lang="en-US" altLang="zh-CN" dirty="0"/>
              <a:t> </a:t>
            </a:r>
            <a:r>
              <a:rPr lang="en-US" altLang="zh-CN" dirty="0" err="1"/>
              <a:t>congue</a:t>
            </a:r>
            <a:r>
              <a:rPr lang="en-US" altLang="zh-CN" dirty="0"/>
              <a:t> </a:t>
            </a:r>
            <a:r>
              <a:rPr lang="en-US" altLang="zh-CN" dirty="0" err="1"/>
              <a:t>massa</a:t>
            </a:r>
            <a:r>
              <a:rPr lang="en-US" altLang="zh-CN" dirty="0"/>
              <a:t>. </a:t>
            </a:r>
            <a:r>
              <a:rPr lang="en-US" altLang="zh-CN" dirty="0" err="1"/>
              <a:t>Fusce</a:t>
            </a:r>
            <a:r>
              <a:rPr lang="en-US" altLang="zh-CN" dirty="0"/>
              <a:t> </a:t>
            </a:r>
            <a:r>
              <a:rPr lang="en-US" altLang="zh-CN" dirty="0" err="1"/>
              <a:t>posuere</a:t>
            </a:r>
            <a:r>
              <a:rPr lang="en-US" altLang="zh-CN" dirty="0"/>
              <a:t>, magna sed pulvinar </a:t>
            </a:r>
            <a:r>
              <a:rPr lang="en-US" altLang="zh-CN" dirty="0" err="1"/>
              <a:t>ultricies</a:t>
            </a:r>
            <a:r>
              <a:rPr lang="en-US" altLang="zh-CN" dirty="0"/>
              <a:t>, </a:t>
            </a:r>
            <a:r>
              <a:rPr lang="en-US" altLang="zh-CN" dirty="0" err="1"/>
              <a:t>purus</a:t>
            </a:r>
            <a:r>
              <a:rPr lang="en-US" altLang="zh-CN" dirty="0"/>
              <a:t> </a:t>
            </a:r>
            <a:r>
              <a:rPr lang="en-US" altLang="zh-CN" dirty="0" err="1"/>
              <a:t>lectus</a:t>
            </a:r>
            <a:r>
              <a:rPr lang="en-US" altLang="zh-CN" dirty="0"/>
              <a:t> </a:t>
            </a:r>
            <a:r>
              <a:rPr lang="en-US" altLang="zh-CN" dirty="0" err="1"/>
              <a:t>malesuada</a:t>
            </a:r>
            <a:r>
              <a:rPr lang="en-US" altLang="zh-CN" dirty="0"/>
              <a:t> libero, sit </a:t>
            </a:r>
            <a:r>
              <a:rPr lang="en-US" altLang="zh-CN" dirty="0" err="1"/>
              <a:t>amet</a:t>
            </a:r>
            <a:r>
              <a:rPr lang="en-US" altLang="zh-CN" dirty="0"/>
              <a:t> </a:t>
            </a:r>
            <a:r>
              <a:rPr lang="en-US" altLang="zh-CN" dirty="0" err="1"/>
              <a:t>commodo</a:t>
            </a:r>
            <a:r>
              <a:rPr lang="en-US" altLang="zh-CN" dirty="0"/>
              <a:t> magna </a:t>
            </a:r>
            <a:r>
              <a:rPr lang="en-US" altLang="zh-CN" dirty="0" err="1"/>
              <a:t>eros</a:t>
            </a:r>
            <a:r>
              <a:rPr lang="en-US" altLang="zh-CN" dirty="0"/>
              <a:t> </a:t>
            </a:r>
            <a:r>
              <a:rPr lang="en-US" altLang="zh-CN" dirty="0" err="1"/>
              <a:t>quis</a:t>
            </a:r>
            <a:r>
              <a:rPr lang="en-US" altLang="zh-CN" dirty="0"/>
              <a:t> </a:t>
            </a:r>
            <a:r>
              <a:rPr lang="en-US" altLang="zh-CN" dirty="0" err="1"/>
              <a:t>urna</a:t>
            </a:r>
            <a:r>
              <a:rPr lang="en-US" altLang="zh-CN" dirty="0"/>
              <a:t>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7342924-E4A0-4667-86C3-58F60390752F}"/>
              </a:ext>
            </a:extLst>
          </p:cNvPr>
          <p:cNvSpPr/>
          <p:nvPr/>
        </p:nvSpPr>
        <p:spPr>
          <a:xfrm>
            <a:off x="6286500" y="0"/>
            <a:ext cx="5905500" cy="1752600"/>
          </a:xfrm>
          <a:prstGeom prst="rect">
            <a:avLst/>
          </a:prstGeom>
          <a:solidFill>
            <a:schemeClr val="bg1">
              <a:lumMod val="85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1D4545F-3673-47C6-91A0-8950EE7AC33B}"/>
              </a:ext>
            </a:extLst>
          </p:cNvPr>
          <p:cNvSpPr/>
          <p:nvPr/>
        </p:nvSpPr>
        <p:spPr>
          <a:xfrm>
            <a:off x="6438900" y="18474"/>
            <a:ext cx="5753100" cy="1950025"/>
          </a:xfrm>
          <a:prstGeom prst="rect">
            <a:avLst/>
          </a:prstGeom>
          <a:solidFill>
            <a:schemeClr val="bg1">
              <a:lumMod val="85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1697C48-E8F8-4A60-AB24-26BD52A79DEA}"/>
              </a:ext>
            </a:extLst>
          </p:cNvPr>
          <p:cNvSpPr/>
          <p:nvPr/>
        </p:nvSpPr>
        <p:spPr>
          <a:xfrm>
            <a:off x="0" y="5105400"/>
            <a:ext cx="5194300" cy="1752600"/>
          </a:xfrm>
          <a:prstGeom prst="rect">
            <a:avLst/>
          </a:prstGeom>
          <a:solidFill>
            <a:schemeClr val="bg1">
              <a:lumMod val="85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482A03D-2DAA-4C95-9803-C1CB0CB2BB66}"/>
              </a:ext>
            </a:extLst>
          </p:cNvPr>
          <p:cNvSpPr/>
          <p:nvPr/>
        </p:nvSpPr>
        <p:spPr>
          <a:xfrm>
            <a:off x="0" y="4907975"/>
            <a:ext cx="4927600" cy="1950025"/>
          </a:xfrm>
          <a:prstGeom prst="rect">
            <a:avLst/>
          </a:prstGeom>
          <a:solidFill>
            <a:schemeClr val="bg1">
              <a:lumMod val="85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979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OQAAAB+LCAAAAAAABACrVlIpqSxIVbJSCs5NLCpxyUxML0rM9SxJzVXSUfJMUbLKK83J0VFyysxLycxLdy/KLy0oVrKKjq0FALpUkis5AAAA">
            <a:extLst>
              <a:ext uri="{FF2B5EF4-FFF2-40B4-BE49-F238E27FC236}">
                <a16:creationId xmlns:a16="http://schemas.microsoft.com/office/drawing/2014/main" id="{F2E6D12B-F84C-4BD8-AB13-159DE5DFA6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6" r="1"/>
          <a:stretch/>
        </p:blipFill>
        <p:spPr>
          <a:xfrm>
            <a:off x="0" y="266700"/>
            <a:ext cx="7622091" cy="6858000"/>
          </a:xfrm>
          <a:effectLst>
            <a:softEdge rad="330200"/>
          </a:effec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A5AB746-442B-411C-9F66-709169103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0637" y="1136871"/>
            <a:ext cx="3898900" cy="1325563"/>
          </a:xfrm>
        </p:spPr>
        <p:txBody>
          <a:bodyPr>
            <a:normAutofit/>
          </a:bodyPr>
          <a:lstStyle/>
          <a:p>
            <a:r>
              <a:rPr lang="en-US" altLang="zh-CN" dirty="0"/>
              <a:t>Pretty things</a:t>
            </a:r>
            <a:br>
              <a:rPr lang="en-US" altLang="zh-CN" dirty="0"/>
            </a:br>
            <a:r>
              <a:rPr lang="en-US" altLang="zh-CN" dirty="0"/>
              <a:t>Pollution free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0F030DA-16BE-4227-ADB2-0C22F62DE553}"/>
              </a:ext>
            </a:extLst>
          </p:cNvPr>
          <p:cNvSpPr txBox="1"/>
          <p:nvPr/>
        </p:nvSpPr>
        <p:spPr>
          <a:xfrm>
            <a:off x="6220637" y="2779823"/>
            <a:ext cx="479469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/>
              <a:t>urna</a:t>
            </a:r>
            <a:r>
              <a:rPr lang="en-US" altLang="zh-CN" dirty="0"/>
              <a:t>. Lorem ipsum dolor sit </a:t>
            </a:r>
            <a:r>
              <a:rPr lang="en-US" altLang="zh-CN" dirty="0" err="1"/>
              <a:t>amet</a:t>
            </a:r>
            <a:r>
              <a:rPr lang="en-US" altLang="zh-CN" dirty="0"/>
              <a:t>, </a:t>
            </a:r>
            <a:r>
              <a:rPr lang="en-US" altLang="zh-CN" dirty="0" err="1"/>
              <a:t>consectetuer</a:t>
            </a:r>
            <a:r>
              <a:rPr lang="en-US" altLang="zh-CN" dirty="0"/>
              <a:t> </a:t>
            </a:r>
            <a:r>
              <a:rPr lang="en-US" altLang="zh-CN" dirty="0" err="1"/>
              <a:t>adipiscing</a:t>
            </a:r>
            <a:r>
              <a:rPr lang="en-US" altLang="zh-CN" dirty="0"/>
              <a:t> </a:t>
            </a:r>
            <a:r>
              <a:rPr lang="en-US" altLang="zh-CN" dirty="0" err="1"/>
              <a:t>elit</a:t>
            </a:r>
            <a:r>
              <a:rPr lang="en-US" altLang="zh-CN" dirty="0"/>
              <a:t>. Maecenas </a:t>
            </a:r>
            <a:r>
              <a:rPr lang="en-US" altLang="zh-CN" dirty="0" err="1"/>
              <a:t>porttitor</a:t>
            </a:r>
            <a:r>
              <a:rPr lang="en-US" altLang="zh-CN" dirty="0"/>
              <a:t> </a:t>
            </a:r>
            <a:r>
              <a:rPr lang="en-US" altLang="zh-CN" dirty="0" err="1"/>
              <a:t>congue</a:t>
            </a:r>
            <a:r>
              <a:rPr lang="en-US" altLang="zh-CN" dirty="0"/>
              <a:t> </a:t>
            </a:r>
            <a:r>
              <a:rPr lang="en-US" altLang="zh-CN" dirty="0" err="1"/>
              <a:t>massa</a:t>
            </a:r>
            <a:r>
              <a:rPr lang="en-US" altLang="zh-CN" dirty="0"/>
              <a:t>. </a:t>
            </a:r>
            <a:r>
              <a:rPr lang="en-US" altLang="zh-CN" dirty="0" err="1"/>
              <a:t>Fusce</a:t>
            </a:r>
            <a:r>
              <a:rPr lang="en-US" altLang="zh-CN" dirty="0"/>
              <a:t> </a:t>
            </a:r>
            <a:r>
              <a:rPr lang="en-US" altLang="zh-CN" dirty="0" err="1"/>
              <a:t>posuere</a:t>
            </a:r>
            <a:r>
              <a:rPr lang="en-US" altLang="zh-CN" dirty="0"/>
              <a:t>, magna sed pulvinar </a:t>
            </a:r>
            <a:r>
              <a:rPr lang="en-US" altLang="zh-CN" dirty="0" err="1"/>
              <a:t>ultricies</a:t>
            </a:r>
            <a:r>
              <a:rPr lang="en-US" altLang="zh-CN" dirty="0"/>
              <a:t>, </a:t>
            </a:r>
            <a:r>
              <a:rPr lang="en-US" altLang="zh-CN" dirty="0" err="1"/>
              <a:t>purus</a:t>
            </a:r>
            <a:r>
              <a:rPr lang="en-US" altLang="zh-CN" dirty="0"/>
              <a:t> </a:t>
            </a:r>
            <a:r>
              <a:rPr lang="en-US" altLang="zh-CN" dirty="0" err="1"/>
              <a:t>lectus</a:t>
            </a:r>
            <a:r>
              <a:rPr lang="en-US" altLang="zh-CN" dirty="0"/>
              <a:t> </a:t>
            </a:r>
            <a:r>
              <a:rPr lang="en-US" altLang="zh-CN" dirty="0" err="1"/>
              <a:t>malesuada</a:t>
            </a:r>
            <a:r>
              <a:rPr lang="en-US" altLang="zh-CN" dirty="0"/>
              <a:t> libero, sit </a:t>
            </a:r>
            <a:r>
              <a:rPr lang="en-US" altLang="zh-CN" dirty="0" err="1"/>
              <a:t>amet</a:t>
            </a:r>
            <a:r>
              <a:rPr lang="en-US" altLang="zh-CN" dirty="0"/>
              <a:t> </a:t>
            </a:r>
            <a:r>
              <a:rPr lang="en-US" altLang="zh-CN" dirty="0" err="1"/>
              <a:t>commodo</a:t>
            </a:r>
            <a:r>
              <a:rPr lang="en-US" altLang="zh-CN" dirty="0"/>
              <a:t> magna </a:t>
            </a:r>
            <a:r>
              <a:rPr lang="en-US" altLang="zh-CN" dirty="0" err="1"/>
              <a:t>eros</a:t>
            </a:r>
            <a:r>
              <a:rPr lang="en-US" altLang="zh-CN" dirty="0"/>
              <a:t> </a:t>
            </a:r>
            <a:r>
              <a:rPr lang="en-US" altLang="zh-CN" dirty="0" err="1"/>
              <a:t>quis</a:t>
            </a:r>
            <a:r>
              <a:rPr lang="en-US" altLang="zh-CN" dirty="0"/>
              <a:t> </a:t>
            </a:r>
            <a:r>
              <a:rPr lang="en-US" altLang="zh-CN" dirty="0" err="1"/>
              <a:t>urna</a:t>
            </a:r>
            <a:r>
              <a:rPr lang="en-US" altLang="zh-CN" dirty="0"/>
              <a:t>. Lorem ipsum dolor sit </a:t>
            </a:r>
            <a:r>
              <a:rPr lang="en-US" altLang="zh-CN" dirty="0" err="1"/>
              <a:t>amet</a:t>
            </a:r>
            <a:r>
              <a:rPr lang="en-US" altLang="zh-CN" dirty="0"/>
              <a:t>, </a:t>
            </a:r>
            <a:r>
              <a:rPr lang="en-US" altLang="zh-CN" dirty="0" err="1"/>
              <a:t>consectetuer</a:t>
            </a:r>
            <a:r>
              <a:rPr lang="en-US" altLang="zh-CN" dirty="0"/>
              <a:t> </a:t>
            </a:r>
            <a:r>
              <a:rPr lang="en-US" altLang="zh-CN" dirty="0" err="1"/>
              <a:t>adipiscing</a:t>
            </a:r>
            <a:r>
              <a:rPr lang="en-US" altLang="zh-CN" dirty="0"/>
              <a:t> </a:t>
            </a:r>
            <a:r>
              <a:rPr lang="en-US" altLang="zh-CN" dirty="0" err="1"/>
              <a:t>elit</a:t>
            </a:r>
            <a:r>
              <a:rPr lang="en-US" altLang="zh-CN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8483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1000" b="-6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3EA3809-1E0D-4824-8B49-532EF287F0A0}"/>
              </a:ext>
            </a:extLst>
          </p:cNvPr>
          <p:cNvSpPr txBox="1"/>
          <p:nvPr/>
        </p:nvSpPr>
        <p:spPr>
          <a:xfrm>
            <a:off x="637955" y="978196"/>
            <a:ext cx="20794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/>
              <a:t>Long way</a:t>
            </a:r>
          </a:p>
          <a:p>
            <a:r>
              <a:rPr lang="en-US" altLang="zh-CN" sz="3600" dirty="0"/>
              <a:t>To go</a:t>
            </a:r>
            <a:endParaRPr lang="zh-CN" altLang="en-US" sz="36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7D63249-41ED-46AB-99C4-A9FD9C59DEBC}"/>
              </a:ext>
            </a:extLst>
          </p:cNvPr>
          <p:cNvSpPr txBox="1"/>
          <p:nvPr/>
        </p:nvSpPr>
        <p:spPr>
          <a:xfrm>
            <a:off x="637955" y="2465604"/>
            <a:ext cx="35831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/>
              <a:t>urna</a:t>
            </a:r>
            <a:r>
              <a:rPr lang="en-US" altLang="zh-CN" dirty="0"/>
              <a:t>. Lorem ipsum dolor sit </a:t>
            </a:r>
            <a:r>
              <a:rPr lang="en-US" altLang="zh-CN" dirty="0" err="1"/>
              <a:t>amet</a:t>
            </a:r>
            <a:r>
              <a:rPr lang="en-US" altLang="zh-CN" dirty="0"/>
              <a:t>, </a:t>
            </a:r>
            <a:r>
              <a:rPr lang="en-US" altLang="zh-CN" dirty="0" err="1"/>
              <a:t>consectetuer</a:t>
            </a:r>
            <a:r>
              <a:rPr lang="en-US" altLang="zh-CN" dirty="0"/>
              <a:t> </a:t>
            </a:r>
            <a:r>
              <a:rPr lang="en-US" altLang="zh-CN" dirty="0" err="1"/>
              <a:t>adipiscing</a:t>
            </a:r>
            <a:r>
              <a:rPr lang="en-US" altLang="zh-CN" dirty="0"/>
              <a:t> </a:t>
            </a:r>
            <a:r>
              <a:rPr lang="en-US" altLang="zh-CN" dirty="0" err="1"/>
              <a:t>elit</a:t>
            </a:r>
            <a:r>
              <a:rPr lang="en-US" altLang="zh-CN" dirty="0"/>
              <a:t>. Maecenas </a:t>
            </a:r>
            <a:r>
              <a:rPr lang="en-US" altLang="zh-CN" dirty="0" err="1"/>
              <a:t>porttitor</a:t>
            </a:r>
            <a:r>
              <a:rPr lang="en-US" altLang="zh-CN" dirty="0"/>
              <a:t> </a:t>
            </a:r>
            <a:r>
              <a:rPr lang="en-US" altLang="zh-CN" dirty="0" err="1"/>
              <a:t>congue</a:t>
            </a:r>
            <a:r>
              <a:rPr lang="en-US" altLang="zh-CN" dirty="0"/>
              <a:t> </a:t>
            </a:r>
            <a:r>
              <a:rPr lang="en-US" altLang="zh-CN" dirty="0" err="1"/>
              <a:t>massa</a:t>
            </a:r>
            <a:r>
              <a:rPr lang="en-US" altLang="zh-CN" dirty="0"/>
              <a:t>. </a:t>
            </a:r>
            <a:r>
              <a:rPr lang="en-US" altLang="zh-CN" dirty="0" err="1"/>
              <a:t>Fusce</a:t>
            </a:r>
            <a:r>
              <a:rPr lang="en-US" altLang="zh-CN" dirty="0"/>
              <a:t> </a:t>
            </a:r>
            <a:r>
              <a:rPr lang="en-US" altLang="zh-CN" dirty="0" err="1"/>
              <a:t>posuere</a:t>
            </a:r>
            <a:r>
              <a:rPr lang="en-US" altLang="zh-CN" dirty="0"/>
              <a:t>, magna sed pulvinar </a:t>
            </a:r>
            <a:r>
              <a:rPr lang="en-US" altLang="zh-CN" dirty="0" err="1"/>
              <a:t>ultricies</a:t>
            </a:r>
            <a:r>
              <a:rPr lang="en-US" altLang="zh-C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2294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775</Words>
  <Application>Microsoft Office PowerPoint</Application>
  <PresentationFormat>宽屏</PresentationFormat>
  <Paragraphs>56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等线</vt:lpstr>
      <vt:lpstr>等线 Light</vt:lpstr>
      <vt:lpstr>Arial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Pretty things Pollution free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陈钦耘</dc:creator>
  <cp:lastModifiedBy>陈钦耘</cp:lastModifiedBy>
  <cp:revision>16</cp:revision>
  <dcterms:created xsi:type="dcterms:W3CDTF">2018-07-30T13:06:13Z</dcterms:created>
  <dcterms:modified xsi:type="dcterms:W3CDTF">2018-07-30T16:24:11Z</dcterms:modified>
</cp:coreProperties>
</file>