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62" r:id="rId5"/>
    <p:sldId id="263" r:id="rId6"/>
    <p:sldId id="264" r:id="rId7"/>
    <p:sldId id="259" r:id="rId8"/>
    <p:sldId id="265" r:id="rId9"/>
    <p:sldId id="266" r:id="rId10"/>
    <p:sldId id="267" r:id="rId11"/>
    <p:sldId id="260" r:id="rId12"/>
    <p:sldId id="268" r:id="rId13"/>
    <p:sldId id="269" r:id="rId14"/>
    <p:sldId id="270" r:id="rId15"/>
    <p:sldId id="261" r:id="rId16"/>
    <p:sldId id="271" r:id="rId17"/>
    <p:sldId id="272" r:id="rId18"/>
    <p:sldId id="273" r:id="rId19"/>
    <p:sldId id="274" r:id="rId20"/>
    <p:sldId id="275" r:id="rId21"/>
  </p:sldIdLst>
  <p:sldSz cx="12192000" cy="6858000"/>
  <p:notesSz cx="6858000" cy="9144000"/>
  <p:embeddedFontLst>
    <p:embeddedFont>
      <p:font typeface="FZQingKeBenYueSongS-R-GB" panose="02000000000000000000" pitchFamily="2" charset="-122"/>
      <p:regular r:id="rId22"/>
    </p:embeddedFont>
    <p:embeddedFont>
      <p:font typeface="DengXian" panose="02010600030101010101" pitchFamily="2" charset="-122"/>
      <p:regular r:id="rId23"/>
      <p:bold r:id="rId24"/>
    </p:embeddedFont>
    <p:embeddedFont>
      <p:font typeface="DengXian Light" panose="02010600030101010101" pitchFamily="2" charset="-122"/>
      <p:regular r:id="rId25"/>
    </p:embeddedFont>
    <p:embeddedFont>
      <p:font typeface="方正姚体" panose="02010601030101010101" pitchFamily="2" charset="-122"/>
      <p:regular r:id="rId26"/>
    </p:embeddedFont>
    <p:embeddedFont>
      <p:font typeface="方正姚体" panose="02010601030101010101" pitchFamily="2" charset="-122"/>
      <p:regular r:id="rId26"/>
    </p:embeddedFont>
    <p:embeddedFont>
      <p:font typeface="SimHei" panose="02010609060101010101" pitchFamily="49" charset="-122"/>
      <p:regular r:id="rId27"/>
    </p:embeddedFont>
    <p:embeddedFont>
      <p:font typeface="华文细黑" panose="02010600040101010101" pitchFamily="2" charset="-122"/>
      <p:regular r:id="rId28"/>
    </p:embeddedFont>
    <p:embeddedFont>
      <p:font typeface="微软雅黑" panose="020B0503020204020204" pitchFamily="34" charset="-122"/>
      <p:regular r:id="rId29"/>
      <p:bold r:id="rId30"/>
    </p:embeddedFont>
    <p:embeddedFont>
      <p:font typeface="Agency FB" panose="020B0503020202020204" pitchFamily="34" charset="0"/>
      <p:regular r:id="rId31"/>
      <p:bold r:id="rId32"/>
    </p:embeddedFont>
    <p:embeddedFont>
      <p:font typeface="Calibri" panose="020F0502020204030204" pitchFamily="34" charset="0"/>
      <p:regular r:id="rId33"/>
      <p:bold r:id="rId34"/>
      <p:italic r:id="rId35"/>
      <p:boldItalic r:id="rId36"/>
    </p:embeddedFont>
    <p:embeddedFont>
      <p:font typeface="Impact" panose="020B0806030902050204" pitchFamily="34" charset="0"/>
      <p:regular r:id="rId37"/>
    </p:embeddedFont>
    <p:embeddedFont>
      <p:font typeface="Open Sans" panose="020B0606030504020204" pitchFamily="34" charset="0"/>
      <p:regular r:id="rId38"/>
      <p:bold r:id="rId39"/>
      <p:italic r:id="rId40"/>
      <p:boldItalic r:id="rId4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A040"/>
    <a:srgbClr val="D7E9B2"/>
    <a:srgbClr val="D6E8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31"/>
  </p:normalViewPr>
  <p:slideViewPr>
    <p:cSldViewPr snapToGrid="0" snapToObjects="1" showGuides="1">
      <p:cViewPr varScale="1">
        <p:scale>
          <a:sx n="81" d="100"/>
          <a:sy n="81" d="100"/>
        </p:scale>
        <p:origin x="49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slide" Target="slides/slide20.xml"/><Relationship Id="rId34" Type="http://schemas.openxmlformats.org/officeDocument/2006/relationships/font" Target="fonts/font13.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font" Target="fonts/font2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8CB67ADD-17B4-E64B-BEA7-59C5470F3720}" type="datetimeFigureOut">
              <a:rPr kumimoji="1" lang="zh-CN" altLang="en-US" smtClean="0"/>
              <a:t>2018/7/31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D31BF369-9279-0E40-9966-45F0CDC1B5D9}" type="slidenum">
              <a:rPr kumimoji="1" lang="zh-CN" altLang="en-US" smtClean="0"/>
              <a:t>‹#›</a:t>
            </a:fld>
            <a:endParaRPr kumimoji="1" lang="zh-CN" altLang="en-US"/>
          </a:p>
        </p:txBody>
      </p:sp>
    </p:spTree>
    <p:extLst>
      <p:ext uri="{BB962C8B-B14F-4D97-AF65-F5344CB8AC3E}">
        <p14:creationId xmlns:p14="http://schemas.microsoft.com/office/powerpoint/2010/main" val="59549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D7E9B2"/>
        </a:solidFill>
        <a:effectLst/>
      </p:bgPr>
    </p:bg>
    <p:spTree>
      <p:nvGrpSpPr>
        <p:cNvPr id="1" name=""/>
        <p:cNvGrpSpPr/>
        <p:nvPr/>
      </p:nvGrpSpPr>
      <p:grpSpPr>
        <a:xfrm>
          <a:off x="0" y="0"/>
          <a:ext cx="0" cy="0"/>
          <a:chOff x="0" y="0"/>
          <a:chExt cx="0" cy="0"/>
        </a:xfrm>
      </p:grpSpPr>
      <p:sp>
        <p:nvSpPr>
          <p:cNvPr id="7" name="矩形 6"/>
          <p:cNvSpPr/>
          <p:nvPr userDrawn="1"/>
        </p:nvSpPr>
        <p:spPr>
          <a:xfrm>
            <a:off x="224628" y="291264"/>
            <a:ext cx="11742745" cy="62754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文本框 7"/>
          <p:cNvSpPr txBox="1"/>
          <p:nvPr userDrawn="1"/>
        </p:nvSpPr>
        <p:spPr>
          <a:xfrm>
            <a:off x="5080338" y="552476"/>
            <a:ext cx="2031325" cy="369332"/>
          </a:xfrm>
          <a:prstGeom prst="rect">
            <a:avLst/>
          </a:prstGeom>
          <a:noFill/>
        </p:spPr>
        <p:txBody>
          <a:bodyPr wrap="none" rtlCol="0">
            <a:spAutoFit/>
          </a:bodyPr>
          <a:lstStyle/>
          <a:p>
            <a:r>
              <a:rPr kumimoji="1" lang="zh-CN" altLang="en-US" dirty="0">
                <a:solidFill>
                  <a:schemeClr val="tx1">
                    <a:lumMod val="75000"/>
                    <a:lumOff val="25000"/>
                  </a:schemeClr>
                </a:solidFill>
                <a:latin typeface="FZQingKeBenYueSongS-R-GB" charset="-122"/>
                <a:ea typeface="FZQingKeBenYueSongS-R-GB" charset="-122"/>
                <a:cs typeface="FZQingKeBenYueSongS-R-GB" charset="-122"/>
              </a:rPr>
              <a:t>单击输入您的标题</a:t>
            </a:r>
          </a:p>
        </p:txBody>
      </p:sp>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08457" y="1017456"/>
            <a:ext cx="2575086" cy="331128"/>
          </a:xfrm>
          <a:prstGeom prst="rect">
            <a:avLst/>
          </a:prstGeom>
        </p:spPr>
      </p:pic>
    </p:spTree>
    <p:extLst>
      <p:ext uri="{BB962C8B-B14F-4D97-AF65-F5344CB8AC3E}">
        <p14:creationId xmlns:p14="http://schemas.microsoft.com/office/powerpoint/2010/main" val="1153072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8CB67ADD-17B4-E64B-BEA7-59C5470F3720}" type="datetimeFigureOut">
              <a:rPr kumimoji="1" lang="zh-CN" altLang="en-US" smtClean="0"/>
              <a:t>2018/7/31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D31BF369-9279-0E40-9966-45F0CDC1B5D9}" type="slidenum">
              <a:rPr kumimoji="1" lang="zh-CN" altLang="en-US" smtClean="0"/>
              <a:t>‹#›</a:t>
            </a:fld>
            <a:endParaRPr kumimoji="1" lang="zh-CN" altLang="en-US"/>
          </a:p>
        </p:txBody>
      </p:sp>
    </p:spTree>
    <p:extLst>
      <p:ext uri="{BB962C8B-B14F-4D97-AF65-F5344CB8AC3E}">
        <p14:creationId xmlns:p14="http://schemas.microsoft.com/office/powerpoint/2010/main" val="795245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8CB67ADD-17B4-E64B-BEA7-59C5470F3720}" type="datetimeFigureOut">
              <a:rPr kumimoji="1" lang="zh-CN" altLang="en-US" smtClean="0"/>
              <a:t>2018/7/31</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D31BF369-9279-0E40-9966-45F0CDC1B5D9}" type="slidenum">
              <a:rPr kumimoji="1" lang="zh-CN" altLang="en-US" smtClean="0"/>
              <a:t>‹#›</a:t>
            </a:fld>
            <a:endParaRPr kumimoji="1" lang="zh-CN" altLang="en-US"/>
          </a:p>
        </p:txBody>
      </p:sp>
    </p:spTree>
    <p:extLst>
      <p:ext uri="{BB962C8B-B14F-4D97-AF65-F5344CB8AC3E}">
        <p14:creationId xmlns:p14="http://schemas.microsoft.com/office/powerpoint/2010/main" val="1892130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8CB67ADD-17B4-E64B-BEA7-59C5470F3720}" type="datetimeFigureOut">
              <a:rPr kumimoji="1" lang="zh-CN" altLang="en-US" smtClean="0"/>
              <a:t>2018/7/31</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D31BF369-9279-0E40-9966-45F0CDC1B5D9}" type="slidenum">
              <a:rPr kumimoji="1" lang="zh-CN" altLang="en-US" smtClean="0"/>
              <a:t>‹#›</a:t>
            </a:fld>
            <a:endParaRPr kumimoji="1" lang="zh-CN" altLang="en-US"/>
          </a:p>
        </p:txBody>
      </p:sp>
    </p:spTree>
    <p:extLst>
      <p:ext uri="{BB962C8B-B14F-4D97-AF65-F5344CB8AC3E}">
        <p14:creationId xmlns:p14="http://schemas.microsoft.com/office/powerpoint/2010/main" val="1107569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8CB67ADD-17B4-E64B-BEA7-59C5470F3720}" type="datetimeFigureOut">
              <a:rPr kumimoji="1" lang="zh-CN" altLang="en-US" smtClean="0"/>
              <a:t>2018/7/31</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D31BF369-9279-0E40-9966-45F0CDC1B5D9}" type="slidenum">
              <a:rPr kumimoji="1" lang="zh-CN" altLang="en-US" smtClean="0"/>
              <a:t>‹#›</a:t>
            </a:fld>
            <a:endParaRPr kumimoji="1" lang="zh-CN" altLang="en-US"/>
          </a:p>
        </p:txBody>
      </p:sp>
    </p:spTree>
    <p:extLst>
      <p:ext uri="{BB962C8B-B14F-4D97-AF65-F5344CB8AC3E}">
        <p14:creationId xmlns:p14="http://schemas.microsoft.com/office/powerpoint/2010/main" val="535662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CB67ADD-17B4-E64B-BEA7-59C5470F3720}" type="datetimeFigureOut">
              <a:rPr kumimoji="1" lang="zh-CN" altLang="en-US" smtClean="0"/>
              <a:t>2018/7/31</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D31BF369-9279-0E40-9966-45F0CDC1B5D9}" type="slidenum">
              <a:rPr kumimoji="1" lang="zh-CN" altLang="en-US" smtClean="0"/>
              <a:t>‹#›</a:t>
            </a:fld>
            <a:endParaRPr kumimoji="1" lang="zh-CN" altLang="en-US"/>
          </a:p>
        </p:txBody>
      </p:sp>
    </p:spTree>
    <p:extLst>
      <p:ext uri="{BB962C8B-B14F-4D97-AF65-F5344CB8AC3E}">
        <p14:creationId xmlns:p14="http://schemas.microsoft.com/office/powerpoint/2010/main" val="621298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8CB67ADD-17B4-E64B-BEA7-59C5470F3720}" type="datetimeFigureOut">
              <a:rPr kumimoji="1" lang="zh-CN" altLang="en-US" smtClean="0"/>
              <a:t>2018/7/31</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D31BF369-9279-0E40-9966-45F0CDC1B5D9}" type="slidenum">
              <a:rPr kumimoji="1" lang="zh-CN" altLang="en-US" smtClean="0"/>
              <a:t>‹#›</a:t>
            </a:fld>
            <a:endParaRPr kumimoji="1" lang="zh-CN" altLang="en-US"/>
          </a:p>
        </p:txBody>
      </p:sp>
    </p:spTree>
    <p:extLst>
      <p:ext uri="{BB962C8B-B14F-4D97-AF65-F5344CB8AC3E}">
        <p14:creationId xmlns:p14="http://schemas.microsoft.com/office/powerpoint/2010/main" val="1096817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8CB67ADD-17B4-E64B-BEA7-59C5470F3720}" type="datetimeFigureOut">
              <a:rPr kumimoji="1" lang="zh-CN" altLang="en-US" smtClean="0"/>
              <a:t>2018/7/31</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D31BF369-9279-0E40-9966-45F0CDC1B5D9}" type="slidenum">
              <a:rPr kumimoji="1" lang="zh-CN" altLang="en-US" smtClean="0"/>
              <a:t>‹#›</a:t>
            </a:fld>
            <a:endParaRPr kumimoji="1" lang="zh-CN" altLang="en-US"/>
          </a:p>
        </p:txBody>
      </p:sp>
    </p:spTree>
    <p:extLst>
      <p:ext uri="{BB962C8B-B14F-4D97-AF65-F5344CB8AC3E}">
        <p14:creationId xmlns:p14="http://schemas.microsoft.com/office/powerpoint/2010/main" val="219290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8CB67ADD-17B4-E64B-BEA7-59C5470F3720}" type="datetimeFigureOut">
              <a:rPr kumimoji="1" lang="zh-CN" altLang="en-US" smtClean="0"/>
              <a:t>2018/7/31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D31BF369-9279-0E40-9966-45F0CDC1B5D9}" type="slidenum">
              <a:rPr kumimoji="1" lang="zh-CN" altLang="en-US" smtClean="0"/>
              <a:t>‹#›</a:t>
            </a:fld>
            <a:endParaRPr kumimoji="1" lang="zh-CN" altLang="en-US"/>
          </a:p>
        </p:txBody>
      </p:sp>
    </p:spTree>
    <p:extLst>
      <p:ext uri="{BB962C8B-B14F-4D97-AF65-F5344CB8AC3E}">
        <p14:creationId xmlns:p14="http://schemas.microsoft.com/office/powerpoint/2010/main" val="525898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8CB67ADD-17B4-E64B-BEA7-59C5470F3720}" type="datetimeFigureOut">
              <a:rPr kumimoji="1" lang="zh-CN" altLang="en-US" smtClean="0"/>
              <a:t>2018/7/31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D31BF369-9279-0E40-9966-45F0CDC1B5D9}" type="slidenum">
              <a:rPr kumimoji="1" lang="zh-CN" altLang="en-US" smtClean="0"/>
              <a:t>‹#›</a:t>
            </a:fld>
            <a:endParaRPr kumimoji="1" lang="zh-CN" altLang="en-US"/>
          </a:p>
        </p:txBody>
      </p:sp>
    </p:spTree>
    <p:extLst>
      <p:ext uri="{BB962C8B-B14F-4D97-AF65-F5344CB8AC3E}">
        <p14:creationId xmlns:p14="http://schemas.microsoft.com/office/powerpoint/2010/main" val="1880613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B67ADD-17B4-E64B-BEA7-59C5470F3720}" type="datetimeFigureOut">
              <a:rPr kumimoji="1" lang="zh-CN" altLang="en-US" smtClean="0"/>
              <a:t>2018/7/31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1BF369-9279-0E40-9966-45F0CDC1B5D9}" type="slidenum">
              <a:rPr kumimoji="1" lang="zh-CN" altLang="en-US" smtClean="0"/>
              <a:t>‹#›</a:t>
            </a:fld>
            <a:endParaRPr kumimoji="1" lang="zh-CN" altLang="en-US"/>
          </a:p>
        </p:txBody>
      </p:sp>
    </p:spTree>
    <p:extLst>
      <p:ext uri="{BB962C8B-B14F-4D97-AF65-F5344CB8AC3E}">
        <p14:creationId xmlns:p14="http://schemas.microsoft.com/office/powerpoint/2010/main" val="1202380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tags" Target="../tags/tag11.xml"/><Relationship Id="rId3" Type="http://schemas.openxmlformats.org/officeDocument/2006/relationships/tags" Target="../tags/tag6.xml"/><Relationship Id="rId7" Type="http://schemas.openxmlformats.org/officeDocument/2006/relationships/tags" Target="../tags/tag10.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9"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900" y="2292350"/>
            <a:ext cx="1206500" cy="2273300"/>
          </a:xfrm>
          <a:prstGeom prst="rect">
            <a:avLst/>
          </a:prstGeom>
        </p:spPr>
      </p:pic>
      <p:sp>
        <p:nvSpPr>
          <p:cNvPr id="6" name="矩形 5"/>
          <p:cNvSpPr/>
          <p:nvPr/>
        </p:nvSpPr>
        <p:spPr>
          <a:xfrm>
            <a:off x="650143" y="545124"/>
            <a:ext cx="10891715" cy="5767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247" y="228600"/>
            <a:ext cx="11535507" cy="6400800"/>
          </a:xfrm>
          <a:prstGeom prst="rect">
            <a:avLst/>
          </a:prstGeom>
        </p:spPr>
      </p:pic>
      <p:sp>
        <p:nvSpPr>
          <p:cNvPr id="7" name="文本框 6"/>
          <p:cNvSpPr txBox="1"/>
          <p:nvPr/>
        </p:nvSpPr>
        <p:spPr>
          <a:xfrm>
            <a:off x="2936135" y="2287148"/>
            <a:ext cx="6340197" cy="1015663"/>
          </a:xfrm>
          <a:prstGeom prst="rect">
            <a:avLst/>
          </a:prstGeom>
          <a:noFill/>
        </p:spPr>
        <p:txBody>
          <a:bodyPr wrap="none" rtlCol="0">
            <a:spAutoFit/>
          </a:bodyPr>
          <a:lstStyle/>
          <a:p>
            <a:r>
              <a:rPr kumimoji="1" lang="zh-CN" altLang="en-US" sz="6000" dirty="0">
                <a:solidFill>
                  <a:schemeClr val="tx1">
                    <a:lumMod val="75000"/>
                    <a:lumOff val="25000"/>
                  </a:schemeClr>
                </a:solidFill>
                <a:latin typeface="FZQingKeBenYueSongS-R-GB" charset="-122"/>
                <a:ea typeface="FZQingKeBenYueSongS-R-GB" charset="-122"/>
                <a:cs typeface="FZQingKeBenYueSongS-R-GB" charset="-122"/>
              </a:rPr>
              <a:t>清新花卉教师说课</a:t>
            </a:r>
          </a:p>
        </p:txBody>
      </p:sp>
      <p:sp>
        <p:nvSpPr>
          <p:cNvPr id="8" name="矩形 7"/>
          <p:cNvSpPr/>
          <p:nvPr/>
        </p:nvSpPr>
        <p:spPr>
          <a:xfrm>
            <a:off x="2672738" y="3897096"/>
            <a:ext cx="6846524" cy="523220"/>
          </a:xfrm>
          <a:prstGeom prst="rect">
            <a:avLst/>
          </a:prstGeom>
        </p:spPr>
        <p:txBody>
          <a:bodyPr wrap="square">
            <a:spAutoFit/>
          </a:bodyPr>
          <a:lstStyle/>
          <a:p>
            <a:pPr algn="ctr"/>
            <a:r>
              <a:rPr lang="en-US" altLang="zh-CN" sz="1400" dirty="0">
                <a:solidFill>
                  <a:schemeClr val="tx1">
                    <a:lumMod val="65000"/>
                    <a:lumOff val="35000"/>
                  </a:schemeClr>
                </a:solidFill>
                <a:latin typeface="STHeiti Light" charset="-122"/>
                <a:ea typeface="STHeiti Light" charset="-122"/>
                <a:cs typeface="STHeiti Light" charset="-122"/>
              </a:rPr>
              <a:t>This PPT template for the rice husk designer pencil demo </a:t>
            </a:r>
            <a:r>
              <a:rPr lang="en-US" altLang="zh-CN" sz="1400" dirty="0" err="1">
                <a:solidFill>
                  <a:schemeClr val="tx1">
                    <a:lumMod val="65000"/>
                    <a:lumOff val="35000"/>
                  </a:schemeClr>
                </a:solidFill>
                <a:latin typeface="STHeiti Light" charset="-122"/>
                <a:ea typeface="STHeiti Light" charset="-122"/>
                <a:cs typeface="STHeiti Light" charset="-122"/>
              </a:rPr>
              <a:t>worksThis</a:t>
            </a:r>
            <a:r>
              <a:rPr lang="en-US" altLang="zh-CN" sz="1400" dirty="0">
                <a:solidFill>
                  <a:schemeClr val="tx1">
                    <a:lumMod val="65000"/>
                    <a:lumOff val="35000"/>
                  </a:schemeClr>
                </a:solidFill>
                <a:latin typeface="STHeiti Light" charset="-122"/>
                <a:ea typeface="STHeiti Light" charset="-122"/>
                <a:cs typeface="STHeiti Light" charset="-122"/>
              </a:rPr>
              <a:t> PPT template for the rice husk designer pencil demo works, </a:t>
            </a:r>
            <a:endParaRPr lang="zh-CN" altLang="en-US" sz="1400" dirty="0">
              <a:latin typeface="STHeiti Light" charset="-122"/>
              <a:ea typeface="STHeiti Light" charset="-122"/>
              <a:cs typeface="STHeiti Light" charset="-122"/>
            </a:endParaRPr>
          </a:p>
        </p:txBody>
      </p:sp>
      <p:cxnSp>
        <p:nvCxnSpPr>
          <p:cNvPr id="9" name="直线连接符 8"/>
          <p:cNvCxnSpPr/>
          <p:nvPr/>
        </p:nvCxnSpPr>
        <p:spPr>
          <a:xfrm>
            <a:off x="2773198" y="3288990"/>
            <a:ext cx="6676145" cy="0"/>
          </a:xfrm>
          <a:prstGeom prst="line">
            <a:avLst/>
          </a:prstGeom>
          <a:ln>
            <a:solidFill>
              <a:srgbClr val="D7E9B2"/>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802349" y="3409858"/>
            <a:ext cx="6648382" cy="309219"/>
          </a:xfrm>
          <a:prstGeom prst="rect">
            <a:avLst/>
          </a:prstGeom>
          <a:solidFill>
            <a:srgbClr val="D7E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a:p>
        </p:txBody>
      </p:sp>
      <p:sp>
        <p:nvSpPr>
          <p:cNvPr id="11" name="文本框 10"/>
          <p:cNvSpPr txBox="1"/>
          <p:nvPr/>
        </p:nvSpPr>
        <p:spPr>
          <a:xfrm>
            <a:off x="3003216" y="3411851"/>
            <a:ext cx="6246648" cy="307777"/>
          </a:xfrm>
          <a:prstGeom prst="rect">
            <a:avLst/>
          </a:prstGeom>
          <a:noFill/>
        </p:spPr>
        <p:txBody>
          <a:bodyPr wrap="square" rtlCol="0">
            <a:spAutoFit/>
          </a:bodyPr>
          <a:lstStyle/>
          <a:p>
            <a:pPr algn="dist"/>
            <a:r>
              <a:rPr kumimoji="1" lang="zh-CN" altLang="en-US" sz="1400" dirty="0">
                <a:solidFill>
                  <a:schemeClr val="tx1">
                    <a:lumMod val="50000"/>
                    <a:lumOff val="50000"/>
                  </a:schemeClr>
                </a:solidFill>
              </a:rPr>
              <a:t>教师说课 ／ 工作汇报 ／ 工作计划 ／工作总结 ／ 教育教学</a:t>
            </a:r>
          </a:p>
        </p:txBody>
      </p:sp>
    </p:spTree>
    <p:extLst>
      <p:ext uri="{BB962C8B-B14F-4D97-AF65-F5344CB8AC3E}">
        <p14:creationId xmlns:p14="http://schemas.microsoft.com/office/powerpoint/2010/main" val="801450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sp>
        <p:nvSpPr>
          <p:cNvPr id="6" name="矩形 5"/>
          <p:cNvSpPr/>
          <p:nvPr/>
        </p:nvSpPr>
        <p:spPr>
          <a:xfrm>
            <a:off x="650143" y="545124"/>
            <a:ext cx="10891715" cy="5767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247" y="228600"/>
            <a:ext cx="11535507" cy="6400800"/>
          </a:xfrm>
          <a:prstGeom prst="rect">
            <a:avLst/>
          </a:prstGeom>
        </p:spPr>
      </p:pic>
      <p:sp>
        <p:nvSpPr>
          <p:cNvPr id="7" name="文本框 6"/>
          <p:cNvSpPr txBox="1"/>
          <p:nvPr/>
        </p:nvSpPr>
        <p:spPr>
          <a:xfrm>
            <a:off x="5490706" y="1310753"/>
            <a:ext cx="1210588" cy="707886"/>
          </a:xfrm>
          <a:prstGeom prst="rect">
            <a:avLst/>
          </a:prstGeom>
          <a:noFill/>
        </p:spPr>
        <p:txBody>
          <a:bodyPr wrap="none" rtlCol="0">
            <a:spAutoFit/>
          </a:bodyPr>
          <a:lstStyle/>
          <a:p>
            <a:r>
              <a:rPr kumimoji="1" lang="zh-CN" altLang="en-US" sz="4000" dirty="0">
                <a:solidFill>
                  <a:schemeClr val="accent6">
                    <a:lumMod val="75000"/>
                  </a:schemeClr>
                </a:solidFill>
                <a:latin typeface="FZQingKeBenYueSongS-R-GB" charset="-122"/>
                <a:ea typeface="FZQingKeBenYueSongS-R-GB" charset="-122"/>
                <a:cs typeface="FZQingKeBenYueSongS-R-GB" charset="-122"/>
              </a:rPr>
              <a:t>目录</a:t>
            </a:r>
          </a:p>
        </p:txBody>
      </p:sp>
      <p:sp>
        <p:nvSpPr>
          <p:cNvPr id="2" name="文本框 1"/>
          <p:cNvSpPr txBox="1"/>
          <p:nvPr/>
        </p:nvSpPr>
        <p:spPr>
          <a:xfrm>
            <a:off x="5251858" y="1946069"/>
            <a:ext cx="1688283" cy="461665"/>
          </a:xfrm>
          <a:prstGeom prst="rect">
            <a:avLst/>
          </a:prstGeom>
          <a:noFill/>
        </p:spPr>
        <p:txBody>
          <a:bodyPr wrap="none" rtlCol="0">
            <a:spAutoFit/>
          </a:bodyPr>
          <a:lstStyle/>
          <a:p>
            <a:r>
              <a:rPr kumimoji="1" lang="en-US" altLang="zh-CN" sz="2400"/>
              <a:t>CONTENTS</a:t>
            </a:r>
            <a:endParaRPr kumimoji="1" lang="zh-CN" altLang="en-US" sz="2400" dirty="0"/>
          </a:p>
        </p:txBody>
      </p:sp>
      <p:sp>
        <p:nvSpPr>
          <p:cNvPr id="3" name="剪去对角的矩形 2"/>
          <p:cNvSpPr/>
          <p:nvPr/>
        </p:nvSpPr>
        <p:spPr>
          <a:xfrm>
            <a:off x="2708051" y="3006670"/>
            <a:ext cx="418454" cy="418454"/>
          </a:xfrm>
          <a:prstGeom prst="snip2DiagRect">
            <a:avLst>
              <a:gd name="adj1" fmla="val 0"/>
              <a:gd name="adj2" fmla="val 20371"/>
            </a:avLst>
          </a:prstGeom>
          <a:solidFill>
            <a:srgbClr val="7CA04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文本框 11"/>
          <p:cNvSpPr txBox="1"/>
          <p:nvPr/>
        </p:nvSpPr>
        <p:spPr>
          <a:xfrm>
            <a:off x="2712203" y="3031231"/>
            <a:ext cx="441146" cy="369332"/>
          </a:xfrm>
          <a:prstGeom prst="rect">
            <a:avLst/>
          </a:prstGeom>
          <a:noFill/>
        </p:spPr>
        <p:txBody>
          <a:bodyPr wrap="none" rtlCol="0">
            <a:spAutoFit/>
          </a:bodyPr>
          <a:lstStyle/>
          <a:p>
            <a:pPr algn="ctr"/>
            <a:r>
              <a:rPr kumimoji="1" lang="en-US" altLang="zh-CN" dirty="0">
                <a:solidFill>
                  <a:schemeClr val="bg1"/>
                </a:solidFill>
                <a:latin typeface="Arial" charset="0"/>
                <a:ea typeface="Arial" charset="0"/>
                <a:cs typeface="Arial" charset="0"/>
              </a:rPr>
              <a:t>01</a:t>
            </a:r>
            <a:endParaRPr kumimoji="1" lang="zh-CN" altLang="en-US" dirty="0">
              <a:solidFill>
                <a:schemeClr val="bg1"/>
              </a:solidFill>
              <a:latin typeface="Arial" charset="0"/>
              <a:ea typeface="Arial" charset="0"/>
              <a:cs typeface="Arial" charset="0"/>
            </a:endParaRPr>
          </a:p>
        </p:txBody>
      </p:sp>
      <p:sp>
        <p:nvSpPr>
          <p:cNvPr id="13" name="文本框 12"/>
          <p:cNvSpPr txBox="1"/>
          <p:nvPr/>
        </p:nvSpPr>
        <p:spPr>
          <a:xfrm>
            <a:off x="3236031" y="2920376"/>
            <a:ext cx="2031325" cy="369332"/>
          </a:xfrm>
          <a:prstGeom prst="rect">
            <a:avLst/>
          </a:prstGeom>
          <a:noFill/>
        </p:spPr>
        <p:txBody>
          <a:bodyPr wrap="none" rtlCol="0">
            <a:spAutoFit/>
          </a:bodyPr>
          <a:lstStyle/>
          <a:p>
            <a:r>
              <a:rPr kumimoji="1" lang="zh-CN" altLang="en-US">
                <a:solidFill>
                  <a:schemeClr val="tx1">
                    <a:lumMod val="75000"/>
                    <a:lumOff val="25000"/>
                  </a:schemeClr>
                </a:solidFill>
                <a:latin typeface="SimHei" charset="-122"/>
                <a:ea typeface="SimHei" charset="-122"/>
                <a:cs typeface="SimHei" charset="-122"/>
              </a:rPr>
              <a:t>单击输入您的标题</a:t>
            </a:r>
          </a:p>
        </p:txBody>
      </p:sp>
      <p:sp>
        <p:nvSpPr>
          <p:cNvPr id="14" name="文本框 13"/>
          <p:cNvSpPr txBox="1"/>
          <p:nvPr/>
        </p:nvSpPr>
        <p:spPr>
          <a:xfrm>
            <a:off x="3236031" y="3214900"/>
            <a:ext cx="2255746" cy="307777"/>
          </a:xfrm>
          <a:prstGeom prst="rect">
            <a:avLst/>
          </a:prstGeom>
          <a:noFill/>
        </p:spPr>
        <p:txBody>
          <a:bodyPr wrap="none" rtlCol="0">
            <a:spAutoFit/>
          </a:bodyPr>
          <a:lstStyle/>
          <a:p>
            <a:r>
              <a:rPr kumimoji="1" lang="en-US" altLang="zh-CN" sz="1400" dirty="0"/>
              <a:t>Please</a:t>
            </a:r>
            <a:r>
              <a:rPr kumimoji="1" lang="zh-CN" altLang="en-US" sz="1400" dirty="0"/>
              <a:t> </a:t>
            </a:r>
            <a:r>
              <a:rPr kumimoji="1" lang="en-US" altLang="zh-CN" sz="1400" dirty="0"/>
              <a:t>enter</a:t>
            </a:r>
            <a:r>
              <a:rPr kumimoji="1" lang="zh-CN" altLang="en-US" sz="1400" dirty="0"/>
              <a:t> </a:t>
            </a:r>
            <a:r>
              <a:rPr kumimoji="1" lang="en-US" altLang="zh-CN" sz="1400" dirty="0"/>
              <a:t>your</a:t>
            </a:r>
            <a:r>
              <a:rPr kumimoji="1" lang="zh-CN" altLang="en-US" sz="1400" dirty="0"/>
              <a:t> </a:t>
            </a:r>
            <a:r>
              <a:rPr kumimoji="1" lang="en-US" altLang="zh-CN" sz="1400" dirty="0"/>
              <a:t>text</a:t>
            </a:r>
            <a:r>
              <a:rPr kumimoji="1" lang="zh-CN" altLang="en-US" sz="1400" dirty="0"/>
              <a:t> </a:t>
            </a:r>
            <a:r>
              <a:rPr kumimoji="1" lang="en-US" altLang="zh-CN" sz="1400" dirty="0"/>
              <a:t>here</a:t>
            </a:r>
            <a:endParaRPr kumimoji="1" lang="zh-CN" altLang="en-US" sz="1400" dirty="0"/>
          </a:p>
        </p:txBody>
      </p:sp>
      <p:sp>
        <p:nvSpPr>
          <p:cNvPr id="15" name="剪去对角的矩形 14"/>
          <p:cNvSpPr/>
          <p:nvPr/>
        </p:nvSpPr>
        <p:spPr>
          <a:xfrm>
            <a:off x="6940141" y="3008018"/>
            <a:ext cx="418454" cy="418454"/>
          </a:xfrm>
          <a:prstGeom prst="snip2DiagRect">
            <a:avLst>
              <a:gd name="adj1" fmla="val 0"/>
              <a:gd name="adj2" fmla="val 20371"/>
            </a:avLst>
          </a:prstGeom>
          <a:solidFill>
            <a:srgbClr val="7CA04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p:cNvSpPr txBox="1"/>
          <p:nvPr/>
        </p:nvSpPr>
        <p:spPr>
          <a:xfrm>
            <a:off x="6944293" y="3032579"/>
            <a:ext cx="441146" cy="369332"/>
          </a:xfrm>
          <a:prstGeom prst="rect">
            <a:avLst/>
          </a:prstGeom>
          <a:noFill/>
        </p:spPr>
        <p:txBody>
          <a:bodyPr wrap="none" rtlCol="0">
            <a:spAutoFit/>
          </a:bodyPr>
          <a:lstStyle/>
          <a:p>
            <a:pPr algn="ctr"/>
            <a:r>
              <a:rPr kumimoji="1" lang="en-US" altLang="zh-CN" dirty="0">
                <a:solidFill>
                  <a:schemeClr val="bg1"/>
                </a:solidFill>
                <a:latin typeface="Arial" charset="0"/>
                <a:ea typeface="Arial" charset="0"/>
                <a:cs typeface="Arial" charset="0"/>
              </a:rPr>
              <a:t>02</a:t>
            </a:r>
            <a:endParaRPr kumimoji="1" lang="zh-CN" altLang="en-US" dirty="0">
              <a:solidFill>
                <a:schemeClr val="bg1"/>
              </a:solidFill>
              <a:latin typeface="Arial" charset="0"/>
              <a:ea typeface="Arial" charset="0"/>
              <a:cs typeface="Arial" charset="0"/>
            </a:endParaRPr>
          </a:p>
        </p:txBody>
      </p:sp>
      <p:sp>
        <p:nvSpPr>
          <p:cNvPr id="17" name="文本框 16"/>
          <p:cNvSpPr txBox="1"/>
          <p:nvPr/>
        </p:nvSpPr>
        <p:spPr>
          <a:xfrm>
            <a:off x="7468121" y="2921724"/>
            <a:ext cx="2031325" cy="369332"/>
          </a:xfrm>
          <a:prstGeom prst="rect">
            <a:avLst/>
          </a:prstGeom>
          <a:noFill/>
        </p:spPr>
        <p:txBody>
          <a:bodyPr wrap="none" rtlCol="0">
            <a:spAutoFit/>
          </a:bodyPr>
          <a:lstStyle/>
          <a:p>
            <a:r>
              <a:rPr kumimoji="1" lang="zh-CN" altLang="en-US">
                <a:solidFill>
                  <a:schemeClr val="tx1">
                    <a:lumMod val="75000"/>
                    <a:lumOff val="25000"/>
                  </a:schemeClr>
                </a:solidFill>
                <a:latin typeface="SimHei" charset="-122"/>
                <a:ea typeface="SimHei" charset="-122"/>
                <a:cs typeface="SimHei" charset="-122"/>
              </a:rPr>
              <a:t>单击输入您的标题</a:t>
            </a:r>
          </a:p>
        </p:txBody>
      </p:sp>
      <p:sp>
        <p:nvSpPr>
          <p:cNvPr id="18" name="文本框 17"/>
          <p:cNvSpPr txBox="1"/>
          <p:nvPr/>
        </p:nvSpPr>
        <p:spPr>
          <a:xfrm>
            <a:off x="7468121" y="3216248"/>
            <a:ext cx="2255746" cy="307777"/>
          </a:xfrm>
          <a:prstGeom prst="rect">
            <a:avLst/>
          </a:prstGeom>
          <a:noFill/>
        </p:spPr>
        <p:txBody>
          <a:bodyPr wrap="none" rtlCol="0">
            <a:spAutoFit/>
          </a:bodyPr>
          <a:lstStyle/>
          <a:p>
            <a:r>
              <a:rPr kumimoji="1" lang="en-US" altLang="zh-CN" sz="1400" dirty="0"/>
              <a:t>Please</a:t>
            </a:r>
            <a:r>
              <a:rPr kumimoji="1" lang="zh-CN" altLang="en-US" sz="1400" dirty="0"/>
              <a:t> </a:t>
            </a:r>
            <a:r>
              <a:rPr kumimoji="1" lang="en-US" altLang="zh-CN" sz="1400" dirty="0"/>
              <a:t>enter</a:t>
            </a:r>
            <a:r>
              <a:rPr kumimoji="1" lang="zh-CN" altLang="en-US" sz="1400" dirty="0"/>
              <a:t> </a:t>
            </a:r>
            <a:r>
              <a:rPr kumimoji="1" lang="en-US" altLang="zh-CN" sz="1400" dirty="0"/>
              <a:t>your</a:t>
            </a:r>
            <a:r>
              <a:rPr kumimoji="1" lang="zh-CN" altLang="en-US" sz="1400" dirty="0"/>
              <a:t> </a:t>
            </a:r>
            <a:r>
              <a:rPr kumimoji="1" lang="en-US" altLang="zh-CN" sz="1400" dirty="0"/>
              <a:t>text</a:t>
            </a:r>
            <a:r>
              <a:rPr kumimoji="1" lang="zh-CN" altLang="en-US" sz="1400" dirty="0"/>
              <a:t> </a:t>
            </a:r>
            <a:r>
              <a:rPr kumimoji="1" lang="en-US" altLang="zh-CN" sz="1400" dirty="0"/>
              <a:t>here</a:t>
            </a:r>
            <a:endParaRPr kumimoji="1" lang="zh-CN" altLang="en-US" sz="1400" dirty="0"/>
          </a:p>
        </p:txBody>
      </p:sp>
      <p:sp>
        <p:nvSpPr>
          <p:cNvPr id="19" name="剪去对角的矩形 18"/>
          <p:cNvSpPr/>
          <p:nvPr/>
        </p:nvSpPr>
        <p:spPr>
          <a:xfrm>
            <a:off x="2708051" y="4238184"/>
            <a:ext cx="418454" cy="418454"/>
          </a:xfrm>
          <a:prstGeom prst="snip2DiagRect">
            <a:avLst>
              <a:gd name="adj1" fmla="val 0"/>
              <a:gd name="adj2" fmla="val 20371"/>
            </a:avLst>
          </a:prstGeom>
          <a:solidFill>
            <a:srgbClr val="7CA04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文本框 19"/>
          <p:cNvSpPr txBox="1"/>
          <p:nvPr/>
        </p:nvSpPr>
        <p:spPr>
          <a:xfrm>
            <a:off x="2712203" y="4262745"/>
            <a:ext cx="441146" cy="369332"/>
          </a:xfrm>
          <a:prstGeom prst="rect">
            <a:avLst/>
          </a:prstGeom>
          <a:noFill/>
        </p:spPr>
        <p:txBody>
          <a:bodyPr wrap="none" rtlCol="0">
            <a:spAutoFit/>
          </a:bodyPr>
          <a:lstStyle/>
          <a:p>
            <a:pPr algn="ctr"/>
            <a:r>
              <a:rPr kumimoji="1" lang="en-US" altLang="zh-CN" dirty="0">
                <a:solidFill>
                  <a:schemeClr val="bg1"/>
                </a:solidFill>
                <a:latin typeface="Arial" charset="0"/>
                <a:ea typeface="Arial" charset="0"/>
                <a:cs typeface="Arial" charset="0"/>
              </a:rPr>
              <a:t>03</a:t>
            </a:r>
            <a:endParaRPr kumimoji="1" lang="zh-CN" altLang="en-US" dirty="0">
              <a:solidFill>
                <a:schemeClr val="bg1"/>
              </a:solidFill>
              <a:latin typeface="Arial" charset="0"/>
              <a:ea typeface="Arial" charset="0"/>
              <a:cs typeface="Arial" charset="0"/>
            </a:endParaRPr>
          </a:p>
        </p:txBody>
      </p:sp>
      <p:sp>
        <p:nvSpPr>
          <p:cNvPr id="21" name="文本框 20"/>
          <p:cNvSpPr txBox="1"/>
          <p:nvPr/>
        </p:nvSpPr>
        <p:spPr>
          <a:xfrm>
            <a:off x="3236031" y="4151890"/>
            <a:ext cx="2031325" cy="369332"/>
          </a:xfrm>
          <a:prstGeom prst="rect">
            <a:avLst/>
          </a:prstGeom>
          <a:noFill/>
        </p:spPr>
        <p:txBody>
          <a:bodyPr wrap="none" rtlCol="0">
            <a:spAutoFit/>
          </a:bodyPr>
          <a:lstStyle/>
          <a:p>
            <a:r>
              <a:rPr kumimoji="1" lang="zh-CN" altLang="en-US">
                <a:solidFill>
                  <a:schemeClr val="tx1">
                    <a:lumMod val="75000"/>
                    <a:lumOff val="25000"/>
                  </a:schemeClr>
                </a:solidFill>
                <a:latin typeface="SimHei" charset="-122"/>
                <a:ea typeface="SimHei" charset="-122"/>
                <a:cs typeface="SimHei" charset="-122"/>
              </a:rPr>
              <a:t>单击输入您的标题</a:t>
            </a:r>
          </a:p>
        </p:txBody>
      </p:sp>
      <p:sp>
        <p:nvSpPr>
          <p:cNvPr id="22" name="文本框 21"/>
          <p:cNvSpPr txBox="1"/>
          <p:nvPr/>
        </p:nvSpPr>
        <p:spPr>
          <a:xfrm>
            <a:off x="3236031" y="4446414"/>
            <a:ext cx="2255746" cy="307777"/>
          </a:xfrm>
          <a:prstGeom prst="rect">
            <a:avLst/>
          </a:prstGeom>
          <a:noFill/>
        </p:spPr>
        <p:txBody>
          <a:bodyPr wrap="none" rtlCol="0">
            <a:spAutoFit/>
          </a:bodyPr>
          <a:lstStyle/>
          <a:p>
            <a:r>
              <a:rPr kumimoji="1" lang="en-US" altLang="zh-CN" sz="1400" dirty="0"/>
              <a:t>Please</a:t>
            </a:r>
            <a:r>
              <a:rPr kumimoji="1" lang="zh-CN" altLang="en-US" sz="1400" dirty="0"/>
              <a:t> </a:t>
            </a:r>
            <a:r>
              <a:rPr kumimoji="1" lang="en-US" altLang="zh-CN" sz="1400" dirty="0"/>
              <a:t>enter</a:t>
            </a:r>
            <a:r>
              <a:rPr kumimoji="1" lang="zh-CN" altLang="en-US" sz="1400" dirty="0"/>
              <a:t> </a:t>
            </a:r>
            <a:r>
              <a:rPr kumimoji="1" lang="en-US" altLang="zh-CN" sz="1400" dirty="0"/>
              <a:t>your</a:t>
            </a:r>
            <a:r>
              <a:rPr kumimoji="1" lang="zh-CN" altLang="en-US" sz="1400" dirty="0"/>
              <a:t> </a:t>
            </a:r>
            <a:r>
              <a:rPr kumimoji="1" lang="en-US" altLang="zh-CN" sz="1400" dirty="0"/>
              <a:t>text</a:t>
            </a:r>
            <a:r>
              <a:rPr kumimoji="1" lang="zh-CN" altLang="en-US" sz="1400" dirty="0"/>
              <a:t> </a:t>
            </a:r>
            <a:r>
              <a:rPr kumimoji="1" lang="en-US" altLang="zh-CN" sz="1400" dirty="0"/>
              <a:t>here</a:t>
            </a:r>
            <a:endParaRPr kumimoji="1" lang="zh-CN" altLang="en-US" sz="1400" dirty="0"/>
          </a:p>
        </p:txBody>
      </p:sp>
      <p:sp>
        <p:nvSpPr>
          <p:cNvPr id="23" name="剪去对角的矩形 22"/>
          <p:cNvSpPr/>
          <p:nvPr/>
        </p:nvSpPr>
        <p:spPr>
          <a:xfrm>
            <a:off x="6940141" y="4239532"/>
            <a:ext cx="418454" cy="418454"/>
          </a:xfrm>
          <a:prstGeom prst="snip2DiagRect">
            <a:avLst>
              <a:gd name="adj1" fmla="val 0"/>
              <a:gd name="adj2" fmla="val 20371"/>
            </a:avLst>
          </a:prstGeom>
          <a:solidFill>
            <a:srgbClr val="7CA04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文本框 23"/>
          <p:cNvSpPr txBox="1"/>
          <p:nvPr/>
        </p:nvSpPr>
        <p:spPr>
          <a:xfrm>
            <a:off x="6944293" y="4264093"/>
            <a:ext cx="441146" cy="369332"/>
          </a:xfrm>
          <a:prstGeom prst="rect">
            <a:avLst/>
          </a:prstGeom>
          <a:noFill/>
        </p:spPr>
        <p:txBody>
          <a:bodyPr wrap="none" rtlCol="0">
            <a:spAutoFit/>
          </a:bodyPr>
          <a:lstStyle/>
          <a:p>
            <a:pPr algn="ctr"/>
            <a:r>
              <a:rPr kumimoji="1" lang="en-US" altLang="zh-CN" dirty="0">
                <a:solidFill>
                  <a:schemeClr val="bg1"/>
                </a:solidFill>
                <a:latin typeface="Arial" charset="0"/>
                <a:ea typeface="Arial" charset="0"/>
                <a:cs typeface="Arial" charset="0"/>
              </a:rPr>
              <a:t>04</a:t>
            </a:r>
            <a:endParaRPr kumimoji="1" lang="zh-CN" altLang="en-US" dirty="0">
              <a:solidFill>
                <a:schemeClr val="bg1"/>
              </a:solidFill>
              <a:latin typeface="Arial" charset="0"/>
              <a:ea typeface="Arial" charset="0"/>
              <a:cs typeface="Arial" charset="0"/>
            </a:endParaRPr>
          </a:p>
        </p:txBody>
      </p:sp>
      <p:sp>
        <p:nvSpPr>
          <p:cNvPr id="25" name="文本框 24"/>
          <p:cNvSpPr txBox="1"/>
          <p:nvPr/>
        </p:nvSpPr>
        <p:spPr>
          <a:xfrm>
            <a:off x="7468121" y="4153238"/>
            <a:ext cx="2031325" cy="369332"/>
          </a:xfrm>
          <a:prstGeom prst="rect">
            <a:avLst/>
          </a:prstGeom>
          <a:noFill/>
        </p:spPr>
        <p:txBody>
          <a:bodyPr wrap="none" rtlCol="0">
            <a:spAutoFit/>
          </a:bodyPr>
          <a:lstStyle/>
          <a:p>
            <a:r>
              <a:rPr kumimoji="1" lang="zh-CN" altLang="en-US">
                <a:solidFill>
                  <a:schemeClr val="tx1">
                    <a:lumMod val="75000"/>
                    <a:lumOff val="25000"/>
                  </a:schemeClr>
                </a:solidFill>
                <a:latin typeface="SimHei" charset="-122"/>
                <a:ea typeface="SimHei" charset="-122"/>
                <a:cs typeface="SimHei" charset="-122"/>
              </a:rPr>
              <a:t>单击输入您的标题</a:t>
            </a:r>
          </a:p>
        </p:txBody>
      </p:sp>
      <p:sp>
        <p:nvSpPr>
          <p:cNvPr id="26" name="文本框 25"/>
          <p:cNvSpPr txBox="1"/>
          <p:nvPr/>
        </p:nvSpPr>
        <p:spPr>
          <a:xfrm>
            <a:off x="7468121" y="4447762"/>
            <a:ext cx="2255746" cy="307777"/>
          </a:xfrm>
          <a:prstGeom prst="rect">
            <a:avLst/>
          </a:prstGeom>
          <a:noFill/>
        </p:spPr>
        <p:txBody>
          <a:bodyPr wrap="none" rtlCol="0">
            <a:spAutoFit/>
          </a:bodyPr>
          <a:lstStyle/>
          <a:p>
            <a:r>
              <a:rPr kumimoji="1" lang="en-US" altLang="zh-CN" sz="1400" dirty="0"/>
              <a:t>Please</a:t>
            </a:r>
            <a:r>
              <a:rPr kumimoji="1" lang="zh-CN" altLang="en-US" sz="1400" dirty="0"/>
              <a:t> </a:t>
            </a:r>
            <a:r>
              <a:rPr kumimoji="1" lang="en-US" altLang="zh-CN" sz="1400" dirty="0"/>
              <a:t>enter</a:t>
            </a:r>
            <a:r>
              <a:rPr kumimoji="1" lang="zh-CN" altLang="en-US" sz="1400" dirty="0"/>
              <a:t> </a:t>
            </a:r>
            <a:r>
              <a:rPr kumimoji="1" lang="en-US" altLang="zh-CN" sz="1400" dirty="0"/>
              <a:t>your</a:t>
            </a:r>
            <a:r>
              <a:rPr kumimoji="1" lang="zh-CN" altLang="en-US" sz="1400" dirty="0"/>
              <a:t> </a:t>
            </a:r>
            <a:r>
              <a:rPr kumimoji="1" lang="en-US" altLang="zh-CN" sz="1400" dirty="0"/>
              <a:t>text</a:t>
            </a:r>
            <a:r>
              <a:rPr kumimoji="1" lang="zh-CN" altLang="en-US" sz="1400" dirty="0"/>
              <a:t> </a:t>
            </a:r>
            <a:r>
              <a:rPr kumimoji="1" lang="en-US" altLang="zh-CN" sz="1400" dirty="0"/>
              <a:t>here</a:t>
            </a:r>
            <a:endParaRPr kumimoji="1" lang="zh-CN" altLang="en-US" sz="1400" dirty="0"/>
          </a:p>
        </p:txBody>
      </p:sp>
    </p:spTree>
    <p:extLst>
      <p:ext uri="{BB962C8B-B14F-4D97-AF65-F5344CB8AC3E}">
        <p14:creationId xmlns:p14="http://schemas.microsoft.com/office/powerpoint/2010/main" val="1394723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sp>
        <p:nvSpPr>
          <p:cNvPr id="6" name="矩形 5"/>
          <p:cNvSpPr/>
          <p:nvPr/>
        </p:nvSpPr>
        <p:spPr>
          <a:xfrm>
            <a:off x="650143" y="545124"/>
            <a:ext cx="10891715" cy="5767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247" y="228600"/>
            <a:ext cx="11535507" cy="6400800"/>
          </a:xfrm>
          <a:prstGeom prst="rect">
            <a:avLst/>
          </a:prstGeom>
        </p:spPr>
      </p:pic>
      <p:sp>
        <p:nvSpPr>
          <p:cNvPr id="13" name="文本框 12"/>
          <p:cNvSpPr txBox="1"/>
          <p:nvPr/>
        </p:nvSpPr>
        <p:spPr>
          <a:xfrm>
            <a:off x="5572880" y="2753235"/>
            <a:ext cx="3057247" cy="523220"/>
          </a:xfrm>
          <a:prstGeom prst="rect">
            <a:avLst/>
          </a:prstGeom>
          <a:noFill/>
        </p:spPr>
        <p:txBody>
          <a:bodyPr wrap="none" rtlCol="0">
            <a:spAutoFit/>
          </a:bodyPr>
          <a:lstStyle/>
          <a:p>
            <a:r>
              <a:rPr kumimoji="1" lang="zh-CN" altLang="en-US" sz="2800" dirty="0">
                <a:solidFill>
                  <a:schemeClr val="tx1">
                    <a:lumMod val="75000"/>
                    <a:lumOff val="25000"/>
                  </a:schemeClr>
                </a:solidFill>
                <a:latin typeface="FZQingKeBenYueSongS-R-GB" charset="-122"/>
                <a:ea typeface="FZQingKeBenYueSongS-R-GB" charset="-122"/>
                <a:cs typeface="FZQingKeBenYueSongS-R-GB" charset="-122"/>
              </a:rPr>
              <a:t>单击输入您的标题</a:t>
            </a:r>
          </a:p>
        </p:txBody>
      </p:sp>
      <p:sp>
        <p:nvSpPr>
          <p:cNvPr id="4" name="文本框 3"/>
          <p:cNvSpPr txBox="1"/>
          <p:nvPr/>
        </p:nvSpPr>
        <p:spPr>
          <a:xfrm>
            <a:off x="3181803" y="2754657"/>
            <a:ext cx="1326004" cy="1323439"/>
          </a:xfrm>
          <a:prstGeom prst="rect">
            <a:avLst/>
          </a:prstGeom>
          <a:noFill/>
        </p:spPr>
        <p:txBody>
          <a:bodyPr wrap="none" rtlCol="0">
            <a:spAutoFit/>
          </a:bodyPr>
          <a:lstStyle/>
          <a:p>
            <a:r>
              <a:rPr kumimoji="1" lang="en-US" altLang="zh-CN" sz="8000" dirty="0">
                <a:solidFill>
                  <a:srgbClr val="7CA040"/>
                </a:solidFill>
                <a:latin typeface="Arial" charset="0"/>
                <a:ea typeface="Arial" charset="0"/>
                <a:cs typeface="Arial" charset="0"/>
              </a:rPr>
              <a:t>01</a:t>
            </a:r>
            <a:endParaRPr kumimoji="1" lang="zh-CN" altLang="en-US" sz="8000" dirty="0">
              <a:solidFill>
                <a:srgbClr val="7CA040"/>
              </a:solidFill>
              <a:latin typeface="Arial" charset="0"/>
              <a:ea typeface="Arial" charset="0"/>
              <a:cs typeface="Arial" charset="0"/>
            </a:endParaRPr>
          </a:p>
        </p:txBody>
      </p:sp>
      <p:cxnSp>
        <p:nvCxnSpPr>
          <p:cNvPr id="9" name="直线连接符 8"/>
          <p:cNvCxnSpPr/>
          <p:nvPr/>
        </p:nvCxnSpPr>
        <p:spPr>
          <a:xfrm flipH="1">
            <a:off x="4645103" y="2776902"/>
            <a:ext cx="495945" cy="1258574"/>
          </a:xfrm>
          <a:prstGeom prst="line">
            <a:avLst/>
          </a:prstGeom>
          <a:ln>
            <a:solidFill>
              <a:srgbClr val="7CA040"/>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5572880" y="3330005"/>
            <a:ext cx="4206551" cy="646331"/>
          </a:xfrm>
          <a:prstGeom prst="rect">
            <a:avLst/>
          </a:prstGeom>
        </p:spPr>
        <p:txBody>
          <a:bodyPr wrap="square">
            <a:spAutoFit/>
          </a:bodyPr>
          <a:lstStyle/>
          <a:p>
            <a:r>
              <a:rPr lang="en-US" altLang="zh-CN" sz="1200" dirty="0">
                <a:solidFill>
                  <a:schemeClr val="tx1">
                    <a:lumMod val="65000"/>
                    <a:lumOff val="35000"/>
                  </a:schemeClr>
                </a:solidFill>
                <a:latin typeface="STHeiti Light" charset="-122"/>
                <a:ea typeface="STHeiti Light" charset="-122"/>
                <a:cs typeface="STHeiti Light" charset="-122"/>
              </a:rPr>
              <a:t>This PPT template for the rice husk designer pencil demo </a:t>
            </a:r>
            <a:r>
              <a:rPr lang="en-US" altLang="zh-CN" sz="1200" dirty="0" err="1">
                <a:solidFill>
                  <a:schemeClr val="tx1">
                    <a:lumMod val="65000"/>
                    <a:lumOff val="35000"/>
                  </a:schemeClr>
                </a:solidFill>
                <a:latin typeface="STHeiti Light" charset="-122"/>
                <a:ea typeface="STHeiti Light" charset="-122"/>
                <a:cs typeface="STHeiti Light" charset="-122"/>
              </a:rPr>
              <a:t>worksThis</a:t>
            </a:r>
            <a:r>
              <a:rPr lang="en-US" altLang="zh-CN" sz="1200" dirty="0">
                <a:solidFill>
                  <a:schemeClr val="tx1">
                    <a:lumMod val="65000"/>
                    <a:lumOff val="35000"/>
                  </a:schemeClr>
                </a:solidFill>
                <a:latin typeface="STHeiti Light" charset="-122"/>
                <a:ea typeface="STHeiti Light" charset="-122"/>
                <a:cs typeface="STHeiti Light" charset="-122"/>
              </a:rPr>
              <a:t> PPT template for the rice husk designer pencil demo works, </a:t>
            </a:r>
            <a:endParaRPr lang="zh-CN" altLang="en-US" sz="1200" dirty="0">
              <a:latin typeface="STHeiti Light" charset="-122"/>
              <a:ea typeface="STHeiti Light" charset="-122"/>
              <a:cs typeface="STHeiti Light" charset="-122"/>
            </a:endParaRPr>
          </a:p>
        </p:txBody>
      </p:sp>
    </p:spTree>
    <p:extLst>
      <p:ext uri="{BB962C8B-B14F-4D97-AF65-F5344CB8AC3E}">
        <p14:creationId xmlns:p14="http://schemas.microsoft.com/office/powerpoint/2010/main" val="2043274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grpSp>
        <p:nvGrpSpPr>
          <p:cNvPr id="10" name="组合 2"/>
          <p:cNvGrpSpPr/>
          <p:nvPr/>
        </p:nvGrpSpPr>
        <p:grpSpPr>
          <a:xfrm>
            <a:off x="3969686" y="2360394"/>
            <a:ext cx="4207884" cy="3708484"/>
            <a:chOff x="3002688" y="1592565"/>
            <a:chExt cx="3517900" cy="3100389"/>
          </a:xfrm>
        </p:grpSpPr>
        <p:sp>
          <p:nvSpPr>
            <p:cNvPr id="11" name="Freeform 21"/>
            <p:cNvSpPr>
              <a:spLocks/>
            </p:cNvSpPr>
            <p:nvPr/>
          </p:nvSpPr>
          <p:spPr bwMode="auto">
            <a:xfrm>
              <a:off x="4302220" y="3035627"/>
              <a:ext cx="911093" cy="1657327"/>
            </a:xfrm>
            <a:custGeom>
              <a:avLst/>
              <a:gdLst>
                <a:gd name="T0" fmla="*/ 558 w 679"/>
                <a:gd name="T1" fmla="*/ 1235 h 1235"/>
                <a:gd name="T2" fmla="*/ 517 w 679"/>
                <a:gd name="T3" fmla="*/ 546 h 1235"/>
                <a:gd name="T4" fmla="*/ 669 w 679"/>
                <a:gd name="T5" fmla="*/ 191 h 1235"/>
                <a:gd name="T6" fmla="*/ 593 w 679"/>
                <a:gd name="T7" fmla="*/ 207 h 1235"/>
                <a:gd name="T8" fmla="*/ 451 w 679"/>
                <a:gd name="T9" fmla="*/ 310 h 1235"/>
                <a:gd name="T10" fmla="*/ 331 w 679"/>
                <a:gd name="T11" fmla="*/ 25 h 1235"/>
                <a:gd name="T12" fmla="*/ 319 w 679"/>
                <a:gd name="T13" fmla="*/ 214 h 1235"/>
                <a:gd name="T14" fmla="*/ 199 w 679"/>
                <a:gd name="T15" fmla="*/ 139 h 1235"/>
                <a:gd name="T16" fmla="*/ 110 w 679"/>
                <a:gd name="T17" fmla="*/ 71 h 1235"/>
                <a:gd name="T18" fmla="*/ 216 w 679"/>
                <a:gd name="T19" fmla="*/ 311 h 1235"/>
                <a:gd name="T20" fmla="*/ 40 w 679"/>
                <a:gd name="T21" fmla="*/ 150 h 1235"/>
                <a:gd name="T22" fmla="*/ 37 w 679"/>
                <a:gd name="T23" fmla="*/ 224 h 1235"/>
                <a:gd name="T24" fmla="*/ 180 w 679"/>
                <a:gd name="T25" fmla="*/ 388 h 1235"/>
                <a:gd name="T26" fmla="*/ 44 w 679"/>
                <a:gd name="T27" fmla="*/ 317 h 1235"/>
                <a:gd name="T28" fmla="*/ 85 w 679"/>
                <a:gd name="T29" fmla="*/ 408 h 1235"/>
                <a:gd name="T30" fmla="*/ 303 w 679"/>
                <a:gd name="T31" fmla="*/ 668 h 1235"/>
                <a:gd name="T32" fmla="*/ 275 w 679"/>
                <a:gd name="T33" fmla="*/ 1139 h 1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9" h="1235">
                  <a:moveTo>
                    <a:pt x="558" y="1235"/>
                  </a:moveTo>
                  <a:cubicBezTo>
                    <a:pt x="558" y="1235"/>
                    <a:pt x="455" y="806"/>
                    <a:pt x="517" y="546"/>
                  </a:cubicBezTo>
                  <a:cubicBezTo>
                    <a:pt x="580" y="285"/>
                    <a:pt x="679" y="231"/>
                    <a:pt x="669" y="191"/>
                  </a:cubicBezTo>
                  <a:cubicBezTo>
                    <a:pt x="660" y="151"/>
                    <a:pt x="609" y="170"/>
                    <a:pt x="593" y="207"/>
                  </a:cubicBezTo>
                  <a:cubicBezTo>
                    <a:pt x="577" y="243"/>
                    <a:pt x="512" y="323"/>
                    <a:pt x="451" y="310"/>
                  </a:cubicBezTo>
                  <a:cubicBezTo>
                    <a:pt x="391" y="297"/>
                    <a:pt x="375" y="49"/>
                    <a:pt x="331" y="25"/>
                  </a:cubicBezTo>
                  <a:cubicBezTo>
                    <a:pt x="287" y="0"/>
                    <a:pt x="302" y="114"/>
                    <a:pt x="319" y="214"/>
                  </a:cubicBezTo>
                  <a:cubicBezTo>
                    <a:pt x="336" y="313"/>
                    <a:pt x="252" y="258"/>
                    <a:pt x="199" y="139"/>
                  </a:cubicBezTo>
                  <a:cubicBezTo>
                    <a:pt x="146" y="20"/>
                    <a:pt x="115" y="54"/>
                    <a:pt x="110" y="71"/>
                  </a:cubicBezTo>
                  <a:cubicBezTo>
                    <a:pt x="104" y="88"/>
                    <a:pt x="225" y="300"/>
                    <a:pt x="216" y="311"/>
                  </a:cubicBezTo>
                  <a:cubicBezTo>
                    <a:pt x="208" y="321"/>
                    <a:pt x="55" y="145"/>
                    <a:pt x="40" y="150"/>
                  </a:cubicBezTo>
                  <a:cubicBezTo>
                    <a:pt x="26" y="155"/>
                    <a:pt x="0" y="169"/>
                    <a:pt x="37" y="224"/>
                  </a:cubicBezTo>
                  <a:cubicBezTo>
                    <a:pt x="73" y="280"/>
                    <a:pt x="187" y="373"/>
                    <a:pt x="180" y="388"/>
                  </a:cubicBezTo>
                  <a:cubicBezTo>
                    <a:pt x="173" y="404"/>
                    <a:pt x="78" y="319"/>
                    <a:pt x="44" y="317"/>
                  </a:cubicBezTo>
                  <a:cubicBezTo>
                    <a:pt x="9" y="315"/>
                    <a:pt x="23" y="364"/>
                    <a:pt x="85" y="408"/>
                  </a:cubicBezTo>
                  <a:cubicBezTo>
                    <a:pt x="147" y="452"/>
                    <a:pt x="298" y="501"/>
                    <a:pt x="303" y="668"/>
                  </a:cubicBezTo>
                  <a:cubicBezTo>
                    <a:pt x="308" y="835"/>
                    <a:pt x="275" y="1139"/>
                    <a:pt x="275" y="1139"/>
                  </a:cubicBezTo>
                </a:path>
              </a:pathLst>
            </a:custGeom>
            <a:solidFill>
              <a:srgbClr val="C1C7D0"/>
            </a:solidFill>
            <a:ln>
              <a:noFill/>
            </a:ln>
            <a:extLst/>
          </p:spPr>
          <p:txBody>
            <a:bodyPr lIns="82296" tIns="41148" rIns="82296" bIns="41148"/>
            <a:lstStyle/>
            <a:p>
              <a:pPr defTabSz="713214">
                <a:defRPr/>
              </a:pPr>
              <a:endParaRPr lang="bg-BG" sz="1264">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22"/>
            <p:cNvSpPr>
              <a:spLocks/>
            </p:cNvSpPr>
            <p:nvPr/>
          </p:nvSpPr>
          <p:spPr bwMode="auto">
            <a:xfrm>
              <a:off x="4397718" y="1592565"/>
              <a:ext cx="1690553" cy="1599243"/>
            </a:xfrm>
            <a:custGeom>
              <a:avLst/>
              <a:gdLst>
                <a:gd name="T0" fmla="*/ 388 w 1261"/>
                <a:gd name="T1" fmla="*/ 1185 h 1192"/>
                <a:gd name="T2" fmla="*/ 659 w 1261"/>
                <a:gd name="T3" fmla="*/ 0 h 1192"/>
                <a:gd name="T4" fmla="*/ 490 w 1261"/>
                <a:gd name="T5" fmla="*/ 1192 h 1192"/>
                <a:gd name="T6" fmla="*/ 595 w 1261"/>
                <a:gd name="T7" fmla="*/ 548 h 1192"/>
                <a:gd name="T8" fmla="*/ 388 w 1261"/>
                <a:gd name="T9" fmla="*/ 1185 h 1192"/>
              </a:gdLst>
              <a:ahLst/>
              <a:cxnLst>
                <a:cxn ang="0">
                  <a:pos x="T0" y="T1"/>
                </a:cxn>
                <a:cxn ang="0">
                  <a:pos x="T2" y="T3"/>
                </a:cxn>
                <a:cxn ang="0">
                  <a:pos x="T4" y="T5"/>
                </a:cxn>
                <a:cxn ang="0">
                  <a:pos x="T6" y="T7"/>
                </a:cxn>
                <a:cxn ang="0">
                  <a:pos x="T8" y="T9"/>
                </a:cxn>
              </a:cxnLst>
              <a:rect l="0" t="0" r="r" b="b"/>
              <a:pathLst>
                <a:path w="1261" h="1192">
                  <a:moveTo>
                    <a:pt x="388" y="1185"/>
                  </a:moveTo>
                  <a:cubicBezTo>
                    <a:pt x="388" y="1185"/>
                    <a:pt x="0" y="615"/>
                    <a:pt x="659" y="0"/>
                  </a:cubicBezTo>
                  <a:cubicBezTo>
                    <a:pt x="659" y="0"/>
                    <a:pt x="1261" y="710"/>
                    <a:pt x="490" y="1192"/>
                  </a:cubicBezTo>
                  <a:cubicBezTo>
                    <a:pt x="490" y="1192"/>
                    <a:pt x="508" y="734"/>
                    <a:pt x="595" y="548"/>
                  </a:cubicBezTo>
                  <a:cubicBezTo>
                    <a:pt x="595" y="548"/>
                    <a:pt x="363" y="953"/>
                    <a:pt x="388" y="1185"/>
                  </a:cubicBezTo>
                  <a:close/>
                </a:path>
              </a:pathLst>
            </a:custGeom>
            <a:solidFill>
              <a:schemeClr val="accent2"/>
            </a:solidFill>
            <a:ln>
              <a:noFill/>
            </a:ln>
            <a:extLst/>
          </p:spPr>
          <p:txBody>
            <a:bodyPr lIns="82296" tIns="41148" rIns="82296" bIns="41148"/>
            <a:lstStyle/>
            <a:p>
              <a:pPr defTabSz="713214">
                <a:defRPr/>
              </a:pPr>
              <a:endParaRPr lang="bg-BG" sz="1264">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23"/>
            <p:cNvSpPr>
              <a:spLocks/>
            </p:cNvSpPr>
            <p:nvPr/>
          </p:nvSpPr>
          <p:spPr bwMode="auto">
            <a:xfrm>
              <a:off x="5267513" y="2582573"/>
              <a:ext cx="1253075" cy="1227506"/>
            </a:xfrm>
            <a:custGeom>
              <a:avLst/>
              <a:gdLst>
                <a:gd name="T0" fmla="*/ 0 w 933"/>
                <a:gd name="T1" fmla="*/ 502 h 915"/>
                <a:gd name="T2" fmla="*/ 933 w 933"/>
                <a:gd name="T3" fmla="*/ 207 h 915"/>
                <a:gd name="T4" fmla="*/ 37 w 933"/>
                <a:gd name="T5" fmla="*/ 576 h 915"/>
                <a:gd name="T6" fmla="*/ 527 w 933"/>
                <a:gd name="T7" fmla="*/ 386 h 915"/>
                <a:gd name="T8" fmla="*/ 0 w 933"/>
                <a:gd name="T9" fmla="*/ 502 h 915"/>
              </a:gdLst>
              <a:ahLst/>
              <a:cxnLst>
                <a:cxn ang="0">
                  <a:pos x="T0" y="T1"/>
                </a:cxn>
                <a:cxn ang="0">
                  <a:pos x="T2" y="T3"/>
                </a:cxn>
                <a:cxn ang="0">
                  <a:pos x="T4" y="T5"/>
                </a:cxn>
                <a:cxn ang="0">
                  <a:pos x="T6" y="T7"/>
                </a:cxn>
                <a:cxn ang="0">
                  <a:pos x="T8" y="T9"/>
                </a:cxn>
              </a:cxnLst>
              <a:rect l="0" t="0" r="r" b="b"/>
              <a:pathLst>
                <a:path w="933" h="915">
                  <a:moveTo>
                    <a:pt x="0" y="502"/>
                  </a:moveTo>
                  <a:cubicBezTo>
                    <a:pt x="0" y="502"/>
                    <a:pt x="238" y="0"/>
                    <a:pt x="933" y="207"/>
                  </a:cubicBezTo>
                  <a:cubicBezTo>
                    <a:pt x="933" y="207"/>
                    <a:pt x="686" y="915"/>
                    <a:pt x="37" y="576"/>
                  </a:cubicBezTo>
                  <a:cubicBezTo>
                    <a:pt x="37" y="576"/>
                    <a:pt x="362" y="402"/>
                    <a:pt x="527" y="386"/>
                  </a:cubicBezTo>
                  <a:cubicBezTo>
                    <a:pt x="527" y="386"/>
                    <a:pt x="151" y="390"/>
                    <a:pt x="0" y="502"/>
                  </a:cubicBezTo>
                  <a:close/>
                </a:path>
              </a:pathLst>
            </a:custGeom>
            <a:solidFill>
              <a:schemeClr val="accent4"/>
            </a:solidFill>
            <a:ln>
              <a:noFill/>
            </a:ln>
            <a:extLst/>
          </p:spPr>
          <p:txBody>
            <a:bodyPr lIns="82296" tIns="41148" rIns="82296" bIns="41148"/>
            <a:lstStyle/>
            <a:p>
              <a:pPr defTabSz="713214">
                <a:defRPr/>
              </a:pPr>
              <a:endParaRPr lang="bg-BG" sz="1264">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24"/>
            <p:cNvSpPr>
              <a:spLocks/>
            </p:cNvSpPr>
            <p:nvPr/>
          </p:nvSpPr>
          <p:spPr bwMode="auto">
            <a:xfrm>
              <a:off x="3002688" y="2327003"/>
              <a:ext cx="1299533" cy="1374652"/>
            </a:xfrm>
            <a:custGeom>
              <a:avLst/>
              <a:gdLst>
                <a:gd name="T0" fmla="*/ 966 w 970"/>
                <a:gd name="T1" fmla="*/ 703 h 1025"/>
                <a:gd name="T2" fmla="*/ 0 w 970"/>
                <a:gd name="T3" fmla="*/ 498 h 1025"/>
                <a:gd name="T4" fmla="*/ 970 w 970"/>
                <a:gd name="T5" fmla="*/ 620 h 1025"/>
                <a:gd name="T6" fmla="*/ 445 w 970"/>
                <a:gd name="T7" fmla="*/ 543 h 1025"/>
                <a:gd name="T8" fmla="*/ 966 w 970"/>
                <a:gd name="T9" fmla="*/ 703 h 1025"/>
              </a:gdLst>
              <a:ahLst/>
              <a:cxnLst>
                <a:cxn ang="0">
                  <a:pos x="T0" y="T1"/>
                </a:cxn>
                <a:cxn ang="0">
                  <a:pos x="T2" y="T3"/>
                </a:cxn>
                <a:cxn ang="0">
                  <a:pos x="T4" y="T5"/>
                </a:cxn>
                <a:cxn ang="0">
                  <a:pos x="T6" y="T7"/>
                </a:cxn>
                <a:cxn ang="0">
                  <a:pos x="T8" y="T9"/>
                </a:cxn>
              </a:cxnLst>
              <a:rect l="0" t="0" r="r" b="b"/>
              <a:pathLst>
                <a:path w="970" h="1025">
                  <a:moveTo>
                    <a:pt x="966" y="703"/>
                  </a:moveTo>
                  <a:cubicBezTo>
                    <a:pt x="966" y="703"/>
                    <a:pt x="507" y="1025"/>
                    <a:pt x="0" y="498"/>
                  </a:cubicBezTo>
                  <a:cubicBezTo>
                    <a:pt x="0" y="498"/>
                    <a:pt x="568" y="0"/>
                    <a:pt x="970" y="620"/>
                  </a:cubicBezTo>
                  <a:cubicBezTo>
                    <a:pt x="970" y="620"/>
                    <a:pt x="598" y="611"/>
                    <a:pt x="445" y="543"/>
                  </a:cubicBezTo>
                  <a:cubicBezTo>
                    <a:pt x="445" y="543"/>
                    <a:pt x="778" y="726"/>
                    <a:pt x="966" y="703"/>
                  </a:cubicBezTo>
                  <a:close/>
                </a:path>
              </a:pathLst>
            </a:custGeom>
            <a:solidFill>
              <a:schemeClr val="accent4"/>
            </a:solidFill>
            <a:ln>
              <a:noFill/>
            </a:ln>
            <a:extLst/>
          </p:spPr>
          <p:txBody>
            <a:bodyPr lIns="82296" tIns="41148" rIns="82296" bIns="41148"/>
            <a:lstStyle/>
            <a:p>
              <a:pPr defTabSz="713214">
                <a:defRPr/>
              </a:pPr>
              <a:endParaRPr lang="bg-BG" sz="1264">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5"/>
            <p:cNvSpPr>
              <a:spLocks/>
            </p:cNvSpPr>
            <p:nvPr/>
          </p:nvSpPr>
          <p:spPr bwMode="auto">
            <a:xfrm>
              <a:off x="3655681" y="1712605"/>
              <a:ext cx="1298242" cy="1354000"/>
            </a:xfrm>
            <a:custGeom>
              <a:avLst/>
              <a:gdLst>
                <a:gd name="T0" fmla="*/ 594 w 968"/>
                <a:gd name="T1" fmla="*/ 1009 h 1009"/>
                <a:gd name="T2" fmla="*/ 142 w 968"/>
                <a:gd name="T3" fmla="*/ 0 h 1009"/>
                <a:gd name="T4" fmla="*/ 671 w 968"/>
                <a:gd name="T5" fmla="*/ 958 h 1009"/>
                <a:gd name="T6" fmla="*/ 395 w 968"/>
                <a:gd name="T7" fmla="*/ 433 h 1009"/>
                <a:gd name="T8" fmla="*/ 594 w 968"/>
                <a:gd name="T9" fmla="*/ 1009 h 1009"/>
              </a:gdLst>
              <a:ahLst/>
              <a:cxnLst>
                <a:cxn ang="0">
                  <a:pos x="T0" y="T1"/>
                </a:cxn>
                <a:cxn ang="0">
                  <a:pos x="T2" y="T3"/>
                </a:cxn>
                <a:cxn ang="0">
                  <a:pos x="T4" y="T5"/>
                </a:cxn>
                <a:cxn ang="0">
                  <a:pos x="T6" y="T7"/>
                </a:cxn>
                <a:cxn ang="0">
                  <a:pos x="T8" y="T9"/>
                </a:cxn>
              </a:cxnLst>
              <a:rect l="0" t="0" r="r" b="b"/>
              <a:pathLst>
                <a:path w="968" h="1009">
                  <a:moveTo>
                    <a:pt x="594" y="1009"/>
                  </a:moveTo>
                  <a:cubicBezTo>
                    <a:pt x="594" y="1009"/>
                    <a:pt x="0" y="806"/>
                    <a:pt x="142" y="0"/>
                  </a:cubicBezTo>
                  <a:cubicBezTo>
                    <a:pt x="142" y="0"/>
                    <a:pt x="968" y="186"/>
                    <a:pt x="671" y="958"/>
                  </a:cubicBezTo>
                  <a:cubicBezTo>
                    <a:pt x="671" y="958"/>
                    <a:pt x="435" y="615"/>
                    <a:pt x="395" y="433"/>
                  </a:cubicBezTo>
                  <a:cubicBezTo>
                    <a:pt x="395" y="433"/>
                    <a:pt x="449" y="854"/>
                    <a:pt x="594" y="1009"/>
                  </a:cubicBezTo>
                  <a:close/>
                </a:path>
              </a:pathLst>
            </a:custGeom>
            <a:solidFill>
              <a:schemeClr val="accent1"/>
            </a:solidFill>
            <a:ln>
              <a:noFill/>
            </a:ln>
            <a:extLst/>
          </p:spPr>
          <p:txBody>
            <a:bodyPr lIns="82296" tIns="41148" rIns="82296" bIns="41148"/>
            <a:lstStyle/>
            <a:p>
              <a:pPr defTabSz="713214">
                <a:defRPr/>
              </a:pPr>
              <a:endParaRPr lang="bg-BG" sz="1264">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Rectangle 24"/>
          <p:cNvSpPr>
            <a:spLocks noChangeArrowheads="1"/>
          </p:cNvSpPr>
          <p:nvPr/>
        </p:nvSpPr>
        <p:spPr bwMode="auto">
          <a:xfrm>
            <a:off x="584200" y="3771910"/>
            <a:ext cx="3142957"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gn="r">
              <a:lnSpc>
                <a:spcPct val="120000"/>
              </a:lnSpc>
              <a:spcBef>
                <a:spcPts val="300"/>
              </a:spcBef>
            </a:pPr>
            <a:r>
              <a:rPr lang="en-US" altLang="zh-CN" sz="1100" dirty="0">
                <a:solidFill>
                  <a:schemeClr val="bg1">
                    <a:lumMod val="50000"/>
                  </a:schemeClr>
                </a:solidFill>
              </a:rPr>
              <a:t>We have many PowerPoint </a:t>
            </a:r>
            <a:r>
              <a:rPr lang="zh-CN" altLang="en-US" sz="1100" dirty="0">
                <a:solidFill>
                  <a:schemeClr val="bg1">
                    <a:lumMod val="50000"/>
                  </a:schemeClr>
                </a:solidFill>
              </a:rPr>
              <a:t>templates</a:t>
            </a:r>
            <a:r>
              <a:rPr lang="en-US" altLang="zh-CN" sz="1100" dirty="0">
                <a:solidFill>
                  <a:schemeClr val="bg1">
                    <a:lumMod val="50000"/>
                  </a:schemeClr>
                </a:solidFill>
              </a:rPr>
              <a:t> that has been specifically designed.</a:t>
            </a:r>
            <a:endParaRPr lang="zh-CN" altLang="en-US" sz="1100" dirty="0">
              <a:solidFill>
                <a:schemeClr val="bg1">
                  <a:lumMod val="50000"/>
                </a:schemeClr>
              </a:solidFill>
            </a:endParaRPr>
          </a:p>
        </p:txBody>
      </p:sp>
      <p:sp>
        <p:nvSpPr>
          <p:cNvPr id="18" name="Rectangle 24"/>
          <p:cNvSpPr>
            <a:spLocks noChangeArrowheads="1"/>
          </p:cNvSpPr>
          <p:nvPr/>
        </p:nvSpPr>
        <p:spPr bwMode="auto">
          <a:xfrm>
            <a:off x="584200" y="2152343"/>
            <a:ext cx="3142957"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gn="r">
              <a:lnSpc>
                <a:spcPct val="120000"/>
              </a:lnSpc>
              <a:spcBef>
                <a:spcPts val="300"/>
              </a:spcBef>
            </a:pPr>
            <a:r>
              <a:rPr lang="en-US" altLang="zh-CN" sz="1100" dirty="0">
                <a:solidFill>
                  <a:schemeClr val="bg1">
                    <a:lumMod val="50000"/>
                  </a:schemeClr>
                </a:solidFill>
              </a:rPr>
              <a:t>We have many PowerPoint </a:t>
            </a:r>
            <a:r>
              <a:rPr lang="zh-CN" altLang="en-US" sz="1100" dirty="0">
                <a:solidFill>
                  <a:schemeClr val="bg1">
                    <a:lumMod val="50000"/>
                  </a:schemeClr>
                </a:solidFill>
              </a:rPr>
              <a:t>templates</a:t>
            </a:r>
            <a:r>
              <a:rPr lang="en-US" altLang="zh-CN" sz="1100" dirty="0">
                <a:solidFill>
                  <a:schemeClr val="bg1">
                    <a:lumMod val="50000"/>
                  </a:schemeClr>
                </a:solidFill>
              </a:rPr>
              <a:t> that has been specifically designed.</a:t>
            </a:r>
            <a:endParaRPr lang="zh-CN" altLang="en-US" sz="1100" dirty="0">
              <a:solidFill>
                <a:schemeClr val="bg1">
                  <a:lumMod val="50000"/>
                </a:schemeClr>
              </a:solidFill>
            </a:endParaRPr>
          </a:p>
        </p:txBody>
      </p:sp>
      <p:sp>
        <p:nvSpPr>
          <p:cNvPr id="19" name="Rectangle 24"/>
          <p:cNvSpPr>
            <a:spLocks noChangeArrowheads="1"/>
          </p:cNvSpPr>
          <p:nvPr/>
        </p:nvSpPr>
        <p:spPr bwMode="auto">
          <a:xfrm>
            <a:off x="8420100" y="3771910"/>
            <a:ext cx="3142957"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en-US" altLang="zh-CN" sz="1100" dirty="0">
                <a:solidFill>
                  <a:schemeClr val="bg1">
                    <a:lumMod val="50000"/>
                  </a:schemeClr>
                </a:solidFill>
              </a:rPr>
              <a:t>We have many PowerPoint </a:t>
            </a:r>
            <a:r>
              <a:rPr lang="zh-CN" altLang="en-US" sz="1100" dirty="0">
                <a:solidFill>
                  <a:schemeClr val="bg1">
                    <a:lumMod val="50000"/>
                  </a:schemeClr>
                </a:solidFill>
              </a:rPr>
              <a:t>templates</a:t>
            </a:r>
            <a:r>
              <a:rPr lang="en-US" altLang="zh-CN" sz="1100" dirty="0">
                <a:solidFill>
                  <a:schemeClr val="bg1">
                    <a:lumMod val="50000"/>
                  </a:schemeClr>
                </a:solidFill>
              </a:rPr>
              <a:t> that has been specifically designed.</a:t>
            </a:r>
            <a:endParaRPr lang="zh-CN" altLang="en-US" sz="1100" dirty="0">
              <a:solidFill>
                <a:schemeClr val="bg1">
                  <a:lumMod val="50000"/>
                </a:schemeClr>
              </a:solidFill>
            </a:endParaRPr>
          </a:p>
        </p:txBody>
      </p:sp>
      <p:sp>
        <p:nvSpPr>
          <p:cNvPr id="20" name="Rectangle 24"/>
          <p:cNvSpPr>
            <a:spLocks noChangeArrowheads="1"/>
          </p:cNvSpPr>
          <p:nvPr/>
        </p:nvSpPr>
        <p:spPr bwMode="auto">
          <a:xfrm>
            <a:off x="8420100" y="2152343"/>
            <a:ext cx="3142957"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en-US" altLang="zh-CN" sz="1100" dirty="0">
                <a:solidFill>
                  <a:schemeClr val="bg1">
                    <a:lumMod val="50000"/>
                  </a:schemeClr>
                </a:solidFill>
              </a:rPr>
              <a:t>We have many PowerPoint </a:t>
            </a:r>
            <a:r>
              <a:rPr lang="zh-CN" altLang="en-US" sz="1100" dirty="0">
                <a:solidFill>
                  <a:schemeClr val="bg1">
                    <a:lumMod val="50000"/>
                  </a:schemeClr>
                </a:solidFill>
              </a:rPr>
              <a:t>templates</a:t>
            </a:r>
            <a:r>
              <a:rPr lang="en-US" altLang="zh-CN" sz="1100" dirty="0">
                <a:solidFill>
                  <a:schemeClr val="bg1">
                    <a:lumMod val="50000"/>
                  </a:schemeClr>
                </a:solidFill>
              </a:rPr>
              <a:t> that has been specifically designed.</a:t>
            </a:r>
            <a:endParaRPr lang="zh-CN" altLang="en-US" sz="1100" dirty="0">
              <a:solidFill>
                <a:schemeClr val="bg1">
                  <a:lumMod val="50000"/>
                </a:schemeClr>
              </a:solidFill>
            </a:endParaRPr>
          </a:p>
        </p:txBody>
      </p:sp>
    </p:spTree>
    <p:extLst>
      <p:ext uri="{BB962C8B-B14F-4D97-AF65-F5344CB8AC3E}">
        <p14:creationId xmlns:p14="http://schemas.microsoft.com/office/powerpoint/2010/main" val="1043940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grpSp>
        <p:nvGrpSpPr>
          <p:cNvPr id="6" name="3">
            <a:extLst>
              <a:ext uri="{FF2B5EF4-FFF2-40B4-BE49-F238E27FC236}">
                <a16:creationId xmlns:a16="http://schemas.microsoft.com/office/drawing/2014/main" id="{54E4572D-70F1-41B3-A7A5-B397809BAD4D}"/>
              </a:ext>
            </a:extLst>
          </p:cNvPr>
          <p:cNvGrpSpPr/>
          <p:nvPr>
            <p:custDataLst>
              <p:tags r:id="rId1"/>
            </p:custDataLst>
          </p:nvPr>
        </p:nvGrpSpPr>
        <p:grpSpPr>
          <a:xfrm>
            <a:off x="4914937" y="1568634"/>
            <a:ext cx="5214947" cy="1302190"/>
            <a:chOff x="4914937" y="1568634"/>
            <a:chExt cx="5214947" cy="1302190"/>
          </a:xfrm>
        </p:grpSpPr>
        <p:sp>
          <p:nvSpPr>
            <p:cNvPr id="7" name="Freeform: Shape 5">
              <a:extLst>
                <a:ext uri="{FF2B5EF4-FFF2-40B4-BE49-F238E27FC236}">
                  <a16:creationId xmlns:a16="http://schemas.microsoft.com/office/drawing/2014/main" id="{65B90A01-24CA-4E23-8E86-ED94A1EB9AAB}"/>
                </a:ext>
              </a:extLst>
            </p:cNvPr>
            <p:cNvSpPr>
              <a:spLocks/>
            </p:cNvSpPr>
            <p:nvPr/>
          </p:nvSpPr>
          <p:spPr bwMode="auto">
            <a:xfrm>
              <a:off x="4914937" y="1701766"/>
              <a:ext cx="1171148" cy="1169058"/>
            </a:xfrm>
            <a:custGeom>
              <a:avLst/>
              <a:gdLst>
                <a:gd name="T0" fmla="*/ 23 w 473"/>
                <a:gd name="T1" fmla="*/ 473 h 473"/>
                <a:gd name="T2" fmla="*/ 245 w 473"/>
                <a:gd name="T3" fmla="*/ 473 h 473"/>
                <a:gd name="T4" fmla="*/ 270 w 473"/>
                <a:gd name="T5" fmla="*/ 451 h 473"/>
                <a:gd name="T6" fmla="*/ 458 w 473"/>
                <a:gd name="T7" fmla="*/ 269 h 473"/>
                <a:gd name="T8" fmla="*/ 473 w 473"/>
                <a:gd name="T9" fmla="*/ 249 h 473"/>
                <a:gd name="T10" fmla="*/ 473 w 473"/>
                <a:gd name="T11" fmla="*/ 17 h 473"/>
                <a:gd name="T12" fmla="*/ 471 w 473"/>
                <a:gd name="T13" fmla="*/ 0 h 473"/>
                <a:gd name="T14" fmla="*/ 309 w 473"/>
                <a:gd name="T15" fmla="*/ 29 h 473"/>
                <a:gd name="T16" fmla="*/ 1 w 473"/>
                <a:gd name="T17" fmla="*/ 450 h 473"/>
                <a:gd name="T18" fmla="*/ 23 w 473"/>
                <a:gd name="T19" fmla="*/ 47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3" h="473">
                  <a:moveTo>
                    <a:pt x="23" y="473"/>
                  </a:moveTo>
                  <a:cubicBezTo>
                    <a:pt x="97" y="472"/>
                    <a:pt x="171" y="473"/>
                    <a:pt x="245" y="473"/>
                  </a:cubicBezTo>
                  <a:cubicBezTo>
                    <a:pt x="261" y="473"/>
                    <a:pt x="268" y="469"/>
                    <a:pt x="270" y="451"/>
                  </a:cubicBezTo>
                  <a:cubicBezTo>
                    <a:pt x="280" y="348"/>
                    <a:pt x="368" y="272"/>
                    <a:pt x="458" y="269"/>
                  </a:cubicBezTo>
                  <a:cubicBezTo>
                    <a:pt x="473" y="268"/>
                    <a:pt x="473" y="260"/>
                    <a:pt x="473" y="249"/>
                  </a:cubicBezTo>
                  <a:cubicBezTo>
                    <a:pt x="473" y="172"/>
                    <a:pt x="473" y="95"/>
                    <a:pt x="473" y="17"/>
                  </a:cubicBezTo>
                  <a:cubicBezTo>
                    <a:pt x="473" y="12"/>
                    <a:pt x="472" y="7"/>
                    <a:pt x="471" y="0"/>
                  </a:cubicBezTo>
                  <a:cubicBezTo>
                    <a:pt x="414" y="1"/>
                    <a:pt x="361" y="10"/>
                    <a:pt x="309" y="29"/>
                  </a:cubicBezTo>
                  <a:cubicBezTo>
                    <a:pt x="133" y="93"/>
                    <a:pt x="8" y="265"/>
                    <a:pt x="1" y="450"/>
                  </a:cubicBezTo>
                  <a:cubicBezTo>
                    <a:pt x="0" y="469"/>
                    <a:pt x="6" y="473"/>
                    <a:pt x="23" y="473"/>
                  </a:cubicBezTo>
                  <a:close/>
                </a:path>
              </a:pathLst>
            </a:custGeom>
            <a:solidFill>
              <a:schemeClr val="accent2"/>
            </a:solidFill>
            <a:ln>
              <a:noFill/>
            </a:ln>
            <a:extLst/>
          </p:spPr>
          <p:txBody>
            <a:bodyPr anchor="ctr"/>
            <a:lstStyle/>
            <a:p>
              <a:pPr algn="ctr"/>
              <a:endParaRPr/>
            </a:p>
          </p:txBody>
        </p:sp>
        <p:cxnSp>
          <p:nvCxnSpPr>
            <p:cNvPr id="8" name="Straight Arrow Connector 8">
              <a:extLst>
                <a:ext uri="{FF2B5EF4-FFF2-40B4-BE49-F238E27FC236}">
                  <a16:creationId xmlns:a16="http://schemas.microsoft.com/office/drawing/2014/main" id="{8EF8A5FA-8DA4-49F2-83DC-89B999FFD983}"/>
                </a:ext>
              </a:extLst>
            </p:cNvPr>
            <p:cNvCxnSpPr/>
            <p:nvPr/>
          </p:nvCxnSpPr>
          <p:spPr>
            <a:xfrm>
              <a:off x="5885946" y="1830819"/>
              <a:ext cx="900953" cy="0"/>
            </a:xfrm>
            <a:prstGeom prst="straightConnector1">
              <a:avLst/>
            </a:prstGeom>
            <a:ln>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TextBox 9">
              <a:extLst>
                <a:ext uri="{FF2B5EF4-FFF2-40B4-BE49-F238E27FC236}">
                  <a16:creationId xmlns:a16="http://schemas.microsoft.com/office/drawing/2014/main" id="{398FBB44-49AF-4DAD-94EA-F2303873D00A}"/>
                </a:ext>
              </a:extLst>
            </p:cNvPr>
            <p:cNvSpPr txBox="1"/>
            <p:nvPr/>
          </p:nvSpPr>
          <p:spPr>
            <a:xfrm>
              <a:off x="7067421" y="1627947"/>
              <a:ext cx="513282" cy="523220"/>
            </a:xfrm>
            <a:prstGeom prst="rect">
              <a:avLst/>
            </a:prstGeom>
            <a:noFill/>
          </p:spPr>
          <p:txBody>
            <a:bodyPr wrap="none">
              <a:normAutofit/>
            </a:bodyPr>
            <a:lstStyle/>
            <a:p>
              <a:r>
                <a:rPr lang="en-US" sz="2800">
                  <a:solidFill>
                    <a:schemeClr val="accent2"/>
                  </a:solidFill>
                  <a:latin typeface="Impact" panose="020B0806030902050204" pitchFamily="34" charset="0"/>
                </a:rPr>
                <a:t>01</a:t>
              </a:r>
            </a:p>
          </p:txBody>
        </p:sp>
        <p:sp>
          <p:nvSpPr>
            <p:cNvPr id="10" name="TextBox 19">
              <a:extLst>
                <a:ext uri="{FF2B5EF4-FFF2-40B4-BE49-F238E27FC236}">
                  <a16:creationId xmlns:a16="http://schemas.microsoft.com/office/drawing/2014/main" id="{2C940B6B-9CD2-40F2-8988-CB16586DEA84}"/>
                </a:ext>
              </a:extLst>
            </p:cNvPr>
            <p:cNvSpPr txBox="1"/>
            <p:nvPr/>
          </p:nvSpPr>
          <p:spPr>
            <a:xfrm>
              <a:off x="7580703" y="1568634"/>
              <a:ext cx="2549181" cy="388226"/>
            </a:xfrm>
            <a:prstGeom prst="rect">
              <a:avLst/>
            </a:prstGeom>
            <a:noFill/>
          </p:spPr>
          <p:txBody>
            <a:bodyPr wrap="none" lIns="360000" tIns="0" rIns="0" bIns="0" anchor="b" anchorCtr="0">
              <a:normAutofit/>
            </a:bodyPr>
            <a:lstStyle/>
            <a:p>
              <a:r>
                <a:rPr lang="zh-CN" altLang="en-US" sz="1600" b="1" dirty="0">
                  <a:solidFill>
                    <a:schemeClr val="accent2">
                      <a:lumMod val="100000"/>
                    </a:schemeClr>
                  </a:solidFill>
                </a:rPr>
                <a:t>输入标题文本</a:t>
              </a:r>
            </a:p>
          </p:txBody>
        </p:sp>
        <p:sp>
          <p:nvSpPr>
            <p:cNvPr id="11" name="TextBox 20">
              <a:extLst>
                <a:ext uri="{FF2B5EF4-FFF2-40B4-BE49-F238E27FC236}">
                  <a16:creationId xmlns:a16="http://schemas.microsoft.com/office/drawing/2014/main" id="{45AB555F-648D-45E9-AEFB-967555B775AF}"/>
                </a:ext>
              </a:extLst>
            </p:cNvPr>
            <p:cNvSpPr txBox="1">
              <a:spLocks/>
            </p:cNvSpPr>
            <p:nvPr/>
          </p:nvSpPr>
          <p:spPr>
            <a:xfrm>
              <a:off x="7580703" y="1956859"/>
              <a:ext cx="2549181" cy="618766"/>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dk1">
                      <a:lumMod val="100000"/>
                    </a:schemeClr>
                  </a:solidFill>
                </a:rPr>
                <a:t>请替换文字内容复制你的内容到此 </a:t>
              </a:r>
              <a:br>
                <a:rPr lang="zh-CN" altLang="en-US" sz="1050" dirty="0">
                  <a:solidFill>
                    <a:schemeClr val="dk1">
                      <a:lumMod val="100000"/>
                    </a:schemeClr>
                  </a:solidFill>
                </a:rPr>
              </a:br>
              <a:r>
                <a:rPr lang="zh-CN" altLang="en-US" sz="1050" dirty="0">
                  <a:solidFill>
                    <a:schemeClr val="dk1">
                      <a:lumMod val="100000"/>
                    </a:schemeClr>
                  </a:solidFill>
                </a:rPr>
                <a:t>稻壳儿网璞原演示</a:t>
              </a:r>
            </a:p>
          </p:txBody>
        </p:sp>
      </p:grpSp>
      <p:grpSp>
        <p:nvGrpSpPr>
          <p:cNvPr id="12" name="2">
            <a:extLst>
              <a:ext uri="{FF2B5EF4-FFF2-40B4-BE49-F238E27FC236}">
                <a16:creationId xmlns:a16="http://schemas.microsoft.com/office/drawing/2014/main" id="{8DBA3BF0-F984-40DD-9603-A92214105BE0}"/>
              </a:ext>
            </a:extLst>
          </p:cNvPr>
          <p:cNvGrpSpPr/>
          <p:nvPr>
            <p:custDataLst>
              <p:tags r:id="rId2"/>
            </p:custDataLst>
          </p:nvPr>
        </p:nvGrpSpPr>
        <p:grpSpPr>
          <a:xfrm>
            <a:off x="1210881" y="2870824"/>
            <a:ext cx="6039039" cy="1676799"/>
            <a:chOff x="1210881" y="2870824"/>
            <a:chExt cx="6039039" cy="1676799"/>
          </a:xfrm>
        </p:grpSpPr>
        <p:sp>
          <p:nvSpPr>
            <p:cNvPr id="13" name="Freeform: Shape 3">
              <a:extLst>
                <a:ext uri="{FF2B5EF4-FFF2-40B4-BE49-F238E27FC236}">
                  <a16:creationId xmlns:a16="http://schemas.microsoft.com/office/drawing/2014/main" id="{4C389EB4-7C33-4FBC-AC4A-8907DA4B425A}"/>
                </a:ext>
              </a:extLst>
            </p:cNvPr>
            <p:cNvSpPr>
              <a:spLocks/>
            </p:cNvSpPr>
            <p:nvPr/>
          </p:nvSpPr>
          <p:spPr bwMode="auto">
            <a:xfrm>
              <a:off x="4914937" y="2870824"/>
              <a:ext cx="2334983" cy="1676799"/>
            </a:xfrm>
            <a:custGeom>
              <a:avLst/>
              <a:gdLst>
                <a:gd name="T0" fmla="*/ 808 w 943"/>
                <a:gd name="T1" fmla="*/ 327 h 678"/>
                <a:gd name="T2" fmla="*/ 943 w 943"/>
                <a:gd name="T3" fmla="*/ 15 h 678"/>
                <a:gd name="T4" fmla="*/ 929 w 943"/>
                <a:gd name="T5" fmla="*/ 0 h 678"/>
                <a:gd name="T6" fmla="*/ 691 w 943"/>
                <a:gd name="T7" fmla="*/ 0 h 678"/>
                <a:gd name="T8" fmla="*/ 673 w 943"/>
                <a:gd name="T9" fmla="*/ 16 h 678"/>
                <a:gd name="T10" fmla="*/ 484 w 943"/>
                <a:gd name="T11" fmla="*/ 202 h 678"/>
                <a:gd name="T12" fmla="*/ 414 w 943"/>
                <a:gd name="T13" fmla="*/ 207 h 678"/>
                <a:gd name="T14" fmla="*/ 129 w 943"/>
                <a:gd name="T15" fmla="*/ 353 h 678"/>
                <a:gd name="T16" fmla="*/ 1 w 943"/>
                <a:gd name="T17" fmla="*/ 657 h 678"/>
                <a:gd name="T18" fmla="*/ 19 w 943"/>
                <a:gd name="T19" fmla="*/ 678 h 678"/>
                <a:gd name="T20" fmla="*/ 133 w 943"/>
                <a:gd name="T21" fmla="*/ 677 h 678"/>
                <a:gd name="T22" fmla="*/ 247 w 943"/>
                <a:gd name="T23" fmla="*/ 677 h 678"/>
                <a:gd name="T24" fmla="*/ 270 w 943"/>
                <a:gd name="T25" fmla="*/ 658 h 678"/>
                <a:gd name="T26" fmla="*/ 359 w 943"/>
                <a:gd name="T27" fmla="*/ 507 h 678"/>
                <a:gd name="T28" fmla="*/ 500 w 943"/>
                <a:gd name="T29" fmla="*/ 469 h 678"/>
                <a:gd name="T30" fmla="*/ 808 w 943"/>
                <a:gd name="T31" fmla="*/ 327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3" h="678">
                  <a:moveTo>
                    <a:pt x="808" y="327"/>
                  </a:moveTo>
                  <a:cubicBezTo>
                    <a:pt x="891" y="239"/>
                    <a:pt x="936" y="136"/>
                    <a:pt x="943" y="15"/>
                  </a:cubicBezTo>
                  <a:cubicBezTo>
                    <a:pt x="943" y="3"/>
                    <a:pt x="940" y="0"/>
                    <a:pt x="929" y="0"/>
                  </a:cubicBezTo>
                  <a:cubicBezTo>
                    <a:pt x="849" y="0"/>
                    <a:pt x="770" y="0"/>
                    <a:pt x="691" y="0"/>
                  </a:cubicBezTo>
                  <a:cubicBezTo>
                    <a:pt x="679" y="0"/>
                    <a:pt x="675" y="3"/>
                    <a:pt x="673" y="16"/>
                  </a:cubicBezTo>
                  <a:cubicBezTo>
                    <a:pt x="662" y="119"/>
                    <a:pt x="588" y="193"/>
                    <a:pt x="484" y="202"/>
                  </a:cubicBezTo>
                  <a:cubicBezTo>
                    <a:pt x="461" y="204"/>
                    <a:pt x="437" y="204"/>
                    <a:pt x="414" y="207"/>
                  </a:cubicBezTo>
                  <a:cubicBezTo>
                    <a:pt x="302" y="222"/>
                    <a:pt x="206" y="268"/>
                    <a:pt x="129" y="353"/>
                  </a:cubicBezTo>
                  <a:cubicBezTo>
                    <a:pt x="51" y="440"/>
                    <a:pt x="7" y="540"/>
                    <a:pt x="1" y="657"/>
                  </a:cubicBezTo>
                  <a:cubicBezTo>
                    <a:pt x="0" y="672"/>
                    <a:pt x="4" y="678"/>
                    <a:pt x="19" y="678"/>
                  </a:cubicBezTo>
                  <a:cubicBezTo>
                    <a:pt x="57" y="677"/>
                    <a:pt x="95" y="677"/>
                    <a:pt x="133" y="677"/>
                  </a:cubicBezTo>
                  <a:cubicBezTo>
                    <a:pt x="171" y="677"/>
                    <a:pt x="209" y="677"/>
                    <a:pt x="247" y="677"/>
                  </a:cubicBezTo>
                  <a:cubicBezTo>
                    <a:pt x="261" y="678"/>
                    <a:pt x="268" y="675"/>
                    <a:pt x="270" y="658"/>
                  </a:cubicBezTo>
                  <a:cubicBezTo>
                    <a:pt x="276" y="595"/>
                    <a:pt x="307" y="544"/>
                    <a:pt x="359" y="507"/>
                  </a:cubicBezTo>
                  <a:cubicBezTo>
                    <a:pt x="402" y="478"/>
                    <a:pt x="451" y="473"/>
                    <a:pt x="500" y="469"/>
                  </a:cubicBezTo>
                  <a:cubicBezTo>
                    <a:pt x="620" y="461"/>
                    <a:pt x="724" y="415"/>
                    <a:pt x="808" y="327"/>
                  </a:cubicBezTo>
                  <a:close/>
                </a:path>
              </a:pathLst>
            </a:custGeom>
            <a:solidFill>
              <a:schemeClr val="accent1"/>
            </a:solidFill>
            <a:ln>
              <a:noFill/>
            </a:ln>
            <a:extLst/>
          </p:spPr>
          <p:txBody>
            <a:bodyPr anchor="ctr"/>
            <a:lstStyle/>
            <a:p>
              <a:pPr algn="ctr"/>
              <a:endParaRPr/>
            </a:p>
          </p:txBody>
        </p:sp>
        <p:cxnSp>
          <p:nvCxnSpPr>
            <p:cNvPr id="14" name="Straight Arrow Connector 7">
              <a:extLst>
                <a:ext uri="{FF2B5EF4-FFF2-40B4-BE49-F238E27FC236}">
                  <a16:creationId xmlns:a16="http://schemas.microsoft.com/office/drawing/2014/main" id="{736D9880-F0FF-4F9A-982A-2C6AEBAF3A6C}"/>
                </a:ext>
              </a:extLst>
            </p:cNvPr>
            <p:cNvCxnSpPr/>
            <p:nvPr/>
          </p:nvCxnSpPr>
          <p:spPr>
            <a:xfrm>
              <a:off x="4595028" y="3775868"/>
              <a:ext cx="900953" cy="0"/>
            </a:xfrm>
            <a:prstGeom prst="straightConnector1">
              <a:avLst/>
            </a:prstGeom>
            <a:ln>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TextBox 15">
              <a:extLst>
                <a:ext uri="{FF2B5EF4-FFF2-40B4-BE49-F238E27FC236}">
                  <a16:creationId xmlns:a16="http://schemas.microsoft.com/office/drawing/2014/main" id="{923F3971-C46E-44A5-B7DF-DC894AD61694}"/>
                </a:ext>
              </a:extLst>
            </p:cNvPr>
            <p:cNvSpPr txBox="1"/>
            <p:nvPr/>
          </p:nvSpPr>
          <p:spPr>
            <a:xfrm>
              <a:off x="3741244" y="3572996"/>
              <a:ext cx="556563" cy="523220"/>
            </a:xfrm>
            <a:prstGeom prst="rect">
              <a:avLst/>
            </a:prstGeom>
            <a:noFill/>
          </p:spPr>
          <p:txBody>
            <a:bodyPr wrap="none">
              <a:normAutofit/>
            </a:bodyPr>
            <a:lstStyle/>
            <a:p>
              <a:r>
                <a:rPr lang="en-US" sz="2800">
                  <a:solidFill>
                    <a:schemeClr val="accent1"/>
                  </a:solidFill>
                  <a:latin typeface="Impact" panose="020B0806030902050204" pitchFamily="34" charset="0"/>
                </a:rPr>
                <a:t>02</a:t>
              </a:r>
            </a:p>
          </p:txBody>
        </p:sp>
        <p:sp>
          <p:nvSpPr>
            <p:cNvPr id="16" name="TextBox 22">
              <a:extLst>
                <a:ext uri="{FF2B5EF4-FFF2-40B4-BE49-F238E27FC236}">
                  <a16:creationId xmlns:a16="http://schemas.microsoft.com/office/drawing/2014/main" id="{709F7786-E6A1-421E-A530-5A1BC762E2DE}"/>
                </a:ext>
              </a:extLst>
            </p:cNvPr>
            <p:cNvSpPr txBox="1"/>
            <p:nvPr/>
          </p:nvSpPr>
          <p:spPr>
            <a:xfrm>
              <a:off x="1210882" y="3537498"/>
              <a:ext cx="2530362" cy="388226"/>
            </a:xfrm>
            <a:prstGeom prst="rect">
              <a:avLst/>
            </a:prstGeom>
            <a:noFill/>
          </p:spPr>
          <p:txBody>
            <a:bodyPr wrap="none" lIns="0" tIns="0" rIns="360000" bIns="0" anchor="b" anchorCtr="0">
              <a:normAutofit/>
            </a:bodyPr>
            <a:lstStyle/>
            <a:p>
              <a:pPr algn="r"/>
              <a:r>
                <a:rPr lang="zh-CN" altLang="en-US" sz="1600" b="1" dirty="0">
                  <a:solidFill>
                    <a:schemeClr val="accent1">
                      <a:lumMod val="100000"/>
                    </a:schemeClr>
                  </a:solidFill>
                </a:rPr>
                <a:t>输入标题文本</a:t>
              </a:r>
            </a:p>
          </p:txBody>
        </p:sp>
        <p:sp>
          <p:nvSpPr>
            <p:cNvPr id="17" name="TextBox 23">
              <a:extLst>
                <a:ext uri="{FF2B5EF4-FFF2-40B4-BE49-F238E27FC236}">
                  <a16:creationId xmlns:a16="http://schemas.microsoft.com/office/drawing/2014/main" id="{49127936-C679-47AF-A0A8-0AFD78557566}"/>
                </a:ext>
              </a:extLst>
            </p:cNvPr>
            <p:cNvSpPr txBox="1">
              <a:spLocks/>
            </p:cNvSpPr>
            <p:nvPr/>
          </p:nvSpPr>
          <p:spPr>
            <a:xfrm>
              <a:off x="1210881" y="3925723"/>
              <a:ext cx="2530362" cy="618766"/>
            </a:xfrm>
            <a:prstGeom prst="rect">
              <a:avLst/>
            </a:prstGeom>
          </p:spPr>
          <p:txBody>
            <a:bodyPr vert="horz" wrap="square" lIns="0" tIns="0" rIns="360000" bIns="0" anchor="ctr">
              <a:normAutofit/>
            </a:bodyPr>
            <a:lstStyle/>
            <a:p>
              <a:pPr algn="r">
                <a:lnSpc>
                  <a:spcPct val="120000"/>
                </a:lnSpc>
              </a:pPr>
              <a:r>
                <a:rPr lang="zh-CN" altLang="en-US" sz="1050" dirty="0">
                  <a:solidFill>
                    <a:schemeClr val="dk1">
                      <a:lumMod val="100000"/>
                    </a:schemeClr>
                  </a:solidFill>
                </a:rPr>
                <a:t>请替换文字内容复制你的内容到此 </a:t>
              </a:r>
              <a:br>
                <a:rPr lang="zh-CN" altLang="en-US" sz="1050" dirty="0">
                  <a:solidFill>
                    <a:schemeClr val="dk1">
                      <a:lumMod val="100000"/>
                    </a:schemeClr>
                  </a:solidFill>
                </a:rPr>
              </a:br>
              <a:r>
                <a:rPr lang="zh-CN" altLang="en-US" sz="1050" dirty="0">
                  <a:solidFill>
                    <a:schemeClr val="dk1">
                      <a:lumMod val="100000"/>
                    </a:schemeClr>
                  </a:solidFill>
                </a:rPr>
                <a:t>稻壳儿网璞原演示</a:t>
              </a:r>
            </a:p>
          </p:txBody>
        </p:sp>
      </p:grpSp>
      <p:grpSp>
        <p:nvGrpSpPr>
          <p:cNvPr id="18" name="1">
            <a:extLst>
              <a:ext uri="{FF2B5EF4-FFF2-40B4-BE49-F238E27FC236}">
                <a16:creationId xmlns:a16="http://schemas.microsoft.com/office/drawing/2014/main" id="{3473DE9A-C6BA-4B7F-BDEF-20EF7AC05450}"/>
              </a:ext>
            </a:extLst>
          </p:cNvPr>
          <p:cNvGrpSpPr/>
          <p:nvPr>
            <p:custDataLst>
              <p:tags r:id="rId3"/>
            </p:custDataLst>
          </p:nvPr>
        </p:nvGrpSpPr>
        <p:grpSpPr>
          <a:xfrm>
            <a:off x="6086085" y="4544489"/>
            <a:ext cx="4924826" cy="1368787"/>
            <a:chOff x="6086085" y="4544489"/>
            <a:chExt cx="4924826" cy="1368787"/>
          </a:xfrm>
        </p:grpSpPr>
        <p:sp>
          <p:nvSpPr>
            <p:cNvPr id="19" name="Freeform: Shape 4">
              <a:extLst>
                <a:ext uri="{FF2B5EF4-FFF2-40B4-BE49-F238E27FC236}">
                  <a16:creationId xmlns:a16="http://schemas.microsoft.com/office/drawing/2014/main" id="{904D8BD6-5543-449E-937A-96DE61923415}"/>
                </a:ext>
              </a:extLst>
            </p:cNvPr>
            <p:cNvSpPr>
              <a:spLocks/>
            </p:cNvSpPr>
            <p:nvPr/>
          </p:nvSpPr>
          <p:spPr bwMode="auto">
            <a:xfrm>
              <a:off x="6086085" y="4544489"/>
              <a:ext cx="1174282" cy="1170103"/>
            </a:xfrm>
            <a:custGeom>
              <a:avLst/>
              <a:gdLst>
                <a:gd name="T0" fmla="*/ 452 w 474"/>
                <a:gd name="T1" fmla="*/ 0 h 473"/>
                <a:gd name="T2" fmla="*/ 226 w 474"/>
                <a:gd name="T3" fmla="*/ 0 h 473"/>
                <a:gd name="T4" fmla="*/ 206 w 474"/>
                <a:gd name="T5" fmla="*/ 2 h 473"/>
                <a:gd name="T6" fmla="*/ 205 w 474"/>
                <a:gd name="T7" fmla="*/ 11 h 473"/>
                <a:gd name="T8" fmla="*/ 15 w 474"/>
                <a:gd name="T9" fmla="*/ 201 h 473"/>
                <a:gd name="T10" fmla="*/ 0 w 474"/>
                <a:gd name="T11" fmla="*/ 219 h 473"/>
                <a:gd name="T12" fmla="*/ 0 w 474"/>
                <a:gd name="T13" fmla="*/ 457 h 473"/>
                <a:gd name="T14" fmla="*/ 2 w 474"/>
                <a:gd name="T15" fmla="*/ 469 h 473"/>
                <a:gd name="T16" fmla="*/ 263 w 474"/>
                <a:gd name="T17" fmla="*/ 389 h 473"/>
                <a:gd name="T18" fmla="*/ 472 w 474"/>
                <a:gd name="T19" fmla="*/ 22 h 473"/>
                <a:gd name="T20" fmla="*/ 452 w 474"/>
                <a:gd name="T21" fmla="*/ 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4" h="473">
                  <a:moveTo>
                    <a:pt x="452" y="0"/>
                  </a:moveTo>
                  <a:cubicBezTo>
                    <a:pt x="376" y="1"/>
                    <a:pt x="301" y="0"/>
                    <a:pt x="226" y="0"/>
                  </a:cubicBezTo>
                  <a:cubicBezTo>
                    <a:pt x="219" y="0"/>
                    <a:pt x="213" y="1"/>
                    <a:pt x="206" y="2"/>
                  </a:cubicBezTo>
                  <a:cubicBezTo>
                    <a:pt x="206" y="6"/>
                    <a:pt x="205" y="9"/>
                    <a:pt x="205" y="11"/>
                  </a:cubicBezTo>
                  <a:cubicBezTo>
                    <a:pt x="197" y="120"/>
                    <a:pt x="105" y="199"/>
                    <a:pt x="15" y="201"/>
                  </a:cubicBezTo>
                  <a:cubicBezTo>
                    <a:pt x="1" y="201"/>
                    <a:pt x="0" y="208"/>
                    <a:pt x="0" y="219"/>
                  </a:cubicBezTo>
                  <a:cubicBezTo>
                    <a:pt x="0" y="298"/>
                    <a:pt x="0" y="377"/>
                    <a:pt x="0" y="457"/>
                  </a:cubicBezTo>
                  <a:cubicBezTo>
                    <a:pt x="0" y="460"/>
                    <a:pt x="1" y="464"/>
                    <a:pt x="2" y="469"/>
                  </a:cubicBezTo>
                  <a:cubicBezTo>
                    <a:pt x="86" y="473"/>
                    <a:pt x="182" y="445"/>
                    <a:pt x="263" y="389"/>
                  </a:cubicBezTo>
                  <a:cubicBezTo>
                    <a:pt x="392" y="301"/>
                    <a:pt x="462" y="178"/>
                    <a:pt x="472" y="22"/>
                  </a:cubicBezTo>
                  <a:cubicBezTo>
                    <a:pt x="474" y="5"/>
                    <a:pt x="468" y="0"/>
                    <a:pt x="452" y="0"/>
                  </a:cubicBezTo>
                  <a:close/>
                </a:path>
              </a:pathLst>
            </a:custGeom>
            <a:solidFill>
              <a:schemeClr val="accent3"/>
            </a:solidFill>
            <a:ln>
              <a:noFill/>
            </a:ln>
            <a:extLst/>
          </p:spPr>
          <p:txBody>
            <a:bodyPr anchor="ctr"/>
            <a:lstStyle/>
            <a:p>
              <a:pPr algn="ctr"/>
              <a:endParaRPr/>
            </a:p>
          </p:txBody>
        </p:sp>
        <p:cxnSp>
          <p:nvCxnSpPr>
            <p:cNvPr id="20" name="Straight Arrow Connector 6">
              <a:extLst>
                <a:ext uri="{FF2B5EF4-FFF2-40B4-BE49-F238E27FC236}">
                  <a16:creationId xmlns:a16="http://schemas.microsoft.com/office/drawing/2014/main" id="{A7C3A7B7-8083-4EF8-98EA-7F80B4E9DE27}"/>
                </a:ext>
              </a:extLst>
            </p:cNvPr>
            <p:cNvCxnSpPr/>
            <p:nvPr/>
          </p:nvCxnSpPr>
          <p:spPr>
            <a:xfrm>
              <a:off x="6719664" y="5129540"/>
              <a:ext cx="900953" cy="0"/>
            </a:xfrm>
            <a:prstGeom prst="straightConnector1">
              <a:avLst/>
            </a:prstGeom>
            <a:ln>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TextBox 12">
              <a:extLst>
                <a:ext uri="{FF2B5EF4-FFF2-40B4-BE49-F238E27FC236}">
                  <a16:creationId xmlns:a16="http://schemas.microsoft.com/office/drawing/2014/main" id="{E4483DA1-16C5-4D5F-97B2-361484249621}"/>
                </a:ext>
              </a:extLst>
            </p:cNvPr>
            <p:cNvSpPr txBox="1"/>
            <p:nvPr/>
          </p:nvSpPr>
          <p:spPr>
            <a:xfrm>
              <a:off x="7893946" y="4926668"/>
              <a:ext cx="567784" cy="523220"/>
            </a:xfrm>
            <a:prstGeom prst="rect">
              <a:avLst/>
            </a:prstGeom>
            <a:noFill/>
          </p:spPr>
          <p:txBody>
            <a:bodyPr wrap="none">
              <a:normAutofit/>
            </a:bodyPr>
            <a:lstStyle/>
            <a:p>
              <a:r>
                <a:rPr lang="en-US" sz="2800">
                  <a:solidFill>
                    <a:schemeClr val="accent3"/>
                  </a:solidFill>
                  <a:latin typeface="Impact" panose="020B0806030902050204" pitchFamily="34" charset="0"/>
                </a:rPr>
                <a:t>03</a:t>
              </a:r>
            </a:p>
          </p:txBody>
        </p:sp>
        <p:sp>
          <p:nvSpPr>
            <p:cNvPr id="22" name="TextBox 25">
              <a:extLst>
                <a:ext uri="{FF2B5EF4-FFF2-40B4-BE49-F238E27FC236}">
                  <a16:creationId xmlns:a16="http://schemas.microsoft.com/office/drawing/2014/main" id="{DC2CC200-5E4F-4964-8176-0B2CD734E929}"/>
                </a:ext>
              </a:extLst>
            </p:cNvPr>
            <p:cNvSpPr txBox="1"/>
            <p:nvPr/>
          </p:nvSpPr>
          <p:spPr>
            <a:xfrm>
              <a:off x="8461730" y="4906285"/>
              <a:ext cx="2549181" cy="388226"/>
            </a:xfrm>
            <a:prstGeom prst="rect">
              <a:avLst/>
            </a:prstGeom>
            <a:noFill/>
          </p:spPr>
          <p:txBody>
            <a:bodyPr wrap="none" lIns="360000" tIns="0" rIns="0" bIns="0" anchor="b" anchorCtr="0">
              <a:normAutofit/>
            </a:bodyPr>
            <a:lstStyle/>
            <a:p>
              <a:r>
                <a:rPr lang="zh-CN" altLang="en-US" sz="1600" b="1" dirty="0">
                  <a:solidFill>
                    <a:schemeClr val="accent3">
                      <a:lumMod val="100000"/>
                    </a:schemeClr>
                  </a:solidFill>
                </a:rPr>
                <a:t>输入标题文本</a:t>
              </a:r>
            </a:p>
          </p:txBody>
        </p:sp>
        <p:sp>
          <p:nvSpPr>
            <p:cNvPr id="23" name="TextBox 26">
              <a:extLst>
                <a:ext uri="{FF2B5EF4-FFF2-40B4-BE49-F238E27FC236}">
                  <a16:creationId xmlns:a16="http://schemas.microsoft.com/office/drawing/2014/main" id="{705A9D4B-54F0-4CDE-9893-F7EC303ED4B2}"/>
                </a:ext>
              </a:extLst>
            </p:cNvPr>
            <p:cNvSpPr txBox="1">
              <a:spLocks/>
            </p:cNvSpPr>
            <p:nvPr/>
          </p:nvSpPr>
          <p:spPr>
            <a:xfrm>
              <a:off x="8461730" y="5294510"/>
              <a:ext cx="2549181" cy="618766"/>
            </a:xfrm>
            <a:prstGeom prst="rect">
              <a:avLst/>
            </a:prstGeom>
          </p:spPr>
          <p:txBody>
            <a:bodyPr vert="horz" wrap="square" lIns="360000" tIns="0" rIns="0" bIns="0" anchor="ctr" anchorCtr="0">
              <a:normAutofit/>
            </a:bodyPr>
            <a:lstStyle/>
            <a:p>
              <a:pPr>
                <a:lnSpc>
                  <a:spcPct val="120000"/>
                </a:lnSpc>
              </a:pPr>
              <a:r>
                <a:rPr lang="zh-CN" altLang="en-US" sz="1050" dirty="0">
                  <a:solidFill>
                    <a:schemeClr val="dk1">
                      <a:lumMod val="100000"/>
                    </a:schemeClr>
                  </a:solidFill>
                </a:rPr>
                <a:t>请替换文字内容复制你的内容到此 </a:t>
              </a:r>
              <a:br>
                <a:rPr lang="zh-CN" altLang="en-US" sz="1050" dirty="0">
                  <a:solidFill>
                    <a:schemeClr val="dk1">
                      <a:lumMod val="100000"/>
                    </a:schemeClr>
                  </a:solidFill>
                </a:rPr>
              </a:br>
              <a:r>
                <a:rPr lang="zh-CN" altLang="en-US" sz="1050" dirty="0">
                  <a:solidFill>
                    <a:schemeClr val="dk1">
                      <a:lumMod val="100000"/>
                    </a:schemeClr>
                  </a:solidFill>
                </a:rPr>
                <a:t>稻壳儿网璞原演示</a:t>
              </a:r>
            </a:p>
          </p:txBody>
        </p:sp>
      </p:grpSp>
    </p:spTree>
    <p:extLst>
      <p:ext uri="{BB962C8B-B14F-4D97-AF65-F5344CB8AC3E}">
        <p14:creationId xmlns:p14="http://schemas.microsoft.com/office/powerpoint/2010/main" val="319396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cxnSp>
        <p:nvCxnSpPr>
          <p:cNvPr id="2" name="Straight Connector 29"/>
          <p:cNvCxnSpPr/>
          <p:nvPr/>
        </p:nvCxnSpPr>
        <p:spPr>
          <a:xfrm flipH="1">
            <a:off x="1455243" y="2977698"/>
            <a:ext cx="9320212" cy="0"/>
          </a:xfrm>
          <a:prstGeom prst="line">
            <a:avLst/>
          </a:prstGeom>
          <a:ln w="19050">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3" name="组合 23"/>
          <p:cNvGrpSpPr/>
          <p:nvPr/>
        </p:nvGrpSpPr>
        <p:grpSpPr>
          <a:xfrm>
            <a:off x="1668920" y="2310313"/>
            <a:ext cx="1410970" cy="1643380"/>
            <a:chOff x="2555" y="3321"/>
            <a:chExt cx="2222" cy="2588"/>
          </a:xfrm>
        </p:grpSpPr>
        <p:sp>
          <p:nvSpPr>
            <p:cNvPr id="4" name="Freeform 50"/>
            <p:cNvSpPr/>
            <p:nvPr/>
          </p:nvSpPr>
          <p:spPr>
            <a:xfrm rot="16200000">
              <a:off x="2431" y="3575"/>
              <a:ext cx="2458" cy="2210"/>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 name="Freeform 44"/>
            <p:cNvSpPr/>
            <p:nvPr/>
          </p:nvSpPr>
          <p:spPr>
            <a:xfrm rot="16200000">
              <a:off x="2437" y="3439"/>
              <a:ext cx="2458"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6" name="Text Placeholder 3"/>
            <p:cNvSpPr txBox="1"/>
            <p:nvPr/>
          </p:nvSpPr>
          <p:spPr bwMode="auto">
            <a:xfrm>
              <a:off x="3364" y="4081"/>
              <a:ext cx="592" cy="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295">
                <a:defRPr>
                  <a:solidFill>
                    <a:schemeClr val="tx1"/>
                  </a:solidFill>
                  <a:latin typeface="Calibri" panose="020F0502020204030204" charset="0"/>
                  <a:ea typeface="宋体" panose="02010600030101010101" pitchFamily="2" charset="-122"/>
                </a:defRPr>
              </a:lvl1pPr>
              <a:lvl2pPr defTabSz="1217295">
                <a:defRPr>
                  <a:solidFill>
                    <a:schemeClr val="tx1"/>
                  </a:solidFill>
                  <a:latin typeface="Calibri" panose="020F0502020204030204" charset="0"/>
                  <a:ea typeface="宋体" panose="02010600030101010101" pitchFamily="2" charset="-122"/>
                </a:defRPr>
              </a:lvl2pPr>
              <a:lvl3pPr defTabSz="1217295">
                <a:defRPr>
                  <a:solidFill>
                    <a:schemeClr val="tx1"/>
                  </a:solidFill>
                  <a:latin typeface="Calibri" panose="020F0502020204030204" charset="0"/>
                  <a:ea typeface="宋体" panose="02010600030101010101" pitchFamily="2" charset="-122"/>
                </a:defRPr>
              </a:lvl3pPr>
              <a:lvl4pPr defTabSz="1217295">
                <a:defRPr>
                  <a:solidFill>
                    <a:schemeClr val="tx1"/>
                  </a:solidFill>
                  <a:latin typeface="Calibri" panose="020F0502020204030204" charset="0"/>
                  <a:ea typeface="宋体" panose="02010600030101010101" pitchFamily="2" charset="-122"/>
                </a:defRPr>
              </a:lvl4pPr>
              <a:lvl5pPr defTabSz="1217295">
                <a:defRPr>
                  <a:solidFill>
                    <a:schemeClr val="tx1"/>
                  </a:solidFill>
                  <a:latin typeface="Calibri" panose="020F0502020204030204" charset="0"/>
                  <a:ea typeface="宋体" panose="02010600030101010101" pitchFamily="2" charset="-122"/>
                </a:defRPr>
              </a:lvl5pPr>
              <a:lvl6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6pPr>
              <a:lvl7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7pPr>
              <a:lvl8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8pPr>
              <a:lvl9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en-US" altLang="zh-CN" sz="2400">
                  <a:solidFill>
                    <a:schemeClr val="bg1"/>
                  </a:solidFill>
                  <a:latin typeface="微软雅黑" panose="020B0503020204020204" charset="-122"/>
                  <a:ea typeface="微软雅黑" panose="020B0503020204020204" charset="-122"/>
                  <a:sym typeface="Arial" panose="020B0604020202020204" pitchFamily="34" charset="0"/>
                </a:rPr>
                <a:t>01</a:t>
              </a:r>
            </a:p>
          </p:txBody>
        </p:sp>
      </p:grpSp>
      <p:grpSp>
        <p:nvGrpSpPr>
          <p:cNvPr id="7" name="组合 24"/>
          <p:cNvGrpSpPr/>
          <p:nvPr/>
        </p:nvGrpSpPr>
        <p:grpSpPr>
          <a:xfrm>
            <a:off x="4135895" y="2310313"/>
            <a:ext cx="1410970" cy="1645920"/>
            <a:chOff x="6440" y="3321"/>
            <a:chExt cx="2222" cy="2592"/>
          </a:xfrm>
        </p:grpSpPr>
        <p:sp>
          <p:nvSpPr>
            <p:cNvPr id="8" name="Freeform 51"/>
            <p:cNvSpPr/>
            <p:nvPr/>
          </p:nvSpPr>
          <p:spPr>
            <a:xfrm rot="16200000">
              <a:off x="6324" y="3575"/>
              <a:ext cx="2455"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 name="Freeform 53"/>
            <p:cNvSpPr/>
            <p:nvPr/>
          </p:nvSpPr>
          <p:spPr>
            <a:xfrm rot="16200000">
              <a:off x="6322" y="3439"/>
              <a:ext cx="2458"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0" name="Text Placeholder 3"/>
            <p:cNvSpPr txBox="1"/>
            <p:nvPr/>
          </p:nvSpPr>
          <p:spPr bwMode="auto">
            <a:xfrm>
              <a:off x="7256" y="4081"/>
              <a:ext cx="592" cy="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295">
                <a:defRPr>
                  <a:solidFill>
                    <a:schemeClr val="tx1"/>
                  </a:solidFill>
                  <a:latin typeface="Calibri" panose="020F0502020204030204" charset="0"/>
                  <a:ea typeface="宋体" panose="02010600030101010101" pitchFamily="2" charset="-122"/>
                </a:defRPr>
              </a:lvl1pPr>
              <a:lvl2pPr defTabSz="1217295">
                <a:defRPr>
                  <a:solidFill>
                    <a:schemeClr val="tx1"/>
                  </a:solidFill>
                  <a:latin typeface="Calibri" panose="020F0502020204030204" charset="0"/>
                  <a:ea typeface="宋体" panose="02010600030101010101" pitchFamily="2" charset="-122"/>
                </a:defRPr>
              </a:lvl2pPr>
              <a:lvl3pPr defTabSz="1217295">
                <a:defRPr>
                  <a:solidFill>
                    <a:schemeClr val="tx1"/>
                  </a:solidFill>
                  <a:latin typeface="Calibri" panose="020F0502020204030204" charset="0"/>
                  <a:ea typeface="宋体" panose="02010600030101010101" pitchFamily="2" charset="-122"/>
                </a:defRPr>
              </a:lvl3pPr>
              <a:lvl4pPr defTabSz="1217295">
                <a:defRPr>
                  <a:solidFill>
                    <a:schemeClr val="tx1"/>
                  </a:solidFill>
                  <a:latin typeface="Calibri" panose="020F0502020204030204" charset="0"/>
                  <a:ea typeface="宋体" panose="02010600030101010101" pitchFamily="2" charset="-122"/>
                </a:defRPr>
              </a:lvl4pPr>
              <a:lvl5pPr defTabSz="1217295">
                <a:defRPr>
                  <a:solidFill>
                    <a:schemeClr val="tx1"/>
                  </a:solidFill>
                  <a:latin typeface="Calibri" panose="020F0502020204030204" charset="0"/>
                  <a:ea typeface="宋体" panose="02010600030101010101" pitchFamily="2" charset="-122"/>
                </a:defRPr>
              </a:lvl5pPr>
              <a:lvl6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6pPr>
              <a:lvl7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7pPr>
              <a:lvl8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8pPr>
              <a:lvl9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en-US" altLang="zh-CN" sz="2400">
                  <a:solidFill>
                    <a:schemeClr val="bg1"/>
                  </a:solidFill>
                  <a:latin typeface="微软雅黑" panose="020B0503020204020204" charset="-122"/>
                  <a:ea typeface="微软雅黑" panose="020B0503020204020204" charset="-122"/>
                  <a:sym typeface="Arial" panose="020B0604020202020204" pitchFamily="34" charset="0"/>
                </a:rPr>
                <a:t>02</a:t>
              </a:r>
            </a:p>
          </p:txBody>
        </p:sp>
      </p:grpSp>
      <p:grpSp>
        <p:nvGrpSpPr>
          <p:cNvPr id="11" name="组合 25"/>
          <p:cNvGrpSpPr/>
          <p:nvPr/>
        </p:nvGrpSpPr>
        <p:grpSpPr>
          <a:xfrm>
            <a:off x="6612395" y="2310313"/>
            <a:ext cx="1410970" cy="1645920"/>
            <a:chOff x="10340" y="3321"/>
            <a:chExt cx="2222" cy="2592"/>
          </a:xfrm>
        </p:grpSpPr>
        <p:sp>
          <p:nvSpPr>
            <p:cNvPr id="12" name="Freeform 52"/>
            <p:cNvSpPr/>
            <p:nvPr/>
          </p:nvSpPr>
          <p:spPr>
            <a:xfrm rot="16200000">
              <a:off x="10224" y="3575"/>
              <a:ext cx="2455"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3" name="Freeform 68"/>
            <p:cNvSpPr/>
            <p:nvPr/>
          </p:nvSpPr>
          <p:spPr>
            <a:xfrm rot="16200000">
              <a:off x="10222" y="3439"/>
              <a:ext cx="2458"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4" name="Text Placeholder 3"/>
            <p:cNvSpPr txBox="1"/>
            <p:nvPr/>
          </p:nvSpPr>
          <p:spPr bwMode="auto">
            <a:xfrm>
              <a:off x="11156" y="4081"/>
              <a:ext cx="592" cy="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295">
                <a:defRPr>
                  <a:solidFill>
                    <a:schemeClr val="tx1"/>
                  </a:solidFill>
                  <a:latin typeface="Calibri" panose="020F0502020204030204" charset="0"/>
                  <a:ea typeface="宋体" panose="02010600030101010101" pitchFamily="2" charset="-122"/>
                </a:defRPr>
              </a:lvl1pPr>
              <a:lvl2pPr defTabSz="1217295">
                <a:defRPr>
                  <a:solidFill>
                    <a:schemeClr val="tx1"/>
                  </a:solidFill>
                  <a:latin typeface="Calibri" panose="020F0502020204030204" charset="0"/>
                  <a:ea typeface="宋体" panose="02010600030101010101" pitchFamily="2" charset="-122"/>
                </a:defRPr>
              </a:lvl2pPr>
              <a:lvl3pPr defTabSz="1217295">
                <a:defRPr>
                  <a:solidFill>
                    <a:schemeClr val="tx1"/>
                  </a:solidFill>
                  <a:latin typeface="Calibri" panose="020F0502020204030204" charset="0"/>
                  <a:ea typeface="宋体" panose="02010600030101010101" pitchFamily="2" charset="-122"/>
                </a:defRPr>
              </a:lvl3pPr>
              <a:lvl4pPr defTabSz="1217295">
                <a:defRPr>
                  <a:solidFill>
                    <a:schemeClr val="tx1"/>
                  </a:solidFill>
                  <a:latin typeface="Calibri" panose="020F0502020204030204" charset="0"/>
                  <a:ea typeface="宋体" panose="02010600030101010101" pitchFamily="2" charset="-122"/>
                </a:defRPr>
              </a:lvl4pPr>
              <a:lvl5pPr defTabSz="1217295">
                <a:defRPr>
                  <a:solidFill>
                    <a:schemeClr val="tx1"/>
                  </a:solidFill>
                  <a:latin typeface="Calibri" panose="020F0502020204030204" charset="0"/>
                  <a:ea typeface="宋体" panose="02010600030101010101" pitchFamily="2" charset="-122"/>
                </a:defRPr>
              </a:lvl5pPr>
              <a:lvl6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6pPr>
              <a:lvl7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7pPr>
              <a:lvl8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8pPr>
              <a:lvl9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en-US" altLang="zh-CN" sz="2400">
                  <a:solidFill>
                    <a:schemeClr val="bg1"/>
                  </a:solidFill>
                  <a:latin typeface="微软雅黑" panose="020B0503020204020204" charset="-122"/>
                  <a:ea typeface="微软雅黑" panose="020B0503020204020204" charset="-122"/>
                  <a:sym typeface="Arial" panose="020B0604020202020204" pitchFamily="34" charset="0"/>
                </a:rPr>
                <a:t>03</a:t>
              </a:r>
            </a:p>
          </p:txBody>
        </p:sp>
      </p:grpSp>
      <p:grpSp>
        <p:nvGrpSpPr>
          <p:cNvPr id="15" name="组合 26"/>
          <p:cNvGrpSpPr/>
          <p:nvPr/>
        </p:nvGrpSpPr>
        <p:grpSpPr>
          <a:xfrm>
            <a:off x="9084450" y="2310313"/>
            <a:ext cx="1415415" cy="1659255"/>
            <a:chOff x="14233" y="3321"/>
            <a:chExt cx="2229" cy="2613"/>
          </a:xfrm>
        </p:grpSpPr>
        <p:sp>
          <p:nvSpPr>
            <p:cNvPr id="16" name="Freeform 55"/>
            <p:cNvSpPr/>
            <p:nvPr/>
          </p:nvSpPr>
          <p:spPr>
            <a:xfrm rot="16200000">
              <a:off x="14115" y="3594"/>
              <a:ext cx="2458" cy="2222"/>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7" name="Freeform 71"/>
            <p:cNvSpPr/>
            <p:nvPr/>
          </p:nvSpPr>
          <p:spPr>
            <a:xfrm rot="16200000">
              <a:off x="14122" y="3439"/>
              <a:ext cx="2458"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8" name="Text Placeholder 3"/>
            <p:cNvSpPr txBox="1"/>
            <p:nvPr/>
          </p:nvSpPr>
          <p:spPr bwMode="auto">
            <a:xfrm>
              <a:off x="15048" y="4081"/>
              <a:ext cx="592" cy="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295">
                <a:defRPr>
                  <a:solidFill>
                    <a:schemeClr val="tx1"/>
                  </a:solidFill>
                  <a:latin typeface="Calibri" panose="020F0502020204030204" charset="0"/>
                  <a:ea typeface="宋体" panose="02010600030101010101" pitchFamily="2" charset="-122"/>
                </a:defRPr>
              </a:lvl1pPr>
              <a:lvl2pPr defTabSz="1217295">
                <a:defRPr>
                  <a:solidFill>
                    <a:schemeClr val="tx1"/>
                  </a:solidFill>
                  <a:latin typeface="Calibri" panose="020F0502020204030204" charset="0"/>
                  <a:ea typeface="宋体" panose="02010600030101010101" pitchFamily="2" charset="-122"/>
                </a:defRPr>
              </a:lvl2pPr>
              <a:lvl3pPr defTabSz="1217295">
                <a:defRPr>
                  <a:solidFill>
                    <a:schemeClr val="tx1"/>
                  </a:solidFill>
                  <a:latin typeface="Calibri" panose="020F0502020204030204" charset="0"/>
                  <a:ea typeface="宋体" panose="02010600030101010101" pitchFamily="2" charset="-122"/>
                </a:defRPr>
              </a:lvl3pPr>
              <a:lvl4pPr defTabSz="1217295">
                <a:defRPr>
                  <a:solidFill>
                    <a:schemeClr val="tx1"/>
                  </a:solidFill>
                  <a:latin typeface="Calibri" panose="020F0502020204030204" charset="0"/>
                  <a:ea typeface="宋体" panose="02010600030101010101" pitchFamily="2" charset="-122"/>
                </a:defRPr>
              </a:lvl4pPr>
              <a:lvl5pPr defTabSz="1217295">
                <a:defRPr>
                  <a:solidFill>
                    <a:schemeClr val="tx1"/>
                  </a:solidFill>
                  <a:latin typeface="Calibri" panose="020F0502020204030204" charset="0"/>
                  <a:ea typeface="宋体" panose="02010600030101010101" pitchFamily="2" charset="-122"/>
                </a:defRPr>
              </a:lvl5pPr>
              <a:lvl6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6pPr>
              <a:lvl7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7pPr>
              <a:lvl8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8pPr>
              <a:lvl9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en-US" altLang="zh-CN" sz="2400">
                  <a:solidFill>
                    <a:schemeClr val="bg1"/>
                  </a:solidFill>
                  <a:latin typeface="微软雅黑" panose="020B0503020204020204" charset="-122"/>
                  <a:ea typeface="微软雅黑" panose="020B0503020204020204" charset="-122"/>
                  <a:sym typeface="Arial" panose="020B0604020202020204" pitchFamily="34" charset="0"/>
                </a:rPr>
                <a:t>04</a:t>
              </a:r>
            </a:p>
          </p:txBody>
        </p:sp>
      </p:grpSp>
      <p:sp>
        <p:nvSpPr>
          <p:cNvPr id="19" name="TextBox 13"/>
          <p:cNvSpPr txBox="1">
            <a:spLocks noChangeArrowheads="1"/>
          </p:cNvSpPr>
          <p:nvPr/>
        </p:nvSpPr>
        <p:spPr bwMode="auto">
          <a:xfrm>
            <a:off x="1483500" y="4215948"/>
            <a:ext cx="1774190"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1216660" eaLnBrk="1" hangingPunct="1">
              <a:spcBef>
                <a:spcPct val="20000"/>
              </a:spcBef>
              <a:defRPr/>
            </a:pPr>
            <a:r>
              <a:rPr lang="zh-CN" altLang="en-US" sz="1400" dirty="0">
                <a:solidFill>
                  <a:schemeClr val="tx1">
                    <a:lumMod val="85000"/>
                    <a:lumOff val="15000"/>
                  </a:schemeClr>
                </a:solidFill>
                <a:latin typeface="微软雅黑" panose="020B0503020204020204" charset="-122"/>
                <a:ea typeface="微软雅黑" panose="020B0503020204020204" charset="-122"/>
                <a:sym typeface="+mn-ea"/>
              </a:rPr>
              <a:t>单击此处输入标题</a:t>
            </a:r>
          </a:p>
        </p:txBody>
      </p:sp>
      <p:sp>
        <p:nvSpPr>
          <p:cNvPr id="20" name="TextBox 13"/>
          <p:cNvSpPr txBox="1">
            <a:spLocks noChangeArrowheads="1"/>
          </p:cNvSpPr>
          <p:nvPr/>
        </p:nvSpPr>
        <p:spPr bwMode="auto">
          <a:xfrm>
            <a:off x="1332052" y="4522336"/>
            <a:ext cx="2078037" cy="7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914400" eaLnBrk="1" hangingPunct="1">
              <a:lnSpc>
                <a:spcPct val="170000"/>
              </a:lnSpc>
            </a:pPr>
            <a:r>
              <a:rPr lang="zh-CN" altLang="en-US" sz="1000">
                <a:solidFill>
                  <a:schemeClr val="tx1">
                    <a:lumMod val="85000"/>
                    <a:lumOff val="15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r>
              <a:rPr lang="en-US" altLang="zh-CN" sz="1000">
                <a:solidFill>
                  <a:schemeClr val="tx1">
                    <a:lumMod val="85000"/>
                    <a:lumOff val="15000"/>
                  </a:schemeClr>
                </a:solidFill>
                <a:latin typeface="Lora" panose="02000503000000020004" charset="0"/>
                <a:ea typeface="华文细黑" panose="02010600040101010101" charset="-122"/>
                <a:sym typeface="+mn-ea"/>
              </a:rPr>
              <a:t>.</a:t>
            </a:r>
            <a:endParaRPr lang="en-US" altLang="zh-CN" sz="10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1" name="TextBox 13"/>
          <p:cNvSpPr txBox="1">
            <a:spLocks noChangeArrowheads="1"/>
          </p:cNvSpPr>
          <p:nvPr/>
        </p:nvSpPr>
        <p:spPr bwMode="auto">
          <a:xfrm>
            <a:off x="3954920" y="4215948"/>
            <a:ext cx="1774190"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1216660" eaLnBrk="1" hangingPunct="1">
              <a:spcBef>
                <a:spcPct val="20000"/>
              </a:spcBef>
              <a:defRPr/>
            </a:pPr>
            <a:r>
              <a:rPr lang="zh-CN" altLang="en-US" sz="1400" dirty="0">
                <a:solidFill>
                  <a:schemeClr val="tx1">
                    <a:lumMod val="85000"/>
                    <a:lumOff val="15000"/>
                  </a:schemeClr>
                </a:solidFill>
                <a:latin typeface="微软雅黑" panose="020B0503020204020204" charset="-122"/>
                <a:ea typeface="微软雅黑" panose="020B0503020204020204" charset="-122"/>
                <a:sym typeface="+mn-ea"/>
              </a:rPr>
              <a:t>单击此处输入标题</a:t>
            </a:r>
          </a:p>
        </p:txBody>
      </p:sp>
      <p:sp>
        <p:nvSpPr>
          <p:cNvPr id="22" name="TextBox 13"/>
          <p:cNvSpPr txBox="1">
            <a:spLocks noChangeArrowheads="1"/>
          </p:cNvSpPr>
          <p:nvPr/>
        </p:nvSpPr>
        <p:spPr bwMode="auto">
          <a:xfrm>
            <a:off x="3803472" y="4522336"/>
            <a:ext cx="2078037" cy="7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914400" eaLnBrk="1" hangingPunct="1">
              <a:lnSpc>
                <a:spcPct val="170000"/>
              </a:lnSpc>
            </a:pPr>
            <a:r>
              <a:rPr lang="zh-CN" altLang="en-US" sz="1000">
                <a:solidFill>
                  <a:schemeClr val="tx1">
                    <a:lumMod val="85000"/>
                    <a:lumOff val="15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r>
              <a:rPr lang="en-US" altLang="zh-CN" sz="1000">
                <a:solidFill>
                  <a:schemeClr val="tx1">
                    <a:lumMod val="85000"/>
                    <a:lumOff val="15000"/>
                  </a:schemeClr>
                </a:solidFill>
                <a:latin typeface="Lora" panose="02000503000000020004" charset="0"/>
                <a:ea typeface="华文细黑" panose="02010600040101010101" charset="-122"/>
                <a:sym typeface="+mn-ea"/>
              </a:rPr>
              <a:t>.</a:t>
            </a:r>
            <a:endParaRPr lang="en-US" altLang="zh-CN" sz="10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3" name="TextBox 13"/>
          <p:cNvSpPr txBox="1">
            <a:spLocks noChangeArrowheads="1"/>
          </p:cNvSpPr>
          <p:nvPr/>
        </p:nvSpPr>
        <p:spPr bwMode="auto">
          <a:xfrm>
            <a:off x="6430785" y="4215948"/>
            <a:ext cx="1774190"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1216660" eaLnBrk="1" hangingPunct="1">
              <a:spcBef>
                <a:spcPct val="20000"/>
              </a:spcBef>
              <a:defRPr/>
            </a:pPr>
            <a:r>
              <a:rPr lang="zh-CN" altLang="en-US" sz="1400" dirty="0">
                <a:solidFill>
                  <a:schemeClr val="tx1">
                    <a:lumMod val="85000"/>
                    <a:lumOff val="15000"/>
                  </a:schemeClr>
                </a:solidFill>
                <a:latin typeface="微软雅黑" panose="020B0503020204020204" charset="-122"/>
                <a:ea typeface="微软雅黑" panose="020B0503020204020204" charset="-122"/>
                <a:sym typeface="+mn-ea"/>
              </a:rPr>
              <a:t>单击此处输入标题</a:t>
            </a:r>
          </a:p>
        </p:txBody>
      </p:sp>
      <p:sp>
        <p:nvSpPr>
          <p:cNvPr id="24" name="TextBox 13"/>
          <p:cNvSpPr txBox="1">
            <a:spLocks noChangeArrowheads="1"/>
          </p:cNvSpPr>
          <p:nvPr/>
        </p:nvSpPr>
        <p:spPr bwMode="auto">
          <a:xfrm>
            <a:off x="6279337" y="4522336"/>
            <a:ext cx="2078037" cy="7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914400" eaLnBrk="1" hangingPunct="1">
              <a:lnSpc>
                <a:spcPct val="170000"/>
              </a:lnSpc>
            </a:pPr>
            <a:r>
              <a:rPr lang="zh-CN" altLang="en-US" sz="1000">
                <a:solidFill>
                  <a:schemeClr val="tx1">
                    <a:lumMod val="85000"/>
                    <a:lumOff val="15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r>
              <a:rPr lang="en-US" altLang="zh-CN" sz="1000">
                <a:solidFill>
                  <a:schemeClr val="tx1">
                    <a:lumMod val="85000"/>
                    <a:lumOff val="15000"/>
                  </a:schemeClr>
                </a:solidFill>
                <a:latin typeface="Lora" panose="02000503000000020004" charset="0"/>
                <a:ea typeface="华文细黑" panose="02010600040101010101" charset="-122"/>
                <a:sym typeface="+mn-ea"/>
              </a:rPr>
              <a:t>.</a:t>
            </a:r>
            <a:endParaRPr lang="en-US" altLang="zh-CN" sz="10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5" name="TextBox 13"/>
          <p:cNvSpPr txBox="1">
            <a:spLocks noChangeArrowheads="1"/>
          </p:cNvSpPr>
          <p:nvPr/>
        </p:nvSpPr>
        <p:spPr bwMode="auto">
          <a:xfrm>
            <a:off x="8907920" y="4215948"/>
            <a:ext cx="1774190"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1216660" eaLnBrk="1" hangingPunct="1">
              <a:spcBef>
                <a:spcPct val="20000"/>
              </a:spcBef>
              <a:defRPr/>
            </a:pPr>
            <a:r>
              <a:rPr lang="zh-CN" altLang="en-US" sz="1400" dirty="0">
                <a:solidFill>
                  <a:schemeClr val="tx1">
                    <a:lumMod val="85000"/>
                    <a:lumOff val="15000"/>
                  </a:schemeClr>
                </a:solidFill>
                <a:latin typeface="微软雅黑" panose="020B0503020204020204" charset="-122"/>
                <a:ea typeface="微软雅黑" panose="020B0503020204020204" charset="-122"/>
                <a:sym typeface="+mn-ea"/>
              </a:rPr>
              <a:t>单击此处输入标题</a:t>
            </a:r>
          </a:p>
        </p:txBody>
      </p:sp>
      <p:sp>
        <p:nvSpPr>
          <p:cNvPr id="26" name="TextBox 13"/>
          <p:cNvSpPr txBox="1">
            <a:spLocks noChangeArrowheads="1"/>
          </p:cNvSpPr>
          <p:nvPr/>
        </p:nvSpPr>
        <p:spPr bwMode="auto">
          <a:xfrm>
            <a:off x="8756472" y="4522336"/>
            <a:ext cx="2078037" cy="7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914400" eaLnBrk="1" hangingPunct="1">
              <a:lnSpc>
                <a:spcPct val="170000"/>
              </a:lnSpc>
            </a:pPr>
            <a:r>
              <a:rPr lang="zh-CN" altLang="en-US" sz="1000">
                <a:solidFill>
                  <a:schemeClr val="tx1">
                    <a:lumMod val="85000"/>
                    <a:lumOff val="15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r>
              <a:rPr lang="en-US" altLang="zh-CN" sz="1000">
                <a:solidFill>
                  <a:schemeClr val="tx1">
                    <a:lumMod val="85000"/>
                    <a:lumOff val="15000"/>
                  </a:schemeClr>
                </a:solidFill>
                <a:latin typeface="Lora" panose="02000503000000020004" charset="0"/>
                <a:ea typeface="华文细黑" panose="02010600040101010101" charset="-122"/>
                <a:sym typeface="+mn-ea"/>
              </a:rPr>
              <a:t>.</a:t>
            </a:r>
            <a:endParaRPr lang="en-US" altLang="zh-CN" sz="1000" dirty="0">
              <a:solidFill>
                <a:schemeClr val="tx1">
                  <a:lumMod val="85000"/>
                  <a:lumOff val="15000"/>
                </a:schemeClr>
              </a:solidFill>
              <a:latin typeface="微软雅黑" panose="020B0503020204020204" charset="-122"/>
              <a:ea typeface="微软雅黑" panose="020B0503020204020204" charset="-122"/>
              <a:sym typeface="+mn-ea"/>
            </a:endParaRPr>
          </a:p>
        </p:txBody>
      </p:sp>
    </p:spTree>
    <p:extLst>
      <p:ext uri="{BB962C8B-B14F-4D97-AF65-F5344CB8AC3E}">
        <p14:creationId xmlns:p14="http://schemas.microsoft.com/office/powerpoint/2010/main" val="1535812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sp>
        <p:nvSpPr>
          <p:cNvPr id="6" name="矩形 5"/>
          <p:cNvSpPr/>
          <p:nvPr/>
        </p:nvSpPr>
        <p:spPr>
          <a:xfrm>
            <a:off x="650143" y="545124"/>
            <a:ext cx="10891715" cy="5767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247" y="228600"/>
            <a:ext cx="11535507" cy="6400800"/>
          </a:xfrm>
          <a:prstGeom prst="rect">
            <a:avLst/>
          </a:prstGeom>
        </p:spPr>
      </p:pic>
      <p:sp>
        <p:nvSpPr>
          <p:cNvPr id="13" name="文本框 12"/>
          <p:cNvSpPr txBox="1"/>
          <p:nvPr/>
        </p:nvSpPr>
        <p:spPr>
          <a:xfrm>
            <a:off x="5572880" y="2753235"/>
            <a:ext cx="3057247" cy="523220"/>
          </a:xfrm>
          <a:prstGeom prst="rect">
            <a:avLst/>
          </a:prstGeom>
          <a:noFill/>
        </p:spPr>
        <p:txBody>
          <a:bodyPr wrap="none" rtlCol="0">
            <a:spAutoFit/>
          </a:bodyPr>
          <a:lstStyle/>
          <a:p>
            <a:r>
              <a:rPr kumimoji="1" lang="zh-CN" altLang="en-US" sz="2800" dirty="0">
                <a:solidFill>
                  <a:schemeClr val="tx1">
                    <a:lumMod val="75000"/>
                    <a:lumOff val="25000"/>
                  </a:schemeClr>
                </a:solidFill>
                <a:latin typeface="FZQingKeBenYueSongS-R-GB" charset="-122"/>
                <a:ea typeface="FZQingKeBenYueSongS-R-GB" charset="-122"/>
                <a:cs typeface="FZQingKeBenYueSongS-R-GB" charset="-122"/>
              </a:rPr>
              <a:t>单击输入您的标题</a:t>
            </a:r>
          </a:p>
        </p:txBody>
      </p:sp>
      <p:sp>
        <p:nvSpPr>
          <p:cNvPr id="4" name="文本框 3"/>
          <p:cNvSpPr txBox="1"/>
          <p:nvPr/>
        </p:nvSpPr>
        <p:spPr>
          <a:xfrm>
            <a:off x="3181803" y="2754657"/>
            <a:ext cx="1326004" cy="1323439"/>
          </a:xfrm>
          <a:prstGeom prst="rect">
            <a:avLst/>
          </a:prstGeom>
          <a:noFill/>
        </p:spPr>
        <p:txBody>
          <a:bodyPr wrap="none" rtlCol="0">
            <a:spAutoFit/>
          </a:bodyPr>
          <a:lstStyle/>
          <a:p>
            <a:r>
              <a:rPr kumimoji="1" lang="en-US" altLang="zh-CN" sz="8000" dirty="0">
                <a:solidFill>
                  <a:srgbClr val="7CA040"/>
                </a:solidFill>
                <a:latin typeface="Arial" charset="0"/>
                <a:ea typeface="Arial" charset="0"/>
                <a:cs typeface="Arial" charset="0"/>
              </a:rPr>
              <a:t>02</a:t>
            </a:r>
            <a:endParaRPr kumimoji="1" lang="zh-CN" altLang="en-US" sz="8000" dirty="0">
              <a:solidFill>
                <a:srgbClr val="7CA040"/>
              </a:solidFill>
              <a:latin typeface="Arial" charset="0"/>
              <a:ea typeface="Arial" charset="0"/>
              <a:cs typeface="Arial" charset="0"/>
            </a:endParaRPr>
          </a:p>
        </p:txBody>
      </p:sp>
      <p:cxnSp>
        <p:nvCxnSpPr>
          <p:cNvPr id="9" name="直线连接符 8"/>
          <p:cNvCxnSpPr/>
          <p:nvPr/>
        </p:nvCxnSpPr>
        <p:spPr>
          <a:xfrm flipH="1">
            <a:off x="4645103" y="2776902"/>
            <a:ext cx="495945" cy="1258574"/>
          </a:xfrm>
          <a:prstGeom prst="line">
            <a:avLst/>
          </a:prstGeom>
          <a:ln>
            <a:solidFill>
              <a:srgbClr val="7CA040"/>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5572880" y="3330005"/>
            <a:ext cx="4206551" cy="646331"/>
          </a:xfrm>
          <a:prstGeom prst="rect">
            <a:avLst/>
          </a:prstGeom>
        </p:spPr>
        <p:txBody>
          <a:bodyPr wrap="square">
            <a:spAutoFit/>
          </a:bodyPr>
          <a:lstStyle/>
          <a:p>
            <a:r>
              <a:rPr lang="en-US" altLang="zh-CN" sz="1200" dirty="0">
                <a:solidFill>
                  <a:schemeClr val="tx1">
                    <a:lumMod val="65000"/>
                    <a:lumOff val="35000"/>
                  </a:schemeClr>
                </a:solidFill>
                <a:latin typeface="STHeiti Light" charset="-122"/>
                <a:ea typeface="STHeiti Light" charset="-122"/>
                <a:cs typeface="STHeiti Light" charset="-122"/>
              </a:rPr>
              <a:t>This PPT template for the rice husk designer pencil demo </a:t>
            </a:r>
            <a:r>
              <a:rPr lang="en-US" altLang="zh-CN" sz="1200" dirty="0" err="1">
                <a:solidFill>
                  <a:schemeClr val="tx1">
                    <a:lumMod val="65000"/>
                    <a:lumOff val="35000"/>
                  </a:schemeClr>
                </a:solidFill>
                <a:latin typeface="STHeiti Light" charset="-122"/>
                <a:ea typeface="STHeiti Light" charset="-122"/>
                <a:cs typeface="STHeiti Light" charset="-122"/>
              </a:rPr>
              <a:t>worksThis</a:t>
            </a:r>
            <a:r>
              <a:rPr lang="en-US" altLang="zh-CN" sz="1200" dirty="0">
                <a:solidFill>
                  <a:schemeClr val="tx1">
                    <a:lumMod val="65000"/>
                    <a:lumOff val="35000"/>
                  </a:schemeClr>
                </a:solidFill>
                <a:latin typeface="STHeiti Light" charset="-122"/>
                <a:ea typeface="STHeiti Light" charset="-122"/>
                <a:cs typeface="STHeiti Light" charset="-122"/>
              </a:rPr>
              <a:t> PPT template for the rice husk designer pencil demo works, </a:t>
            </a:r>
            <a:endParaRPr lang="zh-CN" altLang="en-US" sz="1200" dirty="0">
              <a:latin typeface="STHeiti Light" charset="-122"/>
              <a:ea typeface="STHeiti Light" charset="-122"/>
              <a:cs typeface="STHeiti Light" charset="-122"/>
            </a:endParaRPr>
          </a:p>
        </p:txBody>
      </p:sp>
    </p:spTree>
    <p:extLst>
      <p:ext uri="{BB962C8B-B14F-4D97-AF65-F5344CB8AC3E}">
        <p14:creationId xmlns:p14="http://schemas.microsoft.com/office/powerpoint/2010/main" val="803286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080027" y="2401443"/>
            <a:ext cx="5098631" cy="28679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48FBE956-B6CC-4918-93F7-571A4CE098CC}"/>
              </a:ext>
            </a:extLst>
          </p:cNvPr>
          <p:cNvSpPr txBox="1"/>
          <p:nvPr/>
        </p:nvSpPr>
        <p:spPr>
          <a:xfrm>
            <a:off x="6633899" y="2861316"/>
            <a:ext cx="4805220" cy="769441"/>
          </a:xfrm>
          <a:prstGeom prst="rect">
            <a:avLst/>
          </a:prstGeom>
          <a:noFill/>
        </p:spPr>
        <p:txBody>
          <a:bodyPr wrap="square" rtlCol="0">
            <a:spAutoFit/>
          </a:bodyPr>
          <a:lstStyle/>
          <a:p>
            <a:r>
              <a:rPr lang="en-US" altLang="zh-CN" sz="1100" dirty="0">
                <a:solidFill>
                  <a:schemeClr val="tx1">
                    <a:lumMod val="50000"/>
                    <a:lumOff val="50000"/>
                  </a:schemeClr>
                </a:solidFill>
                <a:latin typeface="STHeiti Light" charset="-122"/>
                <a:ea typeface="STHeiti Light" charset="-122"/>
                <a:cs typeface="STHeiti Light" charset="-122"/>
              </a:rPr>
              <a:t>Lorem ipsum dolor sit amet, consectetuer adipiscing elit. Maecenas porttitor congue massa. Fusce posuere, magna </a:t>
            </a:r>
            <a:r>
              <a:rPr lang="en-US" altLang="zh-CN" sz="1100" dirty="0" err="1">
                <a:solidFill>
                  <a:schemeClr val="tx1">
                    <a:lumMod val="50000"/>
                    <a:lumOff val="50000"/>
                  </a:schemeClr>
                </a:solidFill>
                <a:latin typeface="STHeiti Light" charset="-122"/>
                <a:ea typeface="STHeiti Light" charset="-122"/>
                <a:cs typeface="STHeiti Light" charset="-122"/>
              </a:rPr>
              <a:t>sed</a:t>
            </a:r>
            <a:r>
              <a:rPr lang="zh-CN" altLang="en-US" sz="1100" dirty="0">
                <a:solidFill>
                  <a:schemeClr val="tx1">
                    <a:lumMod val="50000"/>
                    <a:lumOff val="50000"/>
                  </a:schemeClr>
                </a:solidFill>
                <a:latin typeface="STHeiti Light" charset="-122"/>
                <a:ea typeface="STHeiti Light" charset="-122"/>
                <a:cs typeface="STHeiti Light" charset="-122"/>
              </a:rPr>
              <a:t> </a:t>
            </a:r>
            <a:r>
              <a:rPr lang="en-US" altLang="zh-CN" sz="1100" dirty="0">
                <a:solidFill>
                  <a:schemeClr val="tx1">
                    <a:lumMod val="50000"/>
                    <a:lumOff val="50000"/>
                  </a:schemeClr>
                </a:solidFill>
                <a:latin typeface="STHeiti Light" charset="-122"/>
                <a:ea typeface="STHeiti Light" charset="-122"/>
                <a:cs typeface="STHeiti Light" charset="-122"/>
              </a:rPr>
              <a:t>Lorem ipsum dolor sit </a:t>
            </a:r>
            <a:r>
              <a:rPr lang="en-US" altLang="zh-CN" sz="1100" dirty="0" err="1">
                <a:solidFill>
                  <a:schemeClr val="tx1">
                    <a:lumMod val="50000"/>
                    <a:lumOff val="50000"/>
                  </a:schemeClr>
                </a:solidFill>
                <a:latin typeface="STHeiti Light" charset="-122"/>
                <a:ea typeface="STHeiti Light" charset="-122"/>
                <a:cs typeface="STHeiti Light" charset="-122"/>
              </a:rPr>
              <a:t>amet</a:t>
            </a:r>
            <a:r>
              <a:rPr lang="en-US" altLang="zh-CN" sz="1100" dirty="0">
                <a:solidFill>
                  <a:schemeClr val="tx1">
                    <a:lumMod val="50000"/>
                    <a:lumOff val="50000"/>
                  </a:schemeClr>
                </a:solidFill>
                <a:latin typeface="STHeiti Light" charset="-122"/>
                <a:ea typeface="STHeiti Light" charset="-122"/>
                <a:cs typeface="STHeiti Light" charset="-122"/>
              </a:rPr>
              <a:t>, </a:t>
            </a:r>
            <a:r>
              <a:rPr lang="en-US" altLang="zh-CN" sz="1100" dirty="0" err="1">
                <a:solidFill>
                  <a:schemeClr val="tx1">
                    <a:lumMod val="50000"/>
                    <a:lumOff val="50000"/>
                  </a:schemeClr>
                </a:solidFill>
                <a:latin typeface="STHeiti Light" charset="-122"/>
                <a:ea typeface="STHeiti Light" charset="-122"/>
                <a:cs typeface="STHeiti Light" charset="-122"/>
              </a:rPr>
              <a:t>consectetuer</a:t>
            </a:r>
            <a:r>
              <a:rPr lang="en-US" altLang="zh-CN" sz="1100" dirty="0">
                <a:solidFill>
                  <a:schemeClr val="tx1">
                    <a:lumMod val="50000"/>
                    <a:lumOff val="50000"/>
                  </a:schemeClr>
                </a:solidFill>
                <a:latin typeface="STHeiti Light" charset="-122"/>
                <a:ea typeface="STHeiti Light" charset="-122"/>
                <a:cs typeface="STHeiti Light" charset="-122"/>
              </a:rPr>
              <a:t> </a:t>
            </a:r>
            <a:r>
              <a:rPr lang="en-US" altLang="zh-CN" sz="1100" dirty="0" err="1">
                <a:solidFill>
                  <a:schemeClr val="tx1">
                    <a:lumMod val="50000"/>
                    <a:lumOff val="50000"/>
                  </a:schemeClr>
                </a:solidFill>
                <a:latin typeface="STHeiti Light" charset="-122"/>
                <a:ea typeface="STHeiti Light" charset="-122"/>
                <a:cs typeface="STHeiti Light" charset="-122"/>
              </a:rPr>
              <a:t>adipiscing</a:t>
            </a:r>
            <a:r>
              <a:rPr lang="en-US" altLang="zh-CN" sz="1100" dirty="0">
                <a:solidFill>
                  <a:schemeClr val="tx1">
                    <a:lumMod val="50000"/>
                    <a:lumOff val="50000"/>
                  </a:schemeClr>
                </a:solidFill>
                <a:latin typeface="STHeiti Light" charset="-122"/>
                <a:ea typeface="STHeiti Light" charset="-122"/>
                <a:cs typeface="STHeiti Light" charset="-122"/>
              </a:rPr>
              <a:t> </a:t>
            </a:r>
            <a:r>
              <a:rPr lang="en-US" altLang="zh-CN" sz="1100" dirty="0" err="1">
                <a:solidFill>
                  <a:schemeClr val="tx1">
                    <a:lumMod val="50000"/>
                    <a:lumOff val="50000"/>
                  </a:schemeClr>
                </a:solidFill>
                <a:latin typeface="STHeiti Light" charset="-122"/>
                <a:ea typeface="STHeiti Light" charset="-122"/>
                <a:cs typeface="STHeiti Light" charset="-122"/>
              </a:rPr>
              <a:t>elit</a:t>
            </a:r>
            <a:r>
              <a:rPr lang="en-US" altLang="zh-CN" sz="1100" dirty="0">
                <a:solidFill>
                  <a:schemeClr val="tx1">
                    <a:lumMod val="50000"/>
                    <a:lumOff val="50000"/>
                  </a:schemeClr>
                </a:solidFill>
                <a:latin typeface="STHeiti Light" charset="-122"/>
                <a:ea typeface="STHeiti Light" charset="-122"/>
                <a:cs typeface="STHeiti Light" charset="-122"/>
              </a:rPr>
              <a:t>. Maecenas Lorem ipsum dolor </a:t>
            </a:r>
          </a:p>
        </p:txBody>
      </p:sp>
      <p:sp>
        <p:nvSpPr>
          <p:cNvPr id="4" name="Rectangle 24">
            <a:extLst>
              <a:ext uri="{FF2B5EF4-FFF2-40B4-BE49-F238E27FC236}">
                <a16:creationId xmlns:a16="http://schemas.microsoft.com/office/drawing/2014/main" id="{C863BB89-372D-4EEB-B962-5C5295223CCE}"/>
              </a:ext>
            </a:extLst>
          </p:cNvPr>
          <p:cNvSpPr>
            <a:spLocks noChangeArrowheads="1"/>
          </p:cNvSpPr>
          <p:nvPr/>
        </p:nvSpPr>
        <p:spPr bwMode="auto">
          <a:xfrm>
            <a:off x="6452486" y="2401443"/>
            <a:ext cx="1780534" cy="275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600" b="1" dirty="0">
                <a:solidFill>
                  <a:schemeClr val="accent1"/>
                </a:solidFill>
                <a:latin typeface="微软雅黑" pitchFamily="34" charset="-122"/>
                <a:ea typeface="微软雅黑" pitchFamily="34" charset="-122"/>
              </a:rPr>
              <a:t>单击填加标题</a:t>
            </a:r>
            <a:endParaRPr lang="zh-CN" altLang="en-US" sz="1600" b="1" dirty="0">
              <a:solidFill>
                <a:schemeClr val="accent1"/>
              </a:solidFill>
            </a:endParaRPr>
          </a:p>
        </p:txBody>
      </p:sp>
      <p:sp>
        <p:nvSpPr>
          <p:cNvPr id="5" name="文本框 4">
            <a:extLst>
              <a:ext uri="{FF2B5EF4-FFF2-40B4-BE49-F238E27FC236}">
                <a16:creationId xmlns:a16="http://schemas.microsoft.com/office/drawing/2014/main" id="{48FBE956-B6CC-4918-93F7-571A4CE098CC}"/>
              </a:ext>
            </a:extLst>
          </p:cNvPr>
          <p:cNvSpPr txBox="1"/>
          <p:nvPr/>
        </p:nvSpPr>
        <p:spPr>
          <a:xfrm>
            <a:off x="6633899" y="4499982"/>
            <a:ext cx="4805220" cy="769441"/>
          </a:xfrm>
          <a:prstGeom prst="rect">
            <a:avLst/>
          </a:prstGeom>
          <a:noFill/>
        </p:spPr>
        <p:txBody>
          <a:bodyPr wrap="square" rtlCol="0">
            <a:spAutoFit/>
          </a:bodyPr>
          <a:lstStyle/>
          <a:p>
            <a:r>
              <a:rPr lang="en-US" altLang="zh-CN" sz="1100" dirty="0">
                <a:solidFill>
                  <a:schemeClr val="tx1">
                    <a:lumMod val="50000"/>
                    <a:lumOff val="50000"/>
                  </a:schemeClr>
                </a:solidFill>
                <a:latin typeface="STHeiti Light" charset="-122"/>
                <a:ea typeface="STHeiti Light" charset="-122"/>
                <a:cs typeface="STHeiti Light" charset="-122"/>
              </a:rPr>
              <a:t>Lorem ipsum dolor sit amet, consectetuer adipiscing elit. Maecenas porttitor congue massa. Fusce posuere, magna </a:t>
            </a:r>
            <a:r>
              <a:rPr lang="en-US" altLang="zh-CN" sz="1100" dirty="0" err="1">
                <a:solidFill>
                  <a:schemeClr val="tx1">
                    <a:lumMod val="50000"/>
                    <a:lumOff val="50000"/>
                  </a:schemeClr>
                </a:solidFill>
                <a:latin typeface="STHeiti Light" charset="-122"/>
                <a:ea typeface="STHeiti Light" charset="-122"/>
                <a:cs typeface="STHeiti Light" charset="-122"/>
              </a:rPr>
              <a:t>sed</a:t>
            </a:r>
            <a:r>
              <a:rPr lang="zh-CN" altLang="en-US" sz="1100" dirty="0">
                <a:solidFill>
                  <a:schemeClr val="tx1">
                    <a:lumMod val="50000"/>
                    <a:lumOff val="50000"/>
                  </a:schemeClr>
                </a:solidFill>
                <a:latin typeface="STHeiti Light" charset="-122"/>
                <a:ea typeface="STHeiti Light" charset="-122"/>
                <a:cs typeface="STHeiti Light" charset="-122"/>
              </a:rPr>
              <a:t> </a:t>
            </a:r>
            <a:r>
              <a:rPr lang="en-US" altLang="zh-CN" sz="1100" dirty="0">
                <a:solidFill>
                  <a:schemeClr val="tx1">
                    <a:lumMod val="50000"/>
                    <a:lumOff val="50000"/>
                  </a:schemeClr>
                </a:solidFill>
                <a:latin typeface="STHeiti Light" charset="-122"/>
                <a:ea typeface="STHeiti Light" charset="-122"/>
                <a:cs typeface="STHeiti Light" charset="-122"/>
              </a:rPr>
              <a:t>Lorem ipsum dolor sit </a:t>
            </a:r>
            <a:r>
              <a:rPr lang="en-US" altLang="zh-CN" sz="1100" dirty="0" err="1">
                <a:solidFill>
                  <a:schemeClr val="tx1">
                    <a:lumMod val="50000"/>
                    <a:lumOff val="50000"/>
                  </a:schemeClr>
                </a:solidFill>
                <a:latin typeface="STHeiti Light" charset="-122"/>
                <a:ea typeface="STHeiti Light" charset="-122"/>
                <a:cs typeface="STHeiti Light" charset="-122"/>
              </a:rPr>
              <a:t>amet</a:t>
            </a:r>
            <a:r>
              <a:rPr lang="en-US" altLang="zh-CN" sz="1100" dirty="0">
                <a:solidFill>
                  <a:schemeClr val="tx1">
                    <a:lumMod val="50000"/>
                    <a:lumOff val="50000"/>
                  </a:schemeClr>
                </a:solidFill>
                <a:latin typeface="STHeiti Light" charset="-122"/>
                <a:ea typeface="STHeiti Light" charset="-122"/>
                <a:cs typeface="STHeiti Light" charset="-122"/>
              </a:rPr>
              <a:t>, </a:t>
            </a:r>
            <a:r>
              <a:rPr lang="en-US" altLang="zh-CN" sz="1100" dirty="0" err="1">
                <a:solidFill>
                  <a:schemeClr val="tx1">
                    <a:lumMod val="50000"/>
                    <a:lumOff val="50000"/>
                  </a:schemeClr>
                </a:solidFill>
                <a:latin typeface="STHeiti Light" charset="-122"/>
                <a:ea typeface="STHeiti Light" charset="-122"/>
                <a:cs typeface="STHeiti Light" charset="-122"/>
              </a:rPr>
              <a:t>consectetuer</a:t>
            </a:r>
            <a:r>
              <a:rPr lang="en-US" altLang="zh-CN" sz="1100" dirty="0">
                <a:solidFill>
                  <a:schemeClr val="tx1">
                    <a:lumMod val="50000"/>
                    <a:lumOff val="50000"/>
                  </a:schemeClr>
                </a:solidFill>
                <a:latin typeface="STHeiti Light" charset="-122"/>
                <a:ea typeface="STHeiti Light" charset="-122"/>
                <a:cs typeface="STHeiti Light" charset="-122"/>
              </a:rPr>
              <a:t> </a:t>
            </a:r>
            <a:r>
              <a:rPr lang="en-US" altLang="zh-CN" sz="1100" dirty="0" err="1">
                <a:solidFill>
                  <a:schemeClr val="tx1">
                    <a:lumMod val="50000"/>
                    <a:lumOff val="50000"/>
                  </a:schemeClr>
                </a:solidFill>
                <a:latin typeface="STHeiti Light" charset="-122"/>
                <a:ea typeface="STHeiti Light" charset="-122"/>
                <a:cs typeface="STHeiti Light" charset="-122"/>
              </a:rPr>
              <a:t>adipiscing</a:t>
            </a:r>
            <a:r>
              <a:rPr lang="en-US" altLang="zh-CN" sz="1100" dirty="0">
                <a:solidFill>
                  <a:schemeClr val="tx1">
                    <a:lumMod val="50000"/>
                    <a:lumOff val="50000"/>
                  </a:schemeClr>
                </a:solidFill>
                <a:latin typeface="STHeiti Light" charset="-122"/>
                <a:ea typeface="STHeiti Light" charset="-122"/>
                <a:cs typeface="STHeiti Light" charset="-122"/>
              </a:rPr>
              <a:t> </a:t>
            </a:r>
            <a:r>
              <a:rPr lang="en-US" altLang="zh-CN" sz="1100" dirty="0" err="1">
                <a:solidFill>
                  <a:schemeClr val="tx1">
                    <a:lumMod val="50000"/>
                    <a:lumOff val="50000"/>
                  </a:schemeClr>
                </a:solidFill>
                <a:latin typeface="STHeiti Light" charset="-122"/>
                <a:ea typeface="STHeiti Light" charset="-122"/>
                <a:cs typeface="STHeiti Light" charset="-122"/>
              </a:rPr>
              <a:t>elit</a:t>
            </a:r>
            <a:r>
              <a:rPr lang="en-US" altLang="zh-CN" sz="1100" dirty="0">
                <a:solidFill>
                  <a:schemeClr val="tx1">
                    <a:lumMod val="50000"/>
                    <a:lumOff val="50000"/>
                  </a:schemeClr>
                </a:solidFill>
                <a:latin typeface="STHeiti Light" charset="-122"/>
                <a:ea typeface="STHeiti Light" charset="-122"/>
                <a:cs typeface="STHeiti Light" charset="-122"/>
              </a:rPr>
              <a:t>. Maecenas Lorem ipsum dolor </a:t>
            </a:r>
          </a:p>
        </p:txBody>
      </p:sp>
      <p:sp>
        <p:nvSpPr>
          <p:cNvPr id="6" name="Rectangle 24">
            <a:extLst>
              <a:ext uri="{FF2B5EF4-FFF2-40B4-BE49-F238E27FC236}">
                <a16:creationId xmlns:a16="http://schemas.microsoft.com/office/drawing/2014/main" id="{C863BB89-372D-4EEB-B962-5C5295223CCE}"/>
              </a:ext>
            </a:extLst>
          </p:cNvPr>
          <p:cNvSpPr>
            <a:spLocks noChangeArrowheads="1"/>
          </p:cNvSpPr>
          <p:nvPr/>
        </p:nvSpPr>
        <p:spPr bwMode="auto">
          <a:xfrm>
            <a:off x="6452486" y="4040109"/>
            <a:ext cx="1780534" cy="275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600" b="1" dirty="0">
                <a:solidFill>
                  <a:schemeClr val="accent1"/>
                </a:solidFill>
                <a:latin typeface="微软雅黑" pitchFamily="34" charset="-122"/>
                <a:ea typeface="微软雅黑" pitchFamily="34" charset="-122"/>
              </a:rPr>
              <a:t>单击填加标题</a:t>
            </a:r>
            <a:endParaRPr lang="zh-CN" altLang="en-US" sz="1600" b="1" dirty="0">
              <a:solidFill>
                <a:schemeClr val="accent1"/>
              </a:solidFill>
            </a:endParaRPr>
          </a:p>
        </p:txBody>
      </p:sp>
    </p:spTree>
    <p:extLst>
      <p:ext uri="{BB962C8B-B14F-4D97-AF65-F5344CB8AC3E}">
        <p14:creationId xmlns:p14="http://schemas.microsoft.com/office/powerpoint/2010/main" val="1790414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grpSp>
        <p:nvGrpSpPr>
          <p:cNvPr id="2" name="8">
            <a:extLst>
              <a:ext uri="{FF2B5EF4-FFF2-40B4-BE49-F238E27FC236}">
                <a16:creationId xmlns:a16="http://schemas.microsoft.com/office/drawing/2014/main" id="{B30E2C65-6F94-4F44-905D-C752A75FE69D}"/>
              </a:ext>
            </a:extLst>
          </p:cNvPr>
          <p:cNvGrpSpPr/>
          <p:nvPr>
            <p:custDataLst>
              <p:tags r:id="rId1"/>
            </p:custDataLst>
          </p:nvPr>
        </p:nvGrpSpPr>
        <p:grpSpPr>
          <a:xfrm>
            <a:off x="1101988" y="3658167"/>
            <a:ext cx="4390689" cy="1960744"/>
            <a:chOff x="2091603" y="3621658"/>
            <a:chExt cx="4390689" cy="1960744"/>
          </a:xfrm>
        </p:grpSpPr>
        <p:sp>
          <p:nvSpPr>
            <p:cNvPr id="3" name="Freeform: Shape 18">
              <a:extLst>
                <a:ext uri="{FF2B5EF4-FFF2-40B4-BE49-F238E27FC236}">
                  <a16:creationId xmlns:a16="http://schemas.microsoft.com/office/drawing/2014/main" id="{D92B9F9F-85F1-4CB0-A773-16607F2B90FC}"/>
                </a:ext>
              </a:extLst>
            </p:cNvPr>
            <p:cNvSpPr/>
            <p:nvPr/>
          </p:nvSpPr>
          <p:spPr>
            <a:xfrm rot="10800000" flipH="1">
              <a:off x="5736734" y="4983187"/>
              <a:ext cx="745558" cy="599215"/>
            </a:xfrm>
            <a:custGeom>
              <a:avLst/>
              <a:gdLst/>
              <a:ahLst/>
              <a:cxnLst>
                <a:cxn ang="0">
                  <a:pos x="wd2" y="hd2"/>
                </a:cxn>
                <a:cxn ang="5400000">
                  <a:pos x="wd2" y="hd2"/>
                </a:cxn>
                <a:cxn ang="10800000">
                  <a:pos x="wd2" y="hd2"/>
                </a:cxn>
                <a:cxn ang="16200000">
                  <a:pos x="wd2" y="hd2"/>
                </a:cxn>
              </a:cxnLst>
              <a:rect l="0" t="0" r="r" b="b"/>
              <a:pathLst>
                <a:path w="21595" h="21600" extrusionOk="0">
                  <a:moveTo>
                    <a:pt x="35" y="64"/>
                  </a:moveTo>
                  <a:lnTo>
                    <a:pt x="17078" y="0"/>
                  </a:lnTo>
                  <a:lnTo>
                    <a:pt x="21595" y="10736"/>
                  </a:lnTo>
                  <a:lnTo>
                    <a:pt x="17232" y="21600"/>
                  </a:lnTo>
                  <a:lnTo>
                    <a:pt x="1" y="21408"/>
                  </a:lnTo>
                  <a:cubicBezTo>
                    <a:pt x="-5" y="14080"/>
                    <a:pt x="41" y="7392"/>
                    <a:pt x="35" y="64"/>
                  </a:cubicBezTo>
                  <a:close/>
                </a:path>
              </a:pathLst>
            </a:custGeom>
            <a:solidFill>
              <a:schemeClr val="accent1">
                <a:alpha val="85000"/>
              </a:schemeClr>
            </a:solidFill>
            <a:ln w="12700" cap="flat">
              <a:noFill/>
              <a:miter lim="400000"/>
            </a:ln>
            <a:effectLst/>
          </p:spPr>
          <p:txBody>
            <a:bodyPr anchor="ctr"/>
            <a:lstStyle/>
            <a:p>
              <a:pPr algn="ctr"/>
              <a:endParaRPr/>
            </a:p>
          </p:txBody>
        </p:sp>
        <p:sp>
          <p:nvSpPr>
            <p:cNvPr id="4" name="Rectangle 19">
              <a:extLst>
                <a:ext uri="{FF2B5EF4-FFF2-40B4-BE49-F238E27FC236}">
                  <a16:creationId xmlns:a16="http://schemas.microsoft.com/office/drawing/2014/main" id="{2B9086E9-25B5-4197-AFFB-4CB534DF5878}"/>
                </a:ext>
              </a:extLst>
            </p:cNvPr>
            <p:cNvSpPr/>
            <p:nvPr/>
          </p:nvSpPr>
          <p:spPr>
            <a:xfrm rot="10800000" flipH="1">
              <a:off x="2091788" y="3621658"/>
              <a:ext cx="3245231" cy="596851"/>
            </a:xfrm>
            <a:prstGeom prst="rect">
              <a:avLst/>
            </a:prstGeom>
            <a:solidFill>
              <a:schemeClr val="accent1">
                <a:alpha val="85000"/>
              </a:schemeClr>
            </a:solidFill>
            <a:ln w="12700" cap="flat">
              <a:noFill/>
              <a:miter lim="400000"/>
            </a:ln>
            <a:effectLst/>
          </p:spPr>
          <p:txBody>
            <a:bodyPr anchor="ctr"/>
            <a:lstStyle/>
            <a:p>
              <a:pPr algn="ctr"/>
              <a:endParaRPr/>
            </a:p>
          </p:txBody>
        </p:sp>
        <p:sp>
          <p:nvSpPr>
            <p:cNvPr id="5" name="Freeform: Shape 20">
              <a:extLst>
                <a:ext uri="{FF2B5EF4-FFF2-40B4-BE49-F238E27FC236}">
                  <a16:creationId xmlns:a16="http://schemas.microsoft.com/office/drawing/2014/main" id="{FBF04C8B-BC78-4A07-BFBE-F3DF6888A9C3}"/>
                </a:ext>
              </a:extLst>
            </p:cNvPr>
            <p:cNvSpPr/>
            <p:nvPr/>
          </p:nvSpPr>
          <p:spPr>
            <a:xfrm rot="10800000" flipH="1">
              <a:off x="2091603" y="3621658"/>
              <a:ext cx="3647994" cy="1960744"/>
            </a:xfrm>
            <a:custGeom>
              <a:avLst/>
              <a:gdLst/>
              <a:ahLst/>
              <a:cxnLst>
                <a:cxn ang="0">
                  <a:pos x="wd2" y="hd2"/>
                </a:cxn>
                <a:cxn ang="5400000">
                  <a:pos x="wd2" y="hd2"/>
                </a:cxn>
                <a:cxn ang="10800000">
                  <a:pos x="wd2" y="hd2"/>
                </a:cxn>
                <a:cxn ang="16200000">
                  <a:pos x="wd2" y="hd2"/>
                </a:cxn>
              </a:cxnLst>
              <a:rect l="0" t="0" r="r" b="b"/>
              <a:pathLst>
                <a:path w="21593" h="21600" extrusionOk="0">
                  <a:moveTo>
                    <a:pt x="2" y="21600"/>
                  </a:moveTo>
                  <a:cubicBezTo>
                    <a:pt x="-7" y="19411"/>
                    <a:pt x="12" y="17184"/>
                    <a:pt x="2" y="14995"/>
                  </a:cubicBezTo>
                  <a:lnTo>
                    <a:pt x="21593" y="0"/>
                  </a:lnTo>
                  <a:lnTo>
                    <a:pt x="21593" y="6530"/>
                  </a:lnTo>
                  <a:lnTo>
                    <a:pt x="2" y="21600"/>
                  </a:lnTo>
                  <a:close/>
                </a:path>
              </a:pathLst>
            </a:custGeom>
            <a:solidFill>
              <a:schemeClr val="accent1"/>
            </a:solidFill>
            <a:ln w="12700" cap="flat">
              <a:noFill/>
              <a:miter lim="400000"/>
            </a:ln>
            <a:effectLst/>
          </p:spPr>
          <p:txBody>
            <a:bodyPr anchor="ctr"/>
            <a:lstStyle/>
            <a:p>
              <a:pPr algn="ctr"/>
              <a:endParaRPr/>
            </a:p>
          </p:txBody>
        </p:sp>
        <p:sp>
          <p:nvSpPr>
            <p:cNvPr id="6" name="Freeform: Shape 21">
              <a:extLst>
                <a:ext uri="{FF2B5EF4-FFF2-40B4-BE49-F238E27FC236}">
                  <a16:creationId xmlns:a16="http://schemas.microsoft.com/office/drawing/2014/main" id="{8C87885E-A9E3-4976-8A33-ED6115A89E3F}"/>
                </a:ext>
              </a:extLst>
            </p:cNvPr>
            <p:cNvSpPr/>
            <p:nvPr/>
          </p:nvSpPr>
          <p:spPr>
            <a:xfrm rot="10800000" flipH="1">
              <a:off x="5964720" y="5181981"/>
              <a:ext cx="293117" cy="201625"/>
            </a:xfrm>
            <a:custGeom>
              <a:avLst/>
              <a:gdLst/>
              <a:ahLst/>
              <a:cxnLst>
                <a:cxn ang="0">
                  <a:pos x="wd2" y="hd2"/>
                </a:cxn>
                <a:cxn ang="5400000">
                  <a:pos x="wd2" y="hd2"/>
                </a:cxn>
                <a:cxn ang="10800000">
                  <a:pos x="wd2" y="hd2"/>
                </a:cxn>
                <a:cxn ang="16200000">
                  <a:pos x="wd2" y="hd2"/>
                </a:cxn>
              </a:cxnLst>
              <a:rect l="0" t="0" r="r" b="b"/>
              <a:pathLst>
                <a:path w="21600" h="21600" extrusionOk="0">
                  <a:moveTo>
                    <a:pt x="20249" y="18682"/>
                  </a:moveTo>
                  <a:lnTo>
                    <a:pt x="19575" y="18682"/>
                  </a:lnTo>
                  <a:lnTo>
                    <a:pt x="16874" y="14755"/>
                  </a:lnTo>
                  <a:lnTo>
                    <a:pt x="16874" y="14728"/>
                  </a:lnTo>
                  <a:lnTo>
                    <a:pt x="16199" y="13746"/>
                  </a:lnTo>
                  <a:lnTo>
                    <a:pt x="16199" y="7854"/>
                  </a:lnTo>
                  <a:lnTo>
                    <a:pt x="19575" y="2945"/>
                  </a:lnTo>
                  <a:lnTo>
                    <a:pt x="20249" y="2945"/>
                  </a:lnTo>
                  <a:cubicBezTo>
                    <a:pt x="20249" y="2945"/>
                    <a:pt x="20249" y="18682"/>
                    <a:pt x="20249" y="18682"/>
                  </a:cubicBezTo>
                  <a:close/>
                  <a:moveTo>
                    <a:pt x="2024" y="19637"/>
                  </a:moveTo>
                  <a:cubicBezTo>
                    <a:pt x="1651" y="19637"/>
                    <a:pt x="1349" y="19196"/>
                    <a:pt x="1349" y="18655"/>
                  </a:cubicBezTo>
                  <a:lnTo>
                    <a:pt x="1349" y="2945"/>
                  </a:lnTo>
                  <a:cubicBezTo>
                    <a:pt x="1349" y="2402"/>
                    <a:pt x="1651" y="1963"/>
                    <a:pt x="2024" y="1963"/>
                  </a:cubicBezTo>
                  <a:lnTo>
                    <a:pt x="14849" y="1963"/>
                  </a:lnTo>
                  <a:cubicBezTo>
                    <a:pt x="15221" y="1963"/>
                    <a:pt x="15524" y="2403"/>
                    <a:pt x="15524" y="2945"/>
                  </a:cubicBezTo>
                  <a:lnTo>
                    <a:pt x="15524" y="18655"/>
                  </a:lnTo>
                  <a:cubicBezTo>
                    <a:pt x="15524" y="19196"/>
                    <a:pt x="15221" y="19637"/>
                    <a:pt x="14849" y="19637"/>
                  </a:cubicBezTo>
                  <a:cubicBezTo>
                    <a:pt x="14849" y="19637"/>
                    <a:pt x="2024" y="19637"/>
                    <a:pt x="2024" y="19637"/>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18655"/>
                  </a:lnTo>
                  <a:cubicBezTo>
                    <a:pt x="0" y="20282"/>
                    <a:pt x="905" y="21600"/>
                    <a:pt x="2024" y="21600"/>
                  </a:cubicBezTo>
                  <a:lnTo>
                    <a:pt x="14849" y="21600"/>
                  </a:lnTo>
                  <a:cubicBezTo>
                    <a:pt x="15967" y="21600"/>
                    <a:pt x="16874" y="20282"/>
                    <a:pt x="16874" y="18655"/>
                  </a:cubicBezTo>
                  <a:lnTo>
                    <a:pt x="16874" y="17457"/>
                  </a:lnTo>
                  <a:lnTo>
                    <a:pt x="18703" y="20080"/>
                  </a:lnTo>
                  <a:cubicBezTo>
                    <a:pt x="18956" y="20443"/>
                    <a:pt x="19296" y="20646"/>
                    <a:pt x="19651" y="20646"/>
                  </a:cubicBezTo>
                  <a:lnTo>
                    <a:pt x="20249" y="20646"/>
                  </a:lnTo>
                  <a:cubicBezTo>
                    <a:pt x="20994" y="20646"/>
                    <a:pt x="21600" y="19766"/>
                    <a:pt x="21600" y="18682"/>
                  </a:cubicBezTo>
                  <a:lnTo>
                    <a:pt x="21600" y="2945"/>
                  </a:lnTo>
                  <a:cubicBezTo>
                    <a:pt x="21600" y="1860"/>
                    <a:pt x="20994" y="981"/>
                    <a:pt x="20249" y="981"/>
                  </a:cubicBezTo>
                </a:path>
              </a:pathLst>
            </a:custGeom>
            <a:solidFill>
              <a:srgbClr val="FFFFFF"/>
            </a:solidFill>
            <a:ln w="12700" cap="flat">
              <a:noFill/>
              <a:miter lim="400000"/>
            </a:ln>
            <a:effectLst/>
          </p:spPr>
          <p:txBody>
            <a:bodyPr anchor="ctr"/>
            <a:lstStyle/>
            <a:p>
              <a:pPr algn="ctr"/>
              <a:endParaRPr/>
            </a:p>
          </p:txBody>
        </p:sp>
      </p:grpSp>
      <p:grpSp>
        <p:nvGrpSpPr>
          <p:cNvPr id="7" name="7">
            <a:extLst>
              <a:ext uri="{FF2B5EF4-FFF2-40B4-BE49-F238E27FC236}">
                <a16:creationId xmlns:a16="http://schemas.microsoft.com/office/drawing/2014/main" id="{15E17325-7E0C-45DB-A38E-D76D5B1A205D}"/>
              </a:ext>
            </a:extLst>
          </p:cNvPr>
          <p:cNvGrpSpPr/>
          <p:nvPr>
            <p:custDataLst>
              <p:tags r:id="rId2"/>
            </p:custDataLst>
          </p:nvPr>
        </p:nvGrpSpPr>
        <p:grpSpPr>
          <a:xfrm>
            <a:off x="1913775" y="3076026"/>
            <a:ext cx="3578902" cy="1652928"/>
            <a:chOff x="2903390" y="3039517"/>
            <a:chExt cx="3578902" cy="1652928"/>
          </a:xfrm>
        </p:grpSpPr>
        <p:sp>
          <p:nvSpPr>
            <p:cNvPr id="8" name="Freeform: Shape 14">
              <a:extLst>
                <a:ext uri="{FF2B5EF4-FFF2-40B4-BE49-F238E27FC236}">
                  <a16:creationId xmlns:a16="http://schemas.microsoft.com/office/drawing/2014/main" id="{4B2A556C-656A-4E37-81D6-0FEAD9566143}"/>
                </a:ext>
              </a:extLst>
            </p:cNvPr>
            <p:cNvSpPr/>
            <p:nvPr/>
          </p:nvSpPr>
          <p:spPr>
            <a:xfrm rot="10800000" flipH="1">
              <a:off x="5736732" y="4091968"/>
              <a:ext cx="745560" cy="599216"/>
            </a:xfrm>
            <a:custGeom>
              <a:avLst/>
              <a:gdLst/>
              <a:ahLst/>
              <a:cxnLst>
                <a:cxn ang="0">
                  <a:pos x="wd2" y="hd2"/>
                </a:cxn>
                <a:cxn ang="5400000">
                  <a:pos x="wd2" y="hd2"/>
                </a:cxn>
                <a:cxn ang="10800000">
                  <a:pos x="wd2" y="hd2"/>
                </a:cxn>
                <a:cxn ang="16200000">
                  <a:pos x="wd2" y="hd2"/>
                </a:cxn>
              </a:cxnLst>
              <a:rect l="0" t="0" r="r" b="b"/>
              <a:pathLst>
                <a:path w="21595" h="21600" extrusionOk="0">
                  <a:moveTo>
                    <a:pt x="35" y="64"/>
                  </a:moveTo>
                  <a:lnTo>
                    <a:pt x="17078" y="0"/>
                  </a:lnTo>
                  <a:lnTo>
                    <a:pt x="21595" y="10736"/>
                  </a:lnTo>
                  <a:lnTo>
                    <a:pt x="17232" y="21600"/>
                  </a:lnTo>
                  <a:lnTo>
                    <a:pt x="1" y="21408"/>
                  </a:lnTo>
                  <a:cubicBezTo>
                    <a:pt x="-5" y="14080"/>
                    <a:pt x="41" y="7392"/>
                    <a:pt x="35" y="64"/>
                  </a:cubicBezTo>
                  <a:close/>
                </a:path>
              </a:pathLst>
            </a:custGeom>
            <a:solidFill>
              <a:schemeClr val="accent2">
                <a:alpha val="85000"/>
              </a:schemeClr>
            </a:solidFill>
            <a:ln w="12700" cap="flat">
              <a:noFill/>
              <a:miter lim="400000"/>
            </a:ln>
            <a:effectLst/>
          </p:spPr>
          <p:txBody>
            <a:bodyPr anchor="ctr"/>
            <a:lstStyle/>
            <a:p>
              <a:pPr algn="ctr"/>
              <a:endParaRPr/>
            </a:p>
          </p:txBody>
        </p:sp>
        <p:sp>
          <p:nvSpPr>
            <p:cNvPr id="9" name="Freeform: Shape 15">
              <a:extLst>
                <a:ext uri="{FF2B5EF4-FFF2-40B4-BE49-F238E27FC236}">
                  <a16:creationId xmlns:a16="http://schemas.microsoft.com/office/drawing/2014/main" id="{8A92D9D3-E384-4535-AB07-EE784D439842}"/>
                </a:ext>
              </a:extLst>
            </p:cNvPr>
            <p:cNvSpPr/>
            <p:nvPr/>
          </p:nvSpPr>
          <p:spPr>
            <a:xfrm rot="10800000" flipH="1">
              <a:off x="2903491" y="3039517"/>
              <a:ext cx="2433526" cy="595142"/>
            </a:xfrm>
            <a:custGeom>
              <a:avLst/>
              <a:gdLst/>
              <a:ahLst/>
              <a:cxnLst>
                <a:cxn ang="0">
                  <a:pos x="wd2" y="hd2"/>
                </a:cxn>
                <a:cxn ang="5400000">
                  <a:pos x="wd2" y="hd2"/>
                </a:cxn>
                <a:cxn ang="10800000">
                  <a:pos x="wd2" y="hd2"/>
                </a:cxn>
                <a:cxn ang="16200000">
                  <a:pos x="wd2" y="hd2"/>
                </a:cxn>
              </a:cxnLst>
              <a:rect l="0" t="0" r="r" b="b"/>
              <a:pathLst>
                <a:path w="21600" h="21600" extrusionOk="0">
                  <a:moveTo>
                    <a:pt x="21" y="21466"/>
                  </a:moveTo>
                  <a:cubicBezTo>
                    <a:pt x="14" y="14311"/>
                    <a:pt x="7" y="7155"/>
                    <a:pt x="0" y="0"/>
                  </a:cubicBezTo>
                  <a:lnTo>
                    <a:pt x="21600" y="64"/>
                  </a:lnTo>
                  <a:lnTo>
                    <a:pt x="21600" y="21600"/>
                  </a:lnTo>
                  <a:lnTo>
                    <a:pt x="21" y="21466"/>
                  </a:lnTo>
                  <a:close/>
                </a:path>
              </a:pathLst>
            </a:custGeom>
            <a:solidFill>
              <a:schemeClr val="accent2">
                <a:alpha val="85000"/>
              </a:schemeClr>
            </a:solidFill>
            <a:ln w="12700" cap="flat">
              <a:noFill/>
              <a:miter lim="400000"/>
            </a:ln>
            <a:effectLst/>
          </p:spPr>
          <p:txBody>
            <a:bodyPr anchor="ctr"/>
            <a:lstStyle/>
            <a:p>
              <a:pPr algn="ctr"/>
              <a:endParaRPr/>
            </a:p>
          </p:txBody>
        </p:sp>
        <p:sp>
          <p:nvSpPr>
            <p:cNvPr id="10" name="Freeform: Shape 16">
              <a:extLst>
                <a:ext uri="{FF2B5EF4-FFF2-40B4-BE49-F238E27FC236}">
                  <a16:creationId xmlns:a16="http://schemas.microsoft.com/office/drawing/2014/main" id="{809F8275-3B5F-4583-8EF0-26B20D28FF8D}"/>
                </a:ext>
              </a:extLst>
            </p:cNvPr>
            <p:cNvSpPr/>
            <p:nvPr/>
          </p:nvSpPr>
          <p:spPr>
            <a:xfrm rot="10800000" flipH="1">
              <a:off x="2903390" y="3040171"/>
              <a:ext cx="2836207" cy="1652274"/>
            </a:xfrm>
            <a:custGeom>
              <a:avLst/>
              <a:gdLst/>
              <a:ahLst/>
              <a:cxnLst>
                <a:cxn ang="0">
                  <a:pos x="wd2" y="hd2"/>
                </a:cxn>
                <a:cxn ang="5400000">
                  <a:pos x="wd2" y="hd2"/>
                </a:cxn>
                <a:cxn ang="10800000">
                  <a:pos x="wd2" y="hd2"/>
                </a:cxn>
                <a:cxn ang="16200000">
                  <a:pos x="wd2" y="hd2"/>
                </a:cxn>
              </a:cxnLst>
              <a:rect l="0" t="0" r="r" b="b"/>
              <a:pathLst>
                <a:path w="21600" h="21600" extrusionOk="0">
                  <a:moveTo>
                    <a:pt x="18" y="21600"/>
                  </a:moveTo>
                  <a:lnTo>
                    <a:pt x="0" y="13814"/>
                  </a:lnTo>
                  <a:lnTo>
                    <a:pt x="21600" y="0"/>
                  </a:lnTo>
                  <a:lnTo>
                    <a:pt x="21600" y="7750"/>
                  </a:lnTo>
                  <a:lnTo>
                    <a:pt x="18" y="21600"/>
                  </a:lnTo>
                  <a:close/>
                </a:path>
              </a:pathLst>
            </a:custGeom>
            <a:solidFill>
              <a:schemeClr val="accent2"/>
            </a:solidFill>
            <a:ln w="12700" cap="flat">
              <a:noFill/>
              <a:miter lim="400000"/>
            </a:ln>
            <a:effectLst/>
          </p:spPr>
          <p:txBody>
            <a:bodyPr anchor="ctr"/>
            <a:lstStyle/>
            <a:p>
              <a:pPr algn="ctr"/>
              <a:endParaRPr/>
            </a:p>
          </p:txBody>
        </p:sp>
        <p:sp>
          <p:nvSpPr>
            <p:cNvPr id="11" name="Freeform: Shape 17">
              <a:extLst>
                <a:ext uri="{FF2B5EF4-FFF2-40B4-BE49-F238E27FC236}">
                  <a16:creationId xmlns:a16="http://schemas.microsoft.com/office/drawing/2014/main" id="{CD1C2502-43EF-4516-B864-B4CE55491532}"/>
                </a:ext>
              </a:extLst>
            </p:cNvPr>
            <p:cNvSpPr/>
            <p:nvPr/>
          </p:nvSpPr>
          <p:spPr>
            <a:xfrm>
              <a:off x="5983377" y="4252892"/>
              <a:ext cx="248713" cy="279887"/>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rgbClr val="FFFFFF"/>
            </a:solidFill>
            <a:ln w="12700" cap="flat">
              <a:noFill/>
              <a:miter lim="400000"/>
            </a:ln>
            <a:effectLst/>
          </p:spPr>
          <p:txBody>
            <a:bodyPr anchor="ctr"/>
            <a:lstStyle/>
            <a:p>
              <a:pPr algn="ctr"/>
              <a:endParaRPr/>
            </a:p>
          </p:txBody>
        </p:sp>
      </p:grpSp>
      <p:grpSp>
        <p:nvGrpSpPr>
          <p:cNvPr id="12" name="6">
            <a:extLst>
              <a:ext uri="{FF2B5EF4-FFF2-40B4-BE49-F238E27FC236}">
                <a16:creationId xmlns:a16="http://schemas.microsoft.com/office/drawing/2014/main" id="{E73D2B83-C64A-47F2-8B4A-6DF488BFF751}"/>
              </a:ext>
            </a:extLst>
          </p:cNvPr>
          <p:cNvGrpSpPr/>
          <p:nvPr>
            <p:custDataLst>
              <p:tags r:id="rId3"/>
            </p:custDataLst>
          </p:nvPr>
        </p:nvGrpSpPr>
        <p:grpSpPr>
          <a:xfrm>
            <a:off x="2719139" y="2475102"/>
            <a:ext cx="2773538" cy="1353257"/>
            <a:chOff x="3708754" y="2438593"/>
            <a:chExt cx="2773538" cy="1353257"/>
          </a:xfrm>
        </p:grpSpPr>
        <p:sp>
          <p:nvSpPr>
            <p:cNvPr id="13" name="Freeform: Shape 10">
              <a:extLst>
                <a:ext uri="{FF2B5EF4-FFF2-40B4-BE49-F238E27FC236}">
                  <a16:creationId xmlns:a16="http://schemas.microsoft.com/office/drawing/2014/main" id="{621CC416-8320-40FB-AD72-2CCB5D8C7675}"/>
                </a:ext>
              </a:extLst>
            </p:cNvPr>
            <p:cNvSpPr/>
            <p:nvPr/>
          </p:nvSpPr>
          <p:spPr>
            <a:xfrm rot="10800000" flipH="1">
              <a:off x="5736732" y="3192634"/>
              <a:ext cx="745560" cy="599216"/>
            </a:xfrm>
            <a:custGeom>
              <a:avLst/>
              <a:gdLst/>
              <a:ahLst/>
              <a:cxnLst>
                <a:cxn ang="0">
                  <a:pos x="wd2" y="hd2"/>
                </a:cxn>
                <a:cxn ang="5400000">
                  <a:pos x="wd2" y="hd2"/>
                </a:cxn>
                <a:cxn ang="10800000">
                  <a:pos x="wd2" y="hd2"/>
                </a:cxn>
                <a:cxn ang="16200000">
                  <a:pos x="wd2" y="hd2"/>
                </a:cxn>
              </a:cxnLst>
              <a:rect l="0" t="0" r="r" b="b"/>
              <a:pathLst>
                <a:path w="21595" h="21600" extrusionOk="0">
                  <a:moveTo>
                    <a:pt x="35" y="64"/>
                  </a:moveTo>
                  <a:lnTo>
                    <a:pt x="17078" y="0"/>
                  </a:lnTo>
                  <a:lnTo>
                    <a:pt x="21595" y="10736"/>
                  </a:lnTo>
                  <a:lnTo>
                    <a:pt x="17232" y="21600"/>
                  </a:lnTo>
                  <a:lnTo>
                    <a:pt x="1" y="21408"/>
                  </a:lnTo>
                  <a:cubicBezTo>
                    <a:pt x="-5" y="14080"/>
                    <a:pt x="41" y="7392"/>
                    <a:pt x="35" y="64"/>
                  </a:cubicBezTo>
                  <a:close/>
                </a:path>
              </a:pathLst>
            </a:custGeom>
            <a:solidFill>
              <a:schemeClr val="accent3">
                <a:alpha val="85000"/>
              </a:schemeClr>
            </a:solidFill>
            <a:ln w="12700" cap="flat">
              <a:noFill/>
              <a:miter lim="400000"/>
            </a:ln>
            <a:effectLst/>
          </p:spPr>
          <p:txBody>
            <a:bodyPr anchor="ctr"/>
            <a:lstStyle/>
            <a:p>
              <a:pPr algn="ctr"/>
              <a:endParaRPr/>
            </a:p>
          </p:txBody>
        </p:sp>
        <p:sp>
          <p:nvSpPr>
            <p:cNvPr id="14" name="Freeform: Shape 11">
              <a:extLst>
                <a:ext uri="{FF2B5EF4-FFF2-40B4-BE49-F238E27FC236}">
                  <a16:creationId xmlns:a16="http://schemas.microsoft.com/office/drawing/2014/main" id="{62F1B291-9CCC-4D22-A6C5-D292AC14F681}"/>
                </a:ext>
              </a:extLst>
            </p:cNvPr>
            <p:cNvSpPr/>
            <p:nvPr/>
          </p:nvSpPr>
          <p:spPr>
            <a:xfrm rot="10800000" flipH="1">
              <a:off x="3710441" y="2438593"/>
              <a:ext cx="1626578" cy="598033"/>
            </a:xfrm>
            <a:custGeom>
              <a:avLst/>
              <a:gdLst/>
              <a:ahLst/>
              <a:cxnLst>
                <a:cxn ang="0">
                  <a:pos x="wd2" y="hd2"/>
                </a:cxn>
                <a:cxn ang="5400000">
                  <a:pos x="wd2" y="hd2"/>
                </a:cxn>
                <a:cxn ang="10800000">
                  <a:pos x="wd2" y="hd2"/>
                </a:cxn>
                <a:cxn ang="16200000">
                  <a:pos x="wd2" y="hd2"/>
                </a:cxn>
              </a:cxnLst>
              <a:rect l="0" t="0" r="r" b="b"/>
              <a:pathLst>
                <a:path w="21600" h="21600" extrusionOk="0">
                  <a:moveTo>
                    <a:pt x="0" y="21524"/>
                  </a:moveTo>
                  <a:lnTo>
                    <a:pt x="0" y="0"/>
                  </a:lnTo>
                  <a:lnTo>
                    <a:pt x="21600" y="6"/>
                  </a:lnTo>
                  <a:lnTo>
                    <a:pt x="21600" y="21600"/>
                  </a:lnTo>
                  <a:lnTo>
                    <a:pt x="0" y="21524"/>
                  </a:lnTo>
                  <a:close/>
                </a:path>
              </a:pathLst>
            </a:custGeom>
            <a:solidFill>
              <a:schemeClr val="accent3">
                <a:alpha val="85000"/>
              </a:schemeClr>
            </a:solidFill>
            <a:ln w="12700" cap="flat">
              <a:noFill/>
              <a:miter lim="400000"/>
            </a:ln>
            <a:effectLst/>
          </p:spPr>
          <p:txBody>
            <a:bodyPr anchor="ctr"/>
            <a:lstStyle/>
            <a:p>
              <a:pPr algn="ctr"/>
              <a:endParaRPr/>
            </a:p>
          </p:txBody>
        </p:sp>
        <p:sp>
          <p:nvSpPr>
            <p:cNvPr id="15" name="Freeform: Shape 12">
              <a:extLst>
                <a:ext uri="{FF2B5EF4-FFF2-40B4-BE49-F238E27FC236}">
                  <a16:creationId xmlns:a16="http://schemas.microsoft.com/office/drawing/2014/main" id="{812FFA4A-D4AA-4249-A0B5-0C85905D5C38}"/>
                </a:ext>
              </a:extLst>
            </p:cNvPr>
            <p:cNvSpPr/>
            <p:nvPr/>
          </p:nvSpPr>
          <p:spPr>
            <a:xfrm rot="10800000" flipH="1">
              <a:off x="3708754" y="2440956"/>
              <a:ext cx="2030845" cy="1350894"/>
            </a:xfrm>
            <a:custGeom>
              <a:avLst/>
              <a:gdLst/>
              <a:ahLst/>
              <a:cxnLst>
                <a:cxn ang="0">
                  <a:pos x="wd2" y="hd2"/>
                </a:cxn>
                <a:cxn ang="5400000">
                  <a:pos x="wd2" y="hd2"/>
                </a:cxn>
                <a:cxn ang="10800000">
                  <a:pos x="wd2" y="hd2"/>
                </a:cxn>
                <a:cxn ang="16200000">
                  <a:pos x="wd2" y="hd2"/>
                </a:cxn>
              </a:cxnLst>
              <a:rect l="0" t="0" r="r" b="b"/>
              <a:pathLst>
                <a:path w="21600" h="21600" extrusionOk="0">
                  <a:moveTo>
                    <a:pt x="25" y="21600"/>
                  </a:moveTo>
                  <a:cubicBezTo>
                    <a:pt x="17" y="18425"/>
                    <a:pt x="8" y="15250"/>
                    <a:pt x="0" y="12076"/>
                  </a:cubicBezTo>
                  <a:lnTo>
                    <a:pt x="21600" y="0"/>
                  </a:lnTo>
                  <a:lnTo>
                    <a:pt x="21600" y="9481"/>
                  </a:lnTo>
                  <a:lnTo>
                    <a:pt x="25" y="21600"/>
                  </a:lnTo>
                  <a:close/>
                </a:path>
              </a:pathLst>
            </a:custGeom>
            <a:solidFill>
              <a:schemeClr val="accent3"/>
            </a:solidFill>
            <a:ln w="12700" cap="flat">
              <a:noFill/>
              <a:miter lim="400000"/>
            </a:ln>
            <a:effectLst/>
          </p:spPr>
          <p:txBody>
            <a:bodyPr anchor="ctr"/>
            <a:lstStyle/>
            <a:p>
              <a:pPr algn="ctr"/>
              <a:endParaRPr/>
            </a:p>
          </p:txBody>
        </p:sp>
        <p:sp>
          <p:nvSpPr>
            <p:cNvPr id="16" name="Freeform: Shape 13">
              <a:extLst>
                <a:ext uri="{FF2B5EF4-FFF2-40B4-BE49-F238E27FC236}">
                  <a16:creationId xmlns:a16="http://schemas.microsoft.com/office/drawing/2014/main" id="{8A9644B2-2C5C-4F5D-9AF9-65D222CB3CBA}"/>
                </a:ext>
              </a:extLst>
            </p:cNvPr>
            <p:cNvSpPr/>
            <p:nvPr/>
          </p:nvSpPr>
          <p:spPr>
            <a:xfrm>
              <a:off x="6000758" y="3379669"/>
              <a:ext cx="213955" cy="225138"/>
            </a:xfrm>
            <a:custGeom>
              <a:avLst/>
              <a:gdLst/>
              <a:ahLst/>
              <a:cxnLst>
                <a:cxn ang="0">
                  <a:pos x="wd2" y="hd2"/>
                </a:cxn>
                <a:cxn ang="5400000">
                  <a:pos x="wd2" y="hd2"/>
                </a:cxn>
                <a:cxn ang="10800000">
                  <a:pos x="wd2" y="hd2"/>
                </a:cxn>
                <a:cxn ang="16200000">
                  <a:pos x="wd2" y="hd2"/>
                </a:cxn>
              </a:cxnLst>
              <a:rect l="0" t="0" r="r" b="b"/>
              <a:pathLst>
                <a:path w="20689" h="21368" extrusionOk="0">
                  <a:moveTo>
                    <a:pt x="5399" y="21368"/>
                  </a:moveTo>
                  <a:cubicBezTo>
                    <a:pt x="3945" y="21368"/>
                    <a:pt x="2583" y="20762"/>
                    <a:pt x="1600" y="19797"/>
                  </a:cubicBezTo>
                  <a:cubicBezTo>
                    <a:pt x="-305" y="17927"/>
                    <a:pt x="-835" y="14662"/>
                    <a:pt x="1835" y="12041"/>
                  </a:cubicBezTo>
                  <a:cubicBezTo>
                    <a:pt x="3400" y="10504"/>
                    <a:pt x="9667" y="4352"/>
                    <a:pt x="12796" y="1280"/>
                  </a:cubicBezTo>
                  <a:cubicBezTo>
                    <a:pt x="13906" y="189"/>
                    <a:pt x="15321" y="-232"/>
                    <a:pt x="16674" y="124"/>
                  </a:cubicBezTo>
                  <a:cubicBezTo>
                    <a:pt x="18004" y="474"/>
                    <a:pt x="19093" y="1543"/>
                    <a:pt x="19449" y="2848"/>
                  </a:cubicBezTo>
                  <a:cubicBezTo>
                    <a:pt x="19811" y="4177"/>
                    <a:pt x="19382" y="5565"/>
                    <a:pt x="18273" y="6655"/>
                  </a:cubicBezTo>
                  <a:lnTo>
                    <a:pt x="7790" y="16946"/>
                  </a:lnTo>
                  <a:cubicBezTo>
                    <a:pt x="7191" y="17534"/>
                    <a:pt x="6516" y="17881"/>
                    <a:pt x="5836" y="17952"/>
                  </a:cubicBezTo>
                  <a:cubicBezTo>
                    <a:pt x="5163" y="18021"/>
                    <a:pt x="4520" y="17809"/>
                    <a:pt x="4071" y="17367"/>
                  </a:cubicBezTo>
                  <a:cubicBezTo>
                    <a:pt x="3256" y="16567"/>
                    <a:pt x="3140" y="15061"/>
                    <a:pt x="4495" y="13731"/>
                  </a:cubicBezTo>
                  <a:lnTo>
                    <a:pt x="11857" y="6502"/>
                  </a:lnTo>
                  <a:cubicBezTo>
                    <a:pt x="12160" y="6205"/>
                    <a:pt x="12650" y="6205"/>
                    <a:pt x="12952" y="6502"/>
                  </a:cubicBezTo>
                  <a:cubicBezTo>
                    <a:pt x="13255" y="6799"/>
                    <a:pt x="13255" y="7280"/>
                    <a:pt x="12952" y="7577"/>
                  </a:cubicBezTo>
                  <a:lnTo>
                    <a:pt x="5590" y="14806"/>
                  </a:lnTo>
                  <a:cubicBezTo>
                    <a:pt x="4953" y="15430"/>
                    <a:pt x="4896" y="16026"/>
                    <a:pt x="5166" y="16292"/>
                  </a:cubicBezTo>
                  <a:cubicBezTo>
                    <a:pt x="5285" y="16410"/>
                    <a:pt x="5465" y="16462"/>
                    <a:pt x="5672" y="16440"/>
                  </a:cubicBezTo>
                  <a:cubicBezTo>
                    <a:pt x="5992" y="16407"/>
                    <a:pt x="6354" y="16205"/>
                    <a:pt x="6695" y="15871"/>
                  </a:cubicBezTo>
                  <a:lnTo>
                    <a:pt x="17178" y="5580"/>
                  </a:lnTo>
                  <a:cubicBezTo>
                    <a:pt x="17896" y="4874"/>
                    <a:pt x="18171" y="4044"/>
                    <a:pt x="17953" y="3241"/>
                  </a:cubicBezTo>
                  <a:cubicBezTo>
                    <a:pt x="17737" y="2452"/>
                    <a:pt x="17078" y="1805"/>
                    <a:pt x="16273" y="1593"/>
                  </a:cubicBezTo>
                  <a:cubicBezTo>
                    <a:pt x="15457" y="1378"/>
                    <a:pt x="14611" y="1649"/>
                    <a:pt x="13891" y="2355"/>
                  </a:cubicBezTo>
                  <a:cubicBezTo>
                    <a:pt x="10762" y="5427"/>
                    <a:pt x="4495" y="11580"/>
                    <a:pt x="2930" y="13116"/>
                  </a:cubicBezTo>
                  <a:cubicBezTo>
                    <a:pt x="887" y="15121"/>
                    <a:pt x="1378" y="17428"/>
                    <a:pt x="2695" y="18722"/>
                  </a:cubicBezTo>
                  <a:cubicBezTo>
                    <a:pt x="4014" y="20016"/>
                    <a:pt x="6364" y="20496"/>
                    <a:pt x="8406" y="18492"/>
                  </a:cubicBezTo>
                  <a:lnTo>
                    <a:pt x="19368" y="7730"/>
                  </a:lnTo>
                  <a:cubicBezTo>
                    <a:pt x="19670" y="7434"/>
                    <a:pt x="20160" y="7434"/>
                    <a:pt x="20463" y="7730"/>
                  </a:cubicBezTo>
                  <a:cubicBezTo>
                    <a:pt x="20765" y="8027"/>
                    <a:pt x="20765" y="8509"/>
                    <a:pt x="20463" y="8805"/>
                  </a:cubicBezTo>
                  <a:lnTo>
                    <a:pt x="9501" y="19567"/>
                  </a:lnTo>
                  <a:cubicBezTo>
                    <a:pt x="8209" y="20836"/>
                    <a:pt x="6763" y="21368"/>
                    <a:pt x="5399" y="21368"/>
                  </a:cubicBezTo>
                  <a:close/>
                </a:path>
              </a:pathLst>
            </a:custGeom>
            <a:solidFill>
              <a:srgbClr val="FFFFFF"/>
            </a:solidFill>
            <a:ln w="12700" cap="flat">
              <a:noFill/>
              <a:miter lim="400000"/>
            </a:ln>
            <a:effectLst/>
          </p:spPr>
          <p:txBody>
            <a:bodyPr anchor="ctr"/>
            <a:lstStyle/>
            <a:p>
              <a:pPr algn="ctr"/>
              <a:endParaRPr/>
            </a:p>
          </p:txBody>
        </p:sp>
      </p:grpSp>
      <p:grpSp>
        <p:nvGrpSpPr>
          <p:cNvPr id="17" name="5">
            <a:extLst>
              <a:ext uri="{FF2B5EF4-FFF2-40B4-BE49-F238E27FC236}">
                <a16:creationId xmlns:a16="http://schemas.microsoft.com/office/drawing/2014/main" id="{6F5E8E09-B30B-4E73-89CA-6DE97B678B0B}"/>
              </a:ext>
            </a:extLst>
          </p:cNvPr>
          <p:cNvGrpSpPr/>
          <p:nvPr>
            <p:custDataLst>
              <p:tags r:id="rId4"/>
            </p:custDataLst>
          </p:nvPr>
        </p:nvGrpSpPr>
        <p:grpSpPr>
          <a:xfrm>
            <a:off x="3529357" y="1878265"/>
            <a:ext cx="1963320" cy="1045968"/>
            <a:chOff x="4518972" y="1841756"/>
            <a:chExt cx="1963320" cy="1045968"/>
          </a:xfrm>
        </p:grpSpPr>
        <p:sp>
          <p:nvSpPr>
            <p:cNvPr id="18" name="Freeform: Shape 6">
              <a:extLst>
                <a:ext uri="{FF2B5EF4-FFF2-40B4-BE49-F238E27FC236}">
                  <a16:creationId xmlns:a16="http://schemas.microsoft.com/office/drawing/2014/main" id="{6014D0CC-A3DF-4E3B-9C7A-D864DEC5C257}"/>
                </a:ext>
              </a:extLst>
            </p:cNvPr>
            <p:cNvSpPr/>
            <p:nvPr/>
          </p:nvSpPr>
          <p:spPr>
            <a:xfrm rot="10800000" flipH="1">
              <a:off x="5736732" y="2288508"/>
              <a:ext cx="745560" cy="599216"/>
            </a:xfrm>
            <a:custGeom>
              <a:avLst/>
              <a:gdLst/>
              <a:ahLst/>
              <a:cxnLst>
                <a:cxn ang="0">
                  <a:pos x="wd2" y="hd2"/>
                </a:cxn>
                <a:cxn ang="5400000">
                  <a:pos x="wd2" y="hd2"/>
                </a:cxn>
                <a:cxn ang="10800000">
                  <a:pos x="wd2" y="hd2"/>
                </a:cxn>
                <a:cxn ang="16200000">
                  <a:pos x="wd2" y="hd2"/>
                </a:cxn>
              </a:cxnLst>
              <a:rect l="0" t="0" r="r" b="b"/>
              <a:pathLst>
                <a:path w="21595" h="21600" extrusionOk="0">
                  <a:moveTo>
                    <a:pt x="35" y="64"/>
                  </a:moveTo>
                  <a:lnTo>
                    <a:pt x="17078" y="0"/>
                  </a:lnTo>
                  <a:lnTo>
                    <a:pt x="21595" y="10736"/>
                  </a:lnTo>
                  <a:lnTo>
                    <a:pt x="17232" y="21600"/>
                  </a:lnTo>
                  <a:lnTo>
                    <a:pt x="1" y="21408"/>
                  </a:lnTo>
                  <a:cubicBezTo>
                    <a:pt x="-5" y="14080"/>
                    <a:pt x="41" y="7392"/>
                    <a:pt x="35" y="64"/>
                  </a:cubicBezTo>
                  <a:close/>
                </a:path>
              </a:pathLst>
            </a:custGeom>
            <a:solidFill>
              <a:schemeClr val="accent4">
                <a:alpha val="85000"/>
              </a:schemeClr>
            </a:solidFill>
            <a:ln w="12700" cap="flat">
              <a:noFill/>
              <a:miter lim="400000"/>
            </a:ln>
            <a:effectLst/>
          </p:spPr>
          <p:txBody>
            <a:bodyPr anchor="ctr"/>
            <a:lstStyle/>
            <a:p>
              <a:pPr algn="ctr"/>
              <a:endParaRPr/>
            </a:p>
          </p:txBody>
        </p:sp>
        <p:sp>
          <p:nvSpPr>
            <p:cNvPr id="19" name="Freeform: Shape 7">
              <a:extLst>
                <a:ext uri="{FF2B5EF4-FFF2-40B4-BE49-F238E27FC236}">
                  <a16:creationId xmlns:a16="http://schemas.microsoft.com/office/drawing/2014/main" id="{D26FD122-87A5-4695-A98E-1EF3445AB462}"/>
                </a:ext>
              </a:extLst>
            </p:cNvPr>
            <p:cNvSpPr/>
            <p:nvPr/>
          </p:nvSpPr>
          <p:spPr>
            <a:xfrm rot="10800000" flipH="1">
              <a:off x="4518972" y="1841756"/>
              <a:ext cx="818046" cy="578053"/>
            </a:xfrm>
            <a:custGeom>
              <a:avLst/>
              <a:gdLst/>
              <a:ahLst/>
              <a:cxnLst>
                <a:cxn ang="0">
                  <a:pos x="wd2" y="hd2"/>
                </a:cxn>
                <a:cxn ang="5400000">
                  <a:pos x="wd2" y="hd2"/>
                </a:cxn>
                <a:cxn ang="10800000">
                  <a:pos x="wd2" y="hd2"/>
                </a:cxn>
                <a:cxn ang="16200000">
                  <a:pos x="wd2" y="hd2"/>
                </a:cxn>
              </a:cxnLst>
              <a:rect l="0" t="0" r="r" b="b"/>
              <a:pathLst>
                <a:path w="21600" h="21600" extrusionOk="0">
                  <a:moveTo>
                    <a:pt x="0" y="21536"/>
                  </a:moveTo>
                  <a:lnTo>
                    <a:pt x="0" y="0"/>
                  </a:lnTo>
                  <a:lnTo>
                    <a:pt x="21600" y="79"/>
                  </a:lnTo>
                  <a:lnTo>
                    <a:pt x="21600" y="21600"/>
                  </a:lnTo>
                  <a:lnTo>
                    <a:pt x="0" y="21536"/>
                  </a:lnTo>
                  <a:close/>
                </a:path>
              </a:pathLst>
            </a:custGeom>
            <a:solidFill>
              <a:schemeClr val="accent4">
                <a:alpha val="85000"/>
              </a:schemeClr>
            </a:solidFill>
            <a:ln w="12700" cap="flat">
              <a:noFill/>
              <a:miter lim="400000"/>
            </a:ln>
            <a:effectLst/>
          </p:spPr>
          <p:txBody>
            <a:bodyPr anchor="ctr"/>
            <a:lstStyle/>
            <a:p>
              <a:pPr algn="ctr"/>
              <a:endParaRPr/>
            </a:p>
          </p:txBody>
        </p:sp>
        <p:sp>
          <p:nvSpPr>
            <p:cNvPr id="20" name="Freeform: Shape 8">
              <a:extLst>
                <a:ext uri="{FF2B5EF4-FFF2-40B4-BE49-F238E27FC236}">
                  <a16:creationId xmlns:a16="http://schemas.microsoft.com/office/drawing/2014/main" id="{0CF0C7F5-690C-4DCC-B3DA-E557C62CC809}"/>
                </a:ext>
              </a:extLst>
            </p:cNvPr>
            <p:cNvSpPr/>
            <p:nvPr/>
          </p:nvSpPr>
          <p:spPr>
            <a:xfrm rot="10800000" flipH="1">
              <a:off x="4525213" y="1841757"/>
              <a:ext cx="1214385" cy="10424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9191"/>
                  </a:lnTo>
                  <a:lnTo>
                    <a:pt x="21558" y="0"/>
                  </a:lnTo>
                  <a:cubicBezTo>
                    <a:pt x="21600" y="4056"/>
                    <a:pt x="21558" y="8149"/>
                    <a:pt x="21600" y="12206"/>
                  </a:cubicBezTo>
                  <a:lnTo>
                    <a:pt x="0" y="21600"/>
                  </a:lnTo>
                  <a:close/>
                </a:path>
              </a:pathLst>
            </a:custGeom>
            <a:solidFill>
              <a:schemeClr val="accent4"/>
            </a:solidFill>
            <a:ln w="12700" cap="flat">
              <a:noFill/>
              <a:miter lim="400000"/>
            </a:ln>
            <a:effectLst/>
          </p:spPr>
          <p:txBody>
            <a:bodyPr anchor="ctr"/>
            <a:lstStyle/>
            <a:p>
              <a:pPr algn="ctr"/>
              <a:endParaRPr/>
            </a:p>
          </p:txBody>
        </p:sp>
        <p:sp>
          <p:nvSpPr>
            <p:cNvPr id="21" name="Freeform: Shape 9">
              <a:extLst>
                <a:ext uri="{FF2B5EF4-FFF2-40B4-BE49-F238E27FC236}">
                  <a16:creationId xmlns:a16="http://schemas.microsoft.com/office/drawing/2014/main" id="{6EB3813A-D2E8-4223-92D3-33C0B4461849}"/>
                </a:ext>
              </a:extLst>
            </p:cNvPr>
            <p:cNvSpPr/>
            <p:nvPr/>
          </p:nvSpPr>
          <p:spPr>
            <a:xfrm>
              <a:off x="6025800" y="2449639"/>
              <a:ext cx="163864" cy="276955"/>
            </a:xfrm>
            <a:custGeom>
              <a:avLst/>
              <a:gdLst/>
              <a:ahLst/>
              <a:cxnLst>
                <a:cxn ang="0">
                  <a:pos x="wd2" y="hd2"/>
                </a:cxn>
                <a:cxn ang="5400000">
                  <a:pos x="wd2" y="hd2"/>
                </a:cxn>
                <a:cxn ang="10800000">
                  <a:pos x="wd2" y="hd2"/>
                </a:cxn>
                <a:cxn ang="16200000">
                  <a:pos x="wd2" y="hd2"/>
                </a:cxn>
              </a:cxnLst>
              <a:rect l="0" t="0" r="r" b="b"/>
              <a:pathLst>
                <a:path w="21600" h="21600" extrusionOk="0">
                  <a:moveTo>
                    <a:pt x="18620" y="17413"/>
                  </a:moveTo>
                  <a:lnTo>
                    <a:pt x="2980" y="17413"/>
                  </a:lnTo>
                  <a:lnTo>
                    <a:pt x="2980" y="2866"/>
                  </a:lnTo>
                  <a:lnTo>
                    <a:pt x="18620" y="2866"/>
                  </a:lnTo>
                  <a:cubicBezTo>
                    <a:pt x="18620" y="2866"/>
                    <a:pt x="18620" y="17413"/>
                    <a:pt x="18620" y="17413"/>
                  </a:cubicBezTo>
                  <a:close/>
                  <a:moveTo>
                    <a:pt x="10801" y="20719"/>
                  </a:moveTo>
                  <a:cubicBezTo>
                    <a:pt x="9362" y="20719"/>
                    <a:pt x="8193" y="20225"/>
                    <a:pt x="8193" y="19617"/>
                  </a:cubicBezTo>
                  <a:cubicBezTo>
                    <a:pt x="8193" y="19008"/>
                    <a:pt x="9362" y="18515"/>
                    <a:pt x="10801" y="18515"/>
                  </a:cubicBezTo>
                  <a:cubicBezTo>
                    <a:pt x="12238" y="18515"/>
                    <a:pt x="13407" y="19008"/>
                    <a:pt x="13407" y="19617"/>
                  </a:cubicBezTo>
                  <a:cubicBezTo>
                    <a:pt x="13407" y="20225"/>
                    <a:pt x="12238" y="20719"/>
                    <a:pt x="10801" y="20719"/>
                  </a:cubicBezTo>
                  <a:close/>
                  <a:moveTo>
                    <a:pt x="17876" y="0"/>
                  </a:moveTo>
                  <a:lnTo>
                    <a:pt x="3724" y="0"/>
                  </a:lnTo>
                  <a:cubicBezTo>
                    <a:pt x="1675" y="0"/>
                    <a:pt x="0" y="992"/>
                    <a:pt x="0" y="2204"/>
                  </a:cubicBezTo>
                  <a:lnTo>
                    <a:pt x="0" y="19396"/>
                  </a:lnTo>
                  <a:cubicBezTo>
                    <a:pt x="0" y="20608"/>
                    <a:pt x="1675" y="21600"/>
                    <a:pt x="3724" y="21600"/>
                  </a:cubicBezTo>
                  <a:lnTo>
                    <a:pt x="17876" y="21600"/>
                  </a:lnTo>
                  <a:cubicBezTo>
                    <a:pt x="19925" y="21600"/>
                    <a:pt x="21600" y="20608"/>
                    <a:pt x="21600" y="19396"/>
                  </a:cubicBezTo>
                  <a:lnTo>
                    <a:pt x="21600" y="2204"/>
                  </a:lnTo>
                  <a:cubicBezTo>
                    <a:pt x="21600" y="992"/>
                    <a:pt x="19925" y="0"/>
                    <a:pt x="17876" y="0"/>
                  </a:cubicBezTo>
                  <a:close/>
                </a:path>
              </a:pathLst>
            </a:custGeom>
            <a:solidFill>
              <a:srgbClr val="FFFFFF"/>
            </a:solidFill>
            <a:ln w="12700" cap="flat">
              <a:noFill/>
              <a:miter lim="400000"/>
            </a:ln>
            <a:effectLst/>
          </p:spPr>
          <p:txBody>
            <a:bodyPr anchor="ctr"/>
            <a:lstStyle/>
            <a:p>
              <a:pPr algn="ctr"/>
              <a:endParaRPr/>
            </a:p>
          </p:txBody>
        </p:sp>
      </p:grpSp>
      <p:grpSp>
        <p:nvGrpSpPr>
          <p:cNvPr id="22" name="4">
            <a:extLst>
              <a:ext uri="{FF2B5EF4-FFF2-40B4-BE49-F238E27FC236}">
                <a16:creationId xmlns:a16="http://schemas.microsoft.com/office/drawing/2014/main" id="{49C864FB-1081-4D25-84D0-7ADF11B096F2}"/>
              </a:ext>
            </a:extLst>
          </p:cNvPr>
          <p:cNvGrpSpPr/>
          <p:nvPr>
            <p:custDataLst>
              <p:tags r:id="rId5"/>
            </p:custDataLst>
          </p:nvPr>
        </p:nvGrpSpPr>
        <p:grpSpPr>
          <a:xfrm>
            <a:off x="6297478" y="2416456"/>
            <a:ext cx="5144231" cy="700515"/>
            <a:chOff x="5403632" y="1998273"/>
            <a:chExt cx="5144231" cy="700515"/>
          </a:xfrm>
        </p:grpSpPr>
        <p:grpSp>
          <p:nvGrpSpPr>
            <p:cNvPr id="23" name="Group 45">
              <a:extLst>
                <a:ext uri="{FF2B5EF4-FFF2-40B4-BE49-F238E27FC236}">
                  <a16:creationId xmlns:a16="http://schemas.microsoft.com/office/drawing/2014/main" id="{A2E98FCF-A478-4A34-8CD5-BBA6C55AAFAE}"/>
                </a:ext>
              </a:extLst>
            </p:cNvPr>
            <p:cNvGrpSpPr/>
            <p:nvPr/>
          </p:nvGrpSpPr>
          <p:grpSpPr>
            <a:xfrm>
              <a:off x="5403632" y="2028913"/>
              <a:ext cx="399214" cy="399214"/>
              <a:chOff x="0" y="0"/>
              <a:chExt cx="767929" cy="767929"/>
            </a:xfrm>
          </p:grpSpPr>
          <p:sp>
            <p:nvSpPr>
              <p:cNvPr id="27" name="Freeform: Shape 49">
                <a:extLst>
                  <a:ext uri="{FF2B5EF4-FFF2-40B4-BE49-F238E27FC236}">
                    <a16:creationId xmlns:a16="http://schemas.microsoft.com/office/drawing/2014/main" id="{BE868C2E-BD8B-427C-A36A-14BA50768389}"/>
                  </a:ext>
                </a:extLst>
              </p:cNvPr>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p>
            </p:txBody>
          </p:sp>
          <p:sp>
            <p:nvSpPr>
              <p:cNvPr id="28" name="Freeform: Shape 50">
                <a:extLst>
                  <a:ext uri="{FF2B5EF4-FFF2-40B4-BE49-F238E27FC236}">
                    <a16:creationId xmlns:a16="http://schemas.microsoft.com/office/drawing/2014/main" id="{31C1E695-FCA7-40CD-A718-BCFA3EAB78F8}"/>
                  </a:ext>
                </a:extLst>
              </p:cNvPr>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24" name="Group 46">
              <a:extLst>
                <a:ext uri="{FF2B5EF4-FFF2-40B4-BE49-F238E27FC236}">
                  <a16:creationId xmlns:a16="http://schemas.microsoft.com/office/drawing/2014/main" id="{57165414-B2EF-4FDC-B1DC-E23D18606C2D}"/>
                </a:ext>
              </a:extLst>
            </p:cNvPr>
            <p:cNvGrpSpPr/>
            <p:nvPr/>
          </p:nvGrpSpPr>
          <p:grpSpPr>
            <a:xfrm>
              <a:off x="5802845" y="1998273"/>
              <a:ext cx="4745018" cy="700515"/>
              <a:chOff x="6729846" y="3935367"/>
              <a:chExt cx="4745018" cy="700515"/>
            </a:xfrm>
          </p:grpSpPr>
          <p:sp>
            <p:nvSpPr>
              <p:cNvPr id="25" name="Rectangle 47">
                <a:extLst>
                  <a:ext uri="{FF2B5EF4-FFF2-40B4-BE49-F238E27FC236}">
                    <a16:creationId xmlns:a16="http://schemas.microsoft.com/office/drawing/2014/main" id="{4C44320C-6E52-42BB-A90F-687CDE7A1A0C}"/>
                  </a:ext>
                </a:extLst>
              </p:cNvPr>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1"/>
                    </a:solidFill>
                  </a:rPr>
                  <a:t>输入标题文本</a:t>
                </a:r>
              </a:p>
            </p:txBody>
          </p:sp>
          <p:sp>
            <p:nvSpPr>
              <p:cNvPr id="26" name="Rectangle 48">
                <a:extLst>
                  <a:ext uri="{FF2B5EF4-FFF2-40B4-BE49-F238E27FC236}">
                    <a16:creationId xmlns:a16="http://schemas.microsoft.com/office/drawing/2014/main" id="{3CE73FC2-D64F-4FA6-B56A-37D4B9B1B2C7}"/>
                  </a:ext>
                </a:extLst>
              </p:cNvPr>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a:solidFill>
                      <a:srgbClr val="000000"/>
                    </a:solidFill>
                  </a:rPr>
                  <a:t>请替换文字内容复制你的内容到稻壳儿网璞原设计</a:t>
                </a:r>
              </a:p>
            </p:txBody>
          </p:sp>
        </p:grpSp>
      </p:grpSp>
      <p:grpSp>
        <p:nvGrpSpPr>
          <p:cNvPr id="29" name="3">
            <a:extLst>
              <a:ext uri="{FF2B5EF4-FFF2-40B4-BE49-F238E27FC236}">
                <a16:creationId xmlns:a16="http://schemas.microsoft.com/office/drawing/2014/main" id="{32FCA9B9-B172-4790-BD70-7F813A13A071}"/>
              </a:ext>
            </a:extLst>
          </p:cNvPr>
          <p:cNvGrpSpPr/>
          <p:nvPr>
            <p:custDataLst>
              <p:tags r:id="rId6"/>
            </p:custDataLst>
          </p:nvPr>
        </p:nvGrpSpPr>
        <p:grpSpPr>
          <a:xfrm>
            <a:off x="6297478" y="3304774"/>
            <a:ext cx="5155259" cy="700515"/>
            <a:chOff x="5403632" y="2988092"/>
            <a:chExt cx="5155259" cy="700515"/>
          </a:xfrm>
        </p:grpSpPr>
        <p:grpSp>
          <p:nvGrpSpPr>
            <p:cNvPr id="30" name="Group 39">
              <a:extLst>
                <a:ext uri="{FF2B5EF4-FFF2-40B4-BE49-F238E27FC236}">
                  <a16:creationId xmlns:a16="http://schemas.microsoft.com/office/drawing/2014/main" id="{12BA01F5-4234-46C6-B491-E5EB91AAA39A}"/>
                </a:ext>
              </a:extLst>
            </p:cNvPr>
            <p:cNvGrpSpPr/>
            <p:nvPr/>
          </p:nvGrpSpPr>
          <p:grpSpPr>
            <a:xfrm>
              <a:off x="5403632" y="3066578"/>
              <a:ext cx="399214" cy="399214"/>
              <a:chOff x="0" y="0"/>
              <a:chExt cx="767929" cy="767929"/>
            </a:xfrm>
          </p:grpSpPr>
          <p:sp>
            <p:nvSpPr>
              <p:cNvPr id="34" name="Freeform: Shape 43">
                <a:extLst>
                  <a:ext uri="{FF2B5EF4-FFF2-40B4-BE49-F238E27FC236}">
                    <a16:creationId xmlns:a16="http://schemas.microsoft.com/office/drawing/2014/main" id="{5D72E732-E758-4996-A2FF-6175DAF7D294}"/>
                  </a:ext>
                </a:extLst>
              </p:cNvPr>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p>
            </p:txBody>
          </p:sp>
          <p:sp>
            <p:nvSpPr>
              <p:cNvPr id="35" name="Freeform: Shape 44">
                <a:extLst>
                  <a:ext uri="{FF2B5EF4-FFF2-40B4-BE49-F238E27FC236}">
                    <a16:creationId xmlns:a16="http://schemas.microsoft.com/office/drawing/2014/main" id="{59801690-549C-40CD-AF40-87E343674504}"/>
                  </a:ext>
                </a:extLst>
              </p:cNvPr>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31" name="Group 40">
              <a:extLst>
                <a:ext uri="{FF2B5EF4-FFF2-40B4-BE49-F238E27FC236}">
                  <a16:creationId xmlns:a16="http://schemas.microsoft.com/office/drawing/2014/main" id="{A5DB47F0-9E44-4927-B92D-7E56932D45F8}"/>
                </a:ext>
              </a:extLst>
            </p:cNvPr>
            <p:cNvGrpSpPr/>
            <p:nvPr/>
          </p:nvGrpSpPr>
          <p:grpSpPr>
            <a:xfrm>
              <a:off x="5813873" y="2988092"/>
              <a:ext cx="4745018" cy="700515"/>
              <a:chOff x="6729846" y="3935367"/>
              <a:chExt cx="4745018" cy="700515"/>
            </a:xfrm>
          </p:grpSpPr>
          <p:sp>
            <p:nvSpPr>
              <p:cNvPr id="32" name="Rectangle 41">
                <a:extLst>
                  <a:ext uri="{FF2B5EF4-FFF2-40B4-BE49-F238E27FC236}">
                    <a16:creationId xmlns:a16="http://schemas.microsoft.com/office/drawing/2014/main" id="{68BB452D-4D8D-4D56-8EA9-87C76A81FF62}"/>
                  </a:ext>
                </a:extLst>
              </p:cNvPr>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2"/>
                    </a:solidFill>
                  </a:rPr>
                  <a:t>输入标题文本</a:t>
                </a:r>
              </a:p>
            </p:txBody>
          </p:sp>
          <p:sp>
            <p:nvSpPr>
              <p:cNvPr id="33" name="Rectangle 42">
                <a:extLst>
                  <a:ext uri="{FF2B5EF4-FFF2-40B4-BE49-F238E27FC236}">
                    <a16:creationId xmlns:a16="http://schemas.microsoft.com/office/drawing/2014/main" id="{84167190-730A-4F28-B921-1723DA35F693}"/>
                  </a:ext>
                </a:extLst>
              </p:cNvPr>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a:solidFill>
                      <a:srgbClr val="000000"/>
                    </a:solidFill>
                  </a:rPr>
                  <a:t>请替换文字内容复制你的内容到稻壳儿网璞原设计</a:t>
                </a:r>
              </a:p>
            </p:txBody>
          </p:sp>
        </p:grpSp>
      </p:grpSp>
      <p:grpSp>
        <p:nvGrpSpPr>
          <p:cNvPr id="36" name="2">
            <a:extLst>
              <a:ext uri="{FF2B5EF4-FFF2-40B4-BE49-F238E27FC236}">
                <a16:creationId xmlns:a16="http://schemas.microsoft.com/office/drawing/2014/main" id="{114000A9-E158-440A-A17E-63BBFA278149}"/>
              </a:ext>
            </a:extLst>
          </p:cNvPr>
          <p:cNvGrpSpPr/>
          <p:nvPr>
            <p:custDataLst>
              <p:tags r:id="rId7"/>
            </p:custDataLst>
          </p:nvPr>
        </p:nvGrpSpPr>
        <p:grpSpPr>
          <a:xfrm>
            <a:off x="6297478" y="4193092"/>
            <a:ext cx="5144231" cy="700515"/>
            <a:chOff x="5403632" y="4279235"/>
            <a:chExt cx="5144231" cy="700515"/>
          </a:xfrm>
        </p:grpSpPr>
        <p:grpSp>
          <p:nvGrpSpPr>
            <p:cNvPr id="37" name="Group 33">
              <a:extLst>
                <a:ext uri="{FF2B5EF4-FFF2-40B4-BE49-F238E27FC236}">
                  <a16:creationId xmlns:a16="http://schemas.microsoft.com/office/drawing/2014/main" id="{9E43A481-74AA-4C41-B45F-36951D146EDC}"/>
                </a:ext>
              </a:extLst>
            </p:cNvPr>
            <p:cNvGrpSpPr/>
            <p:nvPr/>
          </p:nvGrpSpPr>
          <p:grpSpPr>
            <a:xfrm>
              <a:off x="5403632" y="4279235"/>
              <a:ext cx="399214" cy="399214"/>
              <a:chOff x="0" y="0"/>
              <a:chExt cx="767929" cy="767929"/>
            </a:xfrm>
          </p:grpSpPr>
          <p:sp>
            <p:nvSpPr>
              <p:cNvPr id="41" name="Freeform: Shape 37">
                <a:extLst>
                  <a:ext uri="{FF2B5EF4-FFF2-40B4-BE49-F238E27FC236}">
                    <a16:creationId xmlns:a16="http://schemas.microsoft.com/office/drawing/2014/main" id="{C8428D50-8892-401B-884D-88808213C721}"/>
                  </a:ext>
                </a:extLst>
              </p:cNvPr>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p>
            </p:txBody>
          </p:sp>
          <p:sp>
            <p:nvSpPr>
              <p:cNvPr id="42" name="Freeform: Shape 38">
                <a:extLst>
                  <a:ext uri="{FF2B5EF4-FFF2-40B4-BE49-F238E27FC236}">
                    <a16:creationId xmlns:a16="http://schemas.microsoft.com/office/drawing/2014/main" id="{70196F2E-6904-49E8-BBDD-4286F413CA46}"/>
                  </a:ext>
                </a:extLst>
              </p:cNvPr>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38" name="Group 34">
              <a:extLst>
                <a:ext uri="{FF2B5EF4-FFF2-40B4-BE49-F238E27FC236}">
                  <a16:creationId xmlns:a16="http://schemas.microsoft.com/office/drawing/2014/main" id="{FA8C4A88-5930-48BF-8DAB-93507B9C9B88}"/>
                </a:ext>
              </a:extLst>
            </p:cNvPr>
            <p:cNvGrpSpPr/>
            <p:nvPr/>
          </p:nvGrpSpPr>
          <p:grpSpPr>
            <a:xfrm>
              <a:off x="5802845" y="4279235"/>
              <a:ext cx="4745018" cy="700515"/>
              <a:chOff x="6729846" y="3935367"/>
              <a:chExt cx="4745018" cy="700515"/>
            </a:xfrm>
          </p:grpSpPr>
          <p:sp>
            <p:nvSpPr>
              <p:cNvPr id="39" name="Rectangle 35">
                <a:extLst>
                  <a:ext uri="{FF2B5EF4-FFF2-40B4-BE49-F238E27FC236}">
                    <a16:creationId xmlns:a16="http://schemas.microsoft.com/office/drawing/2014/main" id="{CFB4D6E8-8B17-400D-A05E-E8FA9F8EC9C8}"/>
                  </a:ext>
                </a:extLst>
              </p:cNvPr>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3"/>
                    </a:solidFill>
                  </a:rPr>
                  <a:t>输入标题文本</a:t>
                </a:r>
              </a:p>
            </p:txBody>
          </p:sp>
          <p:sp>
            <p:nvSpPr>
              <p:cNvPr id="40" name="Rectangle 36">
                <a:extLst>
                  <a:ext uri="{FF2B5EF4-FFF2-40B4-BE49-F238E27FC236}">
                    <a16:creationId xmlns:a16="http://schemas.microsoft.com/office/drawing/2014/main" id="{28038C16-2C12-46AA-9B00-91BC248A5BD5}"/>
                  </a:ext>
                </a:extLst>
              </p:cNvPr>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a:solidFill>
                      <a:srgbClr val="000000"/>
                    </a:solidFill>
                  </a:rPr>
                  <a:t>请替换文字内容复制你的内容到稻壳儿网璞原设计</a:t>
                </a:r>
              </a:p>
            </p:txBody>
          </p:sp>
        </p:grpSp>
      </p:grpSp>
      <p:grpSp>
        <p:nvGrpSpPr>
          <p:cNvPr id="43" name="1">
            <a:extLst>
              <a:ext uri="{FF2B5EF4-FFF2-40B4-BE49-F238E27FC236}">
                <a16:creationId xmlns:a16="http://schemas.microsoft.com/office/drawing/2014/main" id="{9486CD35-A8D2-415C-B51C-0888F91814B4}"/>
              </a:ext>
            </a:extLst>
          </p:cNvPr>
          <p:cNvGrpSpPr/>
          <p:nvPr>
            <p:custDataLst>
              <p:tags r:id="rId8"/>
            </p:custDataLst>
          </p:nvPr>
        </p:nvGrpSpPr>
        <p:grpSpPr>
          <a:xfrm>
            <a:off x="6297478" y="5081409"/>
            <a:ext cx="5144231" cy="700515"/>
            <a:chOff x="5403632" y="4279235"/>
            <a:chExt cx="5144231" cy="700515"/>
          </a:xfrm>
        </p:grpSpPr>
        <p:grpSp>
          <p:nvGrpSpPr>
            <p:cNvPr id="44" name="Group 27">
              <a:extLst>
                <a:ext uri="{FF2B5EF4-FFF2-40B4-BE49-F238E27FC236}">
                  <a16:creationId xmlns:a16="http://schemas.microsoft.com/office/drawing/2014/main" id="{7BACCA55-66A1-4136-9351-18DCFE12463F}"/>
                </a:ext>
              </a:extLst>
            </p:cNvPr>
            <p:cNvGrpSpPr/>
            <p:nvPr/>
          </p:nvGrpSpPr>
          <p:grpSpPr>
            <a:xfrm>
              <a:off x="5403632" y="4279235"/>
              <a:ext cx="399214" cy="399214"/>
              <a:chOff x="0" y="0"/>
              <a:chExt cx="767929" cy="767929"/>
            </a:xfrm>
          </p:grpSpPr>
          <p:sp>
            <p:nvSpPr>
              <p:cNvPr id="48" name="Freeform: Shape 31">
                <a:extLst>
                  <a:ext uri="{FF2B5EF4-FFF2-40B4-BE49-F238E27FC236}">
                    <a16:creationId xmlns:a16="http://schemas.microsoft.com/office/drawing/2014/main" id="{D71A0C33-819F-470B-A86D-A432CC9B0734}"/>
                  </a:ext>
                </a:extLst>
              </p:cNvPr>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p>
            </p:txBody>
          </p:sp>
          <p:sp>
            <p:nvSpPr>
              <p:cNvPr id="49" name="Freeform: Shape 32">
                <a:extLst>
                  <a:ext uri="{FF2B5EF4-FFF2-40B4-BE49-F238E27FC236}">
                    <a16:creationId xmlns:a16="http://schemas.microsoft.com/office/drawing/2014/main" id="{467477D5-EDB0-4EFF-9EC7-4D7F7E416AC1}"/>
                  </a:ext>
                </a:extLst>
              </p:cNvPr>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45" name="Group 28">
              <a:extLst>
                <a:ext uri="{FF2B5EF4-FFF2-40B4-BE49-F238E27FC236}">
                  <a16:creationId xmlns:a16="http://schemas.microsoft.com/office/drawing/2014/main" id="{1E27CF00-B1EC-4055-AB99-6C8A20C0C846}"/>
                </a:ext>
              </a:extLst>
            </p:cNvPr>
            <p:cNvGrpSpPr/>
            <p:nvPr/>
          </p:nvGrpSpPr>
          <p:grpSpPr>
            <a:xfrm>
              <a:off x="5802845" y="4279235"/>
              <a:ext cx="4745018" cy="700515"/>
              <a:chOff x="6729846" y="3935367"/>
              <a:chExt cx="4745018" cy="700515"/>
            </a:xfrm>
          </p:grpSpPr>
          <p:sp>
            <p:nvSpPr>
              <p:cNvPr id="46" name="Rectangle 29">
                <a:extLst>
                  <a:ext uri="{FF2B5EF4-FFF2-40B4-BE49-F238E27FC236}">
                    <a16:creationId xmlns:a16="http://schemas.microsoft.com/office/drawing/2014/main" id="{17B34152-AB5E-4A54-8B56-BFE3DBD2E9D6}"/>
                  </a:ext>
                </a:extLst>
              </p:cNvPr>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4"/>
                    </a:solidFill>
                  </a:rPr>
                  <a:t>输入标题文本</a:t>
                </a:r>
              </a:p>
            </p:txBody>
          </p:sp>
          <p:sp>
            <p:nvSpPr>
              <p:cNvPr id="47" name="Rectangle 30">
                <a:extLst>
                  <a:ext uri="{FF2B5EF4-FFF2-40B4-BE49-F238E27FC236}">
                    <a16:creationId xmlns:a16="http://schemas.microsoft.com/office/drawing/2014/main" id="{4367A45E-E569-446D-8BB3-9E306F6E08F6}"/>
                  </a:ext>
                </a:extLst>
              </p:cNvPr>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a:solidFill>
                      <a:srgbClr val="000000"/>
                    </a:solidFill>
                  </a:rPr>
                  <a:t>请替换文字内容复制你的内容到稻壳儿网璞原设计</a:t>
                </a:r>
              </a:p>
            </p:txBody>
          </p:sp>
        </p:grpSp>
      </p:grpSp>
    </p:spTree>
    <p:extLst>
      <p:ext uri="{BB962C8B-B14F-4D97-AF65-F5344CB8AC3E}">
        <p14:creationId xmlns:p14="http://schemas.microsoft.com/office/powerpoint/2010/main" val="960816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sp>
        <p:nvSpPr>
          <p:cNvPr id="2" name="29">
            <a:extLst>
              <a:ext uri="{FF2B5EF4-FFF2-40B4-BE49-F238E27FC236}">
                <a16:creationId xmlns:a16="http://schemas.microsoft.com/office/drawing/2014/main" id="{A6E85D3B-ABF6-471D-9113-DBED02D527CA}"/>
              </a:ext>
            </a:extLst>
          </p:cNvPr>
          <p:cNvSpPr/>
          <p:nvPr/>
        </p:nvSpPr>
        <p:spPr>
          <a:xfrm>
            <a:off x="2710687" y="4896581"/>
            <a:ext cx="6959957" cy="839252"/>
          </a:xfrm>
          <a:prstGeom prst="roundRect">
            <a:avLst>
              <a:gd name="adj" fmla="val 50000"/>
            </a:avLst>
          </a:prstGeom>
          <a:solidFill>
            <a:schemeClr val="bg1"/>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2880000" anchor="ctr">
            <a:normAutofit/>
          </a:bodyPr>
          <a:lstStyle/>
          <a:p>
            <a:pPr>
              <a:lnSpc>
                <a:spcPct val="130000"/>
              </a:lnSpc>
            </a:pPr>
            <a:r>
              <a:rPr lang="zh-CN" altLang="en-US" sz="1200" dirty="0">
                <a:solidFill>
                  <a:schemeClr val="tx1">
                    <a:lumMod val="85000"/>
                    <a:lumOff val="15000"/>
                  </a:schemeClr>
                </a:solidFill>
              </a:rPr>
              <a:t>You can use the icon library to filter and </a:t>
            </a:r>
            <a:endParaRPr lang="en-US" altLang="zh-CN" sz="1200" dirty="0">
              <a:solidFill>
                <a:schemeClr val="tx1">
                  <a:lumMod val="85000"/>
                  <a:lumOff val="15000"/>
                </a:schemeClr>
              </a:solidFill>
            </a:endParaRPr>
          </a:p>
          <a:p>
            <a:pPr>
              <a:lnSpc>
                <a:spcPct val="130000"/>
              </a:lnSpc>
            </a:pPr>
            <a:r>
              <a:rPr lang="zh-CN" altLang="en-US" sz="1200" dirty="0">
                <a:solidFill>
                  <a:schemeClr val="tx1">
                    <a:lumMod val="85000"/>
                    <a:lumOff val="15000"/>
                  </a:schemeClr>
                </a:solidFill>
              </a:rPr>
              <a:t>replace existing icon</a:t>
            </a:r>
          </a:p>
        </p:txBody>
      </p:sp>
      <p:sp>
        <p:nvSpPr>
          <p:cNvPr id="3" name="28">
            <a:extLst>
              <a:ext uri="{FF2B5EF4-FFF2-40B4-BE49-F238E27FC236}">
                <a16:creationId xmlns:a16="http://schemas.microsoft.com/office/drawing/2014/main" id="{E91BF1D4-DE96-4382-84A6-E8D1F0EA7E1D}"/>
              </a:ext>
            </a:extLst>
          </p:cNvPr>
          <p:cNvSpPr/>
          <p:nvPr/>
        </p:nvSpPr>
        <p:spPr>
          <a:xfrm>
            <a:off x="1998036" y="3931896"/>
            <a:ext cx="6959957" cy="839252"/>
          </a:xfrm>
          <a:prstGeom prst="roundRect">
            <a:avLst>
              <a:gd name="adj" fmla="val 50000"/>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0" anchor="ctr">
            <a:normAutofit/>
          </a:bodyPr>
          <a:lstStyle/>
          <a:p>
            <a:pPr>
              <a:lnSpc>
                <a:spcPct val="130000"/>
              </a:lnSpc>
            </a:pPr>
            <a:r>
              <a:rPr lang="zh-CN" altLang="en-US" sz="1200" dirty="0">
                <a:solidFill>
                  <a:schemeClr val="tx1">
                    <a:lumMod val="85000"/>
                    <a:lumOff val="15000"/>
                  </a:schemeClr>
                </a:solidFill>
              </a:rPr>
              <a:t>You can use the icon library to filter and </a:t>
            </a:r>
            <a:endParaRPr lang="en-US" altLang="zh-CN" sz="1200" dirty="0">
              <a:solidFill>
                <a:schemeClr val="tx1">
                  <a:lumMod val="85000"/>
                  <a:lumOff val="15000"/>
                </a:schemeClr>
              </a:solidFill>
            </a:endParaRPr>
          </a:p>
          <a:p>
            <a:pPr>
              <a:lnSpc>
                <a:spcPct val="130000"/>
              </a:lnSpc>
            </a:pPr>
            <a:r>
              <a:rPr lang="zh-CN" altLang="en-US" sz="1200" dirty="0">
                <a:solidFill>
                  <a:schemeClr val="tx1">
                    <a:lumMod val="85000"/>
                    <a:lumOff val="15000"/>
                  </a:schemeClr>
                </a:solidFill>
              </a:rPr>
              <a:t>replace existing icon</a:t>
            </a:r>
          </a:p>
        </p:txBody>
      </p:sp>
      <p:sp>
        <p:nvSpPr>
          <p:cNvPr id="4" name="27">
            <a:extLst>
              <a:ext uri="{FF2B5EF4-FFF2-40B4-BE49-F238E27FC236}">
                <a16:creationId xmlns:a16="http://schemas.microsoft.com/office/drawing/2014/main" id="{0F38B5AB-FDA6-4BD2-8109-897D074C1CD2}"/>
              </a:ext>
            </a:extLst>
          </p:cNvPr>
          <p:cNvSpPr/>
          <p:nvPr/>
        </p:nvSpPr>
        <p:spPr>
          <a:xfrm>
            <a:off x="3825757" y="3011160"/>
            <a:ext cx="6959957" cy="839252"/>
          </a:xfrm>
          <a:prstGeom prst="roundRect">
            <a:avLst>
              <a:gd name="adj" fmla="val 50000"/>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00" anchor="ctr">
            <a:normAutofit/>
          </a:bodyPr>
          <a:lstStyle/>
          <a:p>
            <a:pPr>
              <a:lnSpc>
                <a:spcPct val="130000"/>
              </a:lnSpc>
            </a:pPr>
            <a:r>
              <a:rPr lang="zh-CN" altLang="en-US" sz="1200" dirty="0">
                <a:solidFill>
                  <a:schemeClr val="tx1">
                    <a:lumMod val="85000"/>
                    <a:lumOff val="15000"/>
                  </a:schemeClr>
                </a:solidFill>
              </a:rPr>
              <a:t>You can use the icon library to filter and </a:t>
            </a:r>
            <a:endParaRPr lang="en-US" altLang="zh-CN" sz="1200" dirty="0">
              <a:solidFill>
                <a:schemeClr val="tx1">
                  <a:lumMod val="85000"/>
                  <a:lumOff val="15000"/>
                </a:schemeClr>
              </a:solidFill>
            </a:endParaRPr>
          </a:p>
          <a:p>
            <a:pPr>
              <a:lnSpc>
                <a:spcPct val="130000"/>
              </a:lnSpc>
            </a:pPr>
            <a:r>
              <a:rPr lang="zh-CN" altLang="en-US" sz="1200" dirty="0">
                <a:solidFill>
                  <a:schemeClr val="tx1">
                    <a:lumMod val="85000"/>
                    <a:lumOff val="15000"/>
                  </a:schemeClr>
                </a:solidFill>
              </a:rPr>
              <a:t>replace existing icon</a:t>
            </a:r>
          </a:p>
        </p:txBody>
      </p:sp>
      <p:sp>
        <p:nvSpPr>
          <p:cNvPr id="5" name="26">
            <a:extLst>
              <a:ext uri="{FF2B5EF4-FFF2-40B4-BE49-F238E27FC236}">
                <a16:creationId xmlns:a16="http://schemas.microsoft.com/office/drawing/2014/main" id="{FED062DA-61B2-414F-A7C5-4E21597520EE}"/>
              </a:ext>
            </a:extLst>
          </p:cNvPr>
          <p:cNvSpPr/>
          <p:nvPr/>
        </p:nvSpPr>
        <p:spPr>
          <a:xfrm>
            <a:off x="2121360" y="2063300"/>
            <a:ext cx="6959957" cy="839252"/>
          </a:xfrm>
          <a:prstGeom prst="roundRect">
            <a:avLst>
              <a:gd name="adj" fmla="val 50000"/>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0" anchor="ctr">
            <a:normAutofit/>
          </a:bodyPr>
          <a:lstStyle/>
          <a:p>
            <a:pPr>
              <a:lnSpc>
                <a:spcPct val="130000"/>
              </a:lnSpc>
            </a:pPr>
            <a:r>
              <a:rPr lang="zh-CN" altLang="en-US" sz="1200" dirty="0">
                <a:solidFill>
                  <a:schemeClr val="tx1">
                    <a:lumMod val="85000"/>
                    <a:lumOff val="15000"/>
                  </a:schemeClr>
                </a:solidFill>
              </a:rPr>
              <a:t>You can use the icon library to filter and </a:t>
            </a:r>
            <a:endParaRPr lang="en-US" altLang="zh-CN" sz="1200" dirty="0">
              <a:solidFill>
                <a:schemeClr val="tx1">
                  <a:lumMod val="85000"/>
                  <a:lumOff val="15000"/>
                </a:schemeClr>
              </a:solidFill>
            </a:endParaRPr>
          </a:p>
          <a:p>
            <a:pPr>
              <a:lnSpc>
                <a:spcPct val="130000"/>
              </a:lnSpc>
            </a:pPr>
            <a:r>
              <a:rPr lang="zh-CN" altLang="en-US" sz="1200" dirty="0">
                <a:solidFill>
                  <a:schemeClr val="tx1">
                    <a:lumMod val="85000"/>
                    <a:lumOff val="15000"/>
                  </a:schemeClr>
                </a:solidFill>
              </a:rPr>
              <a:t>replace existing icon</a:t>
            </a:r>
          </a:p>
        </p:txBody>
      </p:sp>
      <p:grpSp>
        <p:nvGrpSpPr>
          <p:cNvPr id="6" name="17">
            <a:extLst>
              <a:ext uri="{FF2B5EF4-FFF2-40B4-BE49-F238E27FC236}">
                <a16:creationId xmlns:a16="http://schemas.microsoft.com/office/drawing/2014/main" id="{10B73405-CBA0-4C63-8685-57B16DE5F97B}"/>
              </a:ext>
            </a:extLst>
          </p:cNvPr>
          <p:cNvGrpSpPr/>
          <p:nvPr/>
        </p:nvGrpSpPr>
        <p:grpSpPr>
          <a:xfrm>
            <a:off x="3354186" y="2063300"/>
            <a:ext cx="4510495" cy="3674405"/>
            <a:chOff x="-977759" y="1228726"/>
            <a:chExt cx="8702532" cy="7089397"/>
          </a:xfrm>
        </p:grpSpPr>
        <p:sp>
          <p:nvSpPr>
            <p:cNvPr id="7" name="25">
              <a:extLst>
                <a:ext uri="{FF2B5EF4-FFF2-40B4-BE49-F238E27FC236}">
                  <a16:creationId xmlns:a16="http://schemas.microsoft.com/office/drawing/2014/main" id="{7330C070-B8FC-46B0-821B-1B23AB1C53F7}"/>
                </a:ext>
              </a:extLst>
            </p:cNvPr>
            <p:cNvSpPr/>
            <p:nvPr/>
          </p:nvSpPr>
          <p:spPr>
            <a:xfrm rot="5400000">
              <a:off x="6105523" y="1228727"/>
              <a:ext cx="1619251" cy="1619249"/>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24">
              <a:extLst>
                <a:ext uri="{FF2B5EF4-FFF2-40B4-BE49-F238E27FC236}">
                  <a16:creationId xmlns:a16="http://schemas.microsoft.com/office/drawing/2014/main" id="{3279E03B-7BE2-4B84-B83E-AE01E4E0E898}"/>
                </a:ext>
              </a:extLst>
            </p:cNvPr>
            <p:cNvSpPr/>
            <p:nvPr/>
          </p:nvSpPr>
          <p:spPr>
            <a:xfrm rot="5400000">
              <a:off x="4333872" y="3048002"/>
              <a:ext cx="1619251" cy="1619249"/>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23">
              <a:extLst>
                <a:ext uri="{FF2B5EF4-FFF2-40B4-BE49-F238E27FC236}">
                  <a16:creationId xmlns:a16="http://schemas.microsoft.com/office/drawing/2014/main" id="{D9A95A32-6A5D-4263-A532-F86876012B34}"/>
                </a:ext>
              </a:extLst>
            </p:cNvPr>
            <p:cNvSpPr/>
            <p:nvPr/>
          </p:nvSpPr>
          <p:spPr>
            <a:xfrm rot="16200000">
              <a:off x="4333873" y="1228727"/>
              <a:ext cx="1619251" cy="161925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22">
              <a:extLst>
                <a:ext uri="{FF2B5EF4-FFF2-40B4-BE49-F238E27FC236}">
                  <a16:creationId xmlns:a16="http://schemas.microsoft.com/office/drawing/2014/main" id="{A6F627AA-A5BA-4393-AE77-A1330B7CC879}"/>
                </a:ext>
              </a:extLst>
            </p:cNvPr>
            <p:cNvSpPr/>
            <p:nvPr/>
          </p:nvSpPr>
          <p:spPr>
            <a:xfrm rot="16200000">
              <a:off x="2552699" y="3076577"/>
              <a:ext cx="1619251" cy="16192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21">
              <a:extLst>
                <a:ext uri="{FF2B5EF4-FFF2-40B4-BE49-F238E27FC236}">
                  <a16:creationId xmlns:a16="http://schemas.microsoft.com/office/drawing/2014/main" id="{75A6D645-22CE-4461-857D-91FFA8BBF5BC}"/>
                </a:ext>
              </a:extLst>
            </p:cNvPr>
            <p:cNvSpPr/>
            <p:nvPr/>
          </p:nvSpPr>
          <p:spPr>
            <a:xfrm rot="5400000">
              <a:off x="2552697" y="4833993"/>
              <a:ext cx="1619252" cy="1619252"/>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20">
              <a:extLst>
                <a:ext uri="{FF2B5EF4-FFF2-40B4-BE49-F238E27FC236}">
                  <a16:creationId xmlns:a16="http://schemas.microsoft.com/office/drawing/2014/main" id="{3F82092E-255C-4A58-A322-5662FC54226E}"/>
                </a:ext>
              </a:extLst>
            </p:cNvPr>
            <p:cNvSpPr/>
            <p:nvPr/>
          </p:nvSpPr>
          <p:spPr>
            <a:xfrm rot="16200000">
              <a:off x="773236" y="4837613"/>
              <a:ext cx="1619250" cy="1619252"/>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19">
              <a:extLst>
                <a:ext uri="{FF2B5EF4-FFF2-40B4-BE49-F238E27FC236}">
                  <a16:creationId xmlns:a16="http://schemas.microsoft.com/office/drawing/2014/main" id="{59F21AE0-5AD9-443F-A728-D09365BFF676}"/>
                </a:ext>
              </a:extLst>
            </p:cNvPr>
            <p:cNvSpPr/>
            <p:nvPr/>
          </p:nvSpPr>
          <p:spPr>
            <a:xfrm rot="5400000">
              <a:off x="787468" y="6698873"/>
              <a:ext cx="1619250" cy="16192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18">
              <a:extLst>
                <a:ext uri="{FF2B5EF4-FFF2-40B4-BE49-F238E27FC236}">
                  <a16:creationId xmlns:a16="http://schemas.microsoft.com/office/drawing/2014/main" id="{7EFC71B1-BAF3-44D0-B02D-9E78A6976D57}"/>
                </a:ext>
              </a:extLst>
            </p:cNvPr>
            <p:cNvSpPr/>
            <p:nvPr/>
          </p:nvSpPr>
          <p:spPr>
            <a:xfrm rot="16200000">
              <a:off x="-977758" y="6698870"/>
              <a:ext cx="1619250" cy="1619252"/>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5" name="12">
            <a:extLst>
              <a:ext uri="{FF2B5EF4-FFF2-40B4-BE49-F238E27FC236}">
                <a16:creationId xmlns:a16="http://schemas.microsoft.com/office/drawing/2014/main" id="{8540130D-8AF7-476A-B6AC-D681F2A7CD26}"/>
              </a:ext>
            </a:extLst>
          </p:cNvPr>
          <p:cNvGrpSpPr/>
          <p:nvPr/>
        </p:nvGrpSpPr>
        <p:grpSpPr>
          <a:xfrm flipH="1">
            <a:off x="7864401" y="2232626"/>
            <a:ext cx="630460" cy="435353"/>
            <a:chOff x="6581417" y="4508968"/>
            <a:chExt cx="1165640" cy="804905"/>
          </a:xfrm>
          <a:solidFill>
            <a:schemeClr val="bg1"/>
          </a:solidFill>
        </p:grpSpPr>
        <p:sp>
          <p:nvSpPr>
            <p:cNvPr id="16" name="16">
              <a:extLst>
                <a:ext uri="{FF2B5EF4-FFF2-40B4-BE49-F238E27FC236}">
                  <a16:creationId xmlns:a16="http://schemas.microsoft.com/office/drawing/2014/main" id="{449A91B6-9D2C-442E-BB01-74E6115E210F}"/>
                </a:ext>
              </a:extLst>
            </p:cNvPr>
            <p:cNvSpPr/>
            <p:nvPr/>
          </p:nvSpPr>
          <p:spPr>
            <a:xfrm>
              <a:off x="6737230" y="4508968"/>
              <a:ext cx="854015" cy="658255"/>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15">
              <a:extLst>
                <a:ext uri="{FF2B5EF4-FFF2-40B4-BE49-F238E27FC236}">
                  <a16:creationId xmlns:a16="http://schemas.microsoft.com/office/drawing/2014/main" id="{9AEF35F1-43C9-4693-8FF9-A415394EA919}"/>
                </a:ext>
              </a:extLst>
            </p:cNvPr>
            <p:cNvSpPr/>
            <p:nvPr/>
          </p:nvSpPr>
          <p:spPr>
            <a:xfrm>
              <a:off x="6836434" y="4590294"/>
              <a:ext cx="655607" cy="49560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14">
              <a:extLst>
                <a:ext uri="{FF2B5EF4-FFF2-40B4-BE49-F238E27FC236}">
                  <a16:creationId xmlns:a16="http://schemas.microsoft.com/office/drawing/2014/main" id="{47EDC254-DEBB-455E-B55B-085C7C2E40F2}"/>
                </a:ext>
              </a:extLst>
            </p:cNvPr>
            <p:cNvSpPr/>
            <p:nvPr/>
          </p:nvSpPr>
          <p:spPr>
            <a:xfrm>
              <a:off x="6581417" y="5217733"/>
              <a:ext cx="1165640" cy="96140"/>
            </a:xfrm>
            <a:custGeom>
              <a:avLst/>
              <a:gdLst>
                <a:gd name="connsiteX0" fmla="*/ 0 w 2193259"/>
                <a:gd name="connsiteY0" fmla="*/ 0 h 138023"/>
                <a:gd name="connsiteX1" fmla="*/ 2193259 w 2193259"/>
                <a:gd name="connsiteY1" fmla="*/ 0 h 138023"/>
                <a:gd name="connsiteX2" fmla="*/ 2193259 w 2193259"/>
                <a:gd name="connsiteY2" fmla="*/ 67572 h 138023"/>
                <a:gd name="connsiteX3" fmla="*/ 2122808 w 2193259"/>
                <a:gd name="connsiteY3" fmla="*/ 138023 h 138023"/>
                <a:gd name="connsiteX4" fmla="*/ 70451 w 2193259"/>
                <a:gd name="connsiteY4" fmla="*/ 138023 h 138023"/>
                <a:gd name="connsiteX5" fmla="*/ 0 w 2193259"/>
                <a:gd name="connsiteY5" fmla="*/ 67572 h 138023"/>
                <a:gd name="connsiteX6" fmla="*/ 0 w 2193259"/>
                <a:gd name="connsiteY6" fmla="*/ 0 h 13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3259" h="138023">
                  <a:moveTo>
                    <a:pt x="0" y="0"/>
                  </a:moveTo>
                  <a:lnTo>
                    <a:pt x="2193259" y="0"/>
                  </a:lnTo>
                  <a:lnTo>
                    <a:pt x="2193259" y="67572"/>
                  </a:lnTo>
                  <a:cubicBezTo>
                    <a:pt x="2193259" y="106481"/>
                    <a:pt x="2161717" y="138023"/>
                    <a:pt x="2122808" y="138023"/>
                  </a:cubicBezTo>
                  <a:lnTo>
                    <a:pt x="70451" y="138023"/>
                  </a:lnTo>
                  <a:cubicBezTo>
                    <a:pt x="31542" y="138023"/>
                    <a:pt x="0" y="106481"/>
                    <a:pt x="0" y="67572"/>
                  </a:cubicBezTo>
                  <a:lnTo>
                    <a:pt x="0" y="0"/>
                  </a:ln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13">
              <a:extLst>
                <a:ext uri="{FF2B5EF4-FFF2-40B4-BE49-F238E27FC236}">
                  <a16:creationId xmlns:a16="http://schemas.microsoft.com/office/drawing/2014/main" id="{F512CF04-843E-4190-A301-C4D6F42B6A11}"/>
                </a:ext>
              </a:extLst>
            </p:cNvPr>
            <p:cNvSpPr/>
            <p:nvPr/>
          </p:nvSpPr>
          <p:spPr>
            <a:xfrm>
              <a:off x="7008962" y="5242943"/>
              <a:ext cx="310549" cy="4571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0" name="7">
            <a:extLst>
              <a:ext uri="{FF2B5EF4-FFF2-40B4-BE49-F238E27FC236}">
                <a16:creationId xmlns:a16="http://schemas.microsoft.com/office/drawing/2014/main" id="{3E517C59-F6D9-4BD2-B823-AE02D0236DAC}"/>
              </a:ext>
            </a:extLst>
          </p:cNvPr>
          <p:cNvGrpSpPr/>
          <p:nvPr/>
        </p:nvGrpSpPr>
        <p:grpSpPr>
          <a:xfrm>
            <a:off x="2894363" y="4999591"/>
            <a:ext cx="342857" cy="633230"/>
            <a:chOff x="6015343" y="3569108"/>
            <a:chExt cx="1187905" cy="1691916"/>
          </a:xfrm>
        </p:grpSpPr>
        <p:sp>
          <p:nvSpPr>
            <p:cNvPr id="21" name="11">
              <a:extLst>
                <a:ext uri="{FF2B5EF4-FFF2-40B4-BE49-F238E27FC236}">
                  <a16:creationId xmlns:a16="http://schemas.microsoft.com/office/drawing/2014/main" id="{140662F3-1C71-402D-92E8-16D476AD569D}"/>
                </a:ext>
              </a:extLst>
            </p:cNvPr>
            <p:cNvSpPr/>
            <p:nvPr/>
          </p:nvSpPr>
          <p:spPr>
            <a:xfrm>
              <a:off x="6015343" y="3569108"/>
              <a:ext cx="1187905" cy="1691916"/>
            </a:xfrm>
            <a:prstGeom prst="round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10">
              <a:extLst>
                <a:ext uri="{FF2B5EF4-FFF2-40B4-BE49-F238E27FC236}">
                  <a16:creationId xmlns:a16="http://schemas.microsoft.com/office/drawing/2014/main" id="{199D947F-DC41-40C3-9D66-1F90E2461B97}"/>
                </a:ext>
              </a:extLst>
            </p:cNvPr>
            <p:cNvSpPr/>
            <p:nvPr/>
          </p:nvSpPr>
          <p:spPr>
            <a:xfrm>
              <a:off x="6208221" y="3889714"/>
              <a:ext cx="795506" cy="109332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9">
              <a:extLst>
                <a:ext uri="{FF2B5EF4-FFF2-40B4-BE49-F238E27FC236}">
                  <a16:creationId xmlns:a16="http://schemas.microsoft.com/office/drawing/2014/main" id="{7587AF54-C70C-4DF5-ABB6-1FF885FA7E6C}"/>
                </a:ext>
              </a:extLst>
            </p:cNvPr>
            <p:cNvSpPr/>
            <p:nvPr/>
          </p:nvSpPr>
          <p:spPr>
            <a:xfrm>
              <a:off x="6392504" y="3685557"/>
              <a:ext cx="40363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8">
              <a:extLst>
                <a:ext uri="{FF2B5EF4-FFF2-40B4-BE49-F238E27FC236}">
                  <a16:creationId xmlns:a16="http://schemas.microsoft.com/office/drawing/2014/main" id="{D1390AB9-559F-4BBE-A0A3-206C903086E4}"/>
                </a:ext>
              </a:extLst>
            </p:cNvPr>
            <p:cNvSpPr/>
            <p:nvPr/>
          </p:nvSpPr>
          <p:spPr>
            <a:xfrm flipH="1">
              <a:off x="6505385" y="5042165"/>
              <a:ext cx="184946" cy="205872"/>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5" name="2">
            <a:extLst>
              <a:ext uri="{FF2B5EF4-FFF2-40B4-BE49-F238E27FC236}">
                <a16:creationId xmlns:a16="http://schemas.microsoft.com/office/drawing/2014/main" id="{3A958CCA-B1B9-48A2-BAE8-C7FC47D80755}"/>
              </a:ext>
            </a:extLst>
          </p:cNvPr>
          <p:cNvGrpSpPr/>
          <p:nvPr/>
        </p:nvGrpSpPr>
        <p:grpSpPr>
          <a:xfrm>
            <a:off x="4169334" y="3203179"/>
            <a:ext cx="477241" cy="474965"/>
            <a:chOff x="5262370" y="2742828"/>
            <a:chExt cx="675892" cy="1542433"/>
          </a:xfrm>
          <a:solidFill>
            <a:schemeClr val="accent2"/>
          </a:solidFill>
        </p:grpSpPr>
        <p:sp>
          <p:nvSpPr>
            <p:cNvPr id="26" name="6">
              <a:extLst>
                <a:ext uri="{FF2B5EF4-FFF2-40B4-BE49-F238E27FC236}">
                  <a16:creationId xmlns:a16="http://schemas.microsoft.com/office/drawing/2014/main" id="{30113A71-D958-4C78-A22B-25E3B33FA69E}"/>
                </a:ext>
              </a:extLst>
            </p:cNvPr>
            <p:cNvSpPr/>
            <p:nvPr/>
          </p:nvSpPr>
          <p:spPr>
            <a:xfrm rot="10800000" flipH="1">
              <a:off x="5262370" y="2742828"/>
              <a:ext cx="675892" cy="1542433"/>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 fmla="*/ 0 w 999747"/>
                <a:gd name="connsiteY0" fmla="*/ 8964 h 1614801"/>
                <a:gd name="connsiteX1" fmla="*/ 999747 w 999747"/>
                <a:gd name="connsiteY1" fmla="*/ 8964 h 1614801"/>
                <a:gd name="connsiteX2" fmla="*/ 703911 w 999747"/>
                <a:gd name="connsiteY2" fmla="*/ 0 h 1614801"/>
                <a:gd name="connsiteX3" fmla="*/ 0 w 999747"/>
                <a:gd name="connsiteY3" fmla="*/ 8964 h 1614801"/>
                <a:gd name="connsiteX4" fmla="*/ 0 w 999747"/>
                <a:gd name="connsiteY4" fmla="*/ 1614801 h 1614801"/>
                <a:gd name="connsiteX5" fmla="*/ 0 w 999747"/>
                <a:gd name="connsiteY5" fmla="*/ 1614801 h 1614801"/>
                <a:gd name="connsiteX6" fmla="*/ 0 w 999747"/>
                <a:gd name="connsiteY6"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0 h 1605837"/>
                <a:gd name="connsiteX1" fmla="*/ 703911 w 703911"/>
                <a:gd name="connsiteY1" fmla="*/ 8965 h 1605837"/>
                <a:gd name="connsiteX2" fmla="*/ 0 w 703911"/>
                <a:gd name="connsiteY2" fmla="*/ 0 h 1605837"/>
                <a:gd name="connsiteX3" fmla="*/ 0 w 703911"/>
                <a:gd name="connsiteY3" fmla="*/ 1605837 h 1605837"/>
                <a:gd name="connsiteX4" fmla="*/ 0 w 703911"/>
                <a:gd name="connsiteY4" fmla="*/ 1605837 h 1605837"/>
                <a:gd name="connsiteX5" fmla="*/ 0 w 703911"/>
                <a:gd name="connsiteY5" fmla="*/ 0 h 1605837"/>
                <a:gd name="connsiteX0" fmla="*/ 0 w 506687"/>
                <a:gd name="connsiteY0" fmla="*/ 0 h 1605837"/>
                <a:gd name="connsiteX1" fmla="*/ 506687 w 506687"/>
                <a:gd name="connsiteY1" fmla="*/ 1 h 1605837"/>
                <a:gd name="connsiteX2" fmla="*/ 0 w 506687"/>
                <a:gd name="connsiteY2" fmla="*/ 0 h 1605837"/>
                <a:gd name="connsiteX3" fmla="*/ 0 w 506687"/>
                <a:gd name="connsiteY3" fmla="*/ 1605837 h 1605837"/>
                <a:gd name="connsiteX4" fmla="*/ 0 w 506687"/>
                <a:gd name="connsiteY4" fmla="*/ 1605837 h 1605837"/>
                <a:gd name="connsiteX5" fmla="*/ 0 w 506687"/>
                <a:gd name="connsiteY5" fmla="*/ 0 h 16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87" h="1605837">
                  <a:moveTo>
                    <a:pt x="0" y="0"/>
                  </a:moveTo>
                  <a:lnTo>
                    <a:pt x="506687" y="1"/>
                  </a:lnTo>
                  <a:lnTo>
                    <a:pt x="0" y="0"/>
                  </a:lnTo>
                  <a:lnTo>
                    <a:pt x="0" y="1605837"/>
                  </a:lnTo>
                  <a:lnTo>
                    <a:pt x="0" y="1605837"/>
                  </a:lnTo>
                  <a:lnTo>
                    <a:pt x="0" y="0"/>
                  </a:lnTo>
                  <a:close/>
                </a:path>
              </a:pathLst>
            </a:cu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5">
              <a:extLst>
                <a:ext uri="{FF2B5EF4-FFF2-40B4-BE49-F238E27FC236}">
                  <a16:creationId xmlns:a16="http://schemas.microsoft.com/office/drawing/2014/main" id="{DA676088-AEF0-4AF3-A2FD-E07E68ADE738}"/>
                </a:ext>
              </a:extLst>
            </p:cNvPr>
            <p:cNvSpPr/>
            <p:nvPr/>
          </p:nvSpPr>
          <p:spPr>
            <a:xfrm>
              <a:off x="5378824" y="3413889"/>
              <a:ext cx="89647" cy="871371"/>
            </a:xfrm>
            <a:prstGeom prst="flowChartProcess">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4">
              <a:extLst>
                <a:ext uri="{FF2B5EF4-FFF2-40B4-BE49-F238E27FC236}">
                  <a16:creationId xmlns:a16="http://schemas.microsoft.com/office/drawing/2014/main" id="{4A20317D-82EA-48A1-8E7C-00FED8828B8E}"/>
                </a:ext>
              </a:extLst>
            </p:cNvPr>
            <p:cNvSpPr/>
            <p:nvPr/>
          </p:nvSpPr>
          <p:spPr>
            <a:xfrm>
              <a:off x="5805183" y="2754631"/>
              <a:ext cx="102558" cy="1499940"/>
            </a:xfrm>
            <a:prstGeom prst="flowChartProcess">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3">
              <a:extLst>
                <a:ext uri="{FF2B5EF4-FFF2-40B4-BE49-F238E27FC236}">
                  <a16:creationId xmlns:a16="http://schemas.microsoft.com/office/drawing/2014/main" id="{404481BB-D712-4AB6-8C7A-3B023B7EA7B5}"/>
                </a:ext>
              </a:extLst>
            </p:cNvPr>
            <p:cNvSpPr/>
            <p:nvPr/>
          </p:nvSpPr>
          <p:spPr>
            <a:xfrm>
              <a:off x="5582880" y="3079518"/>
              <a:ext cx="89649" cy="1174478"/>
            </a:xfrm>
            <a:prstGeom prst="flowChartProcess">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0" name="1">
            <a:extLst>
              <a:ext uri="{FF2B5EF4-FFF2-40B4-BE49-F238E27FC236}">
                <a16:creationId xmlns:a16="http://schemas.microsoft.com/office/drawing/2014/main" id="{18D2E6F3-6F3B-4DD8-BB5A-B4CDE24975D9}"/>
              </a:ext>
            </a:extLst>
          </p:cNvPr>
          <p:cNvSpPr>
            <a:spLocks/>
          </p:cNvSpPr>
          <p:nvPr/>
        </p:nvSpPr>
        <p:spPr bwMode="auto">
          <a:xfrm>
            <a:off x="7029384" y="4111319"/>
            <a:ext cx="463668" cy="50351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accent3"/>
          </a:solidFill>
          <a:ln w="9525">
            <a:noFill/>
            <a:round/>
            <a:headEnd/>
            <a:tailEnd/>
          </a:ln>
        </p:spPr>
        <p:txBody>
          <a:bodyPr anchor="ctr"/>
          <a:lstStyle/>
          <a:p>
            <a:pPr algn="ctr"/>
            <a:endParaRPr/>
          </a:p>
        </p:txBody>
      </p:sp>
    </p:spTree>
    <p:extLst>
      <p:ext uri="{BB962C8B-B14F-4D97-AF65-F5344CB8AC3E}">
        <p14:creationId xmlns:p14="http://schemas.microsoft.com/office/powerpoint/2010/main" val="1509877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sp>
        <p:nvSpPr>
          <p:cNvPr id="6" name="矩形 5"/>
          <p:cNvSpPr/>
          <p:nvPr/>
        </p:nvSpPr>
        <p:spPr>
          <a:xfrm>
            <a:off x="650143" y="545124"/>
            <a:ext cx="10891715" cy="5767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247" y="228600"/>
            <a:ext cx="11535507" cy="6400800"/>
          </a:xfrm>
          <a:prstGeom prst="rect">
            <a:avLst/>
          </a:prstGeom>
        </p:spPr>
      </p:pic>
      <p:sp>
        <p:nvSpPr>
          <p:cNvPr id="13" name="文本框 12"/>
          <p:cNvSpPr txBox="1"/>
          <p:nvPr/>
        </p:nvSpPr>
        <p:spPr>
          <a:xfrm>
            <a:off x="5572880" y="2753235"/>
            <a:ext cx="3057247" cy="523220"/>
          </a:xfrm>
          <a:prstGeom prst="rect">
            <a:avLst/>
          </a:prstGeom>
          <a:noFill/>
        </p:spPr>
        <p:txBody>
          <a:bodyPr wrap="none" rtlCol="0">
            <a:spAutoFit/>
          </a:bodyPr>
          <a:lstStyle/>
          <a:p>
            <a:r>
              <a:rPr kumimoji="1" lang="zh-CN" altLang="en-US" sz="2800" dirty="0">
                <a:solidFill>
                  <a:schemeClr val="tx1">
                    <a:lumMod val="75000"/>
                    <a:lumOff val="25000"/>
                  </a:schemeClr>
                </a:solidFill>
                <a:latin typeface="FZQingKeBenYueSongS-R-GB" charset="-122"/>
                <a:ea typeface="FZQingKeBenYueSongS-R-GB" charset="-122"/>
                <a:cs typeface="FZQingKeBenYueSongS-R-GB" charset="-122"/>
              </a:rPr>
              <a:t>单击输入您的标题</a:t>
            </a:r>
          </a:p>
        </p:txBody>
      </p:sp>
      <p:sp>
        <p:nvSpPr>
          <p:cNvPr id="4" name="文本框 3"/>
          <p:cNvSpPr txBox="1"/>
          <p:nvPr/>
        </p:nvSpPr>
        <p:spPr>
          <a:xfrm>
            <a:off x="3181803" y="2754657"/>
            <a:ext cx="1326004" cy="1323439"/>
          </a:xfrm>
          <a:prstGeom prst="rect">
            <a:avLst/>
          </a:prstGeom>
          <a:noFill/>
        </p:spPr>
        <p:txBody>
          <a:bodyPr wrap="none" rtlCol="0">
            <a:spAutoFit/>
          </a:bodyPr>
          <a:lstStyle/>
          <a:p>
            <a:r>
              <a:rPr kumimoji="1" lang="en-US" altLang="zh-CN" sz="8000" dirty="0">
                <a:solidFill>
                  <a:srgbClr val="7CA040"/>
                </a:solidFill>
                <a:latin typeface="Arial" charset="0"/>
                <a:ea typeface="Arial" charset="0"/>
                <a:cs typeface="Arial" charset="0"/>
              </a:rPr>
              <a:t>03</a:t>
            </a:r>
            <a:endParaRPr kumimoji="1" lang="zh-CN" altLang="en-US" sz="8000" dirty="0">
              <a:solidFill>
                <a:srgbClr val="7CA040"/>
              </a:solidFill>
              <a:latin typeface="Arial" charset="0"/>
              <a:ea typeface="Arial" charset="0"/>
              <a:cs typeface="Arial" charset="0"/>
            </a:endParaRPr>
          </a:p>
        </p:txBody>
      </p:sp>
      <p:cxnSp>
        <p:nvCxnSpPr>
          <p:cNvPr id="9" name="直线连接符 8"/>
          <p:cNvCxnSpPr/>
          <p:nvPr/>
        </p:nvCxnSpPr>
        <p:spPr>
          <a:xfrm flipH="1">
            <a:off x="4645103" y="2776902"/>
            <a:ext cx="495945" cy="1258574"/>
          </a:xfrm>
          <a:prstGeom prst="line">
            <a:avLst/>
          </a:prstGeom>
          <a:ln>
            <a:solidFill>
              <a:srgbClr val="7CA040"/>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5572880" y="3330005"/>
            <a:ext cx="4206551" cy="646331"/>
          </a:xfrm>
          <a:prstGeom prst="rect">
            <a:avLst/>
          </a:prstGeom>
        </p:spPr>
        <p:txBody>
          <a:bodyPr wrap="square">
            <a:spAutoFit/>
          </a:bodyPr>
          <a:lstStyle/>
          <a:p>
            <a:r>
              <a:rPr lang="en-US" altLang="zh-CN" sz="1200" dirty="0">
                <a:solidFill>
                  <a:schemeClr val="tx1">
                    <a:lumMod val="65000"/>
                    <a:lumOff val="35000"/>
                  </a:schemeClr>
                </a:solidFill>
                <a:latin typeface="STHeiti Light" charset="-122"/>
                <a:ea typeface="STHeiti Light" charset="-122"/>
                <a:cs typeface="STHeiti Light" charset="-122"/>
              </a:rPr>
              <a:t>This PPT template for the rice husk designer pencil demo </a:t>
            </a:r>
            <a:r>
              <a:rPr lang="en-US" altLang="zh-CN" sz="1200" dirty="0" err="1">
                <a:solidFill>
                  <a:schemeClr val="tx1">
                    <a:lumMod val="65000"/>
                    <a:lumOff val="35000"/>
                  </a:schemeClr>
                </a:solidFill>
                <a:latin typeface="STHeiti Light" charset="-122"/>
                <a:ea typeface="STHeiti Light" charset="-122"/>
                <a:cs typeface="STHeiti Light" charset="-122"/>
              </a:rPr>
              <a:t>worksThis</a:t>
            </a:r>
            <a:r>
              <a:rPr lang="en-US" altLang="zh-CN" sz="1200" dirty="0">
                <a:solidFill>
                  <a:schemeClr val="tx1">
                    <a:lumMod val="65000"/>
                    <a:lumOff val="35000"/>
                  </a:schemeClr>
                </a:solidFill>
                <a:latin typeface="STHeiti Light" charset="-122"/>
                <a:ea typeface="STHeiti Light" charset="-122"/>
                <a:cs typeface="STHeiti Light" charset="-122"/>
              </a:rPr>
              <a:t> PPT template for the rice husk designer pencil demo works, </a:t>
            </a:r>
            <a:endParaRPr lang="zh-CN" altLang="en-US" sz="1200" dirty="0">
              <a:latin typeface="STHeiti Light" charset="-122"/>
              <a:ea typeface="STHeiti Light" charset="-122"/>
              <a:cs typeface="STHeiti Light" charset="-122"/>
            </a:endParaRPr>
          </a:p>
        </p:txBody>
      </p:sp>
    </p:spTree>
    <p:extLst>
      <p:ext uri="{BB962C8B-B14F-4D97-AF65-F5344CB8AC3E}">
        <p14:creationId xmlns:p14="http://schemas.microsoft.com/office/powerpoint/2010/main" val="1748202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grpSp>
        <p:nvGrpSpPr>
          <p:cNvPr id="2" name="组合 10">
            <a:extLst>
              <a:ext uri="{FF2B5EF4-FFF2-40B4-BE49-F238E27FC236}">
                <a16:creationId xmlns:a16="http://schemas.microsoft.com/office/drawing/2014/main" id="{7BB0E7A3-52B2-4F98-90EF-06FB8EA56801}"/>
              </a:ext>
            </a:extLst>
          </p:cNvPr>
          <p:cNvGrpSpPr/>
          <p:nvPr/>
        </p:nvGrpSpPr>
        <p:grpSpPr>
          <a:xfrm>
            <a:off x="2623943" y="1800688"/>
            <a:ext cx="1919168" cy="1941707"/>
            <a:chOff x="2189765" y="1976771"/>
            <a:chExt cx="1919168" cy="1941707"/>
          </a:xfrm>
          <a:solidFill>
            <a:srgbClr val="C00000"/>
          </a:solidFill>
        </p:grpSpPr>
        <p:sp>
          <p:nvSpPr>
            <p:cNvPr id="3" name="Oval 24">
              <a:extLst>
                <a:ext uri="{FF2B5EF4-FFF2-40B4-BE49-F238E27FC236}">
                  <a16:creationId xmlns:a16="http://schemas.microsoft.com/office/drawing/2014/main" id="{76EDCCFB-7753-4F99-B70E-9B2E7E776924}"/>
                </a:ext>
              </a:extLst>
            </p:cNvPr>
            <p:cNvSpPr>
              <a:spLocks noChangeArrowheads="1"/>
            </p:cNvSpPr>
            <p:nvPr/>
          </p:nvSpPr>
          <p:spPr bwMode="auto">
            <a:xfrm>
              <a:off x="2966222" y="2775767"/>
              <a:ext cx="1142711" cy="1142711"/>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4" name="Oval 25">
              <a:extLst>
                <a:ext uri="{FF2B5EF4-FFF2-40B4-BE49-F238E27FC236}">
                  <a16:creationId xmlns:a16="http://schemas.microsoft.com/office/drawing/2014/main" id="{4821E253-7109-461F-86D2-AB26299D7F52}"/>
                </a:ext>
              </a:extLst>
            </p:cNvPr>
            <p:cNvSpPr>
              <a:spLocks noChangeArrowheads="1"/>
            </p:cNvSpPr>
            <p:nvPr/>
          </p:nvSpPr>
          <p:spPr bwMode="auto">
            <a:xfrm>
              <a:off x="2189765" y="1976771"/>
              <a:ext cx="776458" cy="776458"/>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5" name="Freeform 26">
              <a:extLst>
                <a:ext uri="{FF2B5EF4-FFF2-40B4-BE49-F238E27FC236}">
                  <a16:creationId xmlns:a16="http://schemas.microsoft.com/office/drawing/2014/main" id="{B051778A-DB00-425A-B342-9627F7566B56}"/>
                </a:ext>
              </a:extLst>
            </p:cNvPr>
            <p:cNvSpPr>
              <a:spLocks/>
            </p:cNvSpPr>
            <p:nvPr/>
          </p:nvSpPr>
          <p:spPr bwMode="auto">
            <a:xfrm>
              <a:off x="2548130" y="2344151"/>
              <a:ext cx="959021" cy="959021"/>
            </a:xfrm>
            <a:custGeom>
              <a:avLst/>
              <a:gdLst>
                <a:gd name="T0" fmla="*/ 565 w 1289"/>
                <a:gd name="T1" fmla="*/ 1289 h 1289"/>
                <a:gd name="T2" fmla="*/ 0 w 1289"/>
                <a:gd name="T3" fmla="*/ 549 h 1289"/>
                <a:gd name="T4" fmla="*/ 562 w 1289"/>
                <a:gd name="T5" fmla="*/ 0 h 1289"/>
                <a:gd name="T6" fmla="*/ 1289 w 1289"/>
                <a:gd name="T7" fmla="*/ 582 h 1289"/>
                <a:gd name="T8" fmla="*/ 565 w 1289"/>
                <a:gd name="T9" fmla="*/ 1289 h 1289"/>
              </a:gdLst>
              <a:ahLst/>
              <a:cxnLst>
                <a:cxn ang="0">
                  <a:pos x="T0" y="T1"/>
                </a:cxn>
                <a:cxn ang="0">
                  <a:pos x="T2" y="T3"/>
                </a:cxn>
                <a:cxn ang="0">
                  <a:pos x="T4" y="T5"/>
                </a:cxn>
                <a:cxn ang="0">
                  <a:pos x="T6" y="T7"/>
                </a:cxn>
                <a:cxn ang="0">
                  <a:pos x="T8" y="T9"/>
                </a:cxn>
              </a:cxnLst>
              <a:rect l="0" t="0" r="r" b="b"/>
              <a:pathLst>
                <a:path w="1289" h="1289">
                  <a:moveTo>
                    <a:pt x="565" y="1289"/>
                  </a:moveTo>
                  <a:cubicBezTo>
                    <a:pt x="609" y="736"/>
                    <a:pt x="376" y="579"/>
                    <a:pt x="0" y="549"/>
                  </a:cubicBezTo>
                  <a:cubicBezTo>
                    <a:pt x="562" y="0"/>
                    <a:pt x="562" y="0"/>
                    <a:pt x="562" y="0"/>
                  </a:cubicBezTo>
                  <a:cubicBezTo>
                    <a:pt x="583" y="376"/>
                    <a:pt x="735" y="613"/>
                    <a:pt x="1289" y="582"/>
                  </a:cubicBezTo>
                  <a:lnTo>
                    <a:pt x="565" y="1289"/>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6" name="组合 11">
            <a:extLst>
              <a:ext uri="{FF2B5EF4-FFF2-40B4-BE49-F238E27FC236}">
                <a16:creationId xmlns:a16="http://schemas.microsoft.com/office/drawing/2014/main" id="{407112FC-5E1F-470D-A030-D5F16E132463}"/>
              </a:ext>
            </a:extLst>
          </p:cNvPr>
          <p:cNvGrpSpPr/>
          <p:nvPr/>
        </p:nvGrpSpPr>
        <p:grpSpPr>
          <a:xfrm>
            <a:off x="1297541" y="2625603"/>
            <a:ext cx="1941708" cy="1919169"/>
            <a:chOff x="863363" y="2801686"/>
            <a:chExt cx="1941708" cy="1919169"/>
          </a:xfrm>
          <a:solidFill>
            <a:schemeClr val="tx1">
              <a:lumMod val="75000"/>
              <a:lumOff val="25000"/>
            </a:schemeClr>
          </a:solidFill>
        </p:grpSpPr>
        <p:sp>
          <p:nvSpPr>
            <p:cNvPr id="7" name="Oval 27">
              <a:extLst>
                <a:ext uri="{FF2B5EF4-FFF2-40B4-BE49-F238E27FC236}">
                  <a16:creationId xmlns:a16="http://schemas.microsoft.com/office/drawing/2014/main" id="{23314514-02C3-4B80-8382-78AEC8FD38F0}"/>
                </a:ext>
              </a:extLst>
            </p:cNvPr>
            <p:cNvSpPr>
              <a:spLocks noChangeArrowheads="1"/>
            </p:cNvSpPr>
            <p:nvPr/>
          </p:nvSpPr>
          <p:spPr bwMode="auto">
            <a:xfrm>
              <a:off x="1662360" y="2801686"/>
              <a:ext cx="1142711" cy="1142711"/>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Oval 28">
              <a:extLst>
                <a:ext uri="{FF2B5EF4-FFF2-40B4-BE49-F238E27FC236}">
                  <a16:creationId xmlns:a16="http://schemas.microsoft.com/office/drawing/2014/main" id="{5E041875-1456-4C22-8CA3-03A60F9AA4D4}"/>
                </a:ext>
              </a:extLst>
            </p:cNvPr>
            <p:cNvSpPr>
              <a:spLocks noChangeArrowheads="1"/>
            </p:cNvSpPr>
            <p:nvPr/>
          </p:nvSpPr>
          <p:spPr bwMode="auto">
            <a:xfrm>
              <a:off x="863363" y="3944397"/>
              <a:ext cx="776458" cy="77645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Freeform 29">
              <a:extLst>
                <a:ext uri="{FF2B5EF4-FFF2-40B4-BE49-F238E27FC236}">
                  <a16:creationId xmlns:a16="http://schemas.microsoft.com/office/drawing/2014/main" id="{08CF5500-6C49-4043-94C8-76A6D8054D95}"/>
                </a:ext>
              </a:extLst>
            </p:cNvPr>
            <p:cNvSpPr>
              <a:spLocks/>
            </p:cNvSpPr>
            <p:nvPr/>
          </p:nvSpPr>
          <p:spPr bwMode="auto">
            <a:xfrm>
              <a:off x="1229617" y="3404596"/>
              <a:ext cx="959021" cy="959021"/>
            </a:xfrm>
            <a:custGeom>
              <a:avLst/>
              <a:gdLst>
                <a:gd name="T0" fmla="*/ 1289 w 1289"/>
                <a:gd name="T1" fmla="*/ 724 h 1289"/>
                <a:gd name="T2" fmla="*/ 549 w 1289"/>
                <a:gd name="T3" fmla="*/ 1289 h 1289"/>
                <a:gd name="T4" fmla="*/ 0 w 1289"/>
                <a:gd name="T5" fmla="*/ 727 h 1289"/>
                <a:gd name="T6" fmla="*/ 582 w 1289"/>
                <a:gd name="T7" fmla="*/ 0 h 1289"/>
                <a:gd name="T8" fmla="*/ 1289 w 1289"/>
                <a:gd name="T9" fmla="*/ 724 h 1289"/>
              </a:gdLst>
              <a:ahLst/>
              <a:cxnLst>
                <a:cxn ang="0">
                  <a:pos x="T0" y="T1"/>
                </a:cxn>
                <a:cxn ang="0">
                  <a:pos x="T2" y="T3"/>
                </a:cxn>
                <a:cxn ang="0">
                  <a:pos x="T4" y="T5"/>
                </a:cxn>
                <a:cxn ang="0">
                  <a:pos x="T6" y="T7"/>
                </a:cxn>
                <a:cxn ang="0">
                  <a:pos x="T8" y="T9"/>
                </a:cxn>
              </a:cxnLst>
              <a:rect l="0" t="0" r="r" b="b"/>
              <a:pathLst>
                <a:path w="1289" h="1289">
                  <a:moveTo>
                    <a:pt x="1289" y="724"/>
                  </a:moveTo>
                  <a:cubicBezTo>
                    <a:pt x="736" y="680"/>
                    <a:pt x="579" y="913"/>
                    <a:pt x="549" y="1289"/>
                  </a:cubicBezTo>
                  <a:cubicBezTo>
                    <a:pt x="0" y="727"/>
                    <a:pt x="0" y="727"/>
                    <a:pt x="0" y="727"/>
                  </a:cubicBezTo>
                  <a:cubicBezTo>
                    <a:pt x="376" y="706"/>
                    <a:pt x="613" y="554"/>
                    <a:pt x="582" y="0"/>
                  </a:cubicBezTo>
                  <a:lnTo>
                    <a:pt x="1289" y="72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0" name="组合 12">
            <a:extLst>
              <a:ext uri="{FF2B5EF4-FFF2-40B4-BE49-F238E27FC236}">
                <a16:creationId xmlns:a16="http://schemas.microsoft.com/office/drawing/2014/main" id="{1C5D3E55-D9A3-425B-A358-1F8653E80A8E}"/>
              </a:ext>
            </a:extLst>
          </p:cNvPr>
          <p:cNvGrpSpPr/>
          <p:nvPr/>
        </p:nvGrpSpPr>
        <p:grpSpPr>
          <a:xfrm>
            <a:off x="2214865" y="3902419"/>
            <a:ext cx="1919170" cy="1941707"/>
            <a:chOff x="1780687" y="4078502"/>
            <a:chExt cx="1919170" cy="1941707"/>
          </a:xfrm>
          <a:solidFill>
            <a:schemeClr val="tx1">
              <a:lumMod val="75000"/>
              <a:lumOff val="25000"/>
            </a:schemeClr>
          </a:solidFill>
        </p:grpSpPr>
        <p:sp>
          <p:nvSpPr>
            <p:cNvPr id="11" name="Oval 30">
              <a:extLst>
                <a:ext uri="{FF2B5EF4-FFF2-40B4-BE49-F238E27FC236}">
                  <a16:creationId xmlns:a16="http://schemas.microsoft.com/office/drawing/2014/main" id="{260CAEB9-84EA-45A4-AFA2-D9F8FEA5B346}"/>
                </a:ext>
              </a:extLst>
            </p:cNvPr>
            <p:cNvSpPr>
              <a:spLocks noChangeArrowheads="1"/>
            </p:cNvSpPr>
            <p:nvPr/>
          </p:nvSpPr>
          <p:spPr bwMode="auto">
            <a:xfrm>
              <a:off x="1780687" y="4078502"/>
              <a:ext cx="1142711" cy="1142711"/>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Oval 31">
              <a:extLst>
                <a:ext uri="{FF2B5EF4-FFF2-40B4-BE49-F238E27FC236}">
                  <a16:creationId xmlns:a16="http://schemas.microsoft.com/office/drawing/2014/main" id="{583D28F7-E597-478D-9DB2-87688F2061F5}"/>
                </a:ext>
              </a:extLst>
            </p:cNvPr>
            <p:cNvSpPr>
              <a:spLocks noChangeArrowheads="1"/>
            </p:cNvSpPr>
            <p:nvPr/>
          </p:nvSpPr>
          <p:spPr bwMode="auto">
            <a:xfrm>
              <a:off x="2923399" y="5243751"/>
              <a:ext cx="776458" cy="776458"/>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32">
              <a:extLst>
                <a:ext uri="{FF2B5EF4-FFF2-40B4-BE49-F238E27FC236}">
                  <a16:creationId xmlns:a16="http://schemas.microsoft.com/office/drawing/2014/main" id="{3176FAEE-BD85-48F1-8E82-5CF477466FE0}"/>
                </a:ext>
              </a:extLst>
            </p:cNvPr>
            <p:cNvSpPr>
              <a:spLocks/>
            </p:cNvSpPr>
            <p:nvPr/>
          </p:nvSpPr>
          <p:spPr bwMode="auto">
            <a:xfrm>
              <a:off x="2383598" y="4693808"/>
              <a:ext cx="959021" cy="959021"/>
            </a:xfrm>
            <a:custGeom>
              <a:avLst/>
              <a:gdLst>
                <a:gd name="T0" fmla="*/ 723 w 1288"/>
                <a:gd name="T1" fmla="*/ 0 h 1289"/>
                <a:gd name="T2" fmla="*/ 1288 w 1288"/>
                <a:gd name="T3" fmla="*/ 740 h 1289"/>
                <a:gd name="T4" fmla="*/ 726 w 1288"/>
                <a:gd name="T5" fmla="*/ 1289 h 1289"/>
                <a:gd name="T6" fmla="*/ 0 w 1288"/>
                <a:gd name="T7" fmla="*/ 707 h 1289"/>
                <a:gd name="T8" fmla="*/ 723 w 1288"/>
                <a:gd name="T9" fmla="*/ 0 h 1289"/>
              </a:gdLst>
              <a:ahLst/>
              <a:cxnLst>
                <a:cxn ang="0">
                  <a:pos x="T0" y="T1"/>
                </a:cxn>
                <a:cxn ang="0">
                  <a:pos x="T2" y="T3"/>
                </a:cxn>
                <a:cxn ang="0">
                  <a:pos x="T4" y="T5"/>
                </a:cxn>
                <a:cxn ang="0">
                  <a:pos x="T6" y="T7"/>
                </a:cxn>
                <a:cxn ang="0">
                  <a:pos x="T8" y="T9"/>
                </a:cxn>
              </a:cxnLst>
              <a:rect l="0" t="0" r="r" b="b"/>
              <a:pathLst>
                <a:path w="1288" h="1289">
                  <a:moveTo>
                    <a:pt x="723" y="0"/>
                  </a:moveTo>
                  <a:cubicBezTo>
                    <a:pt x="680" y="552"/>
                    <a:pt x="913" y="710"/>
                    <a:pt x="1288" y="740"/>
                  </a:cubicBezTo>
                  <a:cubicBezTo>
                    <a:pt x="726" y="1289"/>
                    <a:pt x="726" y="1289"/>
                    <a:pt x="726" y="1289"/>
                  </a:cubicBezTo>
                  <a:cubicBezTo>
                    <a:pt x="705" y="913"/>
                    <a:pt x="553" y="676"/>
                    <a:pt x="0" y="707"/>
                  </a:cubicBezTo>
                  <a:lnTo>
                    <a:pt x="723"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4" name="组合 13">
            <a:extLst>
              <a:ext uri="{FF2B5EF4-FFF2-40B4-BE49-F238E27FC236}">
                <a16:creationId xmlns:a16="http://schemas.microsoft.com/office/drawing/2014/main" id="{BE3EF242-F210-41E5-9515-D78539FD644E}"/>
              </a:ext>
            </a:extLst>
          </p:cNvPr>
          <p:cNvGrpSpPr/>
          <p:nvPr/>
        </p:nvGrpSpPr>
        <p:grpSpPr>
          <a:xfrm>
            <a:off x="3491682" y="3100042"/>
            <a:ext cx="1941708" cy="1919168"/>
            <a:chOff x="3057504" y="3276125"/>
            <a:chExt cx="1941708" cy="1919168"/>
          </a:xfrm>
          <a:solidFill>
            <a:schemeClr val="tx1">
              <a:lumMod val="75000"/>
              <a:lumOff val="25000"/>
            </a:schemeClr>
          </a:solidFill>
        </p:grpSpPr>
        <p:sp>
          <p:nvSpPr>
            <p:cNvPr id="15" name="Oval 33">
              <a:extLst>
                <a:ext uri="{FF2B5EF4-FFF2-40B4-BE49-F238E27FC236}">
                  <a16:creationId xmlns:a16="http://schemas.microsoft.com/office/drawing/2014/main" id="{AEDEF640-8D2D-4A7F-B8E6-8A585C90C7AE}"/>
                </a:ext>
              </a:extLst>
            </p:cNvPr>
            <p:cNvSpPr>
              <a:spLocks noChangeArrowheads="1"/>
            </p:cNvSpPr>
            <p:nvPr/>
          </p:nvSpPr>
          <p:spPr bwMode="auto">
            <a:xfrm>
              <a:off x="3057504" y="4053709"/>
              <a:ext cx="1142711" cy="1141584"/>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Oval 34">
              <a:extLst>
                <a:ext uri="{FF2B5EF4-FFF2-40B4-BE49-F238E27FC236}">
                  <a16:creationId xmlns:a16="http://schemas.microsoft.com/office/drawing/2014/main" id="{954AAFC2-538E-42AE-91C1-E55CFE5321DA}"/>
                </a:ext>
              </a:extLst>
            </p:cNvPr>
            <p:cNvSpPr>
              <a:spLocks noChangeArrowheads="1"/>
            </p:cNvSpPr>
            <p:nvPr/>
          </p:nvSpPr>
          <p:spPr bwMode="auto">
            <a:xfrm>
              <a:off x="4222754" y="3276125"/>
              <a:ext cx="776458" cy="777584"/>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35">
              <a:extLst>
                <a:ext uri="{FF2B5EF4-FFF2-40B4-BE49-F238E27FC236}">
                  <a16:creationId xmlns:a16="http://schemas.microsoft.com/office/drawing/2014/main" id="{4D4E69B6-7C85-4DC3-8116-3D6E5CC9D5CC}"/>
                </a:ext>
              </a:extLst>
            </p:cNvPr>
            <p:cNvSpPr>
              <a:spLocks/>
            </p:cNvSpPr>
            <p:nvPr/>
          </p:nvSpPr>
          <p:spPr bwMode="auto">
            <a:xfrm>
              <a:off x="3673937" y="3634490"/>
              <a:ext cx="957894" cy="957894"/>
            </a:xfrm>
            <a:custGeom>
              <a:avLst/>
              <a:gdLst>
                <a:gd name="T0" fmla="*/ 0 w 1289"/>
                <a:gd name="T1" fmla="*/ 565 h 1288"/>
                <a:gd name="T2" fmla="*/ 740 w 1289"/>
                <a:gd name="T3" fmla="*/ 0 h 1288"/>
                <a:gd name="T4" fmla="*/ 1289 w 1289"/>
                <a:gd name="T5" fmla="*/ 562 h 1288"/>
                <a:gd name="T6" fmla="*/ 707 w 1289"/>
                <a:gd name="T7" fmla="*/ 1288 h 1288"/>
                <a:gd name="T8" fmla="*/ 0 w 1289"/>
                <a:gd name="T9" fmla="*/ 565 h 1288"/>
              </a:gdLst>
              <a:ahLst/>
              <a:cxnLst>
                <a:cxn ang="0">
                  <a:pos x="T0" y="T1"/>
                </a:cxn>
                <a:cxn ang="0">
                  <a:pos x="T2" y="T3"/>
                </a:cxn>
                <a:cxn ang="0">
                  <a:pos x="T4" y="T5"/>
                </a:cxn>
                <a:cxn ang="0">
                  <a:pos x="T6" y="T7"/>
                </a:cxn>
                <a:cxn ang="0">
                  <a:pos x="T8" y="T9"/>
                </a:cxn>
              </a:cxnLst>
              <a:rect l="0" t="0" r="r" b="b"/>
              <a:pathLst>
                <a:path w="1289" h="1288">
                  <a:moveTo>
                    <a:pt x="0" y="565"/>
                  </a:moveTo>
                  <a:cubicBezTo>
                    <a:pt x="553" y="608"/>
                    <a:pt x="710" y="375"/>
                    <a:pt x="740" y="0"/>
                  </a:cubicBezTo>
                  <a:cubicBezTo>
                    <a:pt x="1289" y="562"/>
                    <a:pt x="1289" y="562"/>
                    <a:pt x="1289" y="562"/>
                  </a:cubicBezTo>
                  <a:cubicBezTo>
                    <a:pt x="913" y="583"/>
                    <a:pt x="676" y="735"/>
                    <a:pt x="707" y="1288"/>
                  </a:cubicBezTo>
                  <a:lnTo>
                    <a:pt x="0" y="565"/>
                  </a:ln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8" name="Freeform 36">
            <a:extLst>
              <a:ext uri="{FF2B5EF4-FFF2-40B4-BE49-F238E27FC236}">
                <a16:creationId xmlns:a16="http://schemas.microsoft.com/office/drawing/2014/main" id="{83E281BE-BBEC-4906-80E7-D431B536CA24}"/>
              </a:ext>
            </a:extLst>
          </p:cNvPr>
          <p:cNvSpPr>
            <a:spLocks noEditPoints="1"/>
          </p:cNvSpPr>
          <p:nvPr/>
        </p:nvSpPr>
        <p:spPr bwMode="auto">
          <a:xfrm>
            <a:off x="1508278" y="4008351"/>
            <a:ext cx="192706" cy="267084"/>
          </a:xfrm>
          <a:custGeom>
            <a:avLst/>
            <a:gdLst>
              <a:gd name="T0" fmla="*/ 130 w 260"/>
              <a:gd name="T1" fmla="*/ 0 h 358"/>
              <a:gd name="T2" fmla="*/ 174 w 260"/>
              <a:gd name="T3" fmla="*/ 7 h 358"/>
              <a:gd name="T4" fmla="*/ 208 w 260"/>
              <a:gd name="T5" fmla="*/ 26 h 358"/>
              <a:gd name="T6" fmla="*/ 232 w 260"/>
              <a:gd name="T7" fmla="*/ 55 h 358"/>
              <a:gd name="T8" fmla="*/ 249 w 260"/>
              <a:gd name="T9" fmla="*/ 91 h 358"/>
              <a:gd name="T10" fmla="*/ 257 w 260"/>
              <a:gd name="T11" fmla="*/ 133 h 358"/>
              <a:gd name="T12" fmla="*/ 260 w 260"/>
              <a:gd name="T13" fmla="*/ 179 h 358"/>
              <a:gd name="T14" fmla="*/ 257 w 260"/>
              <a:gd name="T15" fmla="*/ 225 h 358"/>
              <a:gd name="T16" fmla="*/ 249 w 260"/>
              <a:gd name="T17" fmla="*/ 267 h 358"/>
              <a:gd name="T18" fmla="*/ 232 w 260"/>
              <a:gd name="T19" fmla="*/ 304 h 358"/>
              <a:gd name="T20" fmla="*/ 208 w 260"/>
              <a:gd name="T21" fmla="*/ 332 h 358"/>
              <a:gd name="T22" fmla="*/ 174 w 260"/>
              <a:gd name="T23" fmla="*/ 351 h 358"/>
              <a:gd name="T24" fmla="*/ 130 w 260"/>
              <a:gd name="T25" fmla="*/ 358 h 358"/>
              <a:gd name="T26" fmla="*/ 86 w 260"/>
              <a:gd name="T27" fmla="*/ 351 h 358"/>
              <a:gd name="T28" fmla="*/ 52 w 260"/>
              <a:gd name="T29" fmla="*/ 332 h 358"/>
              <a:gd name="T30" fmla="*/ 27 w 260"/>
              <a:gd name="T31" fmla="*/ 304 h 358"/>
              <a:gd name="T32" fmla="*/ 11 w 260"/>
              <a:gd name="T33" fmla="*/ 267 h 358"/>
              <a:gd name="T34" fmla="*/ 3 w 260"/>
              <a:gd name="T35" fmla="*/ 225 h 358"/>
              <a:gd name="T36" fmla="*/ 0 w 260"/>
              <a:gd name="T37" fmla="*/ 179 h 358"/>
              <a:gd name="T38" fmla="*/ 3 w 260"/>
              <a:gd name="T39" fmla="*/ 133 h 358"/>
              <a:gd name="T40" fmla="*/ 11 w 260"/>
              <a:gd name="T41" fmla="*/ 91 h 358"/>
              <a:gd name="T42" fmla="*/ 27 w 260"/>
              <a:gd name="T43" fmla="*/ 55 h 358"/>
              <a:gd name="T44" fmla="*/ 52 w 260"/>
              <a:gd name="T45" fmla="*/ 26 h 358"/>
              <a:gd name="T46" fmla="*/ 85 w 260"/>
              <a:gd name="T47" fmla="*/ 7 h 358"/>
              <a:gd name="T48" fmla="*/ 130 w 260"/>
              <a:gd name="T49" fmla="*/ 0 h 358"/>
              <a:gd name="T50" fmla="*/ 130 w 260"/>
              <a:gd name="T51" fmla="*/ 47 h 358"/>
              <a:gd name="T52" fmla="*/ 105 w 260"/>
              <a:gd name="T53" fmla="*/ 52 h 358"/>
              <a:gd name="T54" fmla="*/ 88 w 260"/>
              <a:gd name="T55" fmla="*/ 67 h 358"/>
              <a:gd name="T56" fmla="*/ 76 w 260"/>
              <a:gd name="T57" fmla="*/ 90 h 358"/>
              <a:gd name="T58" fmla="*/ 69 w 260"/>
              <a:gd name="T59" fmla="*/ 117 h 358"/>
              <a:gd name="T60" fmla="*/ 66 w 260"/>
              <a:gd name="T61" fmla="*/ 148 h 358"/>
              <a:gd name="T62" fmla="*/ 65 w 260"/>
              <a:gd name="T63" fmla="*/ 179 h 358"/>
              <a:gd name="T64" fmla="*/ 66 w 260"/>
              <a:gd name="T65" fmla="*/ 211 h 358"/>
              <a:gd name="T66" fmla="*/ 69 w 260"/>
              <a:gd name="T67" fmla="*/ 241 h 358"/>
              <a:gd name="T68" fmla="*/ 76 w 260"/>
              <a:gd name="T69" fmla="*/ 269 h 358"/>
              <a:gd name="T70" fmla="*/ 88 w 260"/>
              <a:gd name="T71" fmla="*/ 291 h 358"/>
              <a:gd name="T72" fmla="*/ 105 w 260"/>
              <a:gd name="T73" fmla="*/ 306 h 358"/>
              <a:gd name="T74" fmla="*/ 130 w 260"/>
              <a:gd name="T75" fmla="*/ 311 h 358"/>
              <a:gd name="T76" fmla="*/ 155 w 260"/>
              <a:gd name="T77" fmla="*/ 306 h 358"/>
              <a:gd name="T78" fmla="*/ 172 w 260"/>
              <a:gd name="T79" fmla="*/ 291 h 358"/>
              <a:gd name="T80" fmla="*/ 184 w 260"/>
              <a:gd name="T81" fmla="*/ 269 h 358"/>
              <a:gd name="T82" fmla="*/ 191 w 260"/>
              <a:gd name="T83" fmla="*/ 241 h 358"/>
              <a:gd name="T84" fmla="*/ 194 w 260"/>
              <a:gd name="T85" fmla="*/ 211 h 358"/>
              <a:gd name="T86" fmla="*/ 195 w 260"/>
              <a:gd name="T87" fmla="*/ 179 h 358"/>
              <a:gd name="T88" fmla="*/ 194 w 260"/>
              <a:gd name="T89" fmla="*/ 148 h 358"/>
              <a:gd name="T90" fmla="*/ 191 w 260"/>
              <a:gd name="T91" fmla="*/ 117 h 358"/>
              <a:gd name="T92" fmla="*/ 184 w 260"/>
              <a:gd name="T93" fmla="*/ 90 h 358"/>
              <a:gd name="T94" fmla="*/ 172 w 260"/>
              <a:gd name="T95" fmla="*/ 67 h 358"/>
              <a:gd name="T96" fmla="*/ 155 w 260"/>
              <a:gd name="T97" fmla="*/ 52 h 358"/>
              <a:gd name="T98" fmla="*/ 130 w 260"/>
              <a:gd name="T99" fmla="*/ 4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8">
                <a:moveTo>
                  <a:pt x="130" y="0"/>
                </a:moveTo>
                <a:cubicBezTo>
                  <a:pt x="147" y="0"/>
                  <a:pt x="161" y="3"/>
                  <a:pt x="174" y="7"/>
                </a:cubicBezTo>
                <a:cubicBezTo>
                  <a:pt x="187" y="12"/>
                  <a:pt x="199" y="18"/>
                  <a:pt x="208" y="26"/>
                </a:cubicBezTo>
                <a:cubicBezTo>
                  <a:pt x="218" y="34"/>
                  <a:pt x="226" y="43"/>
                  <a:pt x="232" y="55"/>
                </a:cubicBezTo>
                <a:cubicBezTo>
                  <a:pt x="239" y="66"/>
                  <a:pt x="244" y="78"/>
                  <a:pt x="249" y="91"/>
                </a:cubicBezTo>
                <a:cubicBezTo>
                  <a:pt x="253" y="104"/>
                  <a:pt x="256" y="118"/>
                  <a:pt x="257" y="133"/>
                </a:cubicBezTo>
                <a:cubicBezTo>
                  <a:pt x="259" y="148"/>
                  <a:pt x="260" y="163"/>
                  <a:pt x="260" y="179"/>
                </a:cubicBezTo>
                <a:cubicBezTo>
                  <a:pt x="260" y="195"/>
                  <a:pt x="259" y="210"/>
                  <a:pt x="257" y="225"/>
                </a:cubicBezTo>
                <a:cubicBezTo>
                  <a:pt x="256" y="240"/>
                  <a:pt x="253" y="254"/>
                  <a:pt x="249" y="267"/>
                </a:cubicBezTo>
                <a:cubicBezTo>
                  <a:pt x="244" y="280"/>
                  <a:pt x="239" y="293"/>
                  <a:pt x="232" y="304"/>
                </a:cubicBezTo>
                <a:cubicBezTo>
                  <a:pt x="226" y="315"/>
                  <a:pt x="218" y="324"/>
                  <a:pt x="208" y="332"/>
                </a:cubicBezTo>
                <a:cubicBezTo>
                  <a:pt x="199" y="341"/>
                  <a:pt x="187" y="347"/>
                  <a:pt x="174" y="351"/>
                </a:cubicBezTo>
                <a:cubicBezTo>
                  <a:pt x="161" y="356"/>
                  <a:pt x="147" y="358"/>
                  <a:pt x="130" y="358"/>
                </a:cubicBezTo>
                <a:cubicBezTo>
                  <a:pt x="113" y="358"/>
                  <a:pt x="99" y="356"/>
                  <a:pt x="86" y="351"/>
                </a:cubicBezTo>
                <a:cubicBezTo>
                  <a:pt x="73" y="347"/>
                  <a:pt x="61" y="341"/>
                  <a:pt x="52" y="332"/>
                </a:cubicBezTo>
                <a:cubicBezTo>
                  <a:pt x="42" y="324"/>
                  <a:pt x="34" y="315"/>
                  <a:pt x="27" y="304"/>
                </a:cubicBezTo>
                <a:cubicBezTo>
                  <a:pt x="21" y="293"/>
                  <a:pt x="15" y="280"/>
                  <a:pt x="11" y="267"/>
                </a:cubicBezTo>
                <a:cubicBezTo>
                  <a:pt x="7" y="254"/>
                  <a:pt x="4" y="240"/>
                  <a:pt x="3" y="225"/>
                </a:cubicBezTo>
                <a:cubicBezTo>
                  <a:pt x="1" y="210"/>
                  <a:pt x="0" y="195"/>
                  <a:pt x="0" y="179"/>
                </a:cubicBezTo>
                <a:cubicBezTo>
                  <a:pt x="0" y="163"/>
                  <a:pt x="1" y="148"/>
                  <a:pt x="3" y="133"/>
                </a:cubicBezTo>
                <a:cubicBezTo>
                  <a:pt x="4" y="118"/>
                  <a:pt x="7" y="104"/>
                  <a:pt x="11" y="91"/>
                </a:cubicBezTo>
                <a:cubicBezTo>
                  <a:pt x="15" y="78"/>
                  <a:pt x="21" y="66"/>
                  <a:pt x="27" y="55"/>
                </a:cubicBezTo>
                <a:cubicBezTo>
                  <a:pt x="34" y="43"/>
                  <a:pt x="42" y="34"/>
                  <a:pt x="52" y="26"/>
                </a:cubicBezTo>
                <a:cubicBezTo>
                  <a:pt x="61" y="18"/>
                  <a:pt x="73" y="12"/>
                  <a:pt x="85" y="7"/>
                </a:cubicBezTo>
                <a:cubicBezTo>
                  <a:pt x="98" y="3"/>
                  <a:pt x="113" y="0"/>
                  <a:pt x="130" y="0"/>
                </a:cubicBezTo>
                <a:close/>
                <a:moveTo>
                  <a:pt x="130" y="47"/>
                </a:moveTo>
                <a:cubicBezTo>
                  <a:pt x="120" y="47"/>
                  <a:pt x="112" y="49"/>
                  <a:pt x="105" y="52"/>
                </a:cubicBezTo>
                <a:cubicBezTo>
                  <a:pt x="98" y="56"/>
                  <a:pt x="93" y="61"/>
                  <a:pt x="88" y="67"/>
                </a:cubicBezTo>
                <a:cubicBezTo>
                  <a:pt x="83" y="74"/>
                  <a:pt x="79" y="81"/>
                  <a:pt x="76" y="90"/>
                </a:cubicBezTo>
                <a:cubicBezTo>
                  <a:pt x="73" y="98"/>
                  <a:pt x="71" y="107"/>
                  <a:pt x="69" y="117"/>
                </a:cubicBezTo>
                <a:cubicBezTo>
                  <a:pt x="68" y="127"/>
                  <a:pt x="66" y="137"/>
                  <a:pt x="66" y="148"/>
                </a:cubicBezTo>
                <a:cubicBezTo>
                  <a:pt x="65" y="158"/>
                  <a:pt x="65" y="169"/>
                  <a:pt x="65" y="179"/>
                </a:cubicBezTo>
                <a:cubicBezTo>
                  <a:pt x="65" y="190"/>
                  <a:pt x="65" y="200"/>
                  <a:pt x="66" y="211"/>
                </a:cubicBezTo>
                <a:cubicBezTo>
                  <a:pt x="66" y="221"/>
                  <a:pt x="68" y="231"/>
                  <a:pt x="69" y="241"/>
                </a:cubicBezTo>
                <a:cubicBezTo>
                  <a:pt x="71" y="251"/>
                  <a:pt x="73" y="260"/>
                  <a:pt x="76" y="269"/>
                </a:cubicBezTo>
                <a:cubicBezTo>
                  <a:pt x="79" y="277"/>
                  <a:pt x="83" y="285"/>
                  <a:pt x="88" y="291"/>
                </a:cubicBezTo>
                <a:cubicBezTo>
                  <a:pt x="93" y="297"/>
                  <a:pt x="98" y="302"/>
                  <a:pt x="105" y="306"/>
                </a:cubicBezTo>
                <a:cubicBezTo>
                  <a:pt x="112" y="309"/>
                  <a:pt x="120" y="311"/>
                  <a:pt x="130" y="311"/>
                </a:cubicBezTo>
                <a:cubicBezTo>
                  <a:pt x="140" y="311"/>
                  <a:pt x="148" y="309"/>
                  <a:pt x="155" y="306"/>
                </a:cubicBezTo>
                <a:cubicBezTo>
                  <a:pt x="162" y="302"/>
                  <a:pt x="167" y="297"/>
                  <a:pt x="172" y="291"/>
                </a:cubicBezTo>
                <a:cubicBezTo>
                  <a:pt x="177" y="285"/>
                  <a:pt x="181" y="277"/>
                  <a:pt x="184" y="269"/>
                </a:cubicBezTo>
                <a:cubicBezTo>
                  <a:pt x="187" y="260"/>
                  <a:pt x="189" y="251"/>
                  <a:pt x="191" y="241"/>
                </a:cubicBezTo>
                <a:cubicBezTo>
                  <a:pt x="193" y="231"/>
                  <a:pt x="194" y="221"/>
                  <a:pt x="194" y="211"/>
                </a:cubicBezTo>
                <a:cubicBezTo>
                  <a:pt x="195" y="200"/>
                  <a:pt x="195" y="190"/>
                  <a:pt x="195" y="179"/>
                </a:cubicBezTo>
                <a:cubicBezTo>
                  <a:pt x="195" y="169"/>
                  <a:pt x="195" y="158"/>
                  <a:pt x="194" y="148"/>
                </a:cubicBezTo>
                <a:cubicBezTo>
                  <a:pt x="194" y="137"/>
                  <a:pt x="193" y="127"/>
                  <a:pt x="191" y="117"/>
                </a:cubicBezTo>
                <a:cubicBezTo>
                  <a:pt x="189" y="107"/>
                  <a:pt x="187" y="98"/>
                  <a:pt x="184" y="90"/>
                </a:cubicBezTo>
                <a:cubicBezTo>
                  <a:pt x="181" y="81"/>
                  <a:pt x="177" y="74"/>
                  <a:pt x="172" y="67"/>
                </a:cubicBezTo>
                <a:cubicBezTo>
                  <a:pt x="167" y="61"/>
                  <a:pt x="162" y="56"/>
                  <a:pt x="155" y="52"/>
                </a:cubicBezTo>
                <a:cubicBezTo>
                  <a:pt x="148" y="49"/>
                  <a:pt x="140" y="47"/>
                  <a:pt x="130"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37">
            <a:extLst>
              <a:ext uri="{FF2B5EF4-FFF2-40B4-BE49-F238E27FC236}">
                <a16:creationId xmlns:a16="http://schemas.microsoft.com/office/drawing/2014/main" id="{C6D151AC-B215-4D51-ADB8-2803AB1C3EF6}"/>
              </a:ext>
            </a:extLst>
          </p:cNvPr>
          <p:cNvSpPr>
            <a:spLocks/>
          </p:cNvSpPr>
          <p:nvPr/>
        </p:nvSpPr>
        <p:spPr bwMode="auto">
          <a:xfrm>
            <a:off x="1733665" y="4010605"/>
            <a:ext cx="109313" cy="262576"/>
          </a:xfrm>
          <a:custGeom>
            <a:avLst/>
            <a:gdLst>
              <a:gd name="T0" fmla="*/ 34 w 147"/>
              <a:gd name="T1" fmla="*/ 96 h 352"/>
              <a:gd name="T2" fmla="*/ 22 w 147"/>
              <a:gd name="T3" fmla="*/ 99 h 352"/>
              <a:gd name="T4" fmla="*/ 14 w 147"/>
              <a:gd name="T5" fmla="*/ 97 h 352"/>
              <a:gd name="T6" fmla="*/ 7 w 147"/>
              <a:gd name="T7" fmla="*/ 92 h 352"/>
              <a:gd name="T8" fmla="*/ 2 w 147"/>
              <a:gd name="T9" fmla="*/ 85 h 352"/>
              <a:gd name="T10" fmla="*/ 0 w 147"/>
              <a:gd name="T11" fmla="*/ 76 h 352"/>
              <a:gd name="T12" fmla="*/ 3 w 147"/>
              <a:gd name="T13" fmla="*/ 66 h 352"/>
              <a:gd name="T14" fmla="*/ 11 w 147"/>
              <a:gd name="T15" fmla="*/ 58 h 352"/>
              <a:gd name="T16" fmla="*/ 99 w 147"/>
              <a:gd name="T17" fmla="*/ 5 h 352"/>
              <a:gd name="T18" fmla="*/ 108 w 147"/>
              <a:gd name="T19" fmla="*/ 1 h 352"/>
              <a:gd name="T20" fmla="*/ 116 w 147"/>
              <a:gd name="T21" fmla="*/ 0 h 352"/>
              <a:gd name="T22" fmla="*/ 127 w 147"/>
              <a:gd name="T23" fmla="*/ 2 h 352"/>
              <a:gd name="T24" fmla="*/ 137 w 147"/>
              <a:gd name="T25" fmla="*/ 8 h 352"/>
              <a:gd name="T26" fmla="*/ 144 w 147"/>
              <a:gd name="T27" fmla="*/ 18 h 352"/>
              <a:gd name="T28" fmla="*/ 147 w 147"/>
              <a:gd name="T29" fmla="*/ 32 h 352"/>
              <a:gd name="T30" fmla="*/ 147 w 147"/>
              <a:gd name="T31" fmla="*/ 321 h 352"/>
              <a:gd name="T32" fmla="*/ 144 w 147"/>
              <a:gd name="T33" fmla="*/ 335 h 352"/>
              <a:gd name="T34" fmla="*/ 137 w 147"/>
              <a:gd name="T35" fmla="*/ 344 h 352"/>
              <a:gd name="T36" fmla="*/ 126 w 147"/>
              <a:gd name="T37" fmla="*/ 350 h 352"/>
              <a:gd name="T38" fmla="*/ 115 w 147"/>
              <a:gd name="T39" fmla="*/ 352 h 352"/>
              <a:gd name="T40" fmla="*/ 103 w 147"/>
              <a:gd name="T41" fmla="*/ 350 h 352"/>
              <a:gd name="T42" fmla="*/ 93 w 147"/>
              <a:gd name="T43" fmla="*/ 344 h 352"/>
              <a:gd name="T44" fmla="*/ 86 w 147"/>
              <a:gd name="T45" fmla="*/ 335 h 352"/>
              <a:gd name="T46" fmla="*/ 83 w 147"/>
              <a:gd name="T47" fmla="*/ 321 h 352"/>
              <a:gd name="T48" fmla="*/ 83 w 147"/>
              <a:gd name="T49" fmla="*/ 65 h 352"/>
              <a:gd name="T50" fmla="*/ 34 w 147"/>
              <a:gd name="T51" fmla="*/ 9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7" h="352">
                <a:moveTo>
                  <a:pt x="34" y="96"/>
                </a:moveTo>
                <a:cubicBezTo>
                  <a:pt x="30" y="98"/>
                  <a:pt x="26" y="99"/>
                  <a:pt x="22" y="99"/>
                </a:cubicBezTo>
                <a:cubicBezTo>
                  <a:pt x="19" y="99"/>
                  <a:pt x="16" y="98"/>
                  <a:pt x="14" y="97"/>
                </a:cubicBezTo>
                <a:cubicBezTo>
                  <a:pt x="11" y="96"/>
                  <a:pt x="9" y="94"/>
                  <a:pt x="7" y="92"/>
                </a:cubicBezTo>
                <a:cubicBezTo>
                  <a:pt x="5" y="90"/>
                  <a:pt x="3" y="87"/>
                  <a:pt x="2" y="85"/>
                </a:cubicBezTo>
                <a:cubicBezTo>
                  <a:pt x="1" y="82"/>
                  <a:pt x="0" y="79"/>
                  <a:pt x="0" y="76"/>
                </a:cubicBezTo>
                <a:cubicBezTo>
                  <a:pt x="0" y="73"/>
                  <a:pt x="1" y="69"/>
                  <a:pt x="3" y="66"/>
                </a:cubicBezTo>
                <a:cubicBezTo>
                  <a:pt x="4" y="63"/>
                  <a:pt x="7" y="60"/>
                  <a:pt x="11" y="58"/>
                </a:cubicBezTo>
                <a:cubicBezTo>
                  <a:pt x="99" y="5"/>
                  <a:pt x="99" y="5"/>
                  <a:pt x="99" y="5"/>
                </a:cubicBezTo>
                <a:cubicBezTo>
                  <a:pt x="102" y="3"/>
                  <a:pt x="105" y="2"/>
                  <a:pt x="108" y="1"/>
                </a:cubicBezTo>
                <a:cubicBezTo>
                  <a:pt x="110" y="1"/>
                  <a:pt x="113" y="0"/>
                  <a:pt x="116" y="0"/>
                </a:cubicBezTo>
                <a:cubicBezTo>
                  <a:pt x="120" y="0"/>
                  <a:pt x="124" y="1"/>
                  <a:pt x="127" y="2"/>
                </a:cubicBezTo>
                <a:cubicBezTo>
                  <a:pt x="131" y="3"/>
                  <a:pt x="134" y="5"/>
                  <a:pt x="137" y="8"/>
                </a:cubicBezTo>
                <a:cubicBezTo>
                  <a:pt x="140" y="11"/>
                  <a:pt x="142" y="14"/>
                  <a:pt x="144" y="18"/>
                </a:cubicBezTo>
                <a:cubicBezTo>
                  <a:pt x="146" y="22"/>
                  <a:pt x="147" y="27"/>
                  <a:pt x="147" y="32"/>
                </a:cubicBezTo>
                <a:cubicBezTo>
                  <a:pt x="147" y="321"/>
                  <a:pt x="147" y="321"/>
                  <a:pt x="147" y="321"/>
                </a:cubicBezTo>
                <a:cubicBezTo>
                  <a:pt x="147" y="326"/>
                  <a:pt x="146" y="331"/>
                  <a:pt x="144" y="335"/>
                </a:cubicBezTo>
                <a:cubicBezTo>
                  <a:pt x="142" y="338"/>
                  <a:pt x="140" y="342"/>
                  <a:pt x="137" y="344"/>
                </a:cubicBezTo>
                <a:cubicBezTo>
                  <a:pt x="134" y="347"/>
                  <a:pt x="130" y="349"/>
                  <a:pt x="126" y="350"/>
                </a:cubicBezTo>
                <a:cubicBezTo>
                  <a:pt x="123" y="351"/>
                  <a:pt x="119" y="352"/>
                  <a:pt x="115" y="352"/>
                </a:cubicBezTo>
                <a:cubicBezTo>
                  <a:pt x="111" y="352"/>
                  <a:pt x="107" y="351"/>
                  <a:pt x="103" y="350"/>
                </a:cubicBezTo>
                <a:cubicBezTo>
                  <a:pt x="99" y="349"/>
                  <a:pt x="96" y="347"/>
                  <a:pt x="93" y="344"/>
                </a:cubicBezTo>
                <a:cubicBezTo>
                  <a:pt x="90" y="342"/>
                  <a:pt x="88" y="338"/>
                  <a:pt x="86" y="335"/>
                </a:cubicBezTo>
                <a:cubicBezTo>
                  <a:pt x="84" y="331"/>
                  <a:pt x="83" y="326"/>
                  <a:pt x="83" y="321"/>
                </a:cubicBezTo>
                <a:cubicBezTo>
                  <a:pt x="83" y="65"/>
                  <a:pt x="83" y="65"/>
                  <a:pt x="83" y="65"/>
                </a:cubicBezTo>
                <a:lnTo>
                  <a:pt x="34"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38">
            <a:extLst>
              <a:ext uri="{FF2B5EF4-FFF2-40B4-BE49-F238E27FC236}">
                <a16:creationId xmlns:a16="http://schemas.microsoft.com/office/drawing/2014/main" id="{0923D7B9-63F2-4512-8D21-E7BA42C2C1B5}"/>
              </a:ext>
            </a:extLst>
          </p:cNvPr>
          <p:cNvSpPr>
            <a:spLocks noEditPoints="1"/>
          </p:cNvSpPr>
          <p:nvPr/>
        </p:nvSpPr>
        <p:spPr bwMode="auto">
          <a:xfrm>
            <a:off x="2806506" y="2054248"/>
            <a:ext cx="193833" cy="265956"/>
          </a:xfrm>
          <a:custGeom>
            <a:avLst/>
            <a:gdLst>
              <a:gd name="T0" fmla="*/ 130 w 260"/>
              <a:gd name="T1" fmla="*/ 0 h 358"/>
              <a:gd name="T2" fmla="*/ 174 w 260"/>
              <a:gd name="T3" fmla="*/ 7 h 358"/>
              <a:gd name="T4" fmla="*/ 208 w 260"/>
              <a:gd name="T5" fmla="*/ 25 h 358"/>
              <a:gd name="T6" fmla="*/ 233 w 260"/>
              <a:gd name="T7" fmla="*/ 54 h 358"/>
              <a:gd name="T8" fmla="*/ 249 w 260"/>
              <a:gd name="T9" fmla="*/ 91 h 358"/>
              <a:gd name="T10" fmla="*/ 257 w 260"/>
              <a:gd name="T11" fmla="*/ 133 h 358"/>
              <a:gd name="T12" fmla="*/ 260 w 260"/>
              <a:gd name="T13" fmla="*/ 179 h 358"/>
              <a:gd name="T14" fmla="*/ 257 w 260"/>
              <a:gd name="T15" fmla="*/ 225 h 358"/>
              <a:gd name="T16" fmla="*/ 249 w 260"/>
              <a:gd name="T17" fmla="*/ 267 h 358"/>
              <a:gd name="T18" fmla="*/ 233 w 260"/>
              <a:gd name="T19" fmla="*/ 303 h 358"/>
              <a:gd name="T20" fmla="*/ 208 w 260"/>
              <a:gd name="T21" fmla="*/ 332 h 358"/>
              <a:gd name="T22" fmla="*/ 174 w 260"/>
              <a:gd name="T23" fmla="*/ 351 h 358"/>
              <a:gd name="T24" fmla="*/ 130 w 260"/>
              <a:gd name="T25" fmla="*/ 358 h 358"/>
              <a:gd name="T26" fmla="*/ 86 w 260"/>
              <a:gd name="T27" fmla="*/ 351 h 358"/>
              <a:gd name="T28" fmla="*/ 52 w 260"/>
              <a:gd name="T29" fmla="*/ 332 h 358"/>
              <a:gd name="T30" fmla="*/ 28 w 260"/>
              <a:gd name="T31" fmla="*/ 303 h 358"/>
              <a:gd name="T32" fmla="*/ 11 w 260"/>
              <a:gd name="T33" fmla="*/ 267 h 358"/>
              <a:gd name="T34" fmla="*/ 3 w 260"/>
              <a:gd name="T35" fmla="*/ 225 h 358"/>
              <a:gd name="T36" fmla="*/ 0 w 260"/>
              <a:gd name="T37" fmla="*/ 179 h 358"/>
              <a:gd name="T38" fmla="*/ 3 w 260"/>
              <a:gd name="T39" fmla="*/ 133 h 358"/>
              <a:gd name="T40" fmla="*/ 11 w 260"/>
              <a:gd name="T41" fmla="*/ 91 h 358"/>
              <a:gd name="T42" fmla="*/ 28 w 260"/>
              <a:gd name="T43" fmla="*/ 54 h 358"/>
              <a:gd name="T44" fmla="*/ 52 w 260"/>
              <a:gd name="T45" fmla="*/ 25 h 358"/>
              <a:gd name="T46" fmla="*/ 86 w 260"/>
              <a:gd name="T47" fmla="*/ 7 h 358"/>
              <a:gd name="T48" fmla="*/ 130 w 260"/>
              <a:gd name="T49" fmla="*/ 0 h 358"/>
              <a:gd name="T50" fmla="*/ 130 w 260"/>
              <a:gd name="T51" fmla="*/ 46 h 358"/>
              <a:gd name="T52" fmla="*/ 105 w 260"/>
              <a:gd name="T53" fmla="*/ 52 h 358"/>
              <a:gd name="T54" fmla="*/ 88 w 260"/>
              <a:gd name="T55" fmla="*/ 67 h 358"/>
              <a:gd name="T56" fmla="*/ 76 w 260"/>
              <a:gd name="T57" fmla="*/ 89 h 358"/>
              <a:gd name="T58" fmla="*/ 69 w 260"/>
              <a:gd name="T59" fmla="*/ 116 h 358"/>
              <a:gd name="T60" fmla="*/ 66 w 260"/>
              <a:gd name="T61" fmla="*/ 147 h 358"/>
              <a:gd name="T62" fmla="*/ 65 w 260"/>
              <a:gd name="T63" fmla="*/ 179 h 358"/>
              <a:gd name="T64" fmla="*/ 66 w 260"/>
              <a:gd name="T65" fmla="*/ 210 h 358"/>
              <a:gd name="T66" fmla="*/ 69 w 260"/>
              <a:gd name="T67" fmla="*/ 241 h 358"/>
              <a:gd name="T68" fmla="*/ 76 w 260"/>
              <a:gd name="T69" fmla="*/ 268 h 358"/>
              <a:gd name="T70" fmla="*/ 88 w 260"/>
              <a:gd name="T71" fmla="*/ 290 h 358"/>
              <a:gd name="T72" fmla="*/ 105 w 260"/>
              <a:gd name="T73" fmla="*/ 305 h 358"/>
              <a:gd name="T74" fmla="*/ 130 w 260"/>
              <a:gd name="T75" fmla="*/ 311 h 358"/>
              <a:gd name="T76" fmla="*/ 155 w 260"/>
              <a:gd name="T77" fmla="*/ 305 h 358"/>
              <a:gd name="T78" fmla="*/ 173 w 260"/>
              <a:gd name="T79" fmla="*/ 290 h 358"/>
              <a:gd name="T80" fmla="*/ 184 w 260"/>
              <a:gd name="T81" fmla="*/ 268 h 358"/>
              <a:gd name="T82" fmla="*/ 191 w 260"/>
              <a:gd name="T83" fmla="*/ 241 h 358"/>
              <a:gd name="T84" fmla="*/ 194 w 260"/>
              <a:gd name="T85" fmla="*/ 210 h 358"/>
              <a:gd name="T86" fmla="*/ 195 w 260"/>
              <a:gd name="T87" fmla="*/ 179 h 358"/>
              <a:gd name="T88" fmla="*/ 194 w 260"/>
              <a:gd name="T89" fmla="*/ 147 h 358"/>
              <a:gd name="T90" fmla="*/ 191 w 260"/>
              <a:gd name="T91" fmla="*/ 116 h 358"/>
              <a:gd name="T92" fmla="*/ 184 w 260"/>
              <a:gd name="T93" fmla="*/ 89 h 358"/>
              <a:gd name="T94" fmla="*/ 173 w 260"/>
              <a:gd name="T95" fmla="*/ 67 h 358"/>
              <a:gd name="T96" fmla="*/ 155 w 260"/>
              <a:gd name="T97" fmla="*/ 52 h 358"/>
              <a:gd name="T98" fmla="*/ 130 w 260"/>
              <a:gd name="T99"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8">
                <a:moveTo>
                  <a:pt x="130" y="0"/>
                </a:moveTo>
                <a:cubicBezTo>
                  <a:pt x="147" y="0"/>
                  <a:pt x="162" y="2"/>
                  <a:pt x="174" y="7"/>
                </a:cubicBezTo>
                <a:cubicBezTo>
                  <a:pt x="187" y="11"/>
                  <a:pt x="199" y="17"/>
                  <a:pt x="208" y="25"/>
                </a:cubicBezTo>
                <a:cubicBezTo>
                  <a:pt x="218" y="33"/>
                  <a:pt x="226" y="43"/>
                  <a:pt x="233" y="54"/>
                </a:cubicBezTo>
                <a:cubicBezTo>
                  <a:pt x="239" y="65"/>
                  <a:pt x="245" y="77"/>
                  <a:pt x="249" y="91"/>
                </a:cubicBezTo>
                <a:cubicBezTo>
                  <a:pt x="253" y="104"/>
                  <a:pt x="256" y="118"/>
                  <a:pt x="257" y="133"/>
                </a:cubicBezTo>
                <a:cubicBezTo>
                  <a:pt x="259" y="148"/>
                  <a:pt x="260" y="163"/>
                  <a:pt x="260" y="179"/>
                </a:cubicBezTo>
                <a:cubicBezTo>
                  <a:pt x="260" y="194"/>
                  <a:pt x="259" y="210"/>
                  <a:pt x="257" y="225"/>
                </a:cubicBezTo>
                <a:cubicBezTo>
                  <a:pt x="256" y="239"/>
                  <a:pt x="253" y="254"/>
                  <a:pt x="249" y="267"/>
                </a:cubicBezTo>
                <a:cubicBezTo>
                  <a:pt x="245" y="280"/>
                  <a:pt x="239" y="292"/>
                  <a:pt x="233" y="303"/>
                </a:cubicBezTo>
                <a:cubicBezTo>
                  <a:pt x="226" y="314"/>
                  <a:pt x="218" y="324"/>
                  <a:pt x="208" y="332"/>
                </a:cubicBezTo>
                <a:cubicBezTo>
                  <a:pt x="199" y="340"/>
                  <a:pt x="187" y="346"/>
                  <a:pt x="174" y="351"/>
                </a:cubicBezTo>
                <a:cubicBezTo>
                  <a:pt x="162" y="355"/>
                  <a:pt x="147" y="358"/>
                  <a:pt x="130" y="358"/>
                </a:cubicBezTo>
                <a:cubicBezTo>
                  <a:pt x="114" y="358"/>
                  <a:pt x="99" y="355"/>
                  <a:pt x="86" y="351"/>
                </a:cubicBezTo>
                <a:cubicBezTo>
                  <a:pt x="73" y="346"/>
                  <a:pt x="61" y="340"/>
                  <a:pt x="52" y="332"/>
                </a:cubicBezTo>
                <a:cubicBezTo>
                  <a:pt x="42" y="324"/>
                  <a:pt x="34" y="314"/>
                  <a:pt x="28" y="303"/>
                </a:cubicBezTo>
                <a:cubicBezTo>
                  <a:pt x="21" y="292"/>
                  <a:pt x="16" y="280"/>
                  <a:pt x="11" y="267"/>
                </a:cubicBezTo>
                <a:cubicBezTo>
                  <a:pt x="7" y="254"/>
                  <a:pt x="4" y="239"/>
                  <a:pt x="3" y="225"/>
                </a:cubicBezTo>
                <a:cubicBezTo>
                  <a:pt x="1" y="210"/>
                  <a:pt x="0" y="194"/>
                  <a:pt x="0" y="179"/>
                </a:cubicBezTo>
                <a:cubicBezTo>
                  <a:pt x="0" y="163"/>
                  <a:pt x="1" y="148"/>
                  <a:pt x="3" y="133"/>
                </a:cubicBezTo>
                <a:cubicBezTo>
                  <a:pt x="4" y="118"/>
                  <a:pt x="7" y="104"/>
                  <a:pt x="11" y="91"/>
                </a:cubicBezTo>
                <a:cubicBezTo>
                  <a:pt x="16" y="77"/>
                  <a:pt x="21" y="65"/>
                  <a:pt x="28" y="54"/>
                </a:cubicBezTo>
                <a:cubicBezTo>
                  <a:pt x="34" y="43"/>
                  <a:pt x="42" y="33"/>
                  <a:pt x="52" y="25"/>
                </a:cubicBezTo>
                <a:cubicBezTo>
                  <a:pt x="61" y="17"/>
                  <a:pt x="73" y="11"/>
                  <a:pt x="86" y="7"/>
                </a:cubicBezTo>
                <a:cubicBezTo>
                  <a:pt x="99" y="2"/>
                  <a:pt x="113" y="0"/>
                  <a:pt x="130" y="0"/>
                </a:cubicBezTo>
                <a:close/>
                <a:moveTo>
                  <a:pt x="130" y="46"/>
                </a:moveTo>
                <a:cubicBezTo>
                  <a:pt x="121" y="46"/>
                  <a:pt x="112" y="48"/>
                  <a:pt x="105" y="52"/>
                </a:cubicBezTo>
                <a:cubicBezTo>
                  <a:pt x="99" y="55"/>
                  <a:pt x="93" y="60"/>
                  <a:pt x="88" y="67"/>
                </a:cubicBezTo>
                <a:cubicBezTo>
                  <a:pt x="83" y="73"/>
                  <a:pt x="79" y="81"/>
                  <a:pt x="76" y="89"/>
                </a:cubicBezTo>
                <a:cubicBezTo>
                  <a:pt x="73" y="98"/>
                  <a:pt x="71" y="107"/>
                  <a:pt x="69" y="116"/>
                </a:cubicBezTo>
                <a:cubicBezTo>
                  <a:pt x="68" y="126"/>
                  <a:pt x="67" y="136"/>
                  <a:pt x="66" y="147"/>
                </a:cubicBezTo>
                <a:cubicBezTo>
                  <a:pt x="65" y="158"/>
                  <a:pt x="65" y="168"/>
                  <a:pt x="65" y="179"/>
                </a:cubicBezTo>
                <a:cubicBezTo>
                  <a:pt x="65" y="189"/>
                  <a:pt x="65" y="200"/>
                  <a:pt x="66" y="210"/>
                </a:cubicBezTo>
                <a:cubicBezTo>
                  <a:pt x="67" y="221"/>
                  <a:pt x="68" y="231"/>
                  <a:pt x="69" y="241"/>
                </a:cubicBezTo>
                <a:cubicBezTo>
                  <a:pt x="71" y="251"/>
                  <a:pt x="73" y="260"/>
                  <a:pt x="76" y="268"/>
                </a:cubicBezTo>
                <a:cubicBezTo>
                  <a:pt x="79" y="277"/>
                  <a:pt x="83" y="284"/>
                  <a:pt x="88" y="290"/>
                </a:cubicBezTo>
                <a:cubicBezTo>
                  <a:pt x="93" y="297"/>
                  <a:pt x="99" y="302"/>
                  <a:pt x="105" y="305"/>
                </a:cubicBezTo>
                <a:cubicBezTo>
                  <a:pt x="112" y="309"/>
                  <a:pt x="121" y="311"/>
                  <a:pt x="130" y="311"/>
                </a:cubicBezTo>
                <a:cubicBezTo>
                  <a:pt x="140" y="311"/>
                  <a:pt x="148" y="309"/>
                  <a:pt x="155" y="305"/>
                </a:cubicBezTo>
                <a:cubicBezTo>
                  <a:pt x="162" y="302"/>
                  <a:pt x="168" y="297"/>
                  <a:pt x="173" y="290"/>
                </a:cubicBezTo>
                <a:cubicBezTo>
                  <a:pt x="177" y="284"/>
                  <a:pt x="181" y="277"/>
                  <a:pt x="184" y="268"/>
                </a:cubicBezTo>
                <a:cubicBezTo>
                  <a:pt x="187" y="260"/>
                  <a:pt x="189" y="251"/>
                  <a:pt x="191" y="241"/>
                </a:cubicBezTo>
                <a:cubicBezTo>
                  <a:pt x="193" y="231"/>
                  <a:pt x="194" y="221"/>
                  <a:pt x="194" y="210"/>
                </a:cubicBezTo>
                <a:cubicBezTo>
                  <a:pt x="195" y="200"/>
                  <a:pt x="195" y="189"/>
                  <a:pt x="195" y="179"/>
                </a:cubicBezTo>
                <a:cubicBezTo>
                  <a:pt x="195" y="168"/>
                  <a:pt x="195" y="158"/>
                  <a:pt x="194" y="147"/>
                </a:cubicBezTo>
                <a:cubicBezTo>
                  <a:pt x="194" y="136"/>
                  <a:pt x="193" y="126"/>
                  <a:pt x="191" y="116"/>
                </a:cubicBezTo>
                <a:cubicBezTo>
                  <a:pt x="189" y="107"/>
                  <a:pt x="187" y="98"/>
                  <a:pt x="184" y="89"/>
                </a:cubicBezTo>
                <a:cubicBezTo>
                  <a:pt x="181" y="81"/>
                  <a:pt x="177" y="73"/>
                  <a:pt x="173" y="67"/>
                </a:cubicBezTo>
                <a:cubicBezTo>
                  <a:pt x="168" y="60"/>
                  <a:pt x="162" y="55"/>
                  <a:pt x="155" y="52"/>
                </a:cubicBezTo>
                <a:cubicBezTo>
                  <a:pt x="148" y="48"/>
                  <a:pt x="140" y="46"/>
                  <a:pt x="130" y="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39">
            <a:extLst>
              <a:ext uri="{FF2B5EF4-FFF2-40B4-BE49-F238E27FC236}">
                <a16:creationId xmlns:a16="http://schemas.microsoft.com/office/drawing/2014/main" id="{18EE298F-A928-4E32-BEE0-B5AE50946CC7}"/>
              </a:ext>
            </a:extLst>
          </p:cNvPr>
          <p:cNvSpPr>
            <a:spLocks/>
          </p:cNvSpPr>
          <p:nvPr/>
        </p:nvSpPr>
        <p:spPr bwMode="auto">
          <a:xfrm>
            <a:off x="3035273" y="2056502"/>
            <a:ext cx="179183" cy="260322"/>
          </a:xfrm>
          <a:custGeom>
            <a:avLst/>
            <a:gdLst>
              <a:gd name="T0" fmla="*/ 118 w 241"/>
              <a:gd name="T1" fmla="*/ 50 h 350"/>
              <a:gd name="T2" fmla="*/ 100 w 241"/>
              <a:gd name="T3" fmla="*/ 51 h 350"/>
              <a:gd name="T4" fmla="*/ 82 w 241"/>
              <a:gd name="T5" fmla="*/ 56 h 350"/>
              <a:gd name="T6" fmla="*/ 66 w 241"/>
              <a:gd name="T7" fmla="*/ 62 h 350"/>
              <a:gd name="T8" fmla="*/ 51 w 241"/>
              <a:gd name="T9" fmla="*/ 68 h 350"/>
              <a:gd name="T10" fmla="*/ 44 w 241"/>
              <a:gd name="T11" fmla="*/ 71 h 350"/>
              <a:gd name="T12" fmla="*/ 38 w 241"/>
              <a:gd name="T13" fmla="*/ 71 h 350"/>
              <a:gd name="T14" fmla="*/ 22 w 241"/>
              <a:gd name="T15" fmla="*/ 65 h 350"/>
              <a:gd name="T16" fmla="*/ 16 w 241"/>
              <a:gd name="T17" fmla="*/ 49 h 350"/>
              <a:gd name="T18" fmla="*/ 20 w 241"/>
              <a:gd name="T19" fmla="*/ 36 h 350"/>
              <a:gd name="T20" fmla="*/ 33 w 241"/>
              <a:gd name="T21" fmla="*/ 25 h 350"/>
              <a:gd name="T22" fmla="*/ 55 w 241"/>
              <a:gd name="T23" fmla="*/ 15 h 350"/>
              <a:gd name="T24" fmla="*/ 78 w 241"/>
              <a:gd name="T25" fmla="*/ 7 h 350"/>
              <a:gd name="T26" fmla="*/ 103 w 241"/>
              <a:gd name="T27" fmla="*/ 2 h 350"/>
              <a:gd name="T28" fmla="*/ 126 w 241"/>
              <a:gd name="T29" fmla="*/ 0 h 350"/>
              <a:gd name="T30" fmla="*/ 171 w 241"/>
              <a:gd name="T31" fmla="*/ 6 h 350"/>
              <a:gd name="T32" fmla="*/ 206 w 241"/>
              <a:gd name="T33" fmla="*/ 23 h 350"/>
              <a:gd name="T34" fmla="*/ 230 w 241"/>
              <a:gd name="T35" fmla="*/ 50 h 350"/>
              <a:gd name="T36" fmla="*/ 238 w 241"/>
              <a:gd name="T37" fmla="*/ 88 h 350"/>
              <a:gd name="T38" fmla="*/ 231 w 241"/>
              <a:gd name="T39" fmla="*/ 125 h 350"/>
              <a:gd name="T40" fmla="*/ 212 w 241"/>
              <a:gd name="T41" fmla="*/ 163 h 350"/>
              <a:gd name="T42" fmla="*/ 184 w 241"/>
              <a:gd name="T43" fmla="*/ 201 h 350"/>
              <a:gd name="T44" fmla="*/ 150 w 241"/>
              <a:gd name="T45" fmla="*/ 238 h 350"/>
              <a:gd name="T46" fmla="*/ 113 w 241"/>
              <a:gd name="T47" fmla="*/ 272 h 350"/>
              <a:gd name="T48" fmla="*/ 76 w 241"/>
              <a:gd name="T49" fmla="*/ 302 h 350"/>
              <a:gd name="T50" fmla="*/ 218 w 241"/>
              <a:gd name="T51" fmla="*/ 302 h 350"/>
              <a:gd name="T52" fmla="*/ 228 w 241"/>
              <a:gd name="T53" fmla="*/ 304 h 350"/>
              <a:gd name="T54" fmla="*/ 236 w 241"/>
              <a:gd name="T55" fmla="*/ 309 h 350"/>
              <a:gd name="T56" fmla="*/ 240 w 241"/>
              <a:gd name="T57" fmla="*/ 317 h 350"/>
              <a:gd name="T58" fmla="*/ 241 w 241"/>
              <a:gd name="T59" fmla="*/ 326 h 350"/>
              <a:gd name="T60" fmla="*/ 240 w 241"/>
              <a:gd name="T61" fmla="*/ 335 h 350"/>
              <a:gd name="T62" fmla="*/ 236 w 241"/>
              <a:gd name="T63" fmla="*/ 343 h 350"/>
              <a:gd name="T64" fmla="*/ 228 w 241"/>
              <a:gd name="T65" fmla="*/ 348 h 350"/>
              <a:gd name="T66" fmla="*/ 218 w 241"/>
              <a:gd name="T67" fmla="*/ 350 h 350"/>
              <a:gd name="T68" fmla="*/ 34 w 241"/>
              <a:gd name="T69" fmla="*/ 350 h 350"/>
              <a:gd name="T70" fmla="*/ 8 w 241"/>
              <a:gd name="T71" fmla="*/ 342 h 350"/>
              <a:gd name="T72" fmla="*/ 0 w 241"/>
              <a:gd name="T73" fmla="*/ 322 h 350"/>
              <a:gd name="T74" fmla="*/ 4 w 241"/>
              <a:gd name="T75" fmla="*/ 304 h 350"/>
              <a:gd name="T76" fmla="*/ 18 w 241"/>
              <a:gd name="T77" fmla="*/ 287 h 350"/>
              <a:gd name="T78" fmla="*/ 25 w 241"/>
              <a:gd name="T79" fmla="*/ 281 h 350"/>
              <a:gd name="T80" fmla="*/ 37 w 241"/>
              <a:gd name="T81" fmla="*/ 271 h 350"/>
              <a:gd name="T82" fmla="*/ 50 w 241"/>
              <a:gd name="T83" fmla="*/ 259 h 350"/>
              <a:gd name="T84" fmla="*/ 64 w 241"/>
              <a:gd name="T85" fmla="*/ 246 h 350"/>
              <a:gd name="T86" fmla="*/ 77 w 241"/>
              <a:gd name="T87" fmla="*/ 234 h 350"/>
              <a:gd name="T88" fmla="*/ 89 w 241"/>
              <a:gd name="T89" fmla="*/ 223 h 350"/>
              <a:gd name="T90" fmla="*/ 122 w 241"/>
              <a:gd name="T91" fmla="*/ 188 h 350"/>
              <a:gd name="T92" fmla="*/ 150 w 241"/>
              <a:gd name="T93" fmla="*/ 153 h 350"/>
              <a:gd name="T94" fmla="*/ 168 w 241"/>
              <a:gd name="T95" fmla="*/ 121 h 350"/>
              <a:gd name="T96" fmla="*/ 175 w 241"/>
              <a:gd name="T97" fmla="*/ 94 h 350"/>
              <a:gd name="T98" fmla="*/ 170 w 241"/>
              <a:gd name="T99" fmla="*/ 75 h 350"/>
              <a:gd name="T100" fmla="*/ 158 w 241"/>
              <a:gd name="T101" fmla="*/ 61 h 350"/>
              <a:gd name="T102" fmla="*/ 140 w 241"/>
              <a:gd name="T103" fmla="*/ 52 h 350"/>
              <a:gd name="T104" fmla="*/ 118 w 241"/>
              <a:gd name="T105" fmla="*/ 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1" h="350">
                <a:moveTo>
                  <a:pt x="118" y="50"/>
                </a:moveTo>
                <a:cubicBezTo>
                  <a:pt x="112" y="50"/>
                  <a:pt x="106" y="50"/>
                  <a:pt x="100" y="51"/>
                </a:cubicBezTo>
                <a:cubicBezTo>
                  <a:pt x="94" y="52"/>
                  <a:pt x="88" y="54"/>
                  <a:pt x="82" y="56"/>
                </a:cubicBezTo>
                <a:cubicBezTo>
                  <a:pt x="76" y="58"/>
                  <a:pt x="71" y="60"/>
                  <a:pt x="66" y="62"/>
                </a:cubicBezTo>
                <a:cubicBezTo>
                  <a:pt x="60" y="64"/>
                  <a:pt x="55" y="66"/>
                  <a:pt x="51" y="68"/>
                </a:cubicBezTo>
                <a:cubicBezTo>
                  <a:pt x="49" y="70"/>
                  <a:pt x="46" y="70"/>
                  <a:pt x="44" y="71"/>
                </a:cubicBezTo>
                <a:cubicBezTo>
                  <a:pt x="42" y="71"/>
                  <a:pt x="40" y="71"/>
                  <a:pt x="38" y="71"/>
                </a:cubicBezTo>
                <a:cubicBezTo>
                  <a:pt x="32" y="71"/>
                  <a:pt x="26" y="69"/>
                  <a:pt x="22" y="65"/>
                </a:cubicBezTo>
                <a:cubicBezTo>
                  <a:pt x="18" y="60"/>
                  <a:pt x="16" y="55"/>
                  <a:pt x="16" y="49"/>
                </a:cubicBezTo>
                <a:cubicBezTo>
                  <a:pt x="16" y="45"/>
                  <a:pt x="17" y="41"/>
                  <a:pt x="20" y="36"/>
                </a:cubicBezTo>
                <a:cubicBezTo>
                  <a:pt x="23" y="32"/>
                  <a:pt x="27" y="28"/>
                  <a:pt x="33" y="25"/>
                </a:cubicBezTo>
                <a:cubicBezTo>
                  <a:pt x="40" y="21"/>
                  <a:pt x="47" y="18"/>
                  <a:pt x="55" y="15"/>
                </a:cubicBezTo>
                <a:cubicBezTo>
                  <a:pt x="62" y="12"/>
                  <a:pt x="70" y="10"/>
                  <a:pt x="78" y="7"/>
                </a:cubicBezTo>
                <a:cubicBezTo>
                  <a:pt x="86" y="5"/>
                  <a:pt x="95" y="3"/>
                  <a:pt x="103" y="2"/>
                </a:cubicBezTo>
                <a:cubicBezTo>
                  <a:pt x="111" y="1"/>
                  <a:pt x="119" y="0"/>
                  <a:pt x="126" y="0"/>
                </a:cubicBezTo>
                <a:cubicBezTo>
                  <a:pt x="142" y="0"/>
                  <a:pt x="157" y="2"/>
                  <a:pt x="171" y="6"/>
                </a:cubicBezTo>
                <a:cubicBezTo>
                  <a:pt x="184" y="10"/>
                  <a:pt x="196" y="15"/>
                  <a:pt x="206" y="23"/>
                </a:cubicBezTo>
                <a:cubicBezTo>
                  <a:pt x="216" y="30"/>
                  <a:pt x="224" y="40"/>
                  <a:pt x="230" y="50"/>
                </a:cubicBezTo>
                <a:cubicBezTo>
                  <a:pt x="235" y="61"/>
                  <a:pt x="238" y="74"/>
                  <a:pt x="238" y="88"/>
                </a:cubicBezTo>
                <a:cubicBezTo>
                  <a:pt x="238" y="100"/>
                  <a:pt x="236" y="112"/>
                  <a:pt x="231" y="125"/>
                </a:cubicBezTo>
                <a:cubicBezTo>
                  <a:pt x="226" y="138"/>
                  <a:pt x="220" y="150"/>
                  <a:pt x="212" y="163"/>
                </a:cubicBezTo>
                <a:cubicBezTo>
                  <a:pt x="204" y="176"/>
                  <a:pt x="194" y="188"/>
                  <a:pt x="184" y="201"/>
                </a:cubicBezTo>
                <a:cubicBezTo>
                  <a:pt x="173" y="214"/>
                  <a:pt x="162" y="226"/>
                  <a:pt x="150" y="238"/>
                </a:cubicBezTo>
                <a:cubicBezTo>
                  <a:pt x="138" y="249"/>
                  <a:pt x="125" y="261"/>
                  <a:pt x="113" y="272"/>
                </a:cubicBezTo>
                <a:cubicBezTo>
                  <a:pt x="100" y="283"/>
                  <a:pt x="88" y="293"/>
                  <a:pt x="76" y="302"/>
                </a:cubicBezTo>
                <a:cubicBezTo>
                  <a:pt x="218" y="302"/>
                  <a:pt x="218" y="302"/>
                  <a:pt x="218" y="302"/>
                </a:cubicBezTo>
                <a:cubicBezTo>
                  <a:pt x="222" y="302"/>
                  <a:pt x="225" y="303"/>
                  <a:pt x="228" y="304"/>
                </a:cubicBezTo>
                <a:cubicBezTo>
                  <a:pt x="231" y="305"/>
                  <a:pt x="234" y="307"/>
                  <a:pt x="236" y="309"/>
                </a:cubicBezTo>
                <a:cubicBezTo>
                  <a:pt x="238" y="312"/>
                  <a:pt x="239" y="314"/>
                  <a:pt x="240" y="317"/>
                </a:cubicBezTo>
                <a:cubicBezTo>
                  <a:pt x="241" y="320"/>
                  <a:pt x="241" y="323"/>
                  <a:pt x="241" y="326"/>
                </a:cubicBezTo>
                <a:cubicBezTo>
                  <a:pt x="241" y="329"/>
                  <a:pt x="241" y="332"/>
                  <a:pt x="240" y="335"/>
                </a:cubicBezTo>
                <a:cubicBezTo>
                  <a:pt x="239" y="338"/>
                  <a:pt x="238" y="341"/>
                  <a:pt x="236" y="343"/>
                </a:cubicBezTo>
                <a:cubicBezTo>
                  <a:pt x="234" y="345"/>
                  <a:pt x="231" y="347"/>
                  <a:pt x="228" y="348"/>
                </a:cubicBezTo>
                <a:cubicBezTo>
                  <a:pt x="225" y="350"/>
                  <a:pt x="222" y="350"/>
                  <a:pt x="218" y="350"/>
                </a:cubicBezTo>
                <a:cubicBezTo>
                  <a:pt x="34" y="350"/>
                  <a:pt x="34" y="350"/>
                  <a:pt x="34" y="350"/>
                </a:cubicBezTo>
                <a:cubicBezTo>
                  <a:pt x="22" y="350"/>
                  <a:pt x="14" y="348"/>
                  <a:pt x="8" y="342"/>
                </a:cubicBezTo>
                <a:cubicBezTo>
                  <a:pt x="3" y="336"/>
                  <a:pt x="0" y="330"/>
                  <a:pt x="0" y="322"/>
                </a:cubicBezTo>
                <a:cubicBezTo>
                  <a:pt x="0" y="316"/>
                  <a:pt x="1" y="310"/>
                  <a:pt x="4" y="304"/>
                </a:cubicBezTo>
                <a:cubicBezTo>
                  <a:pt x="7" y="298"/>
                  <a:pt x="12" y="293"/>
                  <a:pt x="18" y="287"/>
                </a:cubicBezTo>
                <a:cubicBezTo>
                  <a:pt x="19" y="286"/>
                  <a:pt x="22" y="284"/>
                  <a:pt x="25" y="281"/>
                </a:cubicBezTo>
                <a:cubicBezTo>
                  <a:pt x="29" y="278"/>
                  <a:pt x="33" y="274"/>
                  <a:pt x="37" y="271"/>
                </a:cubicBezTo>
                <a:cubicBezTo>
                  <a:pt x="41" y="267"/>
                  <a:pt x="45" y="263"/>
                  <a:pt x="50" y="259"/>
                </a:cubicBezTo>
                <a:cubicBezTo>
                  <a:pt x="55" y="255"/>
                  <a:pt x="60" y="250"/>
                  <a:pt x="64" y="246"/>
                </a:cubicBezTo>
                <a:cubicBezTo>
                  <a:pt x="69" y="242"/>
                  <a:pt x="73" y="238"/>
                  <a:pt x="77" y="234"/>
                </a:cubicBezTo>
                <a:cubicBezTo>
                  <a:pt x="82" y="230"/>
                  <a:pt x="85" y="226"/>
                  <a:pt x="89" y="223"/>
                </a:cubicBezTo>
                <a:cubicBezTo>
                  <a:pt x="100" y="211"/>
                  <a:pt x="112" y="200"/>
                  <a:pt x="122" y="188"/>
                </a:cubicBezTo>
                <a:cubicBezTo>
                  <a:pt x="133" y="176"/>
                  <a:pt x="142" y="165"/>
                  <a:pt x="150" y="153"/>
                </a:cubicBezTo>
                <a:cubicBezTo>
                  <a:pt x="158" y="142"/>
                  <a:pt x="164" y="132"/>
                  <a:pt x="168" y="121"/>
                </a:cubicBezTo>
                <a:cubicBezTo>
                  <a:pt x="173" y="111"/>
                  <a:pt x="175" y="102"/>
                  <a:pt x="175" y="94"/>
                </a:cubicBezTo>
                <a:cubicBezTo>
                  <a:pt x="175" y="87"/>
                  <a:pt x="174" y="80"/>
                  <a:pt x="170" y="75"/>
                </a:cubicBezTo>
                <a:cubicBezTo>
                  <a:pt x="167" y="69"/>
                  <a:pt x="163" y="64"/>
                  <a:pt x="158" y="61"/>
                </a:cubicBezTo>
                <a:cubicBezTo>
                  <a:pt x="153" y="57"/>
                  <a:pt x="146" y="54"/>
                  <a:pt x="140" y="52"/>
                </a:cubicBezTo>
                <a:cubicBezTo>
                  <a:pt x="133" y="51"/>
                  <a:pt x="126" y="50"/>
                  <a:pt x="118"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40">
            <a:extLst>
              <a:ext uri="{FF2B5EF4-FFF2-40B4-BE49-F238E27FC236}">
                <a16:creationId xmlns:a16="http://schemas.microsoft.com/office/drawing/2014/main" id="{93129F56-38A3-4315-993C-C7532A4C1077}"/>
              </a:ext>
            </a:extLst>
          </p:cNvPr>
          <p:cNvSpPr>
            <a:spLocks noEditPoints="1"/>
          </p:cNvSpPr>
          <p:nvPr/>
        </p:nvSpPr>
        <p:spPr bwMode="auto">
          <a:xfrm>
            <a:off x="4834988" y="3315287"/>
            <a:ext cx="192706" cy="265956"/>
          </a:xfrm>
          <a:custGeom>
            <a:avLst/>
            <a:gdLst>
              <a:gd name="T0" fmla="*/ 130 w 260"/>
              <a:gd name="T1" fmla="*/ 0 h 357"/>
              <a:gd name="T2" fmla="*/ 174 w 260"/>
              <a:gd name="T3" fmla="*/ 6 h 357"/>
              <a:gd name="T4" fmla="*/ 208 w 260"/>
              <a:gd name="T5" fmla="*/ 25 h 357"/>
              <a:gd name="T6" fmla="*/ 232 w 260"/>
              <a:gd name="T7" fmla="*/ 54 h 357"/>
              <a:gd name="T8" fmla="*/ 248 w 260"/>
              <a:gd name="T9" fmla="*/ 90 h 357"/>
              <a:gd name="T10" fmla="*/ 257 w 260"/>
              <a:gd name="T11" fmla="*/ 132 h 357"/>
              <a:gd name="T12" fmla="*/ 260 w 260"/>
              <a:gd name="T13" fmla="*/ 178 h 357"/>
              <a:gd name="T14" fmla="*/ 257 w 260"/>
              <a:gd name="T15" fmla="*/ 224 h 357"/>
              <a:gd name="T16" fmla="*/ 248 w 260"/>
              <a:gd name="T17" fmla="*/ 266 h 357"/>
              <a:gd name="T18" fmla="*/ 232 w 260"/>
              <a:gd name="T19" fmla="*/ 303 h 357"/>
              <a:gd name="T20" fmla="*/ 208 w 260"/>
              <a:gd name="T21" fmla="*/ 332 h 357"/>
              <a:gd name="T22" fmla="*/ 174 w 260"/>
              <a:gd name="T23" fmla="*/ 350 h 357"/>
              <a:gd name="T24" fmla="*/ 130 w 260"/>
              <a:gd name="T25" fmla="*/ 357 h 357"/>
              <a:gd name="T26" fmla="*/ 86 w 260"/>
              <a:gd name="T27" fmla="*/ 350 h 357"/>
              <a:gd name="T28" fmla="*/ 52 w 260"/>
              <a:gd name="T29" fmla="*/ 332 h 357"/>
              <a:gd name="T30" fmla="*/ 27 w 260"/>
              <a:gd name="T31" fmla="*/ 303 h 357"/>
              <a:gd name="T32" fmla="*/ 11 w 260"/>
              <a:gd name="T33" fmla="*/ 266 h 357"/>
              <a:gd name="T34" fmla="*/ 2 w 260"/>
              <a:gd name="T35" fmla="*/ 224 h 357"/>
              <a:gd name="T36" fmla="*/ 0 w 260"/>
              <a:gd name="T37" fmla="*/ 178 h 357"/>
              <a:gd name="T38" fmla="*/ 2 w 260"/>
              <a:gd name="T39" fmla="*/ 132 h 357"/>
              <a:gd name="T40" fmla="*/ 11 w 260"/>
              <a:gd name="T41" fmla="*/ 90 h 357"/>
              <a:gd name="T42" fmla="*/ 27 w 260"/>
              <a:gd name="T43" fmla="*/ 54 h 357"/>
              <a:gd name="T44" fmla="*/ 52 w 260"/>
              <a:gd name="T45" fmla="*/ 25 h 357"/>
              <a:gd name="T46" fmla="*/ 85 w 260"/>
              <a:gd name="T47" fmla="*/ 6 h 357"/>
              <a:gd name="T48" fmla="*/ 130 w 260"/>
              <a:gd name="T49" fmla="*/ 0 h 357"/>
              <a:gd name="T50" fmla="*/ 130 w 260"/>
              <a:gd name="T51" fmla="*/ 46 h 357"/>
              <a:gd name="T52" fmla="*/ 105 w 260"/>
              <a:gd name="T53" fmla="*/ 51 h 357"/>
              <a:gd name="T54" fmla="*/ 88 w 260"/>
              <a:gd name="T55" fmla="*/ 66 h 357"/>
              <a:gd name="T56" fmla="*/ 76 w 260"/>
              <a:gd name="T57" fmla="*/ 89 h 357"/>
              <a:gd name="T58" fmla="*/ 69 w 260"/>
              <a:gd name="T59" fmla="*/ 116 h 357"/>
              <a:gd name="T60" fmla="*/ 66 w 260"/>
              <a:gd name="T61" fmla="*/ 147 h 357"/>
              <a:gd name="T62" fmla="*/ 65 w 260"/>
              <a:gd name="T63" fmla="*/ 178 h 357"/>
              <a:gd name="T64" fmla="*/ 66 w 260"/>
              <a:gd name="T65" fmla="*/ 210 h 357"/>
              <a:gd name="T66" fmla="*/ 69 w 260"/>
              <a:gd name="T67" fmla="*/ 240 h 357"/>
              <a:gd name="T68" fmla="*/ 76 w 260"/>
              <a:gd name="T69" fmla="*/ 268 h 357"/>
              <a:gd name="T70" fmla="*/ 88 w 260"/>
              <a:gd name="T71" fmla="*/ 290 h 357"/>
              <a:gd name="T72" fmla="*/ 105 w 260"/>
              <a:gd name="T73" fmla="*/ 305 h 357"/>
              <a:gd name="T74" fmla="*/ 130 w 260"/>
              <a:gd name="T75" fmla="*/ 310 h 357"/>
              <a:gd name="T76" fmla="*/ 155 w 260"/>
              <a:gd name="T77" fmla="*/ 305 h 357"/>
              <a:gd name="T78" fmla="*/ 172 w 260"/>
              <a:gd name="T79" fmla="*/ 290 h 357"/>
              <a:gd name="T80" fmla="*/ 184 w 260"/>
              <a:gd name="T81" fmla="*/ 268 h 357"/>
              <a:gd name="T82" fmla="*/ 191 w 260"/>
              <a:gd name="T83" fmla="*/ 240 h 357"/>
              <a:gd name="T84" fmla="*/ 194 w 260"/>
              <a:gd name="T85" fmla="*/ 210 h 357"/>
              <a:gd name="T86" fmla="*/ 195 w 260"/>
              <a:gd name="T87" fmla="*/ 178 h 357"/>
              <a:gd name="T88" fmla="*/ 194 w 260"/>
              <a:gd name="T89" fmla="*/ 147 h 357"/>
              <a:gd name="T90" fmla="*/ 191 w 260"/>
              <a:gd name="T91" fmla="*/ 116 h 357"/>
              <a:gd name="T92" fmla="*/ 184 w 260"/>
              <a:gd name="T93" fmla="*/ 89 h 357"/>
              <a:gd name="T94" fmla="*/ 172 w 260"/>
              <a:gd name="T95" fmla="*/ 66 h 357"/>
              <a:gd name="T96" fmla="*/ 155 w 260"/>
              <a:gd name="T97" fmla="*/ 51 h 357"/>
              <a:gd name="T98" fmla="*/ 130 w 260"/>
              <a:gd name="T99" fmla="*/ 46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7">
                <a:moveTo>
                  <a:pt x="130" y="0"/>
                </a:moveTo>
                <a:cubicBezTo>
                  <a:pt x="147" y="0"/>
                  <a:pt x="161" y="2"/>
                  <a:pt x="174" y="6"/>
                </a:cubicBezTo>
                <a:cubicBezTo>
                  <a:pt x="187" y="11"/>
                  <a:pt x="198" y="17"/>
                  <a:pt x="208" y="25"/>
                </a:cubicBezTo>
                <a:cubicBezTo>
                  <a:pt x="218" y="33"/>
                  <a:pt x="226" y="43"/>
                  <a:pt x="232" y="54"/>
                </a:cubicBezTo>
                <a:cubicBezTo>
                  <a:pt x="239" y="65"/>
                  <a:pt x="244" y="77"/>
                  <a:pt x="248" y="90"/>
                </a:cubicBezTo>
                <a:cubicBezTo>
                  <a:pt x="252" y="104"/>
                  <a:pt x="255" y="118"/>
                  <a:pt x="257" y="132"/>
                </a:cubicBezTo>
                <a:cubicBezTo>
                  <a:pt x="259" y="147"/>
                  <a:pt x="260" y="163"/>
                  <a:pt x="260" y="178"/>
                </a:cubicBezTo>
                <a:cubicBezTo>
                  <a:pt x="260" y="194"/>
                  <a:pt x="259" y="209"/>
                  <a:pt x="257" y="224"/>
                </a:cubicBezTo>
                <a:cubicBezTo>
                  <a:pt x="255" y="239"/>
                  <a:pt x="252" y="253"/>
                  <a:pt x="248" y="266"/>
                </a:cubicBezTo>
                <a:cubicBezTo>
                  <a:pt x="244" y="280"/>
                  <a:pt x="239" y="292"/>
                  <a:pt x="232" y="303"/>
                </a:cubicBezTo>
                <a:cubicBezTo>
                  <a:pt x="226" y="314"/>
                  <a:pt x="218" y="323"/>
                  <a:pt x="208" y="332"/>
                </a:cubicBezTo>
                <a:cubicBezTo>
                  <a:pt x="198" y="340"/>
                  <a:pt x="187" y="346"/>
                  <a:pt x="174" y="350"/>
                </a:cubicBezTo>
                <a:cubicBezTo>
                  <a:pt x="161" y="355"/>
                  <a:pt x="147" y="357"/>
                  <a:pt x="130" y="357"/>
                </a:cubicBezTo>
                <a:cubicBezTo>
                  <a:pt x="113" y="357"/>
                  <a:pt x="99" y="355"/>
                  <a:pt x="86" y="350"/>
                </a:cubicBezTo>
                <a:cubicBezTo>
                  <a:pt x="73" y="346"/>
                  <a:pt x="61" y="340"/>
                  <a:pt x="52" y="332"/>
                </a:cubicBezTo>
                <a:cubicBezTo>
                  <a:pt x="42" y="323"/>
                  <a:pt x="34" y="314"/>
                  <a:pt x="27" y="303"/>
                </a:cubicBezTo>
                <a:cubicBezTo>
                  <a:pt x="21" y="292"/>
                  <a:pt x="15" y="280"/>
                  <a:pt x="11" y="266"/>
                </a:cubicBezTo>
                <a:cubicBezTo>
                  <a:pt x="7" y="253"/>
                  <a:pt x="4" y="239"/>
                  <a:pt x="2" y="224"/>
                </a:cubicBezTo>
                <a:cubicBezTo>
                  <a:pt x="1" y="209"/>
                  <a:pt x="0" y="194"/>
                  <a:pt x="0" y="178"/>
                </a:cubicBezTo>
                <a:cubicBezTo>
                  <a:pt x="0" y="163"/>
                  <a:pt x="1" y="147"/>
                  <a:pt x="2" y="132"/>
                </a:cubicBezTo>
                <a:cubicBezTo>
                  <a:pt x="4" y="118"/>
                  <a:pt x="7" y="104"/>
                  <a:pt x="11" y="90"/>
                </a:cubicBezTo>
                <a:cubicBezTo>
                  <a:pt x="15" y="77"/>
                  <a:pt x="21" y="65"/>
                  <a:pt x="27" y="54"/>
                </a:cubicBezTo>
                <a:cubicBezTo>
                  <a:pt x="34" y="43"/>
                  <a:pt x="42" y="33"/>
                  <a:pt x="52" y="25"/>
                </a:cubicBezTo>
                <a:cubicBezTo>
                  <a:pt x="61" y="17"/>
                  <a:pt x="73" y="11"/>
                  <a:pt x="85" y="6"/>
                </a:cubicBezTo>
                <a:cubicBezTo>
                  <a:pt x="98" y="2"/>
                  <a:pt x="113" y="0"/>
                  <a:pt x="130" y="0"/>
                </a:cubicBezTo>
                <a:close/>
                <a:moveTo>
                  <a:pt x="130" y="46"/>
                </a:moveTo>
                <a:cubicBezTo>
                  <a:pt x="120" y="46"/>
                  <a:pt x="112" y="48"/>
                  <a:pt x="105" y="51"/>
                </a:cubicBezTo>
                <a:cubicBezTo>
                  <a:pt x="98" y="55"/>
                  <a:pt x="93" y="60"/>
                  <a:pt x="88" y="66"/>
                </a:cubicBezTo>
                <a:cubicBezTo>
                  <a:pt x="83" y="73"/>
                  <a:pt x="79" y="80"/>
                  <a:pt x="76" y="89"/>
                </a:cubicBezTo>
                <a:cubicBezTo>
                  <a:pt x="73" y="97"/>
                  <a:pt x="71" y="106"/>
                  <a:pt x="69" y="116"/>
                </a:cubicBezTo>
                <a:cubicBezTo>
                  <a:pt x="67" y="126"/>
                  <a:pt x="66" y="136"/>
                  <a:pt x="66" y="147"/>
                </a:cubicBezTo>
                <a:cubicBezTo>
                  <a:pt x="65" y="157"/>
                  <a:pt x="65" y="168"/>
                  <a:pt x="65" y="178"/>
                </a:cubicBezTo>
                <a:cubicBezTo>
                  <a:pt x="65" y="189"/>
                  <a:pt x="65" y="199"/>
                  <a:pt x="66" y="210"/>
                </a:cubicBezTo>
                <a:cubicBezTo>
                  <a:pt x="66" y="220"/>
                  <a:pt x="67" y="231"/>
                  <a:pt x="69" y="240"/>
                </a:cubicBezTo>
                <a:cubicBezTo>
                  <a:pt x="71" y="250"/>
                  <a:pt x="73" y="259"/>
                  <a:pt x="76" y="268"/>
                </a:cubicBezTo>
                <a:cubicBezTo>
                  <a:pt x="79" y="276"/>
                  <a:pt x="83" y="284"/>
                  <a:pt x="88" y="290"/>
                </a:cubicBezTo>
                <a:cubicBezTo>
                  <a:pt x="93" y="296"/>
                  <a:pt x="98" y="301"/>
                  <a:pt x="105" y="305"/>
                </a:cubicBezTo>
                <a:cubicBezTo>
                  <a:pt x="112" y="309"/>
                  <a:pt x="120" y="310"/>
                  <a:pt x="130" y="310"/>
                </a:cubicBezTo>
                <a:cubicBezTo>
                  <a:pt x="139" y="310"/>
                  <a:pt x="148" y="309"/>
                  <a:pt x="155" y="305"/>
                </a:cubicBezTo>
                <a:cubicBezTo>
                  <a:pt x="161" y="301"/>
                  <a:pt x="167" y="296"/>
                  <a:pt x="172" y="290"/>
                </a:cubicBezTo>
                <a:cubicBezTo>
                  <a:pt x="177" y="284"/>
                  <a:pt x="181" y="276"/>
                  <a:pt x="184" y="268"/>
                </a:cubicBezTo>
                <a:cubicBezTo>
                  <a:pt x="187" y="259"/>
                  <a:pt x="189" y="250"/>
                  <a:pt x="191" y="240"/>
                </a:cubicBezTo>
                <a:cubicBezTo>
                  <a:pt x="193" y="231"/>
                  <a:pt x="194" y="220"/>
                  <a:pt x="194" y="210"/>
                </a:cubicBezTo>
                <a:cubicBezTo>
                  <a:pt x="195" y="199"/>
                  <a:pt x="195" y="189"/>
                  <a:pt x="195" y="178"/>
                </a:cubicBezTo>
                <a:cubicBezTo>
                  <a:pt x="195" y="168"/>
                  <a:pt x="195" y="157"/>
                  <a:pt x="194" y="147"/>
                </a:cubicBezTo>
                <a:cubicBezTo>
                  <a:pt x="194" y="136"/>
                  <a:pt x="193" y="126"/>
                  <a:pt x="191" y="116"/>
                </a:cubicBezTo>
                <a:cubicBezTo>
                  <a:pt x="189" y="106"/>
                  <a:pt x="187" y="97"/>
                  <a:pt x="184" y="89"/>
                </a:cubicBezTo>
                <a:cubicBezTo>
                  <a:pt x="181" y="80"/>
                  <a:pt x="177" y="73"/>
                  <a:pt x="172" y="66"/>
                </a:cubicBezTo>
                <a:cubicBezTo>
                  <a:pt x="167" y="60"/>
                  <a:pt x="161" y="55"/>
                  <a:pt x="155" y="51"/>
                </a:cubicBezTo>
                <a:cubicBezTo>
                  <a:pt x="148" y="48"/>
                  <a:pt x="139" y="46"/>
                  <a:pt x="130" y="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41">
            <a:extLst>
              <a:ext uri="{FF2B5EF4-FFF2-40B4-BE49-F238E27FC236}">
                <a16:creationId xmlns:a16="http://schemas.microsoft.com/office/drawing/2014/main" id="{4AE07959-3151-4325-B7E6-9AB5D2B55B49}"/>
              </a:ext>
            </a:extLst>
          </p:cNvPr>
          <p:cNvSpPr>
            <a:spLocks/>
          </p:cNvSpPr>
          <p:nvPr/>
        </p:nvSpPr>
        <p:spPr bwMode="auto">
          <a:xfrm>
            <a:off x="5073898" y="3313034"/>
            <a:ext cx="172421" cy="269338"/>
          </a:xfrm>
          <a:custGeom>
            <a:avLst/>
            <a:gdLst>
              <a:gd name="T0" fmla="*/ 119 w 231"/>
              <a:gd name="T1" fmla="*/ 152 h 362"/>
              <a:gd name="T2" fmla="*/ 155 w 231"/>
              <a:gd name="T3" fmla="*/ 125 h 362"/>
              <a:gd name="T4" fmla="*/ 156 w 231"/>
              <a:gd name="T5" fmla="*/ 79 h 362"/>
              <a:gd name="T6" fmla="*/ 122 w 231"/>
              <a:gd name="T7" fmla="*/ 53 h 362"/>
              <a:gd name="T8" fmla="*/ 74 w 231"/>
              <a:gd name="T9" fmla="*/ 52 h 362"/>
              <a:gd name="T10" fmla="*/ 34 w 231"/>
              <a:gd name="T11" fmla="*/ 62 h 362"/>
              <a:gd name="T12" fmla="*/ 13 w 231"/>
              <a:gd name="T13" fmla="*/ 62 h 362"/>
              <a:gd name="T14" fmla="*/ 2 w 231"/>
              <a:gd name="T15" fmla="*/ 49 h 362"/>
              <a:gd name="T16" fmla="*/ 5 w 231"/>
              <a:gd name="T17" fmla="*/ 26 h 362"/>
              <a:gd name="T18" fmla="*/ 57 w 231"/>
              <a:gd name="T19" fmla="*/ 4 h 362"/>
              <a:gd name="T20" fmla="*/ 151 w 231"/>
              <a:gd name="T21" fmla="*/ 6 h 362"/>
              <a:gd name="T22" fmla="*/ 216 w 231"/>
              <a:gd name="T23" fmla="*/ 55 h 362"/>
              <a:gd name="T24" fmla="*/ 219 w 231"/>
              <a:gd name="T25" fmla="*/ 125 h 362"/>
              <a:gd name="T26" fmla="*/ 185 w 231"/>
              <a:gd name="T27" fmla="*/ 165 h 362"/>
              <a:gd name="T28" fmla="*/ 160 w 231"/>
              <a:gd name="T29" fmla="*/ 175 h 362"/>
              <a:gd name="T30" fmla="*/ 212 w 231"/>
              <a:gd name="T31" fmla="*/ 205 h 362"/>
              <a:gd name="T32" fmla="*/ 231 w 231"/>
              <a:gd name="T33" fmla="*/ 263 h 362"/>
              <a:gd name="T34" fmla="*/ 193 w 231"/>
              <a:gd name="T35" fmla="*/ 338 h 362"/>
              <a:gd name="T36" fmla="*/ 105 w 231"/>
              <a:gd name="T37" fmla="*/ 362 h 362"/>
              <a:gd name="T38" fmla="*/ 61 w 231"/>
              <a:gd name="T39" fmla="*/ 356 h 362"/>
              <a:gd name="T40" fmla="*/ 18 w 231"/>
              <a:gd name="T41" fmla="*/ 341 h 362"/>
              <a:gd name="T42" fmla="*/ 2 w 231"/>
              <a:gd name="T43" fmla="*/ 319 h 362"/>
              <a:gd name="T44" fmla="*/ 8 w 231"/>
              <a:gd name="T45" fmla="*/ 304 h 362"/>
              <a:gd name="T46" fmla="*/ 26 w 231"/>
              <a:gd name="T47" fmla="*/ 296 h 362"/>
              <a:gd name="T48" fmla="*/ 31 w 231"/>
              <a:gd name="T49" fmla="*/ 297 h 362"/>
              <a:gd name="T50" fmla="*/ 61 w 231"/>
              <a:gd name="T51" fmla="*/ 307 h 362"/>
              <a:gd name="T52" fmla="*/ 102 w 231"/>
              <a:gd name="T53" fmla="*/ 312 h 362"/>
              <a:gd name="T54" fmla="*/ 148 w 231"/>
              <a:gd name="T55" fmla="*/ 299 h 362"/>
              <a:gd name="T56" fmla="*/ 166 w 231"/>
              <a:gd name="T57" fmla="*/ 260 h 362"/>
              <a:gd name="T58" fmla="*/ 146 w 231"/>
              <a:gd name="T59" fmla="*/ 215 h 362"/>
              <a:gd name="T60" fmla="*/ 94 w 231"/>
              <a:gd name="T61" fmla="*/ 199 h 362"/>
              <a:gd name="T62" fmla="*/ 66 w 231"/>
              <a:gd name="T63" fmla="*/ 197 h 362"/>
              <a:gd name="T64" fmla="*/ 56 w 231"/>
              <a:gd name="T65" fmla="*/ 186 h 362"/>
              <a:gd name="T66" fmla="*/ 60 w 231"/>
              <a:gd name="T67" fmla="*/ 163 h 362"/>
              <a:gd name="T68" fmla="*/ 92 w 231"/>
              <a:gd name="T69" fmla="*/ 156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1" h="362">
                <a:moveTo>
                  <a:pt x="92" y="156"/>
                </a:moveTo>
                <a:cubicBezTo>
                  <a:pt x="101" y="156"/>
                  <a:pt x="110" y="154"/>
                  <a:pt x="119" y="152"/>
                </a:cubicBezTo>
                <a:cubicBezTo>
                  <a:pt x="127" y="150"/>
                  <a:pt x="135" y="147"/>
                  <a:pt x="141" y="142"/>
                </a:cubicBezTo>
                <a:cubicBezTo>
                  <a:pt x="147" y="137"/>
                  <a:pt x="152" y="132"/>
                  <a:pt x="155" y="125"/>
                </a:cubicBezTo>
                <a:cubicBezTo>
                  <a:pt x="159" y="118"/>
                  <a:pt x="161" y="110"/>
                  <a:pt x="161" y="101"/>
                </a:cubicBezTo>
                <a:cubicBezTo>
                  <a:pt x="161" y="93"/>
                  <a:pt x="159" y="85"/>
                  <a:pt x="156" y="79"/>
                </a:cubicBezTo>
                <a:cubicBezTo>
                  <a:pt x="152" y="73"/>
                  <a:pt x="148" y="67"/>
                  <a:pt x="142" y="63"/>
                </a:cubicBezTo>
                <a:cubicBezTo>
                  <a:pt x="136" y="59"/>
                  <a:pt x="130" y="55"/>
                  <a:pt x="122" y="53"/>
                </a:cubicBezTo>
                <a:cubicBezTo>
                  <a:pt x="115" y="51"/>
                  <a:pt x="107" y="50"/>
                  <a:pt x="98" y="50"/>
                </a:cubicBezTo>
                <a:cubicBezTo>
                  <a:pt x="90" y="50"/>
                  <a:pt x="82" y="51"/>
                  <a:pt x="74" y="52"/>
                </a:cubicBezTo>
                <a:cubicBezTo>
                  <a:pt x="66" y="54"/>
                  <a:pt x="59" y="55"/>
                  <a:pt x="52" y="57"/>
                </a:cubicBezTo>
                <a:cubicBezTo>
                  <a:pt x="45" y="59"/>
                  <a:pt x="39" y="60"/>
                  <a:pt x="34" y="62"/>
                </a:cubicBezTo>
                <a:cubicBezTo>
                  <a:pt x="28" y="63"/>
                  <a:pt x="25" y="64"/>
                  <a:pt x="23" y="64"/>
                </a:cubicBezTo>
                <a:cubicBezTo>
                  <a:pt x="19" y="64"/>
                  <a:pt x="16" y="63"/>
                  <a:pt x="13" y="62"/>
                </a:cubicBezTo>
                <a:cubicBezTo>
                  <a:pt x="11" y="60"/>
                  <a:pt x="8" y="59"/>
                  <a:pt x="6" y="57"/>
                </a:cubicBezTo>
                <a:cubicBezTo>
                  <a:pt x="4" y="54"/>
                  <a:pt x="3" y="52"/>
                  <a:pt x="2" y="49"/>
                </a:cubicBezTo>
                <a:cubicBezTo>
                  <a:pt x="1" y="46"/>
                  <a:pt x="0" y="43"/>
                  <a:pt x="0" y="40"/>
                </a:cubicBezTo>
                <a:cubicBezTo>
                  <a:pt x="0" y="35"/>
                  <a:pt x="2" y="31"/>
                  <a:pt x="5" y="26"/>
                </a:cubicBezTo>
                <a:cubicBezTo>
                  <a:pt x="7" y="22"/>
                  <a:pt x="12" y="18"/>
                  <a:pt x="19" y="16"/>
                </a:cubicBezTo>
                <a:cubicBezTo>
                  <a:pt x="31" y="11"/>
                  <a:pt x="44" y="7"/>
                  <a:pt x="57" y="4"/>
                </a:cubicBezTo>
                <a:cubicBezTo>
                  <a:pt x="71" y="2"/>
                  <a:pt x="86" y="0"/>
                  <a:pt x="101" y="0"/>
                </a:cubicBezTo>
                <a:cubicBezTo>
                  <a:pt x="119" y="0"/>
                  <a:pt x="136" y="2"/>
                  <a:pt x="151" y="6"/>
                </a:cubicBezTo>
                <a:cubicBezTo>
                  <a:pt x="166" y="11"/>
                  <a:pt x="179" y="17"/>
                  <a:pt x="190" y="25"/>
                </a:cubicBezTo>
                <a:cubicBezTo>
                  <a:pt x="201" y="33"/>
                  <a:pt x="210" y="43"/>
                  <a:pt x="216" y="55"/>
                </a:cubicBezTo>
                <a:cubicBezTo>
                  <a:pt x="222" y="67"/>
                  <a:pt x="225" y="81"/>
                  <a:pt x="225" y="96"/>
                </a:cubicBezTo>
                <a:cubicBezTo>
                  <a:pt x="225" y="106"/>
                  <a:pt x="223" y="116"/>
                  <a:pt x="219" y="125"/>
                </a:cubicBezTo>
                <a:cubicBezTo>
                  <a:pt x="216" y="133"/>
                  <a:pt x="211" y="141"/>
                  <a:pt x="205" y="148"/>
                </a:cubicBezTo>
                <a:cubicBezTo>
                  <a:pt x="200" y="155"/>
                  <a:pt x="193" y="160"/>
                  <a:pt x="185" y="165"/>
                </a:cubicBezTo>
                <a:cubicBezTo>
                  <a:pt x="177" y="169"/>
                  <a:pt x="168" y="173"/>
                  <a:pt x="160" y="174"/>
                </a:cubicBezTo>
                <a:cubicBezTo>
                  <a:pt x="160" y="175"/>
                  <a:pt x="160" y="175"/>
                  <a:pt x="160" y="175"/>
                </a:cubicBezTo>
                <a:cubicBezTo>
                  <a:pt x="171" y="177"/>
                  <a:pt x="181" y="181"/>
                  <a:pt x="190" y="186"/>
                </a:cubicBezTo>
                <a:cubicBezTo>
                  <a:pt x="199" y="191"/>
                  <a:pt x="206" y="197"/>
                  <a:pt x="212" y="205"/>
                </a:cubicBezTo>
                <a:cubicBezTo>
                  <a:pt x="218" y="213"/>
                  <a:pt x="223" y="221"/>
                  <a:pt x="226" y="231"/>
                </a:cubicBezTo>
                <a:cubicBezTo>
                  <a:pt x="230" y="241"/>
                  <a:pt x="231" y="251"/>
                  <a:pt x="231" y="263"/>
                </a:cubicBezTo>
                <a:cubicBezTo>
                  <a:pt x="231" y="280"/>
                  <a:pt x="228" y="295"/>
                  <a:pt x="221" y="308"/>
                </a:cubicBezTo>
                <a:cubicBezTo>
                  <a:pt x="214" y="320"/>
                  <a:pt x="205" y="330"/>
                  <a:pt x="193" y="338"/>
                </a:cubicBezTo>
                <a:cubicBezTo>
                  <a:pt x="182" y="346"/>
                  <a:pt x="168" y="352"/>
                  <a:pt x="153" y="356"/>
                </a:cubicBezTo>
                <a:cubicBezTo>
                  <a:pt x="138" y="360"/>
                  <a:pt x="122" y="362"/>
                  <a:pt x="105" y="362"/>
                </a:cubicBezTo>
                <a:cubicBezTo>
                  <a:pt x="98" y="362"/>
                  <a:pt x="91" y="361"/>
                  <a:pt x="83" y="360"/>
                </a:cubicBezTo>
                <a:cubicBezTo>
                  <a:pt x="76" y="359"/>
                  <a:pt x="68" y="358"/>
                  <a:pt x="61" y="356"/>
                </a:cubicBezTo>
                <a:cubicBezTo>
                  <a:pt x="53" y="354"/>
                  <a:pt x="46" y="352"/>
                  <a:pt x="39" y="350"/>
                </a:cubicBezTo>
                <a:cubicBezTo>
                  <a:pt x="31" y="347"/>
                  <a:pt x="24" y="345"/>
                  <a:pt x="18" y="341"/>
                </a:cubicBezTo>
                <a:cubicBezTo>
                  <a:pt x="12" y="339"/>
                  <a:pt x="8" y="336"/>
                  <a:pt x="6" y="332"/>
                </a:cubicBezTo>
                <a:cubicBezTo>
                  <a:pt x="3" y="328"/>
                  <a:pt x="2" y="324"/>
                  <a:pt x="2" y="319"/>
                </a:cubicBezTo>
                <a:cubicBezTo>
                  <a:pt x="2" y="317"/>
                  <a:pt x="3" y="314"/>
                  <a:pt x="4" y="311"/>
                </a:cubicBezTo>
                <a:cubicBezTo>
                  <a:pt x="5" y="308"/>
                  <a:pt x="6" y="306"/>
                  <a:pt x="8" y="304"/>
                </a:cubicBezTo>
                <a:cubicBezTo>
                  <a:pt x="10" y="301"/>
                  <a:pt x="13" y="300"/>
                  <a:pt x="16" y="298"/>
                </a:cubicBezTo>
                <a:cubicBezTo>
                  <a:pt x="19" y="297"/>
                  <a:pt x="22" y="296"/>
                  <a:pt x="26" y="296"/>
                </a:cubicBezTo>
                <a:cubicBezTo>
                  <a:pt x="26" y="296"/>
                  <a:pt x="27" y="297"/>
                  <a:pt x="28" y="297"/>
                </a:cubicBezTo>
                <a:cubicBezTo>
                  <a:pt x="29" y="297"/>
                  <a:pt x="30" y="297"/>
                  <a:pt x="31" y="297"/>
                </a:cubicBezTo>
                <a:cubicBezTo>
                  <a:pt x="35" y="298"/>
                  <a:pt x="39" y="300"/>
                  <a:pt x="44" y="302"/>
                </a:cubicBezTo>
                <a:cubicBezTo>
                  <a:pt x="49" y="303"/>
                  <a:pt x="55" y="305"/>
                  <a:pt x="61" y="307"/>
                </a:cubicBezTo>
                <a:cubicBezTo>
                  <a:pt x="67" y="308"/>
                  <a:pt x="73" y="309"/>
                  <a:pt x="80" y="311"/>
                </a:cubicBezTo>
                <a:cubicBezTo>
                  <a:pt x="87" y="312"/>
                  <a:pt x="94" y="312"/>
                  <a:pt x="102" y="312"/>
                </a:cubicBezTo>
                <a:cubicBezTo>
                  <a:pt x="111" y="312"/>
                  <a:pt x="120" y="311"/>
                  <a:pt x="128" y="309"/>
                </a:cubicBezTo>
                <a:cubicBezTo>
                  <a:pt x="136" y="307"/>
                  <a:pt x="143" y="303"/>
                  <a:pt x="148" y="299"/>
                </a:cubicBezTo>
                <a:cubicBezTo>
                  <a:pt x="154" y="295"/>
                  <a:pt x="158" y="289"/>
                  <a:pt x="161" y="283"/>
                </a:cubicBezTo>
                <a:cubicBezTo>
                  <a:pt x="164" y="276"/>
                  <a:pt x="166" y="269"/>
                  <a:pt x="166" y="260"/>
                </a:cubicBezTo>
                <a:cubicBezTo>
                  <a:pt x="166" y="251"/>
                  <a:pt x="164" y="242"/>
                  <a:pt x="161" y="234"/>
                </a:cubicBezTo>
                <a:cubicBezTo>
                  <a:pt x="157" y="227"/>
                  <a:pt x="152" y="220"/>
                  <a:pt x="146" y="215"/>
                </a:cubicBezTo>
                <a:cubicBezTo>
                  <a:pt x="139" y="210"/>
                  <a:pt x="131" y="206"/>
                  <a:pt x="123" y="203"/>
                </a:cubicBezTo>
                <a:cubicBezTo>
                  <a:pt x="114" y="201"/>
                  <a:pt x="104" y="199"/>
                  <a:pt x="94" y="199"/>
                </a:cubicBezTo>
                <a:cubicBezTo>
                  <a:pt x="76" y="199"/>
                  <a:pt x="76" y="199"/>
                  <a:pt x="76" y="199"/>
                </a:cubicBezTo>
                <a:cubicBezTo>
                  <a:pt x="72" y="199"/>
                  <a:pt x="69" y="199"/>
                  <a:pt x="66" y="197"/>
                </a:cubicBezTo>
                <a:cubicBezTo>
                  <a:pt x="64" y="196"/>
                  <a:pt x="62" y="195"/>
                  <a:pt x="60" y="193"/>
                </a:cubicBezTo>
                <a:cubicBezTo>
                  <a:pt x="58" y="191"/>
                  <a:pt x="57" y="188"/>
                  <a:pt x="56" y="186"/>
                </a:cubicBezTo>
                <a:cubicBezTo>
                  <a:pt x="55" y="183"/>
                  <a:pt x="55" y="181"/>
                  <a:pt x="55" y="178"/>
                </a:cubicBezTo>
                <a:cubicBezTo>
                  <a:pt x="55" y="172"/>
                  <a:pt x="56" y="167"/>
                  <a:pt x="60" y="163"/>
                </a:cubicBezTo>
                <a:cubicBezTo>
                  <a:pt x="63" y="158"/>
                  <a:pt x="69" y="156"/>
                  <a:pt x="76" y="156"/>
                </a:cubicBezTo>
                <a:lnTo>
                  <a:pt x="92" y="1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42">
            <a:extLst>
              <a:ext uri="{FF2B5EF4-FFF2-40B4-BE49-F238E27FC236}">
                <a16:creationId xmlns:a16="http://schemas.microsoft.com/office/drawing/2014/main" id="{24DFD50F-59B9-4970-BA5B-BFC84C68D7CB}"/>
              </a:ext>
            </a:extLst>
          </p:cNvPr>
          <p:cNvSpPr>
            <a:spLocks noEditPoints="1"/>
          </p:cNvSpPr>
          <p:nvPr/>
        </p:nvSpPr>
        <p:spPr bwMode="auto">
          <a:xfrm>
            <a:off x="3546902" y="5297563"/>
            <a:ext cx="194960" cy="265956"/>
          </a:xfrm>
          <a:custGeom>
            <a:avLst/>
            <a:gdLst>
              <a:gd name="T0" fmla="*/ 131 w 261"/>
              <a:gd name="T1" fmla="*/ 0 h 358"/>
              <a:gd name="T2" fmla="*/ 175 w 261"/>
              <a:gd name="T3" fmla="*/ 7 h 358"/>
              <a:gd name="T4" fmla="*/ 209 w 261"/>
              <a:gd name="T5" fmla="*/ 26 h 358"/>
              <a:gd name="T6" fmla="*/ 233 w 261"/>
              <a:gd name="T7" fmla="*/ 54 h 358"/>
              <a:gd name="T8" fmla="*/ 249 w 261"/>
              <a:gd name="T9" fmla="*/ 91 h 358"/>
              <a:gd name="T10" fmla="*/ 258 w 261"/>
              <a:gd name="T11" fmla="*/ 133 h 358"/>
              <a:gd name="T12" fmla="*/ 261 w 261"/>
              <a:gd name="T13" fmla="*/ 179 h 358"/>
              <a:gd name="T14" fmla="*/ 258 w 261"/>
              <a:gd name="T15" fmla="*/ 225 h 358"/>
              <a:gd name="T16" fmla="*/ 249 w 261"/>
              <a:gd name="T17" fmla="*/ 267 h 358"/>
              <a:gd name="T18" fmla="*/ 233 w 261"/>
              <a:gd name="T19" fmla="*/ 303 h 358"/>
              <a:gd name="T20" fmla="*/ 209 w 261"/>
              <a:gd name="T21" fmla="*/ 332 h 358"/>
              <a:gd name="T22" fmla="*/ 175 w 261"/>
              <a:gd name="T23" fmla="*/ 351 h 358"/>
              <a:gd name="T24" fmla="*/ 131 w 261"/>
              <a:gd name="T25" fmla="*/ 358 h 358"/>
              <a:gd name="T26" fmla="*/ 86 w 261"/>
              <a:gd name="T27" fmla="*/ 351 h 358"/>
              <a:gd name="T28" fmla="*/ 52 w 261"/>
              <a:gd name="T29" fmla="*/ 332 h 358"/>
              <a:gd name="T30" fmla="*/ 28 w 261"/>
              <a:gd name="T31" fmla="*/ 303 h 358"/>
              <a:gd name="T32" fmla="*/ 12 w 261"/>
              <a:gd name="T33" fmla="*/ 267 h 358"/>
              <a:gd name="T34" fmla="*/ 3 w 261"/>
              <a:gd name="T35" fmla="*/ 225 h 358"/>
              <a:gd name="T36" fmla="*/ 0 w 261"/>
              <a:gd name="T37" fmla="*/ 179 h 358"/>
              <a:gd name="T38" fmla="*/ 3 w 261"/>
              <a:gd name="T39" fmla="*/ 133 h 358"/>
              <a:gd name="T40" fmla="*/ 12 w 261"/>
              <a:gd name="T41" fmla="*/ 91 h 358"/>
              <a:gd name="T42" fmla="*/ 28 w 261"/>
              <a:gd name="T43" fmla="*/ 54 h 358"/>
              <a:gd name="T44" fmla="*/ 52 w 261"/>
              <a:gd name="T45" fmla="*/ 26 h 358"/>
              <a:gd name="T46" fmla="*/ 86 w 261"/>
              <a:gd name="T47" fmla="*/ 7 h 358"/>
              <a:gd name="T48" fmla="*/ 131 w 261"/>
              <a:gd name="T49" fmla="*/ 0 h 358"/>
              <a:gd name="T50" fmla="*/ 131 w 261"/>
              <a:gd name="T51" fmla="*/ 47 h 358"/>
              <a:gd name="T52" fmla="*/ 106 w 261"/>
              <a:gd name="T53" fmla="*/ 52 h 358"/>
              <a:gd name="T54" fmla="*/ 88 w 261"/>
              <a:gd name="T55" fmla="*/ 67 h 358"/>
              <a:gd name="T56" fmla="*/ 77 w 261"/>
              <a:gd name="T57" fmla="*/ 89 h 358"/>
              <a:gd name="T58" fmla="*/ 70 w 261"/>
              <a:gd name="T59" fmla="*/ 117 h 358"/>
              <a:gd name="T60" fmla="*/ 66 w 261"/>
              <a:gd name="T61" fmla="*/ 147 h 358"/>
              <a:gd name="T62" fmla="*/ 66 w 261"/>
              <a:gd name="T63" fmla="*/ 179 h 358"/>
              <a:gd name="T64" fmla="*/ 66 w 261"/>
              <a:gd name="T65" fmla="*/ 210 h 358"/>
              <a:gd name="T66" fmla="*/ 70 w 261"/>
              <a:gd name="T67" fmla="*/ 241 h 358"/>
              <a:gd name="T68" fmla="*/ 77 w 261"/>
              <a:gd name="T69" fmla="*/ 268 h 358"/>
              <a:gd name="T70" fmla="*/ 88 w 261"/>
              <a:gd name="T71" fmla="*/ 291 h 358"/>
              <a:gd name="T72" fmla="*/ 106 w 261"/>
              <a:gd name="T73" fmla="*/ 306 h 358"/>
              <a:gd name="T74" fmla="*/ 131 w 261"/>
              <a:gd name="T75" fmla="*/ 311 h 358"/>
              <a:gd name="T76" fmla="*/ 155 w 261"/>
              <a:gd name="T77" fmla="*/ 306 h 358"/>
              <a:gd name="T78" fmla="*/ 173 w 261"/>
              <a:gd name="T79" fmla="*/ 291 h 358"/>
              <a:gd name="T80" fmla="*/ 185 w 261"/>
              <a:gd name="T81" fmla="*/ 268 h 358"/>
              <a:gd name="T82" fmla="*/ 192 w 261"/>
              <a:gd name="T83" fmla="*/ 241 h 358"/>
              <a:gd name="T84" fmla="*/ 195 w 261"/>
              <a:gd name="T85" fmla="*/ 210 h 358"/>
              <a:gd name="T86" fmla="*/ 196 w 261"/>
              <a:gd name="T87" fmla="*/ 179 h 358"/>
              <a:gd name="T88" fmla="*/ 195 w 261"/>
              <a:gd name="T89" fmla="*/ 147 h 358"/>
              <a:gd name="T90" fmla="*/ 192 w 261"/>
              <a:gd name="T91" fmla="*/ 117 h 358"/>
              <a:gd name="T92" fmla="*/ 185 w 261"/>
              <a:gd name="T93" fmla="*/ 89 h 358"/>
              <a:gd name="T94" fmla="*/ 173 w 261"/>
              <a:gd name="T95" fmla="*/ 67 h 358"/>
              <a:gd name="T96" fmla="*/ 155 w 261"/>
              <a:gd name="T97" fmla="*/ 52 h 358"/>
              <a:gd name="T98" fmla="*/ 131 w 261"/>
              <a:gd name="T99" fmla="*/ 4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1" h="358">
                <a:moveTo>
                  <a:pt x="131" y="0"/>
                </a:moveTo>
                <a:cubicBezTo>
                  <a:pt x="147" y="0"/>
                  <a:pt x="162" y="2"/>
                  <a:pt x="175" y="7"/>
                </a:cubicBezTo>
                <a:cubicBezTo>
                  <a:pt x="188" y="11"/>
                  <a:pt x="199" y="18"/>
                  <a:pt x="209" y="26"/>
                </a:cubicBezTo>
                <a:cubicBezTo>
                  <a:pt x="218" y="34"/>
                  <a:pt x="226" y="43"/>
                  <a:pt x="233" y="54"/>
                </a:cubicBezTo>
                <a:cubicBezTo>
                  <a:pt x="240" y="65"/>
                  <a:pt x="245" y="78"/>
                  <a:pt x="249" y="91"/>
                </a:cubicBezTo>
                <a:cubicBezTo>
                  <a:pt x="253" y="104"/>
                  <a:pt x="256" y="118"/>
                  <a:pt x="258" y="133"/>
                </a:cubicBezTo>
                <a:cubicBezTo>
                  <a:pt x="260" y="148"/>
                  <a:pt x="261" y="163"/>
                  <a:pt x="261" y="179"/>
                </a:cubicBezTo>
                <a:cubicBezTo>
                  <a:pt x="261" y="195"/>
                  <a:pt x="260" y="210"/>
                  <a:pt x="258" y="225"/>
                </a:cubicBezTo>
                <a:cubicBezTo>
                  <a:pt x="256" y="240"/>
                  <a:pt x="253" y="254"/>
                  <a:pt x="249" y="267"/>
                </a:cubicBezTo>
                <a:cubicBezTo>
                  <a:pt x="245" y="280"/>
                  <a:pt x="240" y="292"/>
                  <a:pt x="233" y="303"/>
                </a:cubicBezTo>
                <a:cubicBezTo>
                  <a:pt x="226" y="315"/>
                  <a:pt x="218" y="324"/>
                  <a:pt x="209" y="332"/>
                </a:cubicBezTo>
                <a:cubicBezTo>
                  <a:pt x="199" y="340"/>
                  <a:pt x="188" y="347"/>
                  <a:pt x="175" y="351"/>
                </a:cubicBezTo>
                <a:cubicBezTo>
                  <a:pt x="162" y="356"/>
                  <a:pt x="147" y="358"/>
                  <a:pt x="131" y="358"/>
                </a:cubicBezTo>
                <a:cubicBezTo>
                  <a:pt x="114" y="358"/>
                  <a:pt x="99" y="356"/>
                  <a:pt x="86" y="351"/>
                </a:cubicBezTo>
                <a:cubicBezTo>
                  <a:pt x="73" y="347"/>
                  <a:pt x="62" y="340"/>
                  <a:pt x="52" y="332"/>
                </a:cubicBezTo>
                <a:cubicBezTo>
                  <a:pt x="43" y="324"/>
                  <a:pt x="35" y="315"/>
                  <a:pt x="28" y="303"/>
                </a:cubicBezTo>
                <a:cubicBezTo>
                  <a:pt x="21" y="292"/>
                  <a:pt x="16" y="280"/>
                  <a:pt x="12" y="267"/>
                </a:cubicBezTo>
                <a:cubicBezTo>
                  <a:pt x="8" y="254"/>
                  <a:pt x="5" y="240"/>
                  <a:pt x="3" y="225"/>
                </a:cubicBezTo>
                <a:cubicBezTo>
                  <a:pt x="1" y="210"/>
                  <a:pt x="0" y="195"/>
                  <a:pt x="0" y="179"/>
                </a:cubicBezTo>
                <a:cubicBezTo>
                  <a:pt x="0" y="163"/>
                  <a:pt x="1" y="148"/>
                  <a:pt x="3" y="133"/>
                </a:cubicBezTo>
                <a:cubicBezTo>
                  <a:pt x="5" y="118"/>
                  <a:pt x="8" y="104"/>
                  <a:pt x="12" y="91"/>
                </a:cubicBezTo>
                <a:cubicBezTo>
                  <a:pt x="16" y="78"/>
                  <a:pt x="21" y="65"/>
                  <a:pt x="28" y="54"/>
                </a:cubicBezTo>
                <a:cubicBezTo>
                  <a:pt x="35" y="43"/>
                  <a:pt x="43" y="34"/>
                  <a:pt x="52" y="26"/>
                </a:cubicBezTo>
                <a:cubicBezTo>
                  <a:pt x="62" y="18"/>
                  <a:pt x="73" y="11"/>
                  <a:pt x="86" y="7"/>
                </a:cubicBezTo>
                <a:cubicBezTo>
                  <a:pt x="99" y="2"/>
                  <a:pt x="114" y="0"/>
                  <a:pt x="131" y="0"/>
                </a:cubicBezTo>
                <a:close/>
                <a:moveTo>
                  <a:pt x="131" y="47"/>
                </a:moveTo>
                <a:cubicBezTo>
                  <a:pt x="121" y="47"/>
                  <a:pt x="113" y="49"/>
                  <a:pt x="106" y="52"/>
                </a:cubicBezTo>
                <a:cubicBezTo>
                  <a:pt x="99" y="56"/>
                  <a:pt x="93" y="61"/>
                  <a:pt x="88" y="67"/>
                </a:cubicBezTo>
                <a:cubicBezTo>
                  <a:pt x="83" y="73"/>
                  <a:pt x="79" y="81"/>
                  <a:pt x="77" y="89"/>
                </a:cubicBezTo>
                <a:cubicBezTo>
                  <a:pt x="74" y="98"/>
                  <a:pt x="71" y="107"/>
                  <a:pt x="70" y="117"/>
                </a:cubicBezTo>
                <a:cubicBezTo>
                  <a:pt x="68" y="127"/>
                  <a:pt x="67" y="137"/>
                  <a:pt x="66" y="147"/>
                </a:cubicBezTo>
                <a:cubicBezTo>
                  <a:pt x="66" y="158"/>
                  <a:pt x="66" y="168"/>
                  <a:pt x="66" y="179"/>
                </a:cubicBezTo>
                <a:cubicBezTo>
                  <a:pt x="66" y="189"/>
                  <a:pt x="66" y="200"/>
                  <a:pt x="66" y="210"/>
                </a:cubicBezTo>
                <a:cubicBezTo>
                  <a:pt x="67" y="221"/>
                  <a:pt x="68" y="231"/>
                  <a:pt x="70" y="241"/>
                </a:cubicBezTo>
                <a:cubicBezTo>
                  <a:pt x="71" y="251"/>
                  <a:pt x="74" y="260"/>
                  <a:pt x="77" y="268"/>
                </a:cubicBezTo>
                <a:cubicBezTo>
                  <a:pt x="79" y="277"/>
                  <a:pt x="83" y="284"/>
                  <a:pt x="88" y="291"/>
                </a:cubicBezTo>
                <a:cubicBezTo>
                  <a:pt x="93" y="297"/>
                  <a:pt x="99" y="302"/>
                  <a:pt x="106" y="306"/>
                </a:cubicBezTo>
                <a:cubicBezTo>
                  <a:pt x="113" y="309"/>
                  <a:pt x="121" y="311"/>
                  <a:pt x="131" y="311"/>
                </a:cubicBezTo>
                <a:cubicBezTo>
                  <a:pt x="140" y="311"/>
                  <a:pt x="148" y="309"/>
                  <a:pt x="155" y="306"/>
                </a:cubicBezTo>
                <a:cubicBezTo>
                  <a:pt x="162" y="302"/>
                  <a:pt x="168" y="297"/>
                  <a:pt x="173" y="291"/>
                </a:cubicBezTo>
                <a:cubicBezTo>
                  <a:pt x="178" y="284"/>
                  <a:pt x="182" y="277"/>
                  <a:pt x="185" y="268"/>
                </a:cubicBezTo>
                <a:cubicBezTo>
                  <a:pt x="188" y="260"/>
                  <a:pt x="190" y="251"/>
                  <a:pt x="192" y="241"/>
                </a:cubicBezTo>
                <a:cubicBezTo>
                  <a:pt x="193" y="231"/>
                  <a:pt x="194" y="221"/>
                  <a:pt x="195" y="210"/>
                </a:cubicBezTo>
                <a:cubicBezTo>
                  <a:pt x="195" y="200"/>
                  <a:pt x="196" y="189"/>
                  <a:pt x="196" y="179"/>
                </a:cubicBezTo>
                <a:cubicBezTo>
                  <a:pt x="196" y="168"/>
                  <a:pt x="195" y="158"/>
                  <a:pt x="195" y="147"/>
                </a:cubicBezTo>
                <a:cubicBezTo>
                  <a:pt x="194" y="137"/>
                  <a:pt x="193" y="127"/>
                  <a:pt x="192" y="117"/>
                </a:cubicBezTo>
                <a:cubicBezTo>
                  <a:pt x="190" y="107"/>
                  <a:pt x="188" y="98"/>
                  <a:pt x="185" y="89"/>
                </a:cubicBezTo>
                <a:cubicBezTo>
                  <a:pt x="182" y="81"/>
                  <a:pt x="178" y="73"/>
                  <a:pt x="173" y="67"/>
                </a:cubicBezTo>
                <a:cubicBezTo>
                  <a:pt x="168" y="61"/>
                  <a:pt x="162" y="56"/>
                  <a:pt x="155" y="52"/>
                </a:cubicBezTo>
                <a:cubicBezTo>
                  <a:pt x="148" y="49"/>
                  <a:pt x="140" y="47"/>
                  <a:pt x="131"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43">
            <a:extLst>
              <a:ext uri="{FF2B5EF4-FFF2-40B4-BE49-F238E27FC236}">
                <a16:creationId xmlns:a16="http://schemas.microsoft.com/office/drawing/2014/main" id="{76CFFD8D-43C2-4B96-9224-E8A96A5BDD1F}"/>
              </a:ext>
            </a:extLst>
          </p:cNvPr>
          <p:cNvSpPr>
            <a:spLocks noEditPoints="1"/>
          </p:cNvSpPr>
          <p:nvPr/>
        </p:nvSpPr>
        <p:spPr bwMode="auto">
          <a:xfrm>
            <a:off x="3762146" y="5299817"/>
            <a:ext cx="208483" cy="262576"/>
          </a:xfrm>
          <a:custGeom>
            <a:avLst/>
            <a:gdLst>
              <a:gd name="T0" fmla="*/ 130 w 280"/>
              <a:gd name="T1" fmla="*/ 32 h 353"/>
              <a:gd name="T2" fmla="*/ 154 w 280"/>
              <a:gd name="T3" fmla="*/ 7 h 353"/>
              <a:gd name="T4" fmla="*/ 183 w 280"/>
              <a:gd name="T5" fmla="*/ 0 h 353"/>
              <a:gd name="T6" fmla="*/ 200 w 280"/>
              <a:gd name="T7" fmla="*/ 2 h 353"/>
              <a:gd name="T8" fmla="*/ 214 w 280"/>
              <a:gd name="T9" fmla="*/ 10 h 353"/>
              <a:gd name="T10" fmla="*/ 224 w 280"/>
              <a:gd name="T11" fmla="*/ 24 h 353"/>
              <a:gd name="T12" fmla="*/ 228 w 280"/>
              <a:gd name="T13" fmla="*/ 44 h 353"/>
              <a:gd name="T14" fmla="*/ 228 w 280"/>
              <a:gd name="T15" fmla="*/ 235 h 353"/>
              <a:gd name="T16" fmla="*/ 257 w 280"/>
              <a:gd name="T17" fmla="*/ 235 h 353"/>
              <a:gd name="T18" fmla="*/ 267 w 280"/>
              <a:gd name="T19" fmla="*/ 237 h 353"/>
              <a:gd name="T20" fmla="*/ 274 w 280"/>
              <a:gd name="T21" fmla="*/ 242 h 353"/>
              <a:gd name="T22" fmla="*/ 278 w 280"/>
              <a:gd name="T23" fmla="*/ 249 h 353"/>
              <a:gd name="T24" fmla="*/ 280 w 280"/>
              <a:gd name="T25" fmla="*/ 257 h 353"/>
              <a:gd name="T26" fmla="*/ 278 w 280"/>
              <a:gd name="T27" fmla="*/ 266 h 353"/>
              <a:gd name="T28" fmla="*/ 274 w 280"/>
              <a:gd name="T29" fmla="*/ 273 h 353"/>
              <a:gd name="T30" fmla="*/ 267 w 280"/>
              <a:gd name="T31" fmla="*/ 278 h 353"/>
              <a:gd name="T32" fmla="*/ 257 w 280"/>
              <a:gd name="T33" fmla="*/ 280 h 353"/>
              <a:gd name="T34" fmla="*/ 228 w 280"/>
              <a:gd name="T35" fmla="*/ 280 h 353"/>
              <a:gd name="T36" fmla="*/ 228 w 280"/>
              <a:gd name="T37" fmla="*/ 324 h 353"/>
              <a:gd name="T38" fmla="*/ 225 w 280"/>
              <a:gd name="T39" fmla="*/ 337 h 353"/>
              <a:gd name="T40" fmla="*/ 218 w 280"/>
              <a:gd name="T41" fmla="*/ 345 h 353"/>
              <a:gd name="T42" fmla="*/ 208 w 280"/>
              <a:gd name="T43" fmla="*/ 351 h 353"/>
              <a:gd name="T44" fmla="*/ 197 w 280"/>
              <a:gd name="T45" fmla="*/ 353 h 353"/>
              <a:gd name="T46" fmla="*/ 186 w 280"/>
              <a:gd name="T47" fmla="*/ 351 h 353"/>
              <a:gd name="T48" fmla="*/ 177 w 280"/>
              <a:gd name="T49" fmla="*/ 345 h 353"/>
              <a:gd name="T50" fmla="*/ 169 w 280"/>
              <a:gd name="T51" fmla="*/ 337 h 353"/>
              <a:gd name="T52" fmla="*/ 166 w 280"/>
              <a:gd name="T53" fmla="*/ 324 h 353"/>
              <a:gd name="T54" fmla="*/ 166 w 280"/>
              <a:gd name="T55" fmla="*/ 280 h 353"/>
              <a:gd name="T56" fmla="*/ 31 w 280"/>
              <a:gd name="T57" fmla="*/ 280 h 353"/>
              <a:gd name="T58" fmla="*/ 9 w 280"/>
              <a:gd name="T59" fmla="*/ 272 h 353"/>
              <a:gd name="T60" fmla="*/ 0 w 280"/>
              <a:gd name="T61" fmla="*/ 252 h 353"/>
              <a:gd name="T62" fmla="*/ 2 w 280"/>
              <a:gd name="T63" fmla="*/ 244 h 353"/>
              <a:gd name="T64" fmla="*/ 6 w 280"/>
              <a:gd name="T65" fmla="*/ 234 h 353"/>
              <a:gd name="T66" fmla="*/ 130 w 280"/>
              <a:gd name="T67" fmla="*/ 32 h 353"/>
              <a:gd name="T68" fmla="*/ 56 w 280"/>
              <a:gd name="T69" fmla="*/ 235 h 353"/>
              <a:gd name="T70" fmla="*/ 166 w 280"/>
              <a:gd name="T71" fmla="*/ 235 h 353"/>
              <a:gd name="T72" fmla="*/ 166 w 280"/>
              <a:gd name="T73" fmla="*/ 52 h 353"/>
              <a:gd name="T74" fmla="*/ 56 w 280"/>
              <a:gd name="T75" fmla="*/ 23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0" h="353">
                <a:moveTo>
                  <a:pt x="130" y="32"/>
                </a:moveTo>
                <a:cubicBezTo>
                  <a:pt x="137" y="20"/>
                  <a:pt x="145" y="12"/>
                  <a:pt x="154" y="7"/>
                </a:cubicBezTo>
                <a:cubicBezTo>
                  <a:pt x="162" y="2"/>
                  <a:pt x="172" y="0"/>
                  <a:pt x="183" y="0"/>
                </a:cubicBezTo>
                <a:cubicBezTo>
                  <a:pt x="189" y="0"/>
                  <a:pt x="195" y="1"/>
                  <a:pt x="200" y="2"/>
                </a:cubicBezTo>
                <a:cubicBezTo>
                  <a:pt x="206" y="4"/>
                  <a:pt x="210" y="7"/>
                  <a:pt x="214" y="10"/>
                </a:cubicBezTo>
                <a:cubicBezTo>
                  <a:pt x="218" y="14"/>
                  <a:pt x="222" y="18"/>
                  <a:pt x="224" y="24"/>
                </a:cubicBezTo>
                <a:cubicBezTo>
                  <a:pt x="227" y="29"/>
                  <a:pt x="228" y="36"/>
                  <a:pt x="228" y="44"/>
                </a:cubicBezTo>
                <a:cubicBezTo>
                  <a:pt x="228" y="235"/>
                  <a:pt x="228" y="235"/>
                  <a:pt x="228" y="235"/>
                </a:cubicBezTo>
                <a:cubicBezTo>
                  <a:pt x="257" y="235"/>
                  <a:pt x="257" y="235"/>
                  <a:pt x="257" y="235"/>
                </a:cubicBezTo>
                <a:cubicBezTo>
                  <a:pt x="261" y="235"/>
                  <a:pt x="264" y="235"/>
                  <a:pt x="267" y="237"/>
                </a:cubicBezTo>
                <a:cubicBezTo>
                  <a:pt x="270" y="238"/>
                  <a:pt x="272" y="240"/>
                  <a:pt x="274" y="242"/>
                </a:cubicBezTo>
                <a:cubicBezTo>
                  <a:pt x="276" y="244"/>
                  <a:pt x="277" y="246"/>
                  <a:pt x="278" y="249"/>
                </a:cubicBezTo>
                <a:cubicBezTo>
                  <a:pt x="279" y="252"/>
                  <a:pt x="280" y="254"/>
                  <a:pt x="280" y="257"/>
                </a:cubicBezTo>
                <a:cubicBezTo>
                  <a:pt x="280" y="260"/>
                  <a:pt x="279" y="263"/>
                  <a:pt x="278" y="266"/>
                </a:cubicBezTo>
                <a:cubicBezTo>
                  <a:pt x="277" y="268"/>
                  <a:pt x="276" y="271"/>
                  <a:pt x="274" y="273"/>
                </a:cubicBezTo>
                <a:cubicBezTo>
                  <a:pt x="272" y="275"/>
                  <a:pt x="270" y="277"/>
                  <a:pt x="267" y="278"/>
                </a:cubicBezTo>
                <a:cubicBezTo>
                  <a:pt x="264" y="279"/>
                  <a:pt x="261" y="280"/>
                  <a:pt x="257" y="280"/>
                </a:cubicBezTo>
                <a:cubicBezTo>
                  <a:pt x="228" y="280"/>
                  <a:pt x="228" y="280"/>
                  <a:pt x="228" y="280"/>
                </a:cubicBezTo>
                <a:cubicBezTo>
                  <a:pt x="228" y="324"/>
                  <a:pt x="228" y="324"/>
                  <a:pt x="228" y="324"/>
                </a:cubicBezTo>
                <a:cubicBezTo>
                  <a:pt x="228" y="329"/>
                  <a:pt x="227" y="333"/>
                  <a:pt x="225" y="337"/>
                </a:cubicBezTo>
                <a:cubicBezTo>
                  <a:pt x="223" y="340"/>
                  <a:pt x="221" y="343"/>
                  <a:pt x="218" y="345"/>
                </a:cubicBezTo>
                <a:cubicBezTo>
                  <a:pt x="215" y="348"/>
                  <a:pt x="212" y="350"/>
                  <a:pt x="208" y="351"/>
                </a:cubicBezTo>
                <a:cubicBezTo>
                  <a:pt x="205" y="352"/>
                  <a:pt x="201" y="353"/>
                  <a:pt x="197" y="353"/>
                </a:cubicBezTo>
                <a:cubicBezTo>
                  <a:pt x="193" y="353"/>
                  <a:pt x="190" y="352"/>
                  <a:pt x="186" y="351"/>
                </a:cubicBezTo>
                <a:cubicBezTo>
                  <a:pt x="183" y="350"/>
                  <a:pt x="179" y="348"/>
                  <a:pt x="177" y="345"/>
                </a:cubicBezTo>
                <a:cubicBezTo>
                  <a:pt x="174" y="343"/>
                  <a:pt x="171" y="340"/>
                  <a:pt x="169" y="337"/>
                </a:cubicBezTo>
                <a:cubicBezTo>
                  <a:pt x="168" y="333"/>
                  <a:pt x="167" y="329"/>
                  <a:pt x="166" y="324"/>
                </a:cubicBezTo>
                <a:cubicBezTo>
                  <a:pt x="166" y="280"/>
                  <a:pt x="166" y="280"/>
                  <a:pt x="166" y="280"/>
                </a:cubicBezTo>
                <a:cubicBezTo>
                  <a:pt x="31" y="280"/>
                  <a:pt x="31" y="280"/>
                  <a:pt x="31" y="280"/>
                </a:cubicBezTo>
                <a:cubicBezTo>
                  <a:pt x="22" y="280"/>
                  <a:pt x="14" y="277"/>
                  <a:pt x="9" y="272"/>
                </a:cubicBezTo>
                <a:cubicBezTo>
                  <a:pt x="3" y="267"/>
                  <a:pt x="0" y="260"/>
                  <a:pt x="0" y="252"/>
                </a:cubicBezTo>
                <a:cubicBezTo>
                  <a:pt x="0" y="250"/>
                  <a:pt x="1" y="247"/>
                  <a:pt x="2" y="244"/>
                </a:cubicBezTo>
                <a:cubicBezTo>
                  <a:pt x="3" y="240"/>
                  <a:pt x="4" y="237"/>
                  <a:pt x="6" y="234"/>
                </a:cubicBezTo>
                <a:lnTo>
                  <a:pt x="130" y="32"/>
                </a:lnTo>
                <a:close/>
                <a:moveTo>
                  <a:pt x="56" y="235"/>
                </a:moveTo>
                <a:cubicBezTo>
                  <a:pt x="166" y="235"/>
                  <a:pt x="166" y="235"/>
                  <a:pt x="166" y="235"/>
                </a:cubicBezTo>
                <a:cubicBezTo>
                  <a:pt x="166" y="52"/>
                  <a:pt x="166" y="52"/>
                  <a:pt x="166" y="52"/>
                </a:cubicBezTo>
                <a:lnTo>
                  <a:pt x="56" y="2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6" name="组合 22">
            <a:extLst>
              <a:ext uri="{FF2B5EF4-FFF2-40B4-BE49-F238E27FC236}">
                <a16:creationId xmlns:a16="http://schemas.microsoft.com/office/drawing/2014/main" id="{2832EA18-6BE3-4B20-A0DC-1DDF0804EF0C}"/>
              </a:ext>
            </a:extLst>
          </p:cNvPr>
          <p:cNvGrpSpPr/>
          <p:nvPr/>
        </p:nvGrpSpPr>
        <p:grpSpPr>
          <a:xfrm>
            <a:off x="2388074" y="2807724"/>
            <a:ext cx="1988472" cy="1978211"/>
            <a:chOff x="1953896" y="2983807"/>
            <a:chExt cx="1988472" cy="1978211"/>
          </a:xfrm>
        </p:grpSpPr>
        <p:pic>
          <p:nvPicPr>
            <p:cNvPr id="27" name="图形 23" descr="无线路由器">
              <a:extLst>
                <a:ext uri="{FF2B5EF4-FFF2-40B4-BE49-F238E27FC236}">
                  <a16:creationId xmlns:a16="http://schemas.microsoft.com/office/drawing/2014/main" id="{FA0288BC-BF02-4C95-8F20-D27A72CDD476}"/>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82334" y="4342657"/>
              <a:ext cx="614400" cy="614400"/>
            </a:xfrm>
            <a:prstGeom prst="rect">
              <a:avLst/>
            </a:prstGeom>
          </p:spPr>
        </p:pic>
        <p:pic>
          <p:nvPicPr>
            <p:cNvPr id="28" name="图形 24" descr="收音机">
              <a:extLst>
                <a:ext uri="{FF2B5EF4-FFF2-40B4-BE49-F238E27FC236}">
                  <a16:creationId xmlns:a16="http://schemas.microsoft.com/office/drawing/2014/main" id="{53DFEDE9-2BBE-4CFE-84A0-B5101F31A7A4}"/>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953896" y="2983807"/>
              <a:ext cx="614400" cy="614400"/>
            </a:xfrm>
            <a:prstGeom prst="rect">
              <a:avLst/>
            </a:prstGeom>
          </p:spPr>
        </p:pic>
        <p:pic>
          <p:nvPicPr>
            <p:cNvPr id="29" name="图形 25" descr="耳机">
              <a:extLst>
                <a:ext uri="{FF2B5EF4-FFF2-40B4-BE49-F238E27FC236}">
                  <a16:creationId xmlns:a16="http://schemas.microsoft.com/office/drawing/2014/main" id="{A90F3036-82CB-473C-A5C9-E3B6237CB8EB}"/>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246155" y="3034962"/>
              <a:ext cx="614400" cy="614400"/>
            </a:xfrm>
            <a:prstGeom prst="rect">
              <a:avLst/>
            </a:prstGeom>
          </p:spPr>
        </p:pic>
        <p:pic>
          <p:nvPicPr>
            <p:cNvPr id="30" name="图形 26" descr="照相机">
              <a:extLst>
                <a:ext uri="{FF2B5EF4-FFF2-40B4-BE49-F238E27FC236}">
                  <a16:creationId xmlns:a16="http://schemas.microsoft.com/office/drawing/2014/main" id="{9F6D0054-F9B0-4E05-A583-4636F6299C0D}"/>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327968" y="4347618"/>
              <a:ext cx="614400" cy="614400"/>
            </a:xfrm>
            <a:prstGeom prst="rect">
              <a:avLst/>
            </a:prstGeom>
          </p:spPr>
        </p:pic>
      </p:grpSp>
      <p:grpSp>
        <p:nvGrpSpPr>
          <p:cNvPr id="31" name="组合 4">
            <a:extLst>
              <a:ext uri="{FF2B5EF4-FFF2-40B4-BE49-F238E27FC236}">
                <a16:creationId xmlns:a16="http://schemas.microsoft.com/office/drawing/2014/main" id="{55E241A1-E25D-4298-B5F9-C0BD2779528E}"/>
              </a:ext>
            </a:extLst>
          </p:cNvPr>
          <p:cNvGrpSpPr/>
          <p:nvPr/>
        </p:nvGrpSpPr>
        <p:grpSpPr>
          <a:xfrm>
            <a:off x="6162570" y="1695130"/>
            <a:ext cx="776839" cy="4148607"/>
            <a:chOff x="5965864" y="1799962"/>
            <a:chExt cx="776839" cy="4148607"/>
          </a:xfrm>
        </p:grpSpPr>
        <p:sp>
          <p:nvSpPr>
            <p:cNvPr id="32" name="矩形 31">
              <a:extLst>
                <a:ext uri="{FF2B5EF4-FFF2-40B4-BE49-F238E27FC236}">
                  <a16:creationId xmlns:a16="http://schemas.microsoft.com/office/drawing/2014/main" id="{DC5C489B-295F-4546-AE13-D9D3940239E1}"/>
                </a:ext>
              </a:extLst>
            </p:cNvPr>
            <p:cNvSpPr/>
            <p:nvPr/>
          </p:nvSpPr>
          <p:spPr>
            <a:xfrm>
              <a:off x="5965864" y="1799962"/>
              <a:ext cx="7620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tx1">
                      <a:lumMod val="65000"/>
                      <a:lumOff val="35000"/>
                    </a:schemeClr>
                  </a:solidFill>
                </a:rPr>
                <a:t>01</a:t>
              </a:r>
              <a:endParaRPr lang="zh-CN" altLang="en-US" sz="2800" dirty="0">
                <a:solidFill>
                  <a:schemeClr val="tx1">
                    <a:lumMod val="65000"/>
                    <a:lumOff val="35000"/>
                  </a:schemeClr>
                </a:solidFill>
              </a:endParaRPr>
            </a:p>
          </p:txBody>
        </p:sp>
        <p:sp>
          <p:nvSpPr>
            <p:cNvPr id="33" name="矩形 32">
              <a:extLst>
                <a:ext uri="{FF2B5EF4-FFF2-40B4-BE49-F238E27FC236}">
                  <a16:creationId xmlns:a16="http://schemas.microsoft.com/office/drawing/2014/main" id="{A7B91FA9-0498-4783-AC43-E2B8A8F8032C}"/>
                </a:ext>
              </a:extLst>
            </p:cNvPr>
            <p:cNvSpPr/>
            <p:nvPr/>
          </p:nvSpPr>
          <p:spPr>
            <a:xfrm>
              <a:off x="5965864" y="2948368"/>
              <a:ext cx="7620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tx1">
                      <a:lumMod val="65000"/>
                      <a:lumOff val="35000"/>
                    </a:schemeClr>
                  </a:solidFill>
                </a:rPr>
                <a:t>02</a:t>
              </a:r>
              <a:endParaRPr lang="zh-CN" altLang="en-US" sz="2800" dirty="0">
                <a:solidFill>
                  <a:schemeClr val="tx1">
                    <a:lumMod val="65000"/>
                    <a:lumOff val="35000"/>
                  </a:schemeClr>
                </a:solidFill>
              </a:endParaRPr>
            </a:p>
          </p:txBody>
        </p:sp>
        <p:sp>
          <p:nvSpPr>
            <p:cNvPr id="34" name="矩形 33">
              <a:extLst>
                <a:ext uri="{FF2B5EF4-FFF2-40B4-BE49-F238E27FC236}">
                  <a16:creationId xmlns:a16="http://schemas.microsoft.com/office/drawing/2014/main" id="{C1E9CF9B-0539-4356-9160-4F6647729003}"/>
                </a:ext>
              </a:extLst>
            </p:cNvPr>
            <p:cNvSpPr/>
            <p:nvPr/>
          </p:nvSpPr>
          <p:spPr>
            <a:xfrm>
              <a:off x="5979484" y="4053489"/>
              <a:ext cx="7620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tx1">
                      <a:lumMod val="65000"/>
                      <a:lumOff val="35000"/>
                    </a:schemeClr>
                  </a:solidFill>
                </a:rPr>
                <a:t>03</a:t>
              </a:r>
              <a:endParaRPr lang="zh-CN" altLang="en-US" sz="2800" dirty="0">
                <a:solidFill>
                  <a:schemeClr val="tx1">
                    <a:lumMod val="65000"/>
                    <a:lumOff val="35000"/>
                  </a:schemeClr>
                </a:solidFill>
              </a:endParaRPr>
            </a:p>
          </p:txBody>
        </p:sp>
        <p:sp>
          <p:nvSpPr>
            <p:cNvPr id="35" name="矩形 34">
              <a:extLst>
                <a:ext uri="{FF2B5EF4-FFF2-40B4-BE49-F238E27FC236}">
                  <a16:creationId xmlns:a16="http://schemas.microsoft.com/office/drawing/2014/main" id="{3471D3C6-1B0D-4CBF-BACD-3E59D2B80238}"/>
                </a:ext>
              </a:extLst>
            </p:cNvPr>
            <p:cNvSpPr/>
            <p:nvPr/>
          </p:nvSpPr>
          <p:spPr>
            <a:xfrm>
              <a:off x="5980703" y="5186569"/>
              <a:ext cx="7620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tx1">
                      <a:lumMod val="65000"/>
                      <a:lumOff val="35000"/>
                    </a:schemeClr>
                  </a:solidFill>
                </a:rPr>
                <a:t>04</a:t>
              </a:r>
              <a:endParaRPr lang="zh-CN" altLang="en-US" sz="2800" dirty="0">
                <a:solidFill>
                  <a:schemeClr val="tx1">
                    <a:lumMod val="65000"/>
                    <a:lumOff val="35000"/>
                  </a:schemeClr>
                </a:solidFill>
              </a:endParaRPr>
            </a:p>
          </p:txBody>
        </p:sp>
      </p:grpSp>
      <p:grpSp>
        <p:nvGrpSpPr>
          <p:cNvPr id="36" name="组合 57">
            <a:extLst>
              <a:ext uri="{FF2B5EF4-FFF2-40B4-BE49-F238E27FC236}">
                <a16:creationId xmlns:a16="http://schemas.microsoft.com/office/drawing/2014/main" id="{A3305BF8-88E9-4094-B754-73C6AD91E3E6}"/>
              </a:ext>
            </a:extLst>
          </p:cNvPr>
          <p:cNvGrpSpPr/>
          <p:nvPr/>
        </p:nvGrpSpPr>
        <p:grpSpPr>
          <a:xfrm>
            <a:off x="6791948" y="1511551"/>
            <a:ext cx="4259260" cy="4433755"/>
            <a:chOff x="6595242" y="1288392"/>
            <a:chExt cx="4259260" cy="4433755"/>
          </a:xfrm>
        </p:grpSpPr>
        <p:grpSp>
          <p:nvGrpSpPr>
            <p:cNvPr id="37" name="组合 58">
              <a:extLst>
                <a:ext uri="{FF2B5EF4-FFF2-40B4-BE49-F238E27FC236}">
                  <a16:creationId xmlns:a16="http://schemas.microsoft.com/office/drawing/2014/main" id="{EF4DFB73-4725-40CE-923A-8C2A9C6F3C9C}"/>
                </a:ext>
              </a:extLst>
            </p:cNvPr>
            <p:cNvGrpSpPr/>
            <p:nvPr/>
          </p:nvGrpSpPr>
          <p:grpSpPr>
            <a:xfrm>
              <a:off x="6595242" y="1288392"/>
              <a:ext cx="4259260" cy="1034514"/>
              <a:chOff x="7509642" y="2001382"/>
              <a:chExt cx="4259260" cy="1034514"/>
            </a:xfrm>
          </p:grpSpPr>
          <p:sp>
            <p:nvSpPr>
              <p:cNvPr id="47" name="文本框 46">
                <a:extLst>
                  <a:ext uri="{FF2B5EF4-FFF2-40B4-BE49-F238E27FC236}">
                    <a16:creationId xmlns:a16="http://schemas.microsoft.com/office/drawing/2014/main" id="{81C8B39D-84D9-4D06-AD5A-356EF5F1A07D}"/>
                  </a:ext>
                </a:extLst>
              </p:cNvPr>
              <p:cNvSpPr txBox="1"/>
              <p:nvPr/>
            </p:nvSpPr>
            <p:spPr>
              <a:xfrm>
                <a:off x="7509643" y="2389565"/>
                <a:ext cx="4259259" cy="646331"/>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rPr>
                  <a:t>点击此处更换文本点击此处更换文本点击此处更换文本点击此处更换文本</a:t>
                </a:r>
              </a:p>
            </p:txBody>
          </p:sp>
          <p:sp>
            <p:nvSpPr>
              <p:cNvPr id="48" name="矩形 47">
                <a:extLst>
                  <a:ext uri="{FF2B5EF4-FFF2-40B4-BE49-F238E27FC236}">
                    <a16:creationId xmlns:a16="http://schemas.microsoft.com/office/drawing/2014/main" id="{7E38F1EF-3AAF-4E1D-9AF6-5F044ED7F85F}"/>
                  </a:ext>
                </a:extLst>
              </p:cNvPr>
              <p:cNvSpPr/>
              <p:nvPr/>
            </p:nvSpPr>
            <p:spPr>
              <a:xfrm>
                <a:off x="7509642" y="2001382"/>
                <a:ext cx="3287539"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tx1">
                        <a:lumMod val="75000"/>
                        <a:lumOff val="25000"/>
                      </a:schemeClr>
                    </a:solidFill>
                  </a:rPr>
                  <a:t>点击此处更换标题</a:t>
                </a:r>
              </a:p>
            </p:txBody>
          </p:sp>
        </p:grpSp>
        <p:grpSp>
          <p:nvGrpSpPr>
            <p:cNvPr id="38" name="组合 59">
              <a:extLst>
                <a:ext uri="{FF2B5EF4-FFF2-40B4-BE49-F238E27FC236}">
                  <a16:creationId xmlns:a16="http://schemas.microsoft.com/office/drawing/2014/main" id="{8D63778C-F78C-4EF6-89AE-DA98452C4F7D}"/>
                </a:ext>
              </a:extLst>
            </p:cNvPr>
            <p:cNvGrpSpPr/>
            <p:nvPr/>
          </p:nvGrpSpPr>
          <p:grpSpPr>
            <a:xfrm>
              <a:off x="6595242" y="2421472"/>
              <a:ext cx="4259260" cy="1034514"/>
              <a:chOff x="7509642" y="2001382"/>
              <a:chExt cx="4259260" cy="1034514"/>
            </a:xfrm>
          </p:grpSpPr>
          <p:sp>
            <p:nvSpPr>
              <p:cNvPr id="45" name="文本框 44">
                <a:extLst>
                  <a:ext uri="{FF2B5EF4-FFF2-40B4-BE49-F238E27FC236}">
                    <a16:creationId xmlns:a16="http://schemas.microsoft.com/office/drawing/2014/main" id="{629322E6-20E5-43C9-9042-350D1FCCF2CF}"/>
                  </a:ext>
                </a:extLst>
              </p:cNvPr>
              <p:cNvSpPr txBox="1"/>
              <p:nvPr/>
            </p:nvSpPr>
            <p:spPr>
              <a:xfrm>
                <a:off x="7509643" y="2389565"/>
                <a:ext cx="4259259" cy="646331"/>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rPr>
                  <a:t>点击此处更换文本点击此处更换文本点击此处更换文本点击此处更换文本</a:t>
                </a:r>
              </a:p>
            </p:txBody>
          </p:sp>
          <p:sp>
            <p:nvSpPr>
              <p:cNvPr id="46" name="矩形 45">
                <a:extLst>
                  <a:ext uri="{FF2B5EF4-FFF2-40B4-BE49-F238E27FC236}">
                    <a16:creationId xmlns:a16="http://schemas.microsoft.com/office/drawing/2014/main" id="{3DA10EAC-25D3-48A4-A9B3-E090D7D1DA95}"/>
                  </a:ext>
                </a:extLst>
              </p:cNvPr>
              <p:cNvSpPr/>
              <p:nvPr/>
            </p:nvSpPr>
            <p:spPr>
              <a:xfrm>
                <a:off x="7509642" y="2001382"/>
                <a:ext cx="3287539"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tx1">
                        <a:lumMod val="75000"/>
                        <a:lumOff val="25000"/>
                      </a:schemeClr>
                    </a:solidFill>
                  </a:rPr>
                  <a:t>点击此处更换标题</a:t>
                </a:r>
              </a:p>
            </p:txBody>
          </p:sp>
        </p:grpSp>
        <p:grpSp>
          <p:nvGrpSpPr>
            <p:cNvPr id="39" name="组合 60">
              <a:extLst>
                <a:ext uri="{FF2B5EF4-FFF2-40B4-BE49-F238E27FC236}">
                  <a16:creationId xmlns:a16="http://schemas.microsoft.com/office/drawing/2014/main" id="{FAF09EA6-2E46-4452-94C4-499CD4DC436A}"/>
                </a:ext>
              </a:extLst>
            </p:cNvPr>
            <p:cNvGrpSpPr/>
            <p:nvPr/>
          </p:nvGrpSpPr>
          <p:grpSpPr>
            <a:xfrm>
              <a:off x="6595242" y="3554552"/>
              <a:ext cx="4259260" cy="1034514"/>
              <a:chOff x="7509642" y="2001382"/>
              <a:chExt cx="4259260" cy="1034514"/>
            </a:xfrm>
          </p:grpSpPr>
          <p:sp>
            <p:nvSpPr>
              <p:cNvPr id="43" name="文本框 42">
                <a:extLst>
                  <a:ext uri="{FF2B5EF4-FFF2-40B4-BE49-F238E27FC236}">
                    <a16:creationId xmlns:a16="http://schemas.microsoft.com/office/drawing/2014/main" id="{9F02A03F-9B1D-4448-A2A1-A250E845A3BF}"/>
                  </a:ext>
                </a:extLst>
              </p:cNvPr>
              <p:cNvSpPr txBox="1"/>
              <p:nvPr/>
            </p:nvSpPr>
            <p:spPr>
              <a:xfrm>
                <a:off x="7509643" y="2389565"/>
                <a:ext cx="4259259" cy="646331"/>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rPr>
                  <a:t>点击此处更换文本点击此处</a:t>
                </a:r>
                <a:r>
                  <a:rPr lang="zh-CN" altLang="en-US" sz="1200">
                    <a:solidFill>
                      <a:schemeClr val="tx1">
                        <a:lumMod val="50000"/>
                        <a:lumOff val="50000"/>
                      </a:schemeClr>
                    </a:solidFill>
                  </a:rPr>
                  <a:t>更换文本点击</a:t>
                </a:r>
                <a:r>
                  <a:rPr lang="zh-CN" altLang="en-US" sz="1200" dirty="0">
                    <a:solidFill>
                      <a:schemeClr val="tx1">
                        <a:lumMod val="50000"/>
                        <a:lumOff val="50000"/>
                      </a:schemeClr>
                    </a:solidFill>
                  </a:rPr>
                  <a:t>此处</a:t>
                </a:r>
                <a:r>
                  <a:rPr lang="zh-CN" altLang="en-US" sz="1200">
                    <a:solidFill>
                      <a:schemeClr val="tx1">
                        <a:lumMod val="50000"/>
                        <a:lumOff val="50000"/>
                      </a:schemeClr>
                    </a:solidFill>
                  </a:rPr>
                  <a:t>更换文本点击</a:t>
                </a:r>
                <a:r>
                  <a:rPr lang="zh-CN" altLang="en-US" sz="1200" dirty="0">
                    <a:solidFill>
                      <a:schemeClr val="tx1">
                        <a:lumMod val="50000"/>
                        <a:lumOff val="50000"/>
                      </a:schemeClr>
                    </a:solidFill>
                  </a:rPr>
                  <a:t>此处更换文本</a:t>
                </a:r>
              </a:p>
            </p:txBody>
          </p:sp>
          <p:sp>
            <p:nvSpPr>
              <p:cNvPr id="44" name="矩形 43">
                <a:extLst>
                  <a:ext uri="{FF2B5EF4-FFF2-40B4-BE49-F238E27FC236}">
                    <a16:creationId xmlns:a16="http://schemas.microsoft.com/office/drawing/2014/main" id="{F08B589B-1DAF-44AD-BB01-7181DB09AAA4}"/>
                  </a:ext>
                </a:extLst>
              </p:cNvPr>
              <p:cNvSpPr/>
              <p:nvPr/>
            </p:nvSpPr>
            <p:spPr>
              <a:xfrm>
                <a:off x="7509642" y="2001382"/>
                <a:ext cx="3287539"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tx1">
                        <a:lumMod val="75000"/>
                        <a:lumOff val="25000"/>
                      </a:schemeClr>
                    </a:solidFill>
                  </a:rPr>
                  <a:t>点击此处更换标题</a:t>
                </a:r>
              </a:p>
            </p:txBody>
          </p:sp>
        </p:grpSp>
        <p:grpSp>
          <p:nvGrpSpPr>
            <p:cNvPr id="40" name="组合 61">
              <a:extLst>
                <a:ext uri="{FF2B5EF4-FFF2-40B4-BE49-F238E27FC236}">
                  <a16:creationId xmlns:a16="http://schemas.microsoft.com/office/drawing/2014/main" id="{B570385D-6245-4A48-9F3C-F48529D783DA}"/>
                </a:ext>
              </a:extLst>
            </p:cNvPr>
            <p:cNvGrpSpPr/>
            <p:nvPr/>
          </p:nvGrpSpPr>
          <p:grpSpPr>
            <a:xfrm>
              <a:off x="6595242" y="4687633"/>
              <a:ext cx="4259260" cy="1034514"/>
              <a:chOff x="7509642" y="2001382"/>
              <a:chExt cx="4259260" cy="1034514"/>
            </a:xfrm>
          </p:grpSpPr>
          <p:sp>
            <p:nvSpPr>
              <p:cNvPr id="41" name="文本框 40">
                <a:extLst>
                  <a:ext uri="{FF2B5EF4-FFF2-40B4-BE49-F238E27FC236}">
                    <a16:creationId xmlns:a16="http://schemas.microsoft.com/office/drawing/2014/main" id="{0BA3A641-CA60-41B0-8132-DE5F6C053122}"/>
                  </a:ext>
                </a:extLst>
              </p:cNvPr>
              <p:cNvSpPr txBox="1"/>
              <p:nvPr/>
            </p:nvSpPr>
            <p:spPr>
              <a:xfrm>
                <a:off x="7509643" y="2389565"/>
                <a:ext cx="4259259" cy="646331"/>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rPr>
                  <a:t>点击此处更换文本点击此处</a:t>
                </a:r>
                <a:r>
                  <a:rPr lang="zh-CN" altLang="en-US" sz="1200">
                    <a:solidFill>
                      <a:schemeClr val="tx1">
                        <a:lumMod val="50000"/>
                        <a:lumOff val="50000"/>
                      </a:schemeClr>
                    </a:solidFill>
                  </a:rPr>
                  <a:t>更换文本点击</a:t>
                </a:r>
                <a:r>
                  <a:rPr lang="zh-CN" altLang="en-US" sz="1200" dirty="0">
                    <a:solidFill>
                      <a:schemeClr val="tx1">
                        <a:lumMod val="50000"/>
                        <a:lumOff val="50000"/>
                      </a:schemeClr>
                    </a:solidFill>
                  </a:rPr>
                  <a:t>此处</a:t>
                </a:r>
                <a:r>
                  <a:rPr lang="zh-CN" altLang="en-US" sz="1200">
                    <a:solidFill>
                      <a:schemeClr val="tx1">
                        <a:lumMod val="50000"/>
                        <a:lumOff val="50000"/>
                      </a:schemeClr>
                    </a:solidFill>
                  </a:rPr>
                  <a:t>更换文本点击</a:t>
                </a:r>
                <a:r>
                  <a:rPr lang="zh-CN" altLang="en-US" sz="1200" dirty="0">
                    <a:solidFill>
                      <a:schemeClr val="tx1">
                        <a:lumMod val="50000"/>
                        <a:lumOff val="50000"/>
                      </a:schemeClr>
                    </a:solidFill>
                  </a:rPr>
                  <a:t>此处</a:t>
                </a:r>
                <a:r>
                  <a:rPr lang="zh-CN" altLang="en-US" sz="1200">
                    <a:solidFill>
                      <a:schemeClr val="tx1">
                        <a:lumMod val="50000"/>
                        <a:lumOff val="50000"/>
                      </a:schemeClr>
                    </a:solidFill>
                  </a:rPr>
                  <a:t>更换文本</a:t>
                </a:r>
                <a:endParaRPr lang="zh-CN" altLang="en-US" sz="1200" dirty="0">
                  <a:solidFill>
                    <a:schemeClr val="tx1">
                      <a:lumMod val="50000"/>
                      <a:lumOff val="50000"/>
                    </a:schemeClr>
                  </a:solidFill>
                </a:endParaRPr>
              </a:p>
            </p:txBody>
          </p:sp>
          <p:sp>
            <p:nvSpPr>
              <p:cNvPr id="42" name="矩形 41">
                <a:extLst>
                  <a:ext uri="{FF2B5EF4-FFF2-40B4-BE49-F238E27FC236}">
                    <a16:creationId xmlns:a16="http://schemas.microsoft.com/office/drawing/2014/main" id="{CB0E3616-9530-4582-AA5F-B7F7101B9248}"/>
                  </a:ext>
                </a:extLst>
              </p:cNvPr>
              <p:cNvSpPr/>
              <p:nvPr/>
            </p:nvSpPr>
            <p:spPr>
              <a:xfrm>
                <a:off x="7509642" y="2001382"/>
                <a:ext cx="3287539"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tx1">
                        <a:lumMod val="75000"/>
                        <a:lumOff val="25000"/>
                      </a:schemeClr>
                    </a:solidFill>
                  </a:rPr>
                  <a:t>点击此处更换标题</a:t>
                </a:r>
              </a:p>
            </p:txBody>
          </p:sp>
        </p:grpSp>
      </p:grpSp>
    </p:spTree>
    <p:extLst>
      <p:ext uri="{BB962C8B-B14F-4D97-AF65-F5344CB8AC3E}">
        <p14:creationId xmlns:p14="http://schemas.microsoft.com/office/powerpoint/2010/main" val="1850268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sp>
        <p:nvSpPr>
          <p:cNvPr id="2" name="任意多边形 29">
            <a:extLst>
              <a:ext uri="{FF2B5EF4-FFF2-40B4-BE49-F238E27FC236}">
                <a16:creationId xmlns:a16="http://schemas.microsoft.com/office/drawing/2014/main" id="{D2707E98-32FB-436C-A45D-FB5CB189A314}"/>
              </a:ext>
            </a:extLst>
          </p:cNvPr>
          <p:cNvSpPr/>
          <p:nvPr/>
        </p:nvSpPr>
        <p:spPr>
          <a:xfrm flipV="1">
            <a:off x="1765465" y="4646354"/>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圆角矩形 30">
            <a:extLst>
              <a:ext uri="{FF2B5EF4-FFF2-40B4-BE49-F238E27FC236}">
                <a16:creationId xmlns:a16="http://schemas.microsoft.com/office/drawing/2014/main" id="{D6793238-C86A-4680-9217-9785ADA84C2E}"/>
              </a:ext>
            </a:extLst>
          </p:cNvPr>
          <p:cNvSpPr/>
          <p:nvPr/>
        </p:nvSpPr>
        <p:spPr>
          <a:xfrm>
            <a:off x="1765465" y="1678391"/>
            <a:ext cx="1800665" cy="2842730"/>
          </a:xfrm>
          <a:prstGeom prst="roundRect">
            <a:avLst>
              <a:gd name="adj" fmla="val 18094"/>
            </a:avLst>
          </a:prstGeom>
          <a:noFill/>
          <a:ln>
            <a:solidFill>
              <a:srgbClr val="8BB9A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 name="任意多边形 31">
            <a:extLst>
              <a:ext uri="{FF2B5EF4-FFF2-40B4-BE49-F238E27FC236}">
                <a16:creationId xmlns:a16="http://schemas.microsoft.com/office/drawing/2014/main" id="{00CC87D4-F154-4644-8A33-9C7096617454}"/>
              </a:ext>
            </a:extLst>
          </p:cNvPr>
          <p:cNvSpPr/>
          <p:nvPr/>
        </p:nvSpPr>
        <p:spPr>
          <a:xfrm flipV="1">
            <a:off x="4051684" y="4646354"/>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圆角矩形 32">
            <a:extLst>
              <a:ext uri="{FF2B5EF4-FFF2-40B4-BE49-F238E27FC236}">
                <a16:creationId xmlns:a16="http://schemas.microsoft.com/office/drawing/2014/main" id="{D365C8EF-DF89-4FCD-9104-E0B07F0D8A98}"/>
              </a:ext>
            </a:extLst>
          </p:cNvPr>
          <p:cNvSpPr/>
          <p:nvPr/>
        </p:nvSpPr>
        <p:spPr>
          <a:xfrm>
            <a:off x="4051684" y="1678391"/>
            <a:ext cx="1800665" cy="2842730"/>
          </a:xfrm>
          <a:prstGeom prst="roundRect">
            <a:avLst>
              <a:gd name="adj" fmla="val 18094"/>
            </a:avLst>
          </a:prstGeom>
          <a:no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 name="任意多边形 33">
            <a:extLst>
              <a:ext uri="{FF2B5EF4-FFF2-40B4-BE49-F238E27FC236}">
                <a16:creationId xmlns:a16="http://schemas.microsoft.com/office/drawing/2014/main" id="{8F321469-CF0C-44CA-BF49-248C523F4799}"/>
              </a:ext>
            </a:extLst>
          </p:cNvPr>
          <p:cNvSpPr/>
          <p:nvPr/>
        </p:nvSpPr>
        <p:spPr>
          <a:xfrm flipV="1">
            <a:off x="6337903" y="4646354"/>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圆角矩形 34">
            <a:extLst>
              <a:ext uri="{FF2B5EF4-FFF2-40B4-BE49-F238E27FC236}">
                <a16:creationId xmlns:a16="http://schemas.microsoft.com/office/drawing/2014/main" id="{25BFEF0A-8DB6-4DB3-87F7-BF45C1D882AC}"/>
              </a:ext>
            </a:extLst>
          </p:cNvPr>
          <p:cNvSpPr/>
          <p:nvPr/>
        </p:nvSpPr>
        <p:spPr>
          <a:xfrm>
            <a:off x="6337903" y="1678391"/>
            <a:ext cx="1800665" cy="2842730"/>
          </a:xfrm>
          <a:prstGeom prst="roundRect">
            <a:avLst>
              <a:gd name="adj" fmla="val 18094"/>
            </a:avLst>
          </a:prstGeom>
          <a:noFill/>
          <a:ln>
            <a:solidFill>
              <a:srgbClr val="8BB9A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 name="任意多边形 35">
            <a:extLst>
              <a:ext uri="{FF2B5EF4-FFF2-40B4-BE49-F238E27FC236}">
                <a16:creationId xmlns:a16="http://schemas.microsoft.com/office/drawing/2014/main" id="{EDE87121-683D-4B0B-AA76-0F9161C64DD6}"/>
              </a:ext>
            </a:extLst>
          </p:cNvPr>
          <p:cNvSpPr/>
          <p:nvPr/>
        </p:nvSpPr>
        <p:spPr>
          <a:xfrm flipV="1">
            <a:off x="8624122" y="4646354"/>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圆角矩形 36">
            <a:extLst>
              <a:ext uri="{FF2B5EF4-FFF2-40B4-BE49-F238E27FC236}">
                <a16:creationId xmlns:a16="http://schemas.microsoft.com/office/drawing/2014/main" id="{F715A23D-37B1-4F72-A4BD-62C613969B47}"/>
              </a:ext>
            </a:extLst>
          </p:cNvPr>
          <p:cNvSpPr/>
          <p:nvPr/>
        </p:nvSpPr>
        <p:spPr>
          <a:xfrm>
            <a:off x="8624122" y="1678391"/>
            <a:ext cx="1800665" cy="2842730"/>
          </a:xfrm>
          <a:prstGeom prst="roundRect">
            <a:avLst>
              <a:gd name="adj" fmla="val 18094"/>
            </a:avLst>
          </a:prstGeom>
          <a:no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 name="文本框 21">
            <a:extLst>
              <a:ext uri="{FF2B5EF4-FFF2-40B4-BE49-F238E27FC236}">
                <a16:creationId xmlns:a16="http://schemas.microsoft.com/office/drawing/2014/main" id="{C7BB3608-CEE4-4214-B418-CF8F5CDDD157}"/>
              </a:ext>
            </a:extLst>
          </p:cNvPr>
          <p:cNvSpPr txBox="1"/>
          <p:nvPr/>
        </p:nvSpPr>
        <p:spPr>
          <a:xfrm>
            <a:off x="1904954" y="2135482"/>
            <a:ext cx="1527982" cy="2062103"/>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sz="2400" dirty="0">
              <a:solidFill>
                <a:schemeClr val="bg1">
                  <a:lumMod val="50000"/>
                </a:schemeClr>
              </a:solidFill>
              <a:latin typeface="Agency FB" panose="020B0503020202020204" pitchFamily="34" charset="0"/>
              <a:ea typeface="方正姚体" panose="02010601030101010101" pitchFamily="2" charset="-122"/>
            </a:endParaRPr>
          </a:p>
        </p:txBody>
      </p:sp>
      <p:sp>
        <p:nvSpPr>
          <p:cNvPr id="11" name="文本框 22">
            <a:extLst>
              <a:ext uri="{FF2B5EF4-FFF2-40B4-BE49-F238E27FC236}">
                <a16:creationId xmlns:a16="http://schemas.microsoft.com/office/drawing/2014/main" id="{4501D9A6-62CD-4C4C-9BED-8C6EDF0E1382}"/>
              </a:ext>
            </a:extLst>
          </p:cNvPr>
          <p:cNvSpPr txBox="1"/>
          <p:nvPr/>
        </p:nvSpPr>
        <p:spPr>
          <a:xfrm>
            <a:off x="6475368" y="2135482"/>
            <a:ext cx="1527982" cy="2000548"/>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12" name="文本框 23">
            <a:extLst>
              <a:ext uri="{FF2B5EF4-FFF2-40B4-BE49-F238E27FC236}">
                <a16:creationId xmlns:a16="http://schemas.microsoft.com/office/drawing/2014/main" id="{82336DFF-858F-491C-B399-982861BACD0B}"/>
              </a:ext>
            </a:extLst>
          </p:cNvPr>
          <p:cNvSpPr txBox="1"/>
          <p:nvPr/>
        </p:nvSpPr>
        <p:spPr>
          <a:xfrm>
            <a:off x="4165248" y="2135482"/>
            <a:ext cx="1527982" cy="2000548"/>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13" name="文本框 24">
            <a:extLst>
              <a:ext uri="{FF2B5EF4-FFF2-40B4-BE49-F238E27FC236}">
                <a16:creationId xmlns:a16="http://schemas.microsoft.com/office/drawing/2014/main" id="{86B66140-1554-4B55-BA47-79719643FDD8}"/>
              </a:ext>
            </a:extLst>
          </p:cNvPr>
          <p:cNvSpPr txBox="1"/>
          <p:nvPr/>
        </p:nvSpPr>
        <p:spPr>
          <a:xfrm>
            <a:off x="8761587" y="2135482"/>
            <a:ext cx="1527982" cy="1969770"/>
          </a:xfrm>
          <a:prstGeom prst="rect">
            <a:avLst/>
          </a:prstGeom>
          <a:noFill/>
          <a:effectLst/>
        </p:spPr>
        <p:txBody>
          <a:bodyPr wrap="none" rtlCol="0">
            <a:spAutoFit/>
          </a:bodyPr>
          <a:lstStyle/>
          <a:p>
            <a:r>
              <a:rPr lang="en-US" altLang="zh-CN" sz="1200" b="1" dirty="0">
                <a:solidFill>
                  <a:schemeClr val="bg1">
                    <a:lumMod val="50000"/>
                  </a:schemeClr>
                </a:solidFill>
                <a:latin typeface="FZYaoTi" panose="02010601030101010101" pitchFamily="2" charset="-122"/>
                <a:ea typeface="FZYaoTi"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14" name="文本框 25">
            <a:extLst>
              <a:ext uri="{FF2B5EF4-FFF2-40B4-BE49-F238E27FC236}">
                <a16:creationId xmlns:a16="http://schemas.microsoft.com/office/drawing/2014/main" id="{391E11F3-1F99-4FD2-A845-535F4CD3881D}"/>
              </a:ext>
            </a:extLst>
          </p:cNvPr>
          <p:cNvSpPr txBox="1"/>
          <p:nvPr/>
        </p:nvSpPr>
        <p:spPr>
          <a:xfrm>
            <a:off x="1477540" y="4982833"/>
            <a:ext cx="1779654"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     </a:t>
            </a:r>
            <a:r>
              <a:rPr lang="en-US" altLang="zh-CN" sz="4000" b="1" dirty="0">
                <a:solidFill>
                  <a:schemeClr val="bg1"/>
                </a:solidFill>
                <a:latin typeface="FZYaoTi" panose="02010601030101010101" pitchFamily="2" charset="-122"/>
                <a:ea typeface="FZYaoTi" panose="02010601030101010101" pitchFamily="2" charset="-122"/>
              </a:rPr>
              <a:t>67%</a:t>
            </a:r>
            <a:endParaRPr lang="en-US" altLang="zh-CN" sz="4000" dirty="0">
              <a:solidFill>
                <a:schemeClr val="bg1"/>
              </a:solidFill>
              <a:latin typeface="FZYaoTi" panose="02010601030101010101" pitchFamily="2" charset="-122"/>
              <a:ea typeface="FZYaoTi" panose="02010601030101010101" pitchFamily="2" charset="-122"/>
            </a:endParaRPr>
          </a:p>
        </p:txBody>
      </p:sp>
      <p:sp>
        <p:nvSpPr>
          <p:cNvPr id="15" name="文本框 26">
            <a:extLst>
              <a:ext uri="{FF2B5EF4-FFF2-40B4-BE49-F238E27FC236}">
                <a16:creationId xmlns:a16="http://schemas.microsoft.com/office/drawing/2014/main" id="{ECFF2CF5-6D0E-48D9-A9E5-C91286E099CC}"/>
              </a:ext>
            </a:extLst>
          </p:cNvPr>
          <p:cNvSpPr txBox="1"/>
          <p:nvPr/>
        </p:nvSpPr>
        <p:spPr>
          <a:xfrm>
            <a:off x="4255817" y="4982833"/>
            <a:ext cx="1346844"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1,258</a:t>
            </a:r>
            <a:endParaRPr lang="en-US" altLang="zh-CN" sz="4000" dirty="0">
              <a:solidFill>
                <a:schemeClr val="bg1"/>
              </a:solidFill>
              <a:latin typeface="FZYaoTi" panose="02010601030101010101" pitchFamily="2" charset="-122"/>
              <a:ea typeface="FZYaoTi" panose="02010601030101010101" pitchFamily="2" charset="-122"/>
            </a:endParaRPr>
          </a:p>
        </p:txBody>
      </p:sp>
      <p:sp>
        <p:nvSpPr>
          <p:cNvPr id="16" name="文本框 27">
            <a:extLst>
              <a:ext uri="{FF2B5EF4-FFF2-40B4-BE49-F238E27FC236}">
                <a16:creationId xmlns:a16="http://schemas.microsoft.com/office/drawing/2014/main" id="{467128DF-7742-4D86-B6D1-6D20F5DDA464}"/>
              </a:ext>
            </a:extLst>
          </p:cNvPr>
          <p:cNvSpPr txBox="1"/>
          <p:nvPr/>
        </p:nvSpPr>
        <p:spPr>
          <a:xfrm>
            <a:off x="6758776" y="4943427"/>
            <a:ext cx="958917"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379</a:t>
            </a:r>
            <a:endParaRPr lang="en-US" altLang="zh-CN" sz="4000" dirty="0">
              <a:solidFill>
                <a:schemeClr val="bg1"/>
              </a:solidFill>
              <a:latin typeface="FZYaoTi" panose="02010601030101010101" pitchFamily="2" charset="-122"/>
              <a:ea typeface="FZYaoTi" panose="02010601030101010101" pitchFamily="2" charset="-122"/>
            </a:endParaRPr>
          </a:p>
        </p:txBody>
      </p:sp>
      <p:sp>
        <p:nvSpPr>
          <p:cNvPr id="17" name="文本框 28">
            <a:extLst>
              <a:ext uri="{FF2B5EF4-FFF2-40B4-BE49-F238E27FC236}">
                <a16:creationId xmlns:a16="http://schemas.microsoft.com/office/drawing/2014/main" id="{06A7417A-B61B-4906-A545-A8C4545B3FC7}"/>
              </a:ext>
            </a:extLst>
          </p:cNvPr>
          <p:cNvSpPr txBox="1"/>
          <p:nvPr/>
        </p:nvSpPr>
        <p:spPr>
          <a:xfrm>
            <a:off x="9002791" y="4954697"/>
            <a:ext cx="1130438"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84%</a:t>
            </a:r>
            <a:endParaRPr lang="en-US" altLang="zh-CN" sz="4000" dirty="0">
              <a:solidFill>
                <a:schemeClr val="bg1"/>
              </a:solidFill>
              <a:latin typeface="FZYaoTi" panose="02010601030101010101" pitchFamily="2" charset="-122"/>
              <a:ea typeface="FZYaoTi" panose="02010601030101010101" pitchFamily="2" charset="-122"/>
            </a:endParaRPr>
          </a:p>
        </p:txBody>
      </p:sp>
    </p:spTree>
    <p:extLst>
      <p:ext uri="{BB962C8B-B14F-4D97-AF65-F5344CB8AC3E}">
        <p14:creationId xmlns:p14="http://schemas.microsoft.com/office/powerpoint/2010/main" val="1904597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50"/>
                                        <p:tgtEl>
                                          <p:spTgt spid="4"/>
                                        </p:tgtEl>
                                      </p:cBhvr>
                                    </p:animEffect>
                                    <p:anim calcmode="lin" valueType="num">
                                      <p:cBhvr>
                                        <p:cTn id="20" dur="250" fill="hold"/>
                                        <p:tgtEl>
                                          <p:spTgt spid="4"/>
                                        </p:tgtEl>
                                        <p:attrNameLst>
                                          <p:attrName>ppt_x</p:attrName>
                                        </p:attrNameLst>
                                      </p:cBhvr>
                                      <p:tavLst>
                                        <p:tav tm="0">
                                          <p:val>
                                            <p:strVal val="#ppt_x"/>
                                          </p:val>
                                        </p:tav>
                                        <p:tav tm="100000">
                                          <p:val>
                                            <p:strVal val="#ppt_x"/>
                                          </p:val>
                                        </p:tav>
                                      </p:tavLst>
                                    </p:anim>
                                    <p:anim calcmode="lin" valueType="num">
                                      <p:cBhvr>
                                        <p:cTn id="21" dur="25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50"/>
                                        <p:tgtEl>
                                          <p:spTgt spid="5"/>
                                        </p:tgtEl>
                                      </p:cBhvr>
                                    </p:animEffect>
                                    <p:anim calcmode="lin" valueType="num">
                                      <p:cBhvr>
                                        <p:cTn id="26" dur="250" fill="hold"/>
                                        <p:tgtEl>
                                          <p:spTgt spid="5"/>
                                        </p:tgtEl>
                                        <p:attrNameLst>
                                          <p:attrName>ppt_x</p:attrName>
                                        </p:attrNameLst>
                                      </p:cBhvr>
                                      <p:tavLst>
                                        <p:tav tm="0">
                                          <p:val>
                                            <p:strVal val="#ppt_x"/>
                                          </p:val>
                                        </p:tav>
                                        <p:tav tm="100000">
                                          <p:val>
                                            <p:strVal val="#ppt_x"/>
                                          </p:val>
                                        </p:tav>
                                      </p:tavLst>
                                    </p:anim>
                                    <p:anim calcmode="lin" valueType="num">
                                      <p:cBhvr>
                                        <p:cTn id="27" dur="25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50"/>
                                        <p:tgtEl>
                                          <p:spTgt spid="6"/>
                                        </p:tgtEl>
                                      </p:cBhvr>
                                    </p:animEffect>
                                    <p:anim calcmode="lin" valueType="num">
                                      <p:cBhvr>
                                        <p:cTn id="32" dur="250" fill="hold"/>
                                        <p:tgtEl>
                                          <p:spTgt spid="6"/>
                                        </p:tgtEl>
                                        <p:attrNameLst>
                                          <p:attrName>ppt_x</p:attrName>
                                        </p:attrNameLst>
                                      </p:cBhvr>
                                      <p:tavLst>
                                        <p:tav tm="0">
                                          <p:val>
                                            <p:strVal val="#ppt_x"/>
                                          </p:val>
                                        </p:tav>
                                        <p:tav tm="100000">
                                          <p:val>
                                            <p:strVal val="#ppt_x"/>
                                          </p:val>
                                        </p:tav>
                                      </p:tavLst>
                                    </p:anim>
                                    <p:anim calcmode="lin" valueType="num">
                                      <p:cBhvr>
                                        <p:cTn id="33" dur="25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250"/>
                                        <p:tgtEl>
                                          <p:spTgt spid="7"/>
                                        </p:tgtEl>
                                      </p:cBhvr>
                                    </p:animEffect>
                                    <p:anim calcmode="lin" valueType="num">
                                      <p:cBhvr>
                                        <p:cTn id="38" dur="250" fill="hold"/>
                                        <p:tgtEl>
                                          <p:spTgt spid="7"/>
                                        </p:tgtEl>
                                        <p:attrNameLst>
                                          <p:attrName>ppt_x</p:attrName>
                                        </p:attrNameLst>
                                      </p:cBhvr>
                                      <p:tavLst>
                                        <p:tav tm="0">
                                          <p:val>
                                            <p:strVal val="#ppt_x"/>
                                          </p:val>
                                        </p:tav>
                                        <p:tav tm="100000">
                                          <p:val>
                                            <p:strVal val="#ppt_x"/>
                                          </p:val>
                                        </p:tav>
                                      </p:tavLst>
                                    </p:anim>
                                    <p:anim calcmode="lin" valueType="num">
                                      <p:cBhvr>
                                        <p:cTn id="39" dur="25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250"/>
                                        <p:tgtEl>
                                          <p:spTgt spid="8"/>
                                        </p:tgtEl>
                                      </p:cBhvr>
                                    </p:animEffect>
                                    <p:anim calcmode="lin" valueType="num">
                                      <p:cBhvr>
                                        <p:cTn id="44" dur="250" fill="hold"/>
                                        <p:tgtEl>
                                          <p:spTgt spid="8"/>
                                        </p:tgtEl>
                                        <p:attrNameLst>
                                          <p:attrName>ppt_x</p:attrName>
                                        </p:attrNameLst>
                                      </p:cBhvr>
                                      <p:tavLst>
                                        <p:tav tm="0">
                                          <p:val>
                                            <p:strVal val="#ppt_x"/>
                                          </p:val>
                                        </p:tav>
                                        <p:tav tm="100000">
                                          <p:val>
                                            <p:strVal val="#ppt_x"/>
                                          </p:val>
                                        </p:tav>
                                      </p:tavLst>
                                    </p:anim>
                                    <p:anim calcmode="lin" valueType="num">
                                      <p:cBhvr>
                                        <p:cTn id="45" dur="250" fill="hold"/>
                                        <p:tgtEl>
                                          <p:spTgt spid="8"/>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250"/>
                                        <p:tgtEl>
                                          <p:spTgt spid="9"/>
                                        </p:tgtEl>
                                      </p:cBhvr>
                                    </p:animEffect>
                                    <p:anim calcmode="lin" valueType="num">
                                      <p:cBhvr>
                                        <p:cTn id="50" dur="250" fill="hold"/>
                                        <p:tgtEl>
                                          <p:spTgt spid="9"/>
                                        </p:tgtEl>
                                        <p:attrNameLst>
                                          <p:attrName>ppt_x</p:attrName>
                                        </p:attrNameLst>
                                      </p:cBhvr>
                                      <p:tavLst>
                                        <p:tav tm="0">
                                          <p:val>
                                            <p:strVal val="#ppt_x"/>
                                          </p:val>
                                        </p:tav>
                                        <p:tav tm="100000">
                                          <p:val>
                                            <p:strVal val="#ppt_x"/>
                                          </p:val>
                                        </p:tav>
                                      </p:tavLst>
                                    </p:anim>
                                    <p:anim calcmode="lin" valueType="num">
                                      <p:cBhvr>
                                        <p:cTn id="51" dur="25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250"/>
                                        <p:tgtEl>
                                          <p:spTgt spid="10"/>
                                        </p:tgtEl>
                                      </p:cBhvr>
                                    </p:animEffect>
                                    <p:anim calcmode="lin" valueType="num">
                                      <p:cBhvr>
                                        <p:cTn id="56" dur="250" fill="hold"/>
                                        <p:tgtEl>
                                          <p:spTgt spid="10"/>
                                        </p:tgtEl>
                                        <p:attrNameLst>
                                          <p:attrName>ppt_x</p:attrName>
                                        </p:attrNameLst>
                                      </p:cBhvr>
                                      <p:tavLst>
                                        <p:tav tm="0">
                                          <p:val>
                                            <p:strVal val="#ppt_x"/>
                                          </p:val>
                                        </p:tav>
                                        <p:tav tm="100000">
                                          <p:val>
                                            <p:strVal val="#ppt_x"/>
                                          </p:val>
                                        </p:tav>
                                      </p:tavLst>
                                    </p:anim>
                                    <p:anim calcmode="lin" valueType="num">
                                      <p:cBhvr>
                                        <p:cTn id="57" dur="250" fill="hold"/>
                                        <p:tgtEl>
                                          <p:spTgt spid="10"/>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250"/>
                                        <p:tgtEl>
                                          <p:spTgt spid="11"/>
                                        </p:tgtEl>
                                      </p:cBhvr>
                                    </p:animEffect>
                                    <p:anim calcmode="lin" valueType="num">
                                      <p:cBhvr>
                                        <p:cTn id="62" dur="250" fill="hold"/>
                                        <p:tgtEl>
                                          <p:spTgt spid="11"/>
                                        </p:tgtEl>
                                        <p:attrNameLst>
                                          <p:attrName>ppt_x</p:attrName>
                                        </p:attrNameLst>
                                      </p:cBhvr>
                                      <p:tavLst>
                                        <p:tav tm="0">
                                          <p:val>
                                            <p:strVal val="#ppt_x"/>
                                          </p:val>
                                        </p:tav>
                                        <p:tav tm="100000">
                                          <p:val>
                                            <p:strVal val="#ppt_x"/>
                                          </p:val>
                                        </p:tav>
                                      </p:tavLst>
                                    </p:anim>
                                    <p:anim calcmode="lin" valueType="num">
                                      <p:cBhvr>
                                        <p:cTn id="63" dur="250" fill="hold"/>
                                        <p:tgtEl>
                                          <p:spTgt spid="11"/>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250"/>
                                        <p:tgtEl>
                                          <p:spTgt spid="12"/>
                                        </p:tgtEl>
                                      </p:cBhvr>
                                    </p:animEffect>
                                    <p:anim calcmode="lin" valueType="num">
                                      <p:cBhvr>
                                        <p:cTn id="68" dur="250" fill="hold"/>
                                        <p:tgtEl>
                                          <p:spTgt spid="12"/>
                                        </p:tgtEl>
                                        <p:attrNameLst>
                                          <p:attrName>ppt_x</p:attrName>
                                        </p:attrNameLst>
                                      </p:cBhvr>
                                      <p:tavLst>
                                        <p:tav tm="0">
                                          <p:val>
                                            <p:strVal val="#ppt_x"/>
                                          </p:val>
                                        </p:tav>
                                        <p:tav tm="100000">
                                          <p:val>
                                            <p:strVal val="#ppt_x"/>
                                          </p:val>
                                        </p:tav>
                                      </p:tavLst>
                                    </p:anim>
                                    <p:anim calcmode="lin" valueType="num">
                                      <p:cBhvr>
                                        <p:cTn id="69" dur="250" fill="hold"/>
                                        <p:tgtEl>
                                          <p:spTgt spid="12"/>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250"/>
                                        <p:tgtEl>
                                          <p:spTgt spid="13"/>
                                        </p:tgtEl>
                                      </p:cBhvr>
                                    </p:animEffect>
                                    <p:anim calcmode="lin" valueType="num">
                                      <p:cBhvr>
                                        <p:cTn id="74" dur="250" fill="hold"/>
                                        <p:tgtEl>
                                          <p:spTgt spid="13"/>
                                        </p:tgtEl>
                                        <p:attrNameLst>
                                          <p:attrName>ppt_x</p:attrName>
                                        </p:attrNameLst>
                                      </p:cBhvr>
                                      <p:tavLst>
                                        <p:tav tm="0">
                                          <p:val>
                                            <p:strVal val="#ppt_x"/>
                                          </p:val>
                                        </p:tav>
                                        <p:tav tm="100000">
                                          <p:val>
                                            <p:strVal val="#ppt_x"/>
                                          </p:val>
                                        </p:tav>
                                      </p:tavLst>
                                    </p:anim>
                                    <p:anim calcmode="lin" valueType="num">
                                      <p:cBhvr>
                                        <p:cTn id="75" dur="250" fill="hold"/>
                                        <p:tgtEl>
                                          <p:spTgt spid="13"/>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250"/>
                                        <p:tgtEl>
                                          <p:spTgt spid="14"/>
                                        </p:tgtEl>
                                      </p:cBhvr>
                                    </p:animEffect>
                                    <p:anim calcmode="lin" valueType="num">
                                      <p:cBhvr>
                                        <p:cTn id="80" dur="250" fill="hold"/>
                                        <p:tgtEl>
                                          <p:spTgt spid="14"/>
                                        </p:tgtEl>
                                        <p:attrNameLst>
                                          <p:attrName>ppt_x</p:attrName>
                                        </p:attrNameLst>
                                      </p:cBhvr>
                                      <p:tavLst>
                                        <p:tav tm="0">
                                          <p:val>
                                            <p:strVal val="#ppt_x"/>
                                          </p:val>
                                        </p:tav>
                                        <p:tav tm="100000">
                                          <p:val>
                                            <p:strVal val="#ppt_x"/>
                                          </p:val>
                                        </p:tav>
                                      </p:tavLst>
                                    </p:anim>
                                    <p:anim calcmode="lin" valueType="num">
                                      <p:cBhvr>
                                        <p:cTn id="81" dur="250" fill="hold"/>
                                        <p:tgtEl>
                                          <p:spTgt spid="14"/>
                                        </p:tgtEl>
                                        <p:attrNameLst>
                                          <p:attrName>ppt_y</p:attrName>
                                        </p:attrNameLst>
                                      </p:cBhvr>
                                      <p:tavLst>
                                        <p:tav tm="0">
                                          <p:val>
                                            <p:strVal val="#ppt_y+.1"/>
                                          </p:val>
                                        </p:tav>
                                        <p:tav tm="100000">
                                          <p:val>
                                            <p:strVal val="#ppt_y"/>
                                          </p:val>
                                        </p:tav>
                                      </p:tavLst>
                                    </p:anim>
                                  </p:childTnLst>
                                </p:cTn>
                              </p:par>
                            </p:childTnLst>
                          </p:cTn>
                        </p:par>
                        <p:par>
                          <p:cTn id="82" fill="hold">
                            <p:stCondLst>
                              <p:cond delay="3250"/>
                            </p:stCondLst>
                            <p:childTnLst>
                              <p:par>
                                <p:cTn id="83" presetID="42" presetClass="entr" presetSubtype="0"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250"/>
                                        <p:tgtEl>
                                          <p:spTgt spid="15"/>
                                        </p:tgtEl>
                                      </p:cBhvr>
                                    </p:animEffect>
                                    <p:anim calcmode="lin" valueType="num">
                                      <p:cBhvr>
                                        <p:cTn id="86" dur="250" fill="hold"/>
                                        <p:tgtEl>
                                          <p:spTgt spid="15"/>
                                        </p:tgtEl>
                                        <p:attrNameLst>
                                          <p:attrName>ppt_x</p:attrName>
                                        </p:attrNameLst>
                                      </p:cBhvr>
                                      <p:tavLst>
                                        <p:tav tm="0">
                                          <p:val>
                                            <p:strVal val="#ppt_x"/>
                                          </p:val>
                                        </p:tav>
                                        <p:tav tm="100000">
                                          <p:val>
                                            <p:strVal val="#ppt_x"/>
                                          </p:val>
                                        </p:tav>
                                      </p:tavLst>
                                    </p:anim>
                                    <p:anim calcmode="lin" valueType="num">
                                      <p:cBhvr>
                                        <p:cTn id="87" dur="250" fill="hold"/>
                                        <p:tgtEl>
                                          <p:spTgt spid="15"/>
                                        </p:tgtEl>
                                        <p:attrNameLst>
                                          <p:attrName>ppt_y</p:attrName>
                                        </p:attrNameLst>
                                      </p:cBhvr>
                                      <p:tavLst>
                                        <p:tav tm="0">
                                          <p:val>
                                            <p:strVal val="#ppt_y+.1"/>
                                          </p:val>
                                        </p:tav>
                                        <p:tav tm="100000">
                                          <p:val>
                                            <p:strVal val="#ppt_y"/>
                                          </p:val>
                                        </p:tav>
                                      </p:tavLst>
                                    </p:anim>
                                  </p:childTnLst>
                                </p:cTn>
                              </p:par>
                            </p:childTnLst>
                          </p:cTn>
                        </p:par>
                        <p:par>
                          <p:cTn id="88" fill="hold">
                            <p:stCondLst>
                              <p:cond delay="3500"/>
                            </p:stCondLst>
                            <p:childTnLst>
                              <p:par>
                                <p:cTn id="89" presetID="42" presetClass="entr" presetSubtype="0" fill="hold" grpId="0" nodeType="after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fade">
                                      <p:cBhvr>
                                        <p:cTn id="91" dur="250"/>
                                        <p:tgtEl>
                                          <p:spTgt spid="16"/>
                                        </p:tgtEl>
                                      </p:cBhvr>
                                    </p:animEffect>
                                    <p:anim calcmode="lin" valueType="num">
                                      <p:cBhvr>
                                        <p:cTn id="92" dur="250" fill="hold"/>
                                        <p:tgtEl>
                                          <p:spTgt spid="16"/>
                                        </p:tgtEl>
                                        <p:attrNameLst>
                                          <p:attrName>ppt_x</p:attrName>
                                        </p:attrNameLst>
                                      </p:cBhvr>
                                      <p:tavLst>
                                        <p:tav tm="0">
                                          <p:val>
                                            <p:strVal val="#ppt_x"/>
                                          </p:val>
                                        </p:tav>
                                        <p:tav tm="100000">
                                          <p:val>
                                            <p:strVal val="#ppt_x"/>
                                          </p:val>
                                        </p:tav>
                                      </p:tavLst>
                                    </p:anim>
                                    <p:anim calcmode="lin" valueType="num">
                                      <p:cBhvr>
                                        <p:cTn id="93" dur="250" fill="hold"/>
                                        <p:tgtEl>
                                          <p:spTgt spid="16"/>
                                        </p:tgtEl>
                                        <p:attrNameLst>
                                          <p:attrName>ppt_y</p:attrName>
                                        </p:attrNameLst>
                                      </p:cBhvr>
                                      <p:tavLst>
                                        <p:tav tm="0">
                                          <p:val>
                                            <p:strVal val="#ppt_y+.1"/>
                                          </p:val>
                                        </p:tav>
                                        <p:tav tm="100000">
                                          <p:val>
                                            <p:strVal val="#ppt_y"/>
                                          </p:val>
                                        </p:tav>
                                      </p:tavLst>
                                    </p:anim>
                                  </p:childTnLst>
                                </p:cTn>
                              </p:par>
                            </p:childTnLst>
                          </p:cTn>
                        </p:par>
                        <p:par>
                          <p:cTn id="94" fill="hold">
                            <p:stCondLst>
                              <p:cond delay="3750"/>
                            </p:stCondLst>
                            <p:childTnLst>
                              <p:par>
                                <p:cTn id="95" presetID="42" presetClass="entr" presetSubtype="0" fill="hold" grpId="0" nodeType="after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fade">
                                      <p:cBhvr>
                                        <p:cTn id="97" dur="250"/>
                                        <p:tgtEl>
                                          <p:spTgt spid="17"/>
                                        </p:tgtEl>
                                      </p:cBhvr>
                                    </p:animEffect>
                                    <p:anim calcmode="lin" valueType="num">
                                      <p:cBhvr>
                                        <p:cTn id="98" dur="250" fill="hold"/>
                                        <p:tgtEl>
                                          <p:spTgt spid="17"/>
                                        </p:tgtEl>
                                        <p:attrNameLst>
                                          <p:attrName>ppt_x</p:attrName>
                                        </p:attrNameLst>
                                      </p:cBhvr>
                                      <p:tavLst>
                                        <p:tav tm="0">
                                          <p:val>
                                            <p:strVal val="#ppt_x"/>
                                          </p:val>
                                        </p:tav>
                                        <p:tav tm="100000">
                                          <p:val>
                                            <p:strVal val="#ppt_x"/>
                                          </p:val>
                                        </p:tav>
                                      </p:tavLst>
                                    </p:anim>
                                    <p:anim calcmode="lin" valueType="num">
                                      <p:cBhvr>
                                        <p:cTn id="99"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sp>
        <p:nvSpPr>
          <p:cNvPr id="2" name="Pie 5">
            <a:extLst>
              <a:ext uri="{FF2B5EF4-FFF2-40B4-BE49-F238E27FC236}">
                <a16:creationId xmlns:a16="http://schemas.microsoft.com/office/drawing/2014/main" id="{AAA62510-3C73-4A73-92B3-D18925966BA1}"/>
              </a:ext>
            </a:extLst>
          </p:cNvPr>
          <p:cNvSpPr/>
          <p:nvPr/>
        </p:nvSpPr>
        <p:spPr>
          <a:xfrm>
            <a:off x="1777063" y="2890044"/>
            <a:ext cx="931116" cy="931115"/>
          </a:xfrm>
          <a:prstGeom prst="pieWedge">
            <a:avLst/>
          </a:prstGeom>
          <a:solidFill>
            <a:schemeClr val="accent3"/>
          </a:solidFill>
          <a:ln w="12700" cap="flat" cmpd="sng" algn="ctr">
            <a:noFill/>
            <a:prstDash val="solid"/>
            <a:miter lim="800000"/>
          </a:ln>
          <a:effectLst/>
        </p:spPr>
        <p:txBody>
          <a:bodyPr/>
          <a:lstStyle/>
          <a:p>
            <a:endParaRPr lang="zh-CN" altLang="en-US"/>
          </a:p>
        </p:txBody>
      </p:sp>
      <p:sp>
        <p:nvSpPr>
          <p:cNvPr id="3" name="Pie 13">
            <a:extLst>
              <a:ext uri="{FF2B5EF4-FFF2-40B4-BE49-F238E27FC236}">
                <a16:creationId xmlns:a16="http://schemas.microsoft.com/office/drawing/2014/main" id="{38875D85-0F9A-4F5A-9D5F-C992D790444B}"/>
              </a:ext>
            </a:extLst>
          </p:cNvPr>
          <p:cNvSpPr/>
          <p:nvPr/>
        </p:nvSpPr>
        <p:spPr>
          <a:xfrm flipH="1">
            <a:off x="2744624" y="2890044"/>
            <a:ext cx="931116" cy="931115"/>
          </a:xfrm>
          <a:prstGeom prst="pieWedge">
            <a:avLst/>
          </a:prstGeom>
          <a:solidFill>
            <a:schemeClr val="accent2">
              <a:alpha val="80000"/>
            </a:schemeClr>
          </a:solidFill>
          <a:ln w="12700" cap="flat" cmpd="sng" algn="ctr">
            <a:noFill/>
            <a:prstDash val="solid"/>
            <a:miter lim="800000"/>
          </a:ln>
          <a:effectLst/>
        </p:spPr>
        <p:txBody>
          <a:bodyPr/>
          <a:lstStyle/>
          <a:p>
            <a:endParaRPr lang="zh-CN" altLang="en-US"/>
          </a:p>
        </p:txBody>
      </p:sp>
      <p:sp>
        <p:nvSpPr>
          <p:cNvPr id="4" name="Pie 14">
            <a:extLst>
              <a:ext uri="{FF2B5EF4-FFF2-40B4-BE49-F238E27FC236}">
                <a16:creationId xmlns:a16="http://schemas.microsoft.com/office/drawing/2014/main" id="{E7CD5011-1035-4E6B-9A5B-43B591CE95DB}"/>
              </a:ext>
            </a:extLst>
          </p:cNvPr>
          <p:cNvSpPr/>
          <p:nvPr/>
        </p:nvSpPr>
        <p:spPr>
          <a:xfrm rot="16200000">
            <a:off x="2744624" y="3856578"/>
            <a:ext cx="931116" cy="931115"/>
          </a:xfrm>
          <a:prstGeom prst="pieWedge">
            <a:avLst/>
          </a:prstGeom>
          <a:solidFill>
            <a:schemeClr val="accent3"/>
          </a:solidFill>
          <a:ln w="12700" cap="flat" cmpd="sng" algn="ctr">
            <a:noFill/>
            <a:prstDash val="solid"/>
            <a:miter lim="800000"/>
          </a:ln>
          <a:effectLst/>
        </p:spPr>
      </p:sp>
      <p:sp>
        <p:nvSpPr>
          <p:cNvPr id="5" name="Pie 15">
            <a:extLst>
              <a:ext uri="{FF2B5EF4-FFF2-40B4-BE49-F238E27FC236}">
                <a16:creationId xmlns:a16="http://schemas.microsoft.com/office/drawing/2014/main" id="{0C5A3DAE-C30E-430D-999C-D80CEAEE3007}"/>
              </a:ext>
            </a:extLst>
          </p:cNvPr>
          <p:cNvSpPr/>
          <p:nvPr/>
        </p:nvSpPr>
        <p:spPr>
          <a:xfrm rot="5400000" flipH="1">
            <a:off x="3712185" y="3856578"/>
            <a:ext cx="931116" cy="931115"/>
          </a:xfrm>
          <a:prstGeom prst="pieWedge">
            <a:avLst/>
          </a:prstGeom>
          <a:solidFill>
            <a:schemeClr val="accent2">
              <a:alpha val="80000"/>
            </a:schemeClr>
          </a:solidFill>
          <a:ln w="12700" cap="flat" cmpd="sng" algn="ctr">
            <a:noFill/>
            <a:prstDash val="solid"/>
            <a:miter lim="800000"/>
          </a:ln>
          <a:effectLst/>
        </p:spPr>
      </p:sp>
      <p:sp>
        <p:nvSpPr>
          <p:cNvPr id="6" name="Pie 16">
            <a:extLst>
              <a:ext uri="{FF2B5EF4-FFF2-40B4-BE49-F238E27FC236}">
                <a16:creationId xmlns:a16="http://schemas.microsoft.com/office/drawing/2014/main" id="{6C8E743D-6EB1-431F-BDD2-63D5EAE261B0}"/>
              </a:ext>
            </a:extLst>
          </p:cNvPr>
          <p:cNvSpPr/>
          <p:nvPr/>
        </p:nvSpPr>
        <p:spPr>
          <a:xfrm>
            <a:off x="3712185" y="2890044"/>
            <a:ext cx="931116" cy="931115"/>
          </a:xfrm>
          <a:prstGeom prst="pieWedge">
            <a:avLst/>
          </a:prstGeom>
          <a:solidFill>
            <a:schemeClr val="accent3"/>
          </a:solidFill>
          <a:ln w="12700" cap="flat" cmpd="sng" algn="ctr">
            <a:noFill/>
            <a:prstDash val="solid"/>
            <a:miter lim="800000"/>
          </a:ln>
          <a:effectLst/>
        </p:spPr>
      </p:sp>
      <p:sp>
        <p:nvSpPr>
          <p:cNvPr id="7" name="Pie 17">
            <a:extLst>
              <a:ext uri="{FF2B5EF4-FFF2-40B4-BE49-F238E27FC236}">
                <a16:creationId xmlns:a16="http://schemas.microsoft.com/office/drawing/2014/main" id="{7BBEE2CF-434A-415D-8547-0B9258BCF5FE}"/>
              </a:ext>
            </a:extLst>
          </p:cNvPr>
          <p:cNvSpPr/>
          <p:nvPr/>
        </p:nvSpPr>
        <p:spPr>
          <a:xfrm flipH="1">
            <a:off x="4679746" y="2890044"/>
            <a:ext cx="931116" cy="931115"/>
          </a:xfrm>
          <a:prstGeom prst="pieWedge">
            <a:avLst/>
          </a:prstGeom>
          <a:solidFill>
            <a:schemeClr val="accent2">
              <a:alpha val="80000"/>
            </a:schemeClr>
          </a:solidFill>
          <a:ln w="12700" cap="flat" cmpd="sng" algn="ctr">
            <a:noFill/>
            <a:prstDash val="solid"/>
            <a:miter lim="800000"/>
          </a:ln>
          <a:effectLst/>
        </p:spPr>
      </p:sp>
      <p:sp>
        <p:nvSpPr>
          <p:cNvPr id="8" name="Pie 18">
            <a:extLst>
              <a:ext uri="{FF2B5EF4-FFF2-40B4-BE49-F238E27FC236}">
                <a16:creationId xmlns:a16="http://schemas.microsoft.com/office/drawing/2014/main" id="{1372BBB5-2B26-433F-A112-03F8BBF229A0}"/>
              </a:ext>
            </a:extLst>
          </p:cNvPr>
          <p:cNvSpPr/>
          <p:nvPr/>
        </p:nvSpPr>
        <p:spPr>
          <a:xfrm rot="16200000">
            <a:off x="4679746" y="3856578"/>
            <a:ext cx="931116" cy="931115"/>
          </a:xfrm>
          <a:prstGeom prst="pieWedge">
            <a:avLst/>
          </a:prstGeom>
          <a:solidFill>
            <a:schemeClr val="accent3"/>
          </a:solidFill>
          <a:ln w="12700" cap="flat" cmpd="sng" algn="ctr">
            <a:noFill/>
            <a:prstDash val="solid"/>
            <a:miter lim="800000"/>
          </a:ln>
          <a:effectLst/>
        </p:spPr>
      </p:sp>
      <p:sp>
        <p:nvSpPr>
          <p:cNvPr id="9" name="Pie 19">
            <a:extLst>
              <a:ext uri="{FF2B5EF4-FFF2-40B4-BE49-F238E27FC236}">
                <a16:creationId xmlns:a16="http://schemas.microsoft.com/office/drawing/2014/main" id="{2F645B4C-AA42-48E7-97D9-2EBF9C844A04}"/>
              </a:ext>
            </a:extLst>
          </p:cNvPr>
          <p:cNvSpPr/>
          <p:nvPr/>
        </p:nvSpPr>
        <p:spPr>
          <a:xfrm rot="5400000" flipH="1">
            <a:off x="5647307" y="3856578"/>
            <a:ext cx="931116" cy="931115"/>
          </a:xfrm>
          <a:prstGeom prst="pieWedge">
            <a:avLst/>
          </a:prstGeom>
          <a:solidFill>
            <a:schemeClr val="accent2">
              <a:alpha val="80000"/>
            </a:schemeClr>
          </a:solidFill>
          <a:ln w="12700" cap="flat" cmpd="sng" algn="ctr">
            <a:noFill/>
            <a:prstDash val="solid"/>
            <a:miter lim="800000"/>
          </a:ln>
          <a:effectLst/>
        </p:spPr>
        <p:txBody>
          <a:bodyPr/>
          <a:lstStyle/>
          <a:p>
            <a:endParaRPr lang="zh-CN" altLang="en-US" dirty="0"/>
          </a:p>
        </p:txBody>
      </p:sp>
      <p:sp>
        <p:nvSpPr>
          <p:cNvPr id="10" name="Pie 20">
            <a:extLst>
              <a:ext uri="{FF2B5EF4-FFF2-40B4-BE49-F238E27FC236}">
                <a16:creationId xmlns:a16="http://schemas.microsoft.com/office/drawing/2014/main" id="{D0CD04F9-07C9-48AC-9B4C-C77B5D3E235F}"/>
              </a:ext>
            </a:extLst>
          </p:cNvPr>
          <p:cNvSpPr/>
          <p:nvPr/>
        </p:nvSpPr>
        <p:spPr>
          <a:xfrm>
            <a:off x="5647307" y="2890044"/>
            <a:ext cx="931116" cy="931115"/>
          </a:xfrm>
          <a:prstGeom prst="pieWedge">
            <a:avLst/>
          </a:prstGeom>
          <a:solidFill>
            <a:schemeClr val="accent3"/>
          </a:solidFill>
          <a:ln w="12700" cap="flat" cmpd="sng" algn="ctr">
            <a:noFill/>
            <a:prstDash val="solid"/>
            <a:miter lim="800000"/>
          </a:ln>
          <a:effectLst/>
        </p:spPr>
      </p:sp>
      <p:sp>
        <p:nvSpPr>
          <p:cNvPr id="11" name="Pie 21">
            <a:extLst>
              <a:ext uri="{FF2B5EF4-FFF2-40B4-BE49-F238E27FC236}">
                <a16:creationId xmlns:a16="http://schemas.microsoft.com/office/drawing/2014/main" id="{60A6FA5D-0E1C-4DFF-A9F7-B02643BF3C8E}"/>
              </a:ext>
            </a:extLst>
          </p:cNvPr>
          <p:cNvSpPr/>
          <p:nvPr/>
        </p:nvSpPr>
        <p:spPr>
          <a:xfrm flipH="1">
            <a:off x="6614868" y="2890044"/>
            <a:ext cx="931116" cy="931115"/>
          </a:xfrm>
          <a:prstGeom prst="pieWedge">
            <a:avLst/>
          </a:prstGeom>
          <a:solidFill>
            <a:schemeClr val="accent2">
              <a:alpha val="80000"/>
            </a:schemeClr>
          </a:solidFill>
          <a:ln w="12700" cap="flat" cmpd="sng" algn="ctr">
            <a:noFill/>
            <a:prstDash val="solid"/>
            <a:miter lim="800000"/>
          </a:ln>
          <a:effectLst/>
        </p:spPr>
      </p:sp>
      <p:sp>
        <p:nvSpPr>
          <p:cNvPr id="12" name="Pie 22">
            <a:extLst>
              <a:ext uri="{FF2B5EF4-FFF2-40B4-BE49-F238E27FC236}">
                <a16:creationId xmlns:a16="http://schemas.microsoft.com/office/drawing/2014/main" id="{1EF88865-C240-40C2-8087-61DF3B56A812}"/>
              </a:ext>
            </a:extLst>
          </p:cNvPr>
          <p:cNvSpPr/>
          <p:nvPr/>
        </p:nvSpPr>
        <p:spPr>
          <a:xfrm rot="16200000">
            <a:off x="6614868" y="3856578"/>
            <a:ext cx="931116" cy="931115"/>
          </a:xfrm>
          <a:prstGeom prst="pieWedge">
            <a:avLst/>
          </a:prstGeom>
          <a:solidFill>
            <a:schemeClr val="accent3"/>
          </a:solidFill>
          <a:ln w="12700" cap="flat" cmpd="sng" algn="ctr">
            <a:noFill/>
            <a:prstDash val="solid"/>
            <a:miter lim="800000"/>
          </a:ln>
          <a:effectLst/>
        </p:spPr>
      </p:sp>
      <p:sp>
        <p:nvSpPr>
          <p:cNvPr id="13" name="Pie 23">
            <a:extLst>
              <a:ext uri="{FF2B5EF4-FFF2-40B4-BE49-F238E27FC236}">
                <a16:creationId xmlns:a16="http://schemas.microsoft.com/office/drawing/2014/main" id="{82125A43-3716-4F23-A866-925B99C69DFB}"/>
              </a:ext>
            </a:extLst>
          </p:cNvPr>
          <p:cNvSpPr/>
          <p:nvPr/>
        </p:nvSpPr>
        <p:spPr>
          <a:xfrm rot="5400000" flipH="1">
            <a:off x="7582429" y="3856578"/>
            <a:ext cx="931116" cy="931115"/>
          </a:xfrm>
          <a:prstGeom prst="pieWedge">
            <a:avLst/>
          </a:prstGeom>
          <a:solidFill>
            <a:schemeClr val="accent2">
              <a:alpha val="80000"/>
            </a:schemeClr>
          </a:solidFill>
          <a:ln w="12700" cap="flat" cmpd="sng" algn="ctr">
            <a:noFill/>
            <a:prstDash val="solid"/>
            <a:miter lim="800000"/>
          </a:ln>
          <a:effectLst/>
        </p:spPr>
      </p:sp>
      <p:sp>
        <p:nvSpPr>
          <p:cNvPr id="14" name="Pie 24">
            <a:extLst>
              <a:ext uri="{FF2B5EF4-FFF2-40B4-BE49-F238E27FC236}">
                <a16:creationId xmlns:a16="http://schemas.microsoft.com/office/drawing/2014/main" id="{7A142168-CBCC-45F6-93D9-9BF85E8176DE}"/>
              </a:ext>
            </a:extLst>
          </p:cNvPr>
          <p:cNvSpPr/>
          <p:nvPr/>
        </p:nvSpPr>
        <p:spPr>
          <a:xfrm>
            <a:off x="7582429" y="2890044"/>
            <a:ext cx="931116" cy="931115"/>
          </a:xfrm>
          <a:prstGeom prst="pieWedge">
            <a:avLst/>
          </a:prstGeom>
          <a:solidFill>
            <a:schemeClr val="accent3"/>
          </a:solidFill>
          <a:ln w="12700" cap="flat" cmpd="sng" algn="ctr">
            <a:noFill/>
            <a:prstDash val="solid"/>
            <a:miter lim="800000"/>
          </a:ln>
          <a:effectLst/>
        </p:spPr>
      </p:sp>
      <p:sp>
        <p:nvSpPr>
          <p:cNvPr id="15" name="Pie 25">
            <a:extLst>
              <a:ext uri="{FF2B5EF4-FFF2-40B4-BE49-F238E27FC236}">
                <a16:creationId xmlns:a16="http://schemas.microsoft.com/office/drawing/2014/main" id="{73C1FB74-DFFE-48F4-A802-E7E14DACFD6B}"/>
              </a:ext>
            </a:extLst>
          </p:cNvPr>
          <p:cNvSpPr/>
          <p:nvPr/>
        </p:nvSpPr>
        <p:spPr>
          <a:xfrm flipH="1">
            <a:off x="8549990" y="2890043"/>
            <a:ext cx="931116" cy="931115"/>
          </a:xfrm>
          <a:prstGeom prst="pieWedge">
            <a:avLst/>
          </a:prstGeom>
          <a:solidFill>
            <a:schemeClr val="accent2">
              <a:alpha val="80000"/>
            </a:schemeClr>
          </a:solidFill>
          <a:ln w="12700" cap="flat" cmpd="sng" algn="ctr">
            <a:noFill/>
            <a:prstDash val="solid"/>
            <a:miter lim="800000"/>
          </a:ln>
          <a:effectLst/>
        </p:spPr>
      </p:sp>
      <p:sp>
        <p:nvSpPr>
          <p:cNvPr id="16" name="Pie 26">
            <a:extLst>
              <a:ext uri="{FF2B5EF4-FFF2-40B4-BE49-F238E27FC236}">
                <a16:creationId xmlns:a16="http://schemas.microsoft.com/office/drawing/2014/main" id="{BACFE44A-F67D-48F3-8A4F-92F09CD17051}"/>
              </a:ext>
            </a:extLst>
          </p:cNvPr>
          <p:cNvSpPr/>
          <p:nvPr/>
        </p:nvSpPr>
        <p:spPr>
          <a:xfrm rot="16200000">
            <a:off x="8549991" y="3856576"/>
            <a:ext cx="931116" cy="931115"/>
          </a:xfrm>
          <a:prstGeom prst="pieWedge">
            <a:avLst/>
          </a:prstGeom>
          <a:solidFill>
            <a:schemeClr val="accent3"/>
          </a:solidFill>
          <a:ln w="12700" cap="flat" cmpd="sng" algn="ctr">
            <a:noFill/>
            <a:prstDash val="solid"/>
            <a:miter lim="800000"/>
          </a:ln>
          <a:effectLst/>
        </p:spPr>
      </p:sp>
      <p:sp>
        <p:nvSpPr>
          <p:cNvPr id="17" name="Pie 27">
            <a:extLst>
              <a:ext uri="{FF2B5EF4-FFF2-40B4-BE49-F238E27FC236}">
                <a16:creationId xmlns:a16="http://schemas.microsoft.com/office/drawing/2014/main" id="{3A5DD0DF-28E3-492A-AAE6-C09A9953CC81}"/>
              </a:ext>
            </a:extLst>
          </p:cNvPr>
          <p:cNvSpPr/>
          <p:nvPr/>
        </p:nvSpPr>
        <p:spPr>
          <a:xfrm rot="5400000" flipH="1">
            <a:off x="9517552" y="3856576"/>
            <a:ext cx="931116" cy="931115"/>
          </a:xfrm>
          <a:prstGeom prst="pieWedge">
            <a:avLst/>
          </a:prstGeom>
          <a:solidFill>
            <a:schemeClr val="accent2">
              <a:alpha val="80000"/>
            </a:schemeClr>
          </a:solidFill>
          <a:ln w="12700" cap="flat" cmpd="sng" algn="ctr">
            <a:noFill/>
            <a:prstDash val="solid"/>
            <a:miter lim="800000"/>
          </a:ln>
          <a:effectLst/>
        </p:spPr>
      </p:sp>
      <p:sp>
        <p:nvSpPr>
          <p:cNvPr id="18" name="Right Triangle 29">
            <a:extLst>
              <a:ext uri="{FF2B5EF4-FFF2-40B4-BE49-F238E27FC236}">
                <a16:creationId xmlns:a16="http://schemas.microsoft.com/office/drawing/2014/main" id="{9EA7DFA8-B301-45B5-805B-E8D18DDB11D5}"/>
              </a:ext>
            </a:extLst>
          </p:cNvPr>
          <p:cNvSpPr/>
          <p:nvPr/>
        </p:nvSpPr>
        <p:spPr>
          <a:xfrm flipH="1">
            <a:off x="2569956" y="2762453"/>
            <a:ext cx="138223" cy="138223"/>
          </a:xfrm>
          <a:prstGeom prst="rtTriangle">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9" name="Right Triangle 31">
            <a:extLst>
              <a:ext uri="{FF2B5EF4-FFF2-40B4-BE49-F238E27FC236}">
                <a16:creationId xmlns:a16="http://schemas.microsoft.com/office/drawing/2014/main" id="{96F91CDE-D8EA-450E-9228-28DC69C123FF}"/>
              </a:ext>
            </a:extLst>
          </p:cNvPr>
          <p:cNvSpPr/>
          <p:nvPr/>
        </p:nvSpPr>
        <p:spPr>
          <a:xfrm flipH="1">
            <a:off x="4505078" y="2762453"/>
            <a:ext cx="138223" cy="138223"/>
          </a:xfrm>
          <a:prstGeom prst="rtTriangle">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0" name="Right Triangle 32">
            <a:extLst>
              <a:ext uri="{FF2B5EF4-FFF2-40B4-BE49-F238E27FC236}">
                <a16:creationId xmlns:a16="http://schemas.microsoft.com/office/drawing/2014/main" id="{EFF98CF1-DDC8-4C24-B28F-E04EFE20E0BE}"/>
              </a:ext>
            </a:extLst>
          </p:cNvPr>
          <p:cNvSpPr/>
          <p:nvPr/>
        </p:nvSpPr>
        <p:spPr>
          <a:xfrm flipH="1">
            <a:off x="6440200" y="2762453"/>
            <a:ext cx="138223" cy="138223"/>
          </a:xfrm>
          <a:prstGeom prst="rtTriangle">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1" name="Right Triangle 33">
            <a:extLst>
              <a:ext uri="{FF2B5EF4-FFF2-40B4-BE49-F238E27FC236}">
                <a16:creationId xmlns:a16="http://schemas.microsoft.com/office/drawing/2014/main" id="{7C6EAB42-C096-4FED-A15E-047B3312CE0D}"/>
              </a:ext>
            </a:extLst>
          </p:cNvPr>
          <p:cNvSpPr/>
          <p:nvPr/>
        </p:nvSpPr>
        <p:spPr>
          <a:xfrm flipH="1">
            <a:off x="8375322" y="2762453"/>
            <a:ext cx="138223" cy="138223"/>
          </a:xfrm>
          <a:prstGeom prst="rtTriangle">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2" name="Right Triangle 37">
            <a:extLst>
              <a:ext uri="{FF2B5EF4-FFF2-40B4-BE49-F238E27FC236}">
                <a16:creationId xmlns:a16="http://schemas.microsoft.com/office/drawing/2014/main" id="{15056E2C-DDBD-41DA-A998-0321931BD0FA}"/>
              </a:ext>
            </a:extLst>
          </p:cNvPr>
          <p:cNvSpPr/>
          <p:nvPr/>
        </p:nvSpPr>
        <p:spPr>
          <a:xfrm flipH="1" flipV="1">
            <a:off x="3537516" y="4777059"/>
            <a:ext cx="138223" cy="138223"/>
          </a:xfrm>
          <a:prstGeom prst="rtTriangle">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3" name="Right Triangle 38">
            <a:extLst>
              <a:ext uri="{FF2B5EF4-FFF2-40B4-BE49-F238E27FC236}">
                <a16:creationId xmlns:a16="http://schemas.microsoft.com/office/drawing/2014/main" id="{D64B6743-47CB-44E8-80DD-9918E236CE02}"/>
              </a:ext>
            </a:extLst>
          </p:cNvPr>
          <p:cNvSpPr/>
          <p:nvPr/>
        </p:nvSpPr>
        <p:spPr>
          <a:xfrm flipH="1" flipV="1">
            <a:off x="5472638" y="4777059"/>
            <a:ext cx="138223" cy="138223"/>
          </a:xfrm>
          <a:prstGeom prst="rtTriangle">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4" name="Right Triangle 39">
            <a:extLst>
              <a:ext uri="{FF2B5EF4-FFF2-40B4-BE49-F238E27FC236}">
                <a16:creationId xmlns:a16="http://schemas.microsoft.com/office/drawing/2014/main" id="{FA777DD4-7915-48DE-B8AD-6018EC4F2000}"/>
              </a:ext>
            </a:extLst>
          </p:cNvPr>
          <p:cNvSpPr/>
          <p:nvPr/>
        </p:nvSpPr>
        <p:spPr>
          <a:xfrm flipH="1" flipV="1">
            <a:off x="7407759" y="4777058"/>
            <a:ext cx="138223" cy="138223"/>
          </a:xfrm>
          <a:prstGeom prst="rtTriangle">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5" name="Right Triangle 40">
            <a:extLst>
              <a:ext uri="{FF2B5EF4-FFF2-40B4-BE49-F238E27FC236}">
                <a16:creationId xmlns:a16="http://schemas.microsoft.com/office/drawing/2014/main" id="{2B626D3C-D1E6-42A4-A868-DE144A7C6164}"/>
              </a:ext>
            </a:extLst>
          </p:cNvPr>
          <p:cNvSpPr/>
          <p:nvPr/>
        </p:nvSpPr>
        <p:spPr>
          <a:xfrm flipH="1" flipV="1">
            <a:off x="9342879" y="4777057"/>
            <a:ext cx="138223" cy="138223"/>
          </a:xfrm>
          <a:prstGeom prst="rtTriangle">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6" name="Rectangle 45">
            <a:extLst>
              <a:ext uri="{FF2B5EF4-FFF2-40B4-BE49-F238E27FC236}">
                <a16:creationId xmlns:a16="http://schemas.microsoft.com/office/drawing/2014/main" id="{AC55DA56-18AC-4F15-95AD-FA900E8DBD6C}"/>
              </a:ext>
            </a:extLst>
          </p:cNvPr>
          <p:cNvSpPr/>
          <p:nvPr/>
        </p:nvSpPr>
        <p:spPr>
          <a:xfrm>
            <a:off x="2845543" y="1771197"/>
            <a:ext cx="1227591" cy="972574"/>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LAYERS</a:t>
            </a:r>
          </a:p>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a:t>
            </a:r>
          </a:p>
        </p:txBody>
      </p:sp>
      <p:sp>
        <p:nvSpPr>
          <p:cNvPr id="27" name="Rectangle 46">
            <a:extLst>
              <a:ext uri="{FF2B5EF4-FFF2-40B4-BE49-F238E27FC236}">
                <a16:creationId xmlns:a16="http://schemas.microsoft.com/office/drawing/2014/main" id="{0DEAB568-A385-49CF-A8AD-65484E27B84F}"/>
              </a:ext>
            </a:extLst>
          </p:cNvPr>
          <p:cNvSpPr/>
          <p:nvPr/>
        </p:nvSpPr>
        <p:spPr>
          <a:xfrm>
            <a:off x="4781938" y="1777752"/>
            <a:ext cx="1227591" cy="972574"/>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OPTIONS</a:t>
            </a:r>
          </a:p>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a:t>
            </a:r>
          </a:p>
        </p:txBody>
      </p:sp>
      <p:sp>
        <p:nvSpPr>
          <p:cNvPr id="28" name="Rectangle 47">
            <a:extLst>
              <a:ext uri="{FF2B5EF4-FFF2-40B4-BE49-F238E27FC236}">
                <a16:creationId xmlns:a16="http://schemas.microsoft.com/office/drawing/2014/main" id="{DD5116B1-3B6A-41D3-8060-C5046F50259E}"/>
              </a:ext>
            </a:extLst>
          </p:cNvPr>
          <p:cNvSpPr/>
          <p:nvPr/>
        </p:nvSpPr>
        <p:spPr>
          <a:xfrm>
            <a:off x="6718333" y="1777752"/>
            <a:ext cx="1227591" cy="972574"/>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PROJECTS</a:t>
            </a:r>
          </a:p>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a:t>
            </a:r>
          </a:p>
        </p:txBody>
      </p:sp>
      <p:sp>
        <p:nvSpPr>
          <p:cNvPr id="29" name="Rectangle 48">
            <a:extLst>
              <a:ext uri="{FF2B5EF4-FFF2-40B4-BE49-F238E27FC236}">
                <a16:creationId xmlns:a16="http://schemas.microsoft.com/office/drawing/2014/main" id="{6EDC1510-B995-4D4E-8694-D8EC920F2994}"/>
              </a:ext>
            </a:extLst>
          </p:cNvPr>
          <p:cNvSpPr/>
          <p:nvPr/>
        </p:nvSpPr>
        <p:spPr>
          <a:xfrm>
            <a:off x="8654728" y="1777752"/>
            <a:ext cx="1227591" cy="972574"/>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RELOAD</a:t>
            </a:r>
          </a:p>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a:t>
            </a:r>
          </a:p>
        </p:txBody>
      </p:sp>
      <p:sp>
        <p:nvSpPr>
          <p:cNvPr id="30" name="Rectangle 49">
            <a:extLst>
              <a:ext uri="{FF2B5EF4-FFF2-40B4-BE49-F238E27FC236}">
                <a16:creationId xmlns:a16="http://schemas.microsoft.com/office/drawing/2014/main" id="{B33C2DB3-AEDA-47F2-9518-97A2A0E35F38}"/>
              </a:ext>
            </a:extLst>
          </p:cNvPr>
          <p:cNvSpPr/>
          <p:nvPr/>
        </p:nvSpPr>
        <p:spPr>
          <a:xfrm>
            <a:off x="3839189" y="5217277"/>
            <a:ext cx="1227591" cy="972574"/>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PORTFOLIO</a:t>
            </a:r>
          </a:p>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a:t>
            </a:r>
          </a:p>
        </p:txBody>
      </p:sp>
      <p:sp>
        <p:nvSpPr>
          <p:cNvPr id="31" name="Rectangle 50">
            <a:extLst>
              <a:ext uri="{FF2B5EF4-FFF2-40B4-BE49-F238E27FC236}">
                <a16:creationId xmlns:a16="http://schemas.microsoft.com/office/drawing/2014/main" id="{F9491DCC-4068-4F56-846C-35E01FB24ABC}"/>
              </a:ext>
            </a:extLst>
          </p:cNvPr>
          <p:cNvSpPr/>
          <p:nvPr/>
        </p:nvSpPr>
        <p:spPr>
          <a:xfrm>
            <a:off x="5826404" y="5217276"/>
            <a:ext cx="1227591" cy="972574"/>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PUZZLE</a:t>
            </a:r>
          </a:p>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a:t>
            </a:r>
          </a:p>
        </p:txBody>
      </p:sp>
      <p:sp>
        <p:nvSpPr>
          <p:cNvPr id="32" name="Rectangle 51">
            <a:extLst>
              <a:ext uri="{FF2B5EF4-FFF2-40B4-BE49-F238E27FC236}">
                <a16:creationId xmlns:a16="http://schemas.microsoft.com/office/drawing/2014/main" id="{2A86A816-19D9-4973-AAED-3AFD6A9AE89D}"/>
              </a:ext>
            </a:extLst>
          </p:cNvPr>
          <p:cNvSpPr/>
          <p:nvPr/>
        </p:nvSpPr>
        <p:spPr>
          <a:xfrm>
            <a:off x="7813619" y="5217276"/>
            <a:ext cx="1227591" cy="1192634"/>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INFOGRAPHICS</a:t>
            </a:r>
          </a:p>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a:t>
            </a:r>
          </a:p>
        </p:txBody>
      </p:sp>
      <p:sp>
        <p:nvSpPr>
          <p:cNvPr id="33" name="Rectangle 52">
            <a:extLst>
              <a:ext uri="{FF2B5EF4-FFF2-40B4-BE49-F238E27FC236}">
                <a16:creationId xmlns:a16="http://schemas.microsoft.com/office/drawing/2014/main" id="{D0C16503-7E9A-4BBA-B8B0-F58D62C72524}"/>
              </a:ext>
            </a:extLst>
          </p:cNvPr>
          <p:cNvSpPr/>
          <p:nvPr/>
        </p:nvSpPr>
        <p:spPr>
          <a:xfrm>
            <a:off x="9796949" y="5217276"/>
            <a:ext cx="1227591" cy="972574"/>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DOWNLOAD</a:t>
            </a:r>
          </a:p>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AAB2BD">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a:t>
            </a:r>
          </a:p>
        </p:txBody>
      </p:sp>
    </p:spTree>
    <p:extLst>
      <p:ext uri="{BB962C8B-B14F-4D97-AF65-F5344CB8AC3E}">
        <p14:creationId xmlns:p14="http://schemas.microsoft.com/office/powerpoint/2010/main" val="17179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anim calcmode="lin" valueType="num">
                                      <p:cBhvr>
                                        <p:cTn id="33" dur="500" fill="hold"/>
                                        <p:tgtEl>
                                          <p:spTgt spid="7"/>
                                        </p:tgtEl>
                                        <p:attrNameLst>
                                          <p:attrName>ppt_x</p:attrName>
                                        </p:attrNameLst>
                                      </p:cBhvr>
                                      <p:tavLst>
                                        <p:tav tm="0">
                                          <p:val>
                                            <p:strVal val="#ppt_x"/>
                                          </p:val>
                                        </p:tav>
                                        <p:tav tm="100000">
                                          <p:val>
                                            <p:strVal val="#ppt_x"/>
                                          </p:val>
                                        </p:tav>
                                      </p:tavLst>
                                    </p:anim>
                                    <p:anim calcmode="lin" valueType="num">
                                      <p:cBhvr>
                                        <p:cTn id="34" dur="5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anim calcmode="lin" valueType="num">
                                      <p:cBhvr>
                                        <p:cTn id="43" dur="500" fill="hold"/>
                                        <p:tgtEl>
                                          <p:spTgt spid="9"/>
                                        </p:tgtEl>
                                        <p:attrNameLst>
                                          <p:attrName>ppt_x</p:attrName>
                                        </p:attrNameLst>
                                      </p:cBhvr>
                                      <p:tavLst>
                                        <p:tav tm="0">
                                          <p:val>
                                            <p:strVal val="#ppt_x"/>
                                          </p:val>
                                        </p:tav>
                                        <p:tav tm="100000">
                                          <p:val>
                                            <p:strVal val="#ppt_x"/>
                                          </p:val>
                                        </p:tav>
                                      </p:tavLst>
                                    </p:anim>
                                    <p:anim calcmode="lin" valueType="num">
                                      <p:cBhvr>
                                        <p:cTn id="44" dur="5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anim calcmode="lin" valueType="num">
                                      <p:cBhvr>
                                        <p:cTn id="48" dur="500" fill="hold"/>
                                        <p:tgtEl>
                                          <p:spTgt spid="10"/>
                                        </p:tgtEl>
                                        <p:attrNameLst>
                                          <p:attrName>ppt_x</p:attrName>
                                        </p:attrNameLst>
                                      </p:cBhvr>
                                      <p:tavLst>
                                        <p:tav tm="0">
                                          <p:val>
                                            <p:strVal val="#ppt_x"/>
                                          </p:val>
                                        </p:tav>
                                        <p:tav tm="100000">
                                          <p:val>
                                            <p:strVal val="#ppt_x"/>
                                          </p:val>
                                        </p:tav>
                                      </p:tavLst>
                                    </p:anim>
                                    <p:anim calcmode="lin" valueType="num">
                                      <p:cBhvr>
                                        <p:cTn id="49" dur="500" fill="hold"/>
                                        <p:tgtEl>
                                          <p:spTgt spid="10"/>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anim calcmode="lin" valueType="num">
                                      <p:cBhvr>
                                        <p:cTn id="53" dur="500" fill="hold"/>
                                        <p:tgtEl>
                                          <p:spTgt spid="11"/>
                                        </p:tgtEl>
                                        <p:attrNameLst>
                                          <p:attrName>ppt_x</p:attrName>
                                        </p:attrNameLst>
                                      </p:cBhvr>
                                      <p:tavLst>
                                        <p:tav tm="0">
                                          <p:val>
                                            <p:strVal val="#ppt_x"/>
                                          </p:val>
                                        </p:tav>
                                        <p:tav tm="100000">
                                          <p:val>
                                            <p:strVal val="#ppt_x"/>
                                          </p:val>
                                        </p:tav>
                                      </p:tavLst>
                                    </p:anim>
                                    <p:anim calcmode="lin" valueType="num">
                                      <p:cBhvr>
                                        <p:cTn id="54" dur="500" fill="hold"/>
                                        <p:tgtEl>
                                          <p:spTgt spid="1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anim calcmode="lin" valueType="num">
                                      <p:cBhvr>
                                        <p:cTn id="58" dur="500" fill="hold"/>
                                        <p:tgtEl>
                                          <p:spTgt spid="12"/>
                                        </p:tgtEl>
                                        <p:attrNameLst>
                                          <p:attrName>ppt_x</p:attrName>
                                        </p:attrNameLst>
                                      </p:cBhvr>
                                      <p:tavLst>
                                        <p:tav tm="0">
                                          <p:val>
                                            <p:strVal val="#ppt_x"/>
                                          </p:val>
                                        </p:tav>
                                        <p:tav tm="100000">
                                          <p:val>
                                            <p:strVal val="#ppt_x"/>
                                          </p:val>
                                        </p:tav>
                                      </p:tavLst>
                                    </p:anim>
                                    <p:anim calcmode="lin" valueType="num">
                                      <p:cBhvr>
                                        <p:cTn id="59" dur="500" fill="hold"/>
                                        <p:tgtEl>
                                          <p:spTgt spid="1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anim calcmode="lin" valueType="num">
                                      <p:cBhvr>
                                        <p:cTn id="63" dur="500" fill="hold"/>
                                        <p:tgtEl>
                                          <p:spTgt spid="13"/>
                                        </p:tgtEl>
                                        <p:attrNameLst>
                                          <p:attrName>ppt_x</p:attrName>
                                        </p:attrNameLst>
                                      </p:cBhvr>
                                      <p:tavLst>
                                        <p:tav tm="0">
                                          <p:val>
                                            <p:strVal val="#ppt_x"/>
                                          </p:val>
                                        </p:tav>
                                        <p:tav tm="100000">
                                          <p:val>
                                            <p:strVal val="#ppt_x"/>
                                          </p:val>
                                        </p:tav>
                                      </p:tavLst>
                                    </p:anim>
                                    <p:anim calcmode="lin" valueType="num">
                                      <p:cBhvr>
                                        <p:cTn id="64" dur="500" fill="hold"/>
                                        <p:tgtEl>
                                          <p:spTgt spid="13"/>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500"/>
                                        <p:tgtEl>
                                          <p:spTgt spid="14"/>
                                        </p:tgtEl>
                                      </p:cBhvr>
                                    </p:animEffect>
                                    <p:anim calcmode="lin" valueType="num">
                                      <p:cBhvr>
                                        <p:cTn id="68" dur="500" fill="hold"/>
                                        <p:tgtEl>
                                          <p:spTgt spid="14"/>
                                        </p:tgtEl>
                                        <p:attrNameLst>
                                          <p:attrName>ppt_x</p:attrName>
                                        </p:attrNameLst>
                                      </p:cBhvr>
                                      <p:tavLst>
                                        <p:tav tm="0">
                                          <p:val>
                                            <p:strVal val="#ppt_x"/>
                                          </p:val>
                                        </p:tav>
                                        <p:tav tm="100000">
                                          <p:val>
                                            <p:strVal val="#ppt_x"/>
                                          </p:val>
                                        </p:tav>
                                      </p:tavLst>
                                    </p:anim>
                                    <p:anim calcmode="lin" valueType="num">
                                      <p:cBhvr>
                                        <p:cTn id="69" dur="500" fill="hold"/>
                                        <p:tgtEl>
                                          <p:spTgt spid="14"/>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500"/>
                                        <p:tgtEl>
                                          <p:spTgt spid="15"/>
                                        </p:tgtEl>
                                      </p:cBhvr>
                                    </p:animEffect>
                                    <p:anim calcmode="lin" valueType="num">
                                      <p:cBhvr>
                                        <p:cTn id="73" dur="500" fill="hold"/>
                                        <p:tgtEl>
                                          <p:spTgt spid="15"/>
                                        </p:tgtEl>
                                        <p:attrNameLst>
                                          <p:attrName>ppt_x</p:attrName>
                                        </p:attrNameLst>
                                      </p:cBhvr>
                                      <p:tavLst>
                                        <p:tav tm="0">
                                          <p:val>
                                            <p:strVal val="#ppt_x"/>
                                          </p:val>
                                        </p:tav>
                                        <p:tav tm="100000">
                                          <p:val>
                                            <p:strVal val="#ppt_x"/>
                                          </p:val>
                                        </p:tav>
                                      </p:tavLst>
                                    </p:anim>
                                    <p:anim calcmode="lin" valueType="num">
                                      <p:cBhvr>
                                        <p:cTn id="74" dur="500" fill="hold"/>
                                        <p:tgtEl>
                                          <p:spTgt spid="1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500"/>
                                        <p:tgtEl>
                                          <p:spTgt spid="16"/>
                                        </p:tgtEl>
                                      </p:cBhvr>
                                    </p:animEffect>
                                    <p:anim calcmode="lin" valueType="num">
                                      <p:cBhvr>
                                        <p:cTn id="78" dur="500" fill="hold"/>
                                        <p:tgtEl>
                                          <p:spTgt spid="16"/>
                                        </p:tgtEl>
                                        <p:attrNameLst>
                                          <p:attrName>ppt_x</p:attrName>
                                        </p:attrNameLst>
                                      </p:cBhvr>
                                      <p:tavLst>
                                        <p:tav tm="0">
                                          <p:val>
                                            <p:strVal val="#ppt_x"/>
                                          </p:val>
                                        </p:tav>
                                        <p:tav tm="100000">
                                          <p:val>
                                            <p:strVal val="#ppt_x"/>
                                          </p:val>
                                        </p:tav>
                                      </p:tavLst>
                                    </p:anim>
                                    <p:anim calcmode="lin" valueType="num">
                                      <p:cBhvr>
                                        <p:cTn id="79" dur="500" fill="hold"/>
                                        <p:tgtEl>
                                          <p:spTgt spid="16"/>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500"/>
                                        <p:tgtEl>
                                          <p:spTgt spid="17"/>
                                        </p:tgtEl>
                                      </p:cBhvr>
                                    </p:animEffect>
                                    <p:anim calcmode="lin" valueType="num">
                                      <p:cBhvr>
                                        <p:cTn id="83" dur="500" fill="hold"/>
                                        <p:tgtEl>
                                          <p:spTgt spid="17"/>
                                        </p:tgtEl>
                                        <p:attrNameLst>
                                          <p:attrName>ppt_x</p:attrName>
                                        </p:attrNameLst>
                                      </p:cBhvr>
                                      <p:tavLst>
                                        <p:tav tm="0">
                                          <p:val>
                                            <p:strVal val="#ppt_x"/>
                                          </p:val>
                                        </p:tav>
                                        <p:tav tm="100000">
                                          <p:val>
                                            <p:strVal val="#ppt_x"/>
                                          </p:val>
                                        </p:tav>
                                      </p:tavLst>
                                    </p:anim>
                                    <p:anim calcmode="lin" valueType="num">
                                      <p:cBhvr>
                                        <p:cTn id="84" dur="500" fill="hold"/>
                                        <p:tgtEl>
                                          <p:spTgt spid="1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anim calcmode="lin" valueType="num">
                                      <p:cBhvr>
                                        <p:cTn id="88" dur="500" fill="hold"/>
                                        <p:tgtEl>
                                          <p:spTgt spid="18"/>
                                        </p:tgtEl>
                                        <p:attrNameLst>
                                          <p:attrName>ppt_x</p:attrName>
                                        </p:attrNameLst>
                                      </p:cBhvr>
                                      <p:tavLst>
                                        <p:tav tm="0">
                                          <p:val>
                                            <p:strVal val="#ppt_x"/>
                                          </p:val>
                                        </p:tav>
                                        <p:tav tm="100000">
                                          <p:val>
                                            <p:strVal val="#ppt_x"/>
                                          </p:val>
                                        </p:tav>
                                      </p:tavLst>
                                    </p:anim>
                                    <p:anim calcmode="lin" valueType="num">
                                      <p:cBhvr>
                                        <p:cTn id="89" dur="500" fill="hold"/>
                                        <p:tgtEl>
                                          <p:spTgt spid="1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fade">
                                      <p:cBhvr>
                                        <p:cTn id="92" dur="500"/>
                                        <p:tgtEl>
                                          <p:spTgt spid="19"/>
                                        </p:tgtEl>
                                      </p:cBhvr>
                                    </p:animEffect>
                                    <p:anim calcmode="lin" valueType="num">
                                      <p:cBhvr>
                                        <p:cTn id="93" dur="500" fill="hold"/>
                                        <p:tgtEl>
                                          <p:spTgt spid="19"/>
                                        </p:tgtEl>
                                        <p:attrNameLst>
                                          <p:attrName>ppt_x</p:attrName>
                                        </p:attrNameLst>
                                      </p:cBhvr>
                                      <p:tavLst>
                                        <p:tav tm="0">
                                          <p:val>
                                            <p:strVal val="#ppt_x"/>
                                          </p:val>
                                        </p:tav>
                                        <p:tav tm="100000">
                                          <p:val>
                                            <p:strVal val="#ppt_x"/>
                                          </p:val>
                                        </p:tav>
                                      </p:tavLst>
                                    </p:anim>
                                    <p:anim calcmode="lin" valueType="num">
                                      <p:cBhvr>
                                        <p:cTn id="94" dur="500" fill="hold"/>
                                        <p:tgtEl>
                                          <p:spTgt spid="19"/>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fade">
                                      <p:cBhvr>
                                        <p:cTn id="97" dur="500"/>
                                        <p:tgtEl>
                                          <p:spTgt spid="20"/>
                                        </p:tgtEl>
                                      </p:cBhvr>
                                    </p:animEffect>
                                    <p:anim calcmode="lin" valueType="num">
                                      <p:cBhvr>
                                        <p:cTn id="98" dur="500" fill="hold"/>
                                        <p:tgtEl>
                                          <p:spTgt spid="20"/>
                                        </p:tgtEl>
                                        <p:attrNameLst>
                                          <p:attrName>ppt_x</p:attrName>
                                        </p:attrNameLst>
                                      </p:cBhvr>
                                      <p:tavLst>
                                        <p:tav tm="0">
                                          <p:val>
                                            <p:strVal val="#ppt_x"/>
                                          </p:val>
                                        </p:tav>
                                        <p:tav tm="100000">
                                          <p:val>
                                            <p:strVal val="#ppt_x"/>
                                          </p:val>
                                        </p:tav>
                                      </p:tavLst>
                                    </p:anim>
                                    <p:anim calcmode="lin" valueType="num">
                                      <p:cBhvr>
                                        <p:cTn id="99" dur="500" fill="hold"/>
                                        <p:tgtEl>
                                          <p:spTgt spid="20"/>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1"/>
                                        </p:tgtEl>
                                        <p:attrNameLst>
                                          <p:attrName>style.visibility</p:attrName>
                                        </p:attrNameLst>
                                      </p:cBhvr>
                                      <p:to>
                                        <p:strVal val="visible"/>
                                      </p:to>
                                    </p:set>
                                    <p:animEffect transition="in" filter="fade">
                                      <p:cBhvr>
                                        <p:cTn id="102" dur="500"/>
                                        <p:tgtEl>
                                          <p:spTgt spid="21"/>
                                        </p:tgtEl>
                                      </p:cBhvr>
                                    </p:animEffect>
                                    <p:anim calcmode="lin" valueType="num">
                                      <p:cBhvr>
                                        <p:cTn id="103" dur="500" fill="hold"/>
                                        <p:tgtEl>
                                          <p:spTgt spid="21"/>
                                        </p:tgtEl>
                                        <p:attrNameLst>
                                          <p:attrName>ppt_x</p:attrName>
                                        </p:attrNameLst>
                                      </p:cBhvr>
                                      <p:tavLst>
                                        <p:tav tm="0">
                                          <p:val>
                                            <p:strVal val="#ppt_x"/>
                                          </p:val>
                                        </p:tav>
                                        <p:tav tm="100000">
                                          <p:val>
                                            <p:strVal val="#ppt_x"/>
                                          </p:val>
                                        </p:tav>
                                      </p:tavLst>
                                    </p:anim>
                                    <p:anim calcmode="lin" valueType="num">
                                      <p:cBhvr>
                                        <p:cTn id="104" dur="500" fill="hold"/>
                                        <p:tgtEl>
                                          <p:spTgt spid="21"/>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fade">
                                      <p:cBhvr>
                                        <p:cTn id="107" dur="500"/>
                                        <p:tgtEl>
                                          <p:spTgt spid="22"/>
                                        </p:tgtEl>
                                      </p:cBhvr>
                                    </p:animEffect>
                                    <p:anim calcmode="lin" valueType="num">
                                      <p:cBhvr>
                                        <p:cTn id="108" dur="500" fill="hold"/>
                                        <p:tgtEl>
                                          <p:spTgt spid="22"/>
                                        </p:tgtEl>
                                        <p:attrNameLst>
                                          <p:attrName>ppt_x</p:attrName>
                                        </p:attrNameLst>
                                      </p:cBhvr>
                                      <p:tavLst>
                                        <p:tav tm="0">
                                          <p:val>
                                            <p:strVal val="#ppt_x"/>
                                          </p:val>
                                        </p:tav>
                                        <p:tav tm="100000">
                                          <p:val>
                                            <p:strVal val="#ppt_x"/>
                                          </p:val>
                                        </p:tav>
                                      </p:tavLst>
                                    </p:anim>
                                    <p:anim calcmode="lin" valueType="num">
                                      <p:cBhvr>
                                        <p:cTn id="109" dur="500" fill="hold"/>
                                        <p:tgtEl>
                                          <p:spTgt spid="22"/>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3"/>
                                        </p:tgtEl>
                                        <p:attrNameLst>
                                          <p:attrName>style.visibility</p:attrName>
                                        </p:attrNameLst>
                                      </p:cBhvr>
                                      <p:to>
                                        <p:strVal val="visible"/>
                                      </p:to>
                                    </p:set>
                                    <p:animEffect transition="in" filter="fade">
                                      <p:cBhvr>
                                        <p:cTn id="112" dur="500"/>
                                        <p:tgtEl>
                                          <p:spTgt spid="23"/>
                                        </p:tgtEl>
                                      </p:cBhvr>
                                    </p:animEffect>
                                    <p:anim calcmode="lin" valueType="num">
                                      <p:cBhvr>
                                        <p:cTn id="113" dur="500" fill="hold"/>
                                        <p:tgtEl>
                                          <p:spTgt spid="23"/>
                                        </p:tgtEl>
                                        <p:attrNameLst>
                                          <p:attrName>ppt_x</p:attrName>
                                        </p:attrNameLst>
                                      </p:cBhvr>
                                      <p:tavLst>
                                        <p:tav tm="0">
                                          <p:val>
                                            <p:strVal val="#ppt_x"/>
                                          </p:val>
                                        </p:tav>
                                        <p:tav tm="100000">
                                          <p:val>
                                            <p:strVal val="#ppt_x"/>
                                          </p:val>
                                        </p:tav>
                                      </p:tavLst>
                                    </p:anim>
                                    <p:anim calcmode="lin" valueType="num">
                                      <p:cBhvr>
                                        <p:cTn id="114" dur="500" fill="hold"/>
                                        <p:tgtEl>
                                          <p:spTgt spid="2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4"/>
                                        </p:tgtEl>
                                        <p:attrNameLst>
                                          <p:attrName>style.visibility</p:attrName>
                                        </p:attrNameLst>
                                      </p:cBhvr>
                                      <p:to>
                                        <p:strVal val="visible"/>
                                      </p:to>
                                    </p:set>
                                    <p:animEffect transition="in" filter="fade">
                                      <p:cBhvr>
                                        <p:cTn id="117" dur="500"/>
                                        <p:tgtEl>
                                          <p:spTgt spid="24"/>
                                        </p:tgtEl>
                                      </p:cBhvr>
                                    </p:animEffect>
                                    <p:anim calcmode="lin" valueType="num">
                                      <p:cBhvr>
                                        <p:cTn id="118" dur="500" fill="hold"/>
                                        <p:tgtEl>
                                          <p:spTgt spid="24"/>
                                        </p:tgtEl>
                                        <p:attrNameLst>
                                          <p:attrName>ppt_x</p:attrName>
                                        </p:attrNameLst>
                                      </p:cBhvr>
                                      <p:tavLst>
                                        <p:tav tm="0">
                                          <p:val>
                                            <p:strVal val="#ppt_x"/>
                                          </p:val>
                                        </p:tav>
                                        <p:tav tm="100000">
                                          <p:val>
                                            <p:strVal val="#ppt_x"/>
                                          </p:val>
                                        </p:tav>
                                      </p:tavLst>
                                    </p:anim>
                                    <p:anim calcmode="lin" valueType="num">
                                      <p:cBhvr>
                                        <p:cTn id="119" dur="500" fill="hold"/>
                                        <p:tgtEl>
                                          <p:spTgt spid="2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fade">
                                      <p:cBhvr>
                                        <p:cTn id="122" dur="500"/>
                                        <p:tgtEl>
                                          <p:spTgt spid="25"/>
                                        </p:tgtEl>
                                      </p:cBhvr>
                                    </p:animEffect>
                                    <p:anim calcmode="lin" valueType="num">
                                      <p:cBhvr>
                                        <p:cTn id="123" dur="500" fill="hold"/>
                                        <p:tgtEl>
                                          <p:spTgt spid="25"/>
                                        </p:tgtEl>
                                        <p:attrNameLst>
                                          <p:attrName>ppt_x</p:attrName>
                                        </p:attrNameLst>
                                      </p:cBhvr>
                                      <p:tavLst>
                                        <p:tav tm="0">
                                          <p:val>
                                            <p:strVal val="#ppt_x"/>
                                          </p:val>
                                        </p:tav>
                                        <p:tav tm="100000">
                                          <p:val>
                                            <p:strVal val="#ppt_x"/>
                                          </p:val>
                                        </p:tav>
                                      </p:tavLst>
                                    </p:anim>
                                    <p:anim calcmode="lin" valueType="num">
                                      <p:cBhvr>
                                        <p:cTn id="124" dur="500" fill="hold"/>
                                        <p:tgtEl>
                                          <p:spTgt spid="25"/>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6"/>
                                        </p:tgtEl>
                                        <p:attrNameLst>
                                          <p:attrName>style.visibility</p:attrName>
                                        </p:attrNameLst>
                                      </p:cBhvr>
                                      <p:to>
                                        <p:strVal val="visible"/>
                                      </p:to>
                                    </p:set>
                                    <p:animEffect transition="in" filter="fade">
                                      <p:cBhvr>
                                        <p:cTn id="127" dur="500"/>
                                        <p:tgtEl>
                                          <p:spTgt spid="26"/>
                                        </p:tgtEl>
                                      </p:cBhvr>
                                    </p:animEffect>
                                    <p:anim calcmode="lin" valueType="num">
                                      <p:cBhvr>
                                        <p:cTn id="128" dur="500" fill="hold"/>
                                        <p:tgtEl>
                                          <p:spTgt spid="26"/>
                                        </p:tgtEl>
                                        <p:attrNameLst>
                                          <p:attrName>ppt_x</p:attrName>
                                        </p:attrNameLst>
                                      </p:cBhvr>
                                      <p:tavLst>
                                        <p:tav tm="0">
                                          <p:val>
                                            <p:strVal val="#ppt_x"/>
                                          </p:val>
                                        </p:tav>
                                        <p:tav tm="100000">
                                          <p:val>
                                            <p:strVal val="#ppt_x"/>
                                          </p:val>
                                        </p:tav>
                                      </p:tavLst>
                                    </p:anim>
                                    <p:anim calcmode="lin" valueType="num">
                                      <p:cBhvr>
                                        <p:cTn id="129" dur="500" fill="hold"/>
                                        <p:tgtEl>
                                          <p:spTgt spid="26"/>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7"/>
                                        </p:tgtEl>
                                        <p:attrNameLst>
                                          <p:attrName>style.visibility</p:attrName>
                                        </p:attrNameLst>
                                      </p:cBhvr>
                                      <p:to>
                                        <p:strVal val="visible"/>
                                      </p:to>
                                    </p:set>
                                    <p:animEffect transition="in" filter="fade">
                                      <p:cBhvr>
                                        <p:cTn id="132" dur="500"/>
                                        <p:tgtEl>
                                          <p:spTgt spid="27"/>
                                        </p:tgtEl>
                                      </p:cBhvr>
                                    </p:animEffect>
                                    <p:anim calcmode="lin" valueType="num">
                                      <p:cBhvr>
                                        <p:cTn id="133" dur="500" fill="hold"/>
                                        <p:tgtEl>
                                          <p:spTgt spid="27"/>
                                        </p:tgtEl>
                                        <p:attrNameLst>
                                          <p:attrName>ppt_x</p:attrName>
                                        </p:attrNameLst>
                                      </p:cBhvr>
                                      <p:tavLst>
                                        <p:tav tm="0">
                                          <p:val>
                                            <p:strVal val="#ppt_x"/>
                                          </p:val>
                                        </p:tav>
                                        <p:tav tm="100000">
                                          <p:val>
                                            <p:strVal val="#ppt_x"/>
                                          </p:val>
                                        </p:tav>
                                      </p:tavLst>
                                    </p:anim>
                                    <p:anim calcmode="lin" valueType="num">
                                      <p:cBhvr>
                                        <p:cTn id="134" dur="500" fill="hold"/>
                                        <p:tgtEl>
                                          <p:spTgt spid="27"/>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28"/>
                                        </p:tgtEl>
                                        <p:attrNameLst>
                                          <p:attrName>style.visibility</p:attrName>
                                        </p:attrNameLst>
                                      </p:cBhvr>
                                      <p:to>
                                        <p:strVal val="visible"/>
                                      </p:to>
                                    </p:set>
                                    <p:animEffect transition="in" filter="fade">
                                      <p:cBhvr>
                                        <p:cTn id="137" dur="500"/>
                                        <p:tgtEl>
                                          <p:spTgt spid="28"/>
                                        </p:tgtEl>
                                      </p:cBhvr>
                                    </p:animEffect>
                                    <p:anim calcmode="lin" valueType="num">
                                      <p:cBhvr>
                                        <p:cTn id="138" dur="500" fill="hold"/>
                                        <p:tgtEl>
                                          <p:spTgt spid="28"/>
                                        </p:tgtEl>
                                        <p:attrNameLst>
                                          <p:attrName>ppt_x</p:attrName>
                                        </p:attrNameLst>
                                      </p:cBhvr>
                                      <p:tavLst>
                                        <p:tav tm="0">
                                          <p:val>
                                            <p:strVal val="#ppt_x"/>
                                          </p:val>
                                        </p:tav>
                                        <p:tav tm="100000">
                                          <p:val>
                                            <p:strVal val="#ppt_x"/>
                                          </p:val>
                                        </p:tav>
                                      </p:tavLst>
                                    </p:anim>
                                    <p:anim calcmode="lin" valueType="num">
                                      <p:cBhvr>
                                        <p:cTn id="139" dur="500" fill="hold"/>
                                        <p:tgtEl>
                                          <p:spTgt spid="28"/>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29"/>
                                        </p:tgtEl>
                                        <p:attrNameLst>
                                          <p:attrName>style.visibility</p:attrName>
                                        </p:attrNameLst>
                                      </p:cBhvr>
                                      <p:to>
                                        <p:strVal val="visible"/>
                                      </p:to>
                                    </p:set>
                                    <p:animEffect transition="in" filter="fade">
                                      <p:cBhvr>
                                        <p:cTn id="142" dur="500"/>
                                        <p:tgtEl>
                                          <p:spTgt spid="29"/>
                                        </p:tgtEl>
                                      </p:cBhvr>
                                    </p:animEffect>
                                    <p:anim calcmode="lin" valueType="num">
                                      <p:cBhvr>
                                        <p:cTn id="143" dur="500" fill="hold"/>
                                        <p:tgtEl>
                                          <p:spTgt spid="29"/>
                                        </p:tgtEl>
                                        <p:attrNameLst>
                                          <p:attrName>ppt_x</p:attrName>
                                        </p:attrNameLst>
                                      </p:cBhvr>
                                      <p:tavLst>
                                        <p:tav tm="0">
                                          <p:val>
                                            <p:strVal val="#ppt_x"/>
                                          </p:val>
                                        </p:tav>
                                        <p:tav tm="100000">
                                          <p:val>
                                            <p:strVal val="#ppt_x"/>
                                          </p:val>
                                        </p:tav>
                                      </p:tavLst>
                                    </p:anim>
                                    <p:anim calcmode="lin" valueType="num">
                                      <p:cBhvr>
                                        <p:cTn id="144" dur="500" fill="hold"/>
                                        <p:tgtEl>
                                          <p:spTgt spid="29"/>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0"/>
                                        </p:tgtEl>
                                        <p:attrNameLst>
                                          <p:attrName>style.visibility</p:attrName>
                                        </p:attrNameLst>
                                      </p:cBhvr>
                                      <p:to>
                                        <p:strVal val="visible"/>
                                      </p:to>
                                    </p:set>
                                    <p:animEffect transition="in" filter="fade">
                                      <p:cBhvr>
                                        <p:cTn id="147" dur="500"/>
                                        <p:tgtEl>
                                          <p:spTgt spid="30"/>
                                        </p:tgtEl>
                                      </p:cBhvr>
                                    </p:animEffect>
                                    <p:anim calcmode="lin" valueType="num">
                                      <p:cBhvr>
                                        <p:cTn id="148" dur="500" fill="hold"/>
                                        <p:tgtEl>
                                          <p:spTgt spid="30"/>
                                        </p:tgtEl>
                                        <p:attrNameLst>
                                          <p:attrName>ppt_x</p:attrName>
                                        </p:attrNameLst>
                                      </p:cBhvr>
                                      <p:tavLst>
                                        <p:tav tm="0">
                                          <p:val>
                                            <p:strVal val="#ppt_x"/>
                                          </p:val>
                                        </p:tav>
                                        <p:tav tm="100000">
                                          <p:val>
                                            <p:strVal val="#ppt_x"/>
                                          </p:val>
                                        </p:tav>
                                      </p:tavLst>
                                    </p:anim>
                                    <p:anim calcmode="lin" valueType="num">
                                      <p:cBhvr>
                                        <p:cTn id="149" dur="500" fill="hold"/>
                                        <p:tgtEl>
                                          <p:spTgt spid="30"/>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31"/>
                                        </p:tgtEl>
                                        <p:attrNameLst>
                                          <p:attrName>style.visibility</p:attrName>
                                        </p:attrNameLst>
                                      </p:cBhvr>
                                      <p:to>
                                        <p:strVal val="visible"/>
                                      </p:to>
                                    </p:set>
                                    <p:animEffect transition="in" filter="fade">
                                      <p:cBhvr>
                                        <p:cTn id="152" dur="500"/>
                                        <p:tgtEl>
                                          <p:spTgt spid="31"/>
                                        </p:tgtEl>
                                      </p:cBhvr>
                                    </p:animEffect>
                                    <p:anim calcmode="lin" valueType="num">
                                      <p:cBhvr>
                                        <p:cTn id="153" dur="500" fill="hold"/>
                                        <p:tgtEl>
                                          <p:spTgt spid="31"/>
                                        </p:tgtEl>
                                        <p:attrNameLst>
                                          <p:attrName>ppt_x</p:attrName>
                                        </p:attrNameLst>
                                      </p:cBhvr>
                                      <p:tavLst>
                                        <p:tav tm="0">
                                          <p:val>
                                            <p:strVal val="#ppt_x"/>
                                          </p:val>
                                        </p:tav>
                                        <p:tav tm="100000">
                                          <p:val>
                                            <p:strVal val="#ppt_x"/>
                                          </p:val>
                                        </p:tav>
                                      </p:tavLst>
                                    </p:anim>
                                    <p:anim calcmode="lin" valueType="num">
                                      <p:cBhvr>
                                        <p:cTn id="154" dur="500" fill="hold"/>
                                        <p:tgtEl>
                                          <p:spTgt spid="31"/>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32"/>
                                        </p:tgtEl>
                                        <p:attrNameLst>
                                          <p:attrName>style.visibility</p:attrName>
                                        </p:attrNameLst>
                                      </p:cBhvr>
                                      <p:to>
                                        <p:strVal val="visible"/>
                                      </p:to>
                                    </p:set>
                                    <p:animEffect transition="in" filter="fade">
                                      <p:cBhvr>
                                        <p:cTn id="157" dur="500"/>
                                        <p:tgtEl>
                                          <p:spTgt spid="32"/>
                                        </p:tgtEl>
                                      </p:cBhvr>
                                    </p:animEffect>
                                    <p:anim calcmode="lin" valueType="num">
                                      <p:cBhvr>
                                        <p:cTn id="158" dur="500" fill="hold"/>
                                        <p:tgtEl>
                                          <p:spTgt spid="32"/>
                                        </p:tgtEl>
                                        <p:attrNameLst>
                                          <p:attrName>ppt_x</p:attrName>
                                        </p:attrNameLst>
                                      </p:cBhvr>
                                      <p:tavLst>
                                        <p:tav tm="0">
                                          <p:val>
                                            <p:strVal val="#ppt_x"/>
                                          </p:val>
                                        </p:tav>
                                        <p:tav tm="100000">
                                          <p:val>
                                            <p:strVal val="#ppt_x"/>
                                          </p:val>
                                        </p:tav>
                                      </p:tavLst>
                                    </p:anim>
                                    <p:anim calcmode="lin" valueType="num">
                                      <p:cBhvr>
                                        <p:cTn id="159" dur="500" fill="hold"/>
                                        <p:tgtEl>
                                          <p:spTgt spid="32"/>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33"/>
                                        </p:tgtEl>
                                        <p:attrNameLst>
                                          <p:attrName>style.visibility</p:attrName>
                                        </p:attrNameLst>
                                      </p:cBhvr>
                                      <p:to>
                                        <p:strVal val="visible"/>
                                      </p:to>
                                    </p:set>
                                    <p:animEffect transition="in" filter="fade">
                                      <p:cBhvr>
                                        <p:cTn id="162" dur="500"/>
                                        <p:tgtEl>
                                          <p:spTgt spid="33"/>
                                        </p:tgtEl>
                                      </p:cBhvr>
                                    </p:animEffect>
                                    <p:anim calcmode="lin" valueType="num">
                                      <p:cBhvr>
                                        <p:cTn id="163" dur="500" fill="hold"/>
                                        <p:tgtEl>
                                          <p:spTgt spid="33"/>
                                        </p:tgtEl>
                                        <p:attrNameLst>
                                          <p:attrName>ppt_x</p:attrName>
                                        </p:attrNameLst>
                                      </p:cBhvr>
                                      <p:tavLst>
                                        <p:tav tm="0">
                                          <p:val>
                                            <p:strVal val="#ppt_x"/>
                                          </p:val>
                                        </p:tav>
                                        <p:tav tm="100000">
                                          <p:val>
                                            <p:strVal val="#ppt_x"/>
                                          </p:val>
                                        </p:tav>
                                      </p:tavLst>
                                    </p:anim>
                                    <p:anim calcmode="lin" valueType="num">
                                      <p:cBhvr>
                                        <p:cTn id="164"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sp>
        <p:nvSpPr>
          <p:cNvPr id="6" name="矩形 5"/>
          <p:cNvSpPr/>
          <p:nvPr/>
        </p:nvSpPr>
        <p:spPr>
          <a:xfrm>
            <a:off x="650143" y="545124"/>
            <a:ext cx="10891715" cy="5767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247" y="228600"/>
            <a:ext cx="11535507" cy="6400800"/>
          </a:xfrm>
          <a:prstGeom prst="rect">
            <a:avLst/>
          </a:prstGeom>
        </p:spPr>
      </p:pic>
      <p:sp>
        <p:nvSpPr>
          <p:cNvPr id="13" name="文本框 12"/>
          <p:cNvSpPr txBox="1"/>
          <p:nvPr/>
        </p:nvSpPr>
        <p:spPr>
          <a:xfrm>
            <a:off x="5572880" y="2753235"/>
            <a:ext cx="3057247" cy="523220"/>
          </a:xfrm>
          <a:prstGeom prst="rect">
            <a:avLst/>
          </a:prstGeom>
          <a:noFill/>
        </p:spPr>
        <p:txBody>
          <a:bodyPr wrap="none" rtlCol="0">
            <a:spAutoFit/>
          </a:bodyPr>
          <a:lstStyle/>
          <a:p>
            <a:r>
              <a:rPr kumimoji="1" lang="zh-CN" altLang="en-US" sz="2800" dirty="0">
                <a:solidFill>
                  <a:schemeClr val="tx1">
                    <a:lumMod val="75000"/>
                    <a:lumOff val="25000"/>
                  </a:schemeClr>
                </a:solidFill>
                <a:latin typeface="FZQingKeBenYueSongS-R-GB" charset="-122"/>
                <a:ea typeface="FZQingKeBenYueSongS-R-GB" charset="-122"/>
                <a:cs typeface="FZQingKeBenYueSongS-R-GB" charset="-122"/>
              </a:rPr>
              <a:t>单击输入您的标题</a:t>
            </a:r>
          </a:p>
        </p:txBody>
      </p:sp>
      <p:sp>
        <p:nvSpPr>
          <p:cNvPr id="4" name="文本框 3"/>
          <p:cNvSpPr txBox="1"/>
          <p:nvPr/>
        </p:nvSpPr>
        <p:spPr>
          <a:xfrm>
            <a:off x="3181803" y="2723661"/>
            <a:ext cx="1326004" cy="1323439"/>
          </a:xfrm>
          <a:prstGeom prst="rect">
            <a:avLst/>
          </a:prstGeom>
          <a:noFill/>
        </p:spPr>
        <p:txBody>
          <a:bodyPr wrap="none" rtlCol="0">
            <a:spAutoFit/>
          </a:bodyPr>
          <a:lstStyle/>
          <a:p>
            <a:r>
              <a:rPr kumimoji="1" lang="en-US" altLang="zh-CN" sz="8000" dirty="0">
                <a:solidFill>
                  <a:srgbClr val="7CA040"/>
                </a:solidFill>
                <a:latin typeface="Arial" charset="0"/>
                <a:ea typeface="Arial" charset="0"/>
                <a:cs typeface="Arial" charset="0"/>
              </a:rPr>
              <a:t>04</a:t>
            </a:r>
            <a:endParaRPr kumimoji="1" lang="zh-CN" altLang="en-US" sz="8000" dirty="0">
              <a:solidFill>
                <a:srgbClr val="7CA040"/>
              </a:solidFill>
              <a:latin typeface="Arial" charset="0"/>
              <a:ea typeface="Arial" charset="0"/>
              <a:cs typeface="Arial" charset="0"/>
            </a:endParaRPr>
          </a:p>
        </p:txBody>
      </p:sp>
      <p:cxnSp>
        <p:nvCxnSpPr>
          <p:cNvPr id="9" name="直线连接符 8"/>
          <p:cNvCxnSpPr/>
          <p:nvPr/>
        </p:nvCxnSpPr>
        <p:spPr>
          <a:xfrm flipH="1">
            <a:off x="4645103" y="2776902"/>
            <a:ext cx="495945" cy="1258574"/>
          </a:xfrm>
          <a:prstGeom prst="line">
            <a:avLst/>
          </a:prstGeom>
          <a:ln>
            <a:solidFill>
              <a:srgbClr val="7CA040"/>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5572880" y="3330005"/>
            <a:ext cx="4206551" cy="646331"/>
          </a:xfrm>
          <a:prstGeom prst="rect">
            <a:avLst/>
          </a:prstGeom>
        </p:spPr>
        <p:txBody>
          <a:bodyPr wrap="square">
            <a:spAutoFit/>
          </a:bodyPr>
          <a:lstStyle/>
          <a:p>
            <a:r>
              <a:rPr lang="en-US" altLang="zh-CN" sz="1200" dirty="0">
                <a:solidFill>
                  <a:schemeClr val="tx1">
                    <a:lumMod val="65000"/>
                    <a:lumOff val="35000"/>
                  </a:schemeClr>
                </a:solidFill>
                <a:latin typeface="STHeiti Light" charset="-122"/>
                <a:ea typeface="STHeiti Light" charset="-122"/>
                <a:cs typeface="STHeiti Light" charset="-122"/>
              </a:rPr>
              <a:t>This PPT template for the rice husk designer pencil demo </a:t>
            </a:r>
            <a:r>
              <a:rPr lang="en-US" altLang="zh-CN" sz="1200" dirty="0" err="1">
                <a:solidFill>
                  <a:schemeClr val="tx1">
                    <a:lumMod val="65000"/>
                    <a:lumOff val="35000"/>
                  </a:schemeClr>
                </a:solidFill>
                <a:latin typeface="STHeiti Light" charset="-122"/>
                <a:ea typeface="STHeiti Light" charset="-122"/>
                <a:cs typeface="STHeiti Light" charset="-122"/>
              </a:rPr>
              <a:t>worksThis</a:t>
            </a:r>
            <a:r>
              <a:rPr lang="en-US" altLang="zh-CN" sz="1200" dirty="0">
                <a:solidFill>
                  <a:schemeClr val="tx1">
                    <a:lumMod val="65000"/>
                    <a:lumOff val="35000"/>
                  </a:schemeClr>
                </a:solidFill>
                <a:latin typeface="STHeiti Light" charset="-122"/>
                <a:ea typeface="STHeiti Light" charset="-122"/>
                <a:cs typeface="STHeiti Light" charset="-122"/>
              </a:rPr>
              <a:t> PPT template for the rice husk designer pencil demo works, </a:t>
            </a:r>
            <a:endParaRPr lang="zh-CN" altLang="en-US" sz="1200" dirty="0">
              <a:latin typeface="STHeiti Light" charset="-122"/>
              <a:ea typeface="STHeiti Light" charset="-122"/>
              <a:cs typeface="STHeiti Light" charset="-122"/>
            </a:endParaRPr>
          </a:p>
        </p:txBody>
      </p:sp>
    </p:spTree>
    <p:extLst>
      <p:ext uri="{BB962C8B-B14F-4D97-AF65-F5344CB8AC3E}">
        <p14:creationId xmlns:p14="http://schemas.microsoft.com/office/powerpoint/2010/main" val="160478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grpSp>
        <p:nvGrpSpPr>
          <p:cNvPr id="2" name="组合 2"/>
          <p:cNvGrpSpPr/>
          <p:nvPr/>
        </p:nvGrpSpPr>
        <p:grpSpPr>
          <a:xfrm>
            <a:off x="2832064" y="3578861"/>
            <a:ext cx="1727967" cy="2976924"/>
            <a:chOff x="766629" y="3417918"/>
            <a:chExt cx="1296144" cy="2232693"/>
          </a:xfrm>
        </p:grpSpPr>
        <p:sp>
          <p:nvSpPr>
            <p:cNvPr id="3" name="等腰三角形 3"/>
            <p:cNvSpPr/>
            <p:nvPr/>
          </p:nvSpPr>
          <p:spPr>
            <a:xfrm>
              <a:off x="1284695" y="4673019"/>
              <a:ext cx="260012" cy="231030"/>
            </a:xfrm>
            <a:prstGeom prst="triangl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椭圆 3"/>
            <p:cNvSpPr/>
            <p:nvPr/>
          </p:nvSpPr>
          <p:spPr bwMode="auto">
            <a:xfrm rot="1267204">
              <a:off x="766629" y="3417918"/>
              <a:ext cx="1296144" cy="1296148"/>
            </a:xfrm>
            <a:prstGeom prst="ellipse">
              <a:avLst/>
            </a:prstGeom>
            <a:solidFill>
              <a:schemeClr val="accent2"/>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5" name="直接连接符 5"/>
            <p:cNvCxnSpPr/>
            <p:nvPr/>
          </p:nvCxnSpPr>
          <p:spPr>
            <a:xfrm>
              <a:off x="1410397" y="4904050"/>
              <a:ext cx="0" cy="746561"/>
            </a:xfrm>
            <a:prstGeom prst="line">
              <a:avLst/>
            </a:prstGeom>
            <a:ln w="38100">
              <a:solidFill>
                <a:schemeClr val="accent2"/>
              </a:solidFill>
            </a:ln>
            <a:effectLst/>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086986" y="3861842"/>
              <a:ext cx="657958" cy="380873"/>
            </a:xfrm>
            <a:prstGeom prst="rect">
              <a:avLst/>
            </a:prstGeom>
          </p:spPr>
          <p:txBody>
            <a:bodyPr wrap="none">
              <a:spAutoFit/>
            </a:bodyPr>
            <a:lstStyle/>
            <a:p>
              <a:pPr lvl="0"/>
              <a:r>
                <a:rPr lang="zh-CN" altLang="en-US" sz="2700" dirty="0">
                  <a:solidFill>
                    <a:schemeClr val="bg1"/>
                  </a:solidFill>
                </a:rPr>
                <a:t>文本</a:t>
              </a:r>
            </a:p>
          </p:txBody>
        </p:sp>
      </p:grpSp>
      <p:grpSp>
        <p:nvGrpSpPr>
          <p:cNvPr id="7" name="组合 7"/>
          <p:cNvGrpSpPr/>
          <p:nvPr/>
        </p:nvGrpSpPr>
        <p:grpSpPr>
          <a:xfrm>
            <a:off x="1261378" y="1586312"/>
            <a:ext cx="1727967" cy="4969472"/>
            <a:chOff x="5652120" y="1637647"/>
            <a:chExt cx="1296144" cy="3727104"/>
          </a:xfrm>
        </p:grpSpPr>
        <p:sp>
          <p:nvSpPr>
            <p:cNvPr id="8" name="等腰三角形 8"/>
            <p:cNvSpPr/>
            <p:nvPr/>
          </p:nvSpPr>
          <p:spPr>
            <a:xfrm>
              <a:off x="6196226" y="2892748"/>
              <a:ext cx="260012" cy="231030"/>
            </a:xfrm>
            <a:prstGeom prst="triangl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椭圆 8"/>
            <p:cNvSpPr/>
            <p:nvPr/>
          </p:nvSpPr>
          <p:spPr bwMode="auto">
            <a:xfrm rot="1267204">
              <a:off x="5652120" y="1637647"/>
              <a:ext cx="1296144" cy="1296148"/>
            </a:xfrm>
            <a:prstGeom prst="ellipse">
              <a:avLst/>
            </a:prstGeom>
            <a:solidFill>
              <a:schemeClr val="accent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0" name="直接连接符 10"/>
            <p:cNvCxnSpPr/>
            <p:nvPr/>
          </p:nvCxnSpPr>
          <p:spPr>
            <a:xfrm>
              <a:off x="6321928" y="3123779"/>
              <a:ext cx="0" cy="2240972"/>
            </a:xfrm>
            <a:prstGeom prst="line">
              <a:avLst/>
            </a:prstGeom>
            <a:ln w="38100">
              <a:solidFill>
                <a:schemeClr val="accent1"/>
              </a:solidFill>
            </a:ln>
            <a:effectLst/>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5977418" y="2083559"/>
              <a:ext cx="657958" cy="380873"/>
            </a:xfrm>
            <a:prstGeom prst="rect">
              <a:avLst/>
            </a:prstGeom>
          </p:spPr>
          <p:txBody>
            <a:bodyPr wrap="none">
              <a:spAutoFit/>
            </a:bodyPr>
            <a:lstStyle/>
            <a:p>
              <a:pPr lvl="0"/>
              <a:r>
                <a:rPr lang="zh-CN" altLang="en-US" sz="2700" dirty="0">
                  <a:solidFill>
                    <a:schemeClr val="bg1"/>
                  </a:solidFill>
                </a:rPr>
                <a:t>文本</a:t>
              </a:r>
            </a:p>
          </p:txBody>
        </p:sp>
      </p:grpSp>
      <p:sp>
        <p:nvSpPr>
          <p:cNvPr id="12" name="矩形 11"/>
          <p:cNvSpPr/>
          <p:nvPr/>
        </p:nvSpPr>
        <p:spPr>
          <a:xfrm>
            <a:off x="6271405" y="2084853"/>
            <a:ext cx="884192" cy="615541"/>
          </a:xfrm>
          <a:prstGeom prst="rect">
            <a:avLst/>
          </a:prstGeom>
        </p:spPr>
        <p:txBody>
          <a:bodyPr wrap="none" lIns="121908" tIns="60954" rIns="121908" bIns="60954">
            <a:spAutoFit/>
          </a:bodyPr>
          <a:lstStyle/>
          <a:p>
            <a:pPr lvl="0" algn="ctr"/>
            <a:r>
              <a:rPr lang="en-US" altLang="zh-CN" sz="3200" dirty="0">
                <a:solidFill>
                  <a:schemeClr val="tx1">
                    <a:lumMod val="50000"/>
                    <a:lumOff val="50000"/>
                  </a:schemeClr>
                </a:solidFill>
              </a:rPr>
              <a:t>96%</a:t>
            </a:r>
            <a:endParaRPr lang="zh-CN" altLang="en-US" sz="3200" dirty="0">
              <a:solidFill>
                <a:schemeClr val="tx1">
                  <a:lumMod val="50000"/>
                  <a:lumOff val="50000"/>
                </a:schemeClr>
              </a:solidFill>
            </a:endParaRPr>
          </a:p>
        </p:txBody>
      </p:sp>
      <p:cxnSp>
        <p:nvCxnSpPr>
          <p:cNvPr id="13" name="直接连接符 16"/>
          <p:cNvCxnSpPr/>
          <p:nvPr/>
        </p:nvCxnSpPr>
        <p:spPr>
          <a:xfrm>
            <a:off x="3024059" y="2447601"/>
            <a:ext cx="3167940"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8"/>
          <p:cNvCxnSpPr/>
          <p:nvPr/>
        </p:nvCxnSpPr>
        <p:spPr>
          <a:xfrm>
            <a:off x="4607391" y="4452160"/>
            <a:ext cx="1584608"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6276032" y="4088051"/>
            <a:ext cx="1066935" cy="615541"/>
          </a:xfrm>
          <a:prstGeom prst="rect">
            <a:avLst/>
          </a:prstGeom>
        </p:spPr>
        <p:txBody>
          <a:bodyPr wrap="none" lIns="121908" tIns="60954" rIns="121908" bIns="60954">
            <a:spAutoFit/>
          </a:bodyPr>
          <a:lstStyle/>
          <a:p>
            <a:pPr lvl="0" algn="ctr"/>
            <a:r>
              <a:rPr lang="en-US" altLang="zh-CN" sz="3200" dirty="0">
                <a:solidFill>
                  <a:schemeClr val="tx1">
                    <a:lumMod val="50000"/>
                    <a:lumOff val="50000"/>
                  </a:schemeClr>
                </a:solidFill>
              </a:rPr>
              <a:t>42%</a:t>
            </a:r>
            <a:endParaRPr lang="zh-CN" altLang="en-US" sz="3200" dirty="0">
              <a:solidFill>
                <a:schemeClr val="tx1">
                  <a:lumMod val="50000"/>
                  <a:lumOff val="50000"/>
                </a:schemeClr>
              </a:solidFill>
            </a:endParaRPr>
          </a:p>
        </p:txBody>
      </p:sp>
      <p:sp>
        <p:nvSpPr>
          <p:cNvPr id="16" name="矩形 67"/>
          <p:cNvSpPr>
            <a:spLocks noChangeArrowheads="1"/>
          </p:cNvSpPr>
          <p:nvPr/>
        </p:nvSpPr>
        <p:spPr bwMode="auto">
          <a:xfrm>
            <a:off x="7230037" y="1929609"/>
            <a:ext cx="4145862" cy="877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mn-ea"/>
              </a:rPr>
              <a:t>单击此处添加段落文本单击此处添加段落文本单击此处添加段落文本单击此处添加段落文本单击此处添加段落文本</a:t>
            </a:r>
          </a:p>
        </p:txBody>
      </p:sp>
      <p:sp>
        <p:nvSpPr>
          <p:cNvPr id="17" name="矩形 67"/>
          <p:cNvSpPr>
            <a:spLocks noChangeArrowheads="1"/>
          </p:cNvSpPr>
          <p:nvPr/>
        </p:nvSpPr>
        <p:spPr bwMode="auto">
          <a:xfrm>
            <a:off x="7230036" y="3934162"/>
            <a:ext cx="4145862" cy="8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mn-ea"/>
              </a:rPr>
              <a:t>单击此处添加段落文本单击此处添加段落文本单击此处添加段落文本单击此处添加段落文本单击此处添加段落文本</a:t>
            </a:r>
          </a:p>
        </p:txBody>
      </p:sp>
    </p:spTree>
    <p:extLst>
      <p:ext uri="{BB962C8B-B14F-4D97-AF65-F5344CB8AC3E}">
        <p14:creationId xmlns:p14="http://schemas.microsoft.com/office/powerpoint/2010/main" val="1179922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sp>
        <p:nvSpPr>
          <p:cNvPr id="2" name="圆角矩形 7">
            <a:extLst>
              <a:ext uri="{FF2B5EF4-FFF2-40B4-BE49-F238E27FC236}">
                <a16:creationId xmlns:a16="http://schemas.microsoft.com/office/drawing/2014/main" id="{E13CAA72-3931-41C1-9A90-E72D411D85D6}"/>
              </a:ext>
            </a:extLst>
          </p:cNvPr>
          <p:cNvSpPr/>
          <p:nvPr/>
        </p:nvSpPr>
        <p:spPr>
          <a:xfrm flipH="1">
            <a:off x="1092005" y="4331978"/>
            <a:ext cx="9146218" cy="757708"/>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3" name="椭圆 80">
            <a:extLst>
              <a:ext uri="{FF2B5EF4-FFF2-40B4-BE49-F238E27FC236}">
                <a16:creationId xmlns:a16="http://schemas.microsoft.com/office/drawing/2014/main" id="{E96E99FB-3C3B-4D9A-B229-3DE31B3D2BFC}"/>
              </a:ext>
            </a:extLst>
          </p:cNvPr>
          <p:cNvSpPr/>
          <p:nvPr/>
        </p:nvSpPr>
        <p:spPr bwMode="auto">
          <a:xfrm flipH="1">
            <a:off x="9597206" y="4067319"/>
            <a:ext cx="1696296" cy="1699731"/>
          </a:xfrm>
          <a:prstGeom prst="ellipse">
            <a:avLst/>
          </a:prstGeom>
          <a:solidFill>
            <a:schemeClr val="accent1"/>
          </a:solidFill>
          <a:ln w="25400" cap="flat" cmpd="sng" algn="ctr">
            <a:noFill/>
            <a:prstDash val="solid"/>
          </a:ln>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800" b="1" kern="0" dirty="0">
              <a:solidFill>
                <a:srgbClr val="FFFFFF"/>
              </a:solidFill>
              <a:latin typeface="微软雅黑" panose="020B0503020204020204" pitchFamily="34" charset="-122"/>
              <a:ea typeface="微软雅黑" panose="020B0503020204020204" pitchFamily="34" charset="-122"/>
            </a:endParaRPr>
          </a:p>
        </p:txBody>
      </p:sp>
      <p:sp>
        <p:nvSpPr>
          <p:cNvPr id="4" name="圆角矩形 10">
            <a:extLst>
              <a:ext uri="{FF2B5EF4-FFF2-40B4-BE49-F238E27FC236}">
                <a16:creationId xmlns:a16="http://schemas.microsoft.com/office/drawing/2014/main" id="{09D4C428-4830-4FCC-907F-1D70B4611EEF}"/>
              </a:ext>
            </a:extLst>
          </p:cNvPr>
          <p:cNvSpPr/>
          <p:nvPr/>
        </p:nvSpPr>
        <p:spPr>
          <a:xfrm flipH="1">
            <a:off x="1092005" y="2156104"/>
            <a:ext cx="9146218" cy="757708"/>
          </a:xfrm>
          <a:prstGeom prst="roundRect">
            <a:avLst>
              <a:gd name="adj" fmla="val 0"/>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5" name="椭圆 80">
            <a:extLst>
              <a:ext uri="{FF2B5EF4-FFF2-40B4-BE49-F238E27FC236}">
                <a16:creationId xmlns:a16="http://schemas.microsoft.com/office/drawing/2014/main" id="{5E269ECF-662C-4B53-B5E8-606D965D27A6}"/>
              </a:ext>
            </a:extLst>
          </p:cNvPr>
          <p:cNvSpPr/>
          <p:nvPr/>
        </p:nvSpPr>
        <p:spPr bwMode="auto">
          <a:xfrm flipH="1">
            <a:off x="9633343" y="1875042"/>
            <a:ext cx="1696296" cy="1699731"/>
          </a:xfrm>
          <a:prstGeom prst="ellipse">
            <a:avLst/>
          </a:prstGeom>
          <a:solidFill>
            <a:schemeClr val="accent2"/>
          </a:solidFill>
          <a:ln w="25400" cap="flat" cmpd="sng" algn="ctr">
            <a:noFill/>
            <a:prstDash val="solid"/>
          </a:ln>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800" b="1" kern="0" dirty="0">
              <a:solidFill>
                <a:srgbClr val="FFFFFF"/>
              </a:solidFill>
              <a:latin typeface="微软雅黑" panose="020B0503020204020204" pitchFamily="34" charset="-122"/>
              <a:ea typeface="微软雅黑" panose="020B0503020204020204" pitchFamily="34" charset="-122"/>
            </a:endParaRPr>
          </a:p>
        </p:txBody>
      </p:sp>
      <p:sp>
        <p:nvSpPr>
          <p:cNvPr id="6" name="TextBox 12">
            <a:extLst>
              <a:ext uri="{FF2B5EF4-FFF2-40B4-BE49-F238E27FC236}">
                <a16:creationId xmlns:a16="http://schemas.microsoft.com/office/drawing/2014/main" id="{E30BCB8E-8898-4EAB-9B67-1F272084D86D}"/>
              </a:ext>
            </a:extLst>
          </p:cNvPr>
          <p:cNvSpPr txBox="1"/>
          <p:nvPr/>
        </p:nvSpPr>
        <p:spPr>
          <a:xfrm flipH="1">
            <a:off x="2370568" y="2365758"/>
            <a:ext cx="6718705" cy="321106"/>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7" name="TextBox 13">
            <a:extLst>
              <a:ext uri="{FF2B5EF4-FFF2-40B4-BE49-F238E27FC236}">
                <a16:creationId xmlns:a16="http://schemas.microsoft.com/office/drawing/2014/main" id="{ACE6DDBC-35C1-4CFE-B4CF-3969BCFB6644}"/>
              </a:ext>
            </a:extLst>
          </p:cNvPr>
          <p:cNvSpPr txBox="1"/>
          <p:nvPr/>
        </p:nvSpPr>
        <p:spPr>
          <a:xfrm flipH="1">
            <a:off x="4249521" y="4548948"/>
            <a:ext cx="4825691" cy="321106"/>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8" name="TextBox 14">
            <a:extLst>
              <a:ext uri="{FF2B5EF4-FFF2-40B4-BE49-F238E27FC236}">
                <a16:creationId xmlns:a16="http://schemas.microsoft.com/office/drawing/2014/main" id="{7A4E150A-0DAB-43B8-B264-B9596B99E48D}"/>
              </a:ext>
            </a:extLst>
          </p:cNvPr>
          <p:cNvSpPr txBox="1"/>
          <p:nvPr/>
        </p:nvSpPr>
        <p:spPr>
          <a:xfrm flipH="1">
            <a:off x="1093014" y="2972964"/>
            <a:ext cx="8459857" cy="498870"/>
          </a:xfrm>
          <a:prstGeom prst="rect">
            <a:avLst/>
          </a:prstGeom>
          <a:noFill/>
        </p:spPr>
        <p:txBody>
          <a:bodyPr wrap="square" lIns="68580" tIns="34290" rIns="68580" bIns="34290" rtlCol="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9" name="TextBox 15">
            <a:extLst>
              <a:ext uri="{FF2B5EF4-FFF2-40B4-BE49-F238E27FC236}">
                <a16:creationId xmlns:a16="http://schemas.microsoft.com/office/drawing/2014/main" id="{3E995AB3-D904-4E54-8A40-8ADA2E17D065}"/>
              </a:ext>
            </a:extLst>
          </p:cNvPr>
          <p:cNvSpPr txBox="1"/>
          <p:nvPr/>
        </p:nvSpPr>
        <p:spPr>
          <a:xfrm flipH="1">
            <a:off x="1093014" y="5094802"/>
            <a:ext cx="8459857" cy="52106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0" name="矩形 9">
            <a:extLst>
              <a:ext uri="{FF2B5EF4-FFF2-40B4-BE49-F238E27FC236}">
                <a16:creationId xmlns:a16="http://schemas.microsoft.com/office/drawing/2014/main" id="{5677264A-AA6D-4732-9E57-9297DED55788}"/>
              </a:ext>
            </a:extLst>
          </p:cNvPr>
          <p:cNvSpPr/>
          <p:nvPr/>
        </p:nvSpPr>
        <p:spPr>
          <a:xfrm flipH="1">
            <a:off x="9747268" y="2225004"/>
            <a:ext cx="1505605" cy="883042"/>
          </a:xfrm>
          <a:prstGeom prst="rect">
            <a:avLst/>
          </a:prstGeom>
        </p:spPr>
        <p:txBody>
          <a:bodyPr wrap="square" lIns="68580" tIns="34290" rIns="68580" bIns="3429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正面</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a:r>
              <a:rPr lang="zh-CN" altLang="en-US" sz="2800" b="1" dirty="0">
                <a:solidFill>
                  <a:schemeClr val="bg1"/>
                </a:solidFill>
                <a:latin typeface="微软雅黑" panose="020B0503020204020204" pitchFamily="34" charset="-122"/>
                <a:ea typeface="微软雅黑" panose="020B0503020204020204" pitchFamily="34" charset="-122"/>
              </a:rPr>
              <a:t>观点</a:t>
            </a:r>
          </a:p>
        </p:txBody>
      </p:sp>
      <p:sp>
        <p:nvSpPr>
          <p:cNvPr id="11" name="矩形 10">
            <a:extLst>
              <a:ext uri="{FF2B5EF4-FFF2-40B4-BE49-F238E27FC236}">
                <a16:creationId xmlns:a16="http://schemas.microsoft.com/office/drawing/2014/main" id="{75EBC81A-A2B6-447A-90BC-9BB4718E883F}"/>
              </a:ext>
            </a:extLst>
          </p:cNvPr>
          <p:cNvSpPr/>
          <p:nvPr/>
        </p:nvSpPr>
        <p:spPr>
          <a:xfrm flipH="1">
            <a:off x="9711269" y="4392154"/>
            <a:ext cx="1505605" cy="883042"/>
          </a:xfrm>
          <a:prstGeom prst="rect">
            <a:avLst/>
          </a:prstGeom>
        </p:spPr>
        <p:txBody>
          <a:bodyPr wrap="square" lIns="68580" tIns="34290" rIns="68580" bIns="3429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负面</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a:r>
              <a:rPr lang="zh-CN" altLang="en-US" sz="2800" b="1" dirty="0">
                <a:solidFill>
                  <a:schemeClr val="bg1"/>
                </a:solidFill>
                <a:latin typeface="微软雅黑" panose="020B0503020204020204" pitchFamily="34" charset="-122"/>
                <a:ea typeface="微软雅黑" panose="020B0503020204020204" pitchFamily="34" charset="-122"/>
              </a:rPr>
              <a:t>观点</a:t>
            </a:r>
          </a:p>
        </p:txBody>
      </p:sp>
    </p:spTree>
    <p:extLst>
      <p:ext uri="{BB962C8B-B14F-4D97-AF65-F5344CB8AC3E}">
        <p14:creationId xmlns:p14="http://schemas.microsoft.com/office/powerpoint/2010/main" val="1088973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sp>
        <p:nvSpPr>
          <p:cNvPr id="2" name="弧形 4">
            <a:extLst>
              <a:ext uri="{FF2B5EF4-FFF2-40B4-BE49-F238E27FC236}">
                <a16:creationId xmlns:a16="http://schemas.microsoft.com/office/drawing/2014/main" id="{129B5738-0C57-4D35-B725-86EB0CB3D81D}"/>
              </a:ext>
            </a:extLst>
          </p:cNvPr>
          <p:cNvSpPr/>
          <p:nvPr/>
        </p:nvSpPr>
        <p:spPr>
          <a:xfrm rot="4727359">
            <a:off x="3449376" y="2983462"/>
            <a:ext cx="2074862" cy="2074863"/>
          </a:xfrm>
          <a:prstGeom prst="arc">
            <a:avLst>
              <a:gd name="adj1" fmla="val 6817764"/>
              <a:gd name="adj2" fmla="val 0"/>
            </a:avLst>
          </a:prstGeom>
          <a:ln w="57150">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3" name="弧形 5">
            <a:extLst>
              <a:ext uri="{FF2B5EF4-FFF2-40B4-BE49-F238E27FC236}">
                <a16:creationId xmlns:a16="http://schemas.microsoft.com/office/drawing/2014/main" id="{BD7AB2E9-BD05-4FF8-80EC-70ADDE22669D}"/>
              </a:ext>
            </a:extLst>
          </p:cNvPr>
          <p:cNvSpPr/>
          <p:nvPr/>
        </p:nvSpPr>
        <p:spPr>
          <a:xfrm rot="14755400">
            <a:off x="1385626" y="2821537"/>
            <a:ext cx="2074862" cy="2074863"/>
          </a:xfrm>
          <a:prstGeom prst="arc">
            <a:avLst>
              <a:gd name="adj1" fmla="val 6817764"/>
              <a:gd name="adj2" fmla="val 0"/>
            </a:avLst>
          </a:prstGeom>
          <a:ln w="57150">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4" name="椭圆 3">
            <a:extLst>
              <a:ext uri="{FF2B5EF4-FFF2-40B4-BE49-F238E27FC236}">
                <a16:creationId xmlns:a16="http://schemas.microsoft.com/office/drawing/2014/main" id="{DB77A809-E889-47D9-91CF-E54FBBBE7C10}"/>
              </a:ext>
            </a:extLst>
          </p:cNvPr>
          <p:cNvSpPr/>
          <p:nvPr/>
        </p:nvSpPr>
        <p:spPr>
          <a:xfrm>
            <a:off x="1966650" y="2197650"/>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5" name="椭圆 4">
            <a:extLst>
              <a:ext uri="{FF2B5EF4-FFF2-40B4-BE49-F238E27FC236}">
                <a16:creationId xmlns:a16="http://schemas.microsoft.com/office/drawing/2014/main" id="{21AE1710-8C9A-481E-842C-39A1D4835876}"/>
              </a:ext>
            </a:extLst>
          </p:cNvPr>
          <p:cNvSpPr/>
          <p:nvPr/>
        </p:nvSpPr>
        <p:spPr>
          <a:xfrm>
            <a:off x="3724013" y="4640813"/>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6" name="矩形 7">
            <a:extLst>
              <a:ext uri="{FF2B5EF4-FFF2-40B4-BE49-F238E27FC236}">
                <a16:creationId xmlns:a16="http://schemas.microsoft.com/office/drawing/2014/main" id="{FCB7E4D9-D096-409C-AEF7-0A1C42394244}"/>
              </a:ext>
            </a:extLst>
          </p:cNvPr>
          <p:cNvSpPr>
            <a:spLocks noChangeArrowheads="1"/>
          </p:cNvSpPr>
          <p:nvPr/>
        </p:nvSpPr>
        <p:spPr bwMode="auto">
          <a:xfrm>
            <a:off x="1625338" y="3431138"/>
            <a:ext cx="164147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a:t>
            </a:r>
          </a:p>
        </p:txBody>
      </p:sp>
      <p:sp>
        <p:nvSpPr>
          <p:cNvPr id="7" name="矩形 8">
            <a:extLst>
              <a:ext uri="{FF2B5EF4-FFF2-40B4-BE49-F238E27FC236}">
                <a16:creationId xmlns:a16="http://schemas.microsoft.com/office/drawing/2014/main" id="{987E8553-8373-4C79-A2C0-7CB7FF8BEC48}"/>
              </a:ext>
            </a:extLst>
          </p:cNvPr>
          <p:cNvSpPr>
            <a:spLocks noChangeArrowheads="1"/>
          </p:cNvSpPr>
          <p:nvPr/>
        </p:nvSpPr>
        <p:spPr bwMode="auto">
          <a:xfrm>
            <a:off x="1625338" y="3181900"/>
            <a:ext cx="1809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a:solidFill>
                  <a:schemeClr val="bg1">
                    <a:lumMod val="50000"/>
                  </a:schemeClr>
                </a:solidFill>
              </a:rPr>
              <a:t>ADD YOUR TEXT</a:t>
            </a:r>
          </a:p>
        </p:txBody>
      </p:sp>
      <p:sp>
        <p:nvSpPr>
          <p:cNvPr id="8" name="矩形 9">
            <a:extLst>
              <a:ext uri="{FF2B5EF4-FFF2-40B4-BE49-F238E27FC236}">
                <a16:creationId xmlns:a16="http://schemas.microsoft.com/office/drawing/2014/main" id="{4B84981B-A78F-4DFC-83B3-A40FBAC37677}"/>
              </a:ext>
            </a:extLst>
          </p:cNvPr>
          <p:cNvSpPr>
            <a:spLocks noChangeArrowheads="1"/>
          </p:cNvSpPr>
          <p:nvPr/>
        </p:nvSpPr>
        <p:spPr bwMode="auto">
          <a:xfrm>
            <a:off x="3584313" y="3518450"/>
            <a:ext cx="164306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 cubilia Curae</a:t>
            </a:r>
          </a:p>
        </p:txBody>
      </p:sp>
      <p:sp>
        <p:nvSpPr>
          <p:cNvPr id="9" name="矩形 10">
            <a:extLst>
              <a:ext uri="{FF2B5EF4-FFF2-40B4-BE49-F238E27FC236}">
                <a16:creationId xmlns:a16="http://schemas.microsoft.com/office/drawing/2014/main" id="{FC633303-F731-4680-9AA5-4A95B4AA60AB}"/>
              </a:ext>
            </a:extLst>
          </p:cNvPr>
          <p:cNvSpPr>
            <a:spLocks noChangeArrowheads="1"/>
          </p:cNvSpPr>
          <p:nvPr/>
        </p:nvSpPr>
        <p:spPr bwMode="auto">
          <a:xfrm>
            <a:off x="3416038" y="3267625"/>
            <a:ext cx="1809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600">
                <a:solidFill>
                  <a:schemeClr val="bg1">
                    <a:lumMod val="50000"/>
                  </a:schemeClr>
                </a:solidFill>
              </a:rPr>
              <a:t>ADD YOUR TEXT</a:t>
            </a:r>
          </a:p>
        </p:txBody>
      </p:sp>
      <p:sp>
        <p:nvSpPr>
          <p:cNvPr id="10" name="KSO_Shape">
            <a:extLst>
              <a:ext uri="{FF2B5EF4-FFF2-40B4-BE49-F238E27FC236}">
                <a16:creationId xmlns:a16="http://schemas.microsoft.com/office/drawing/2014/main" id="{42257C85-1C7D-46C4-B9EE-827F0F65880B}"/>
              </a:ext>
            </a:extLst>
          </p:cNvPr>
          <p:cNvSpPr/>
          <p:nvPr/>
        </p:nvSpPr>
        <p:spPr>
          <a:xfrm>
            <a:off x="2171438" y="2465938"/>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1" name="Freeform 9">
            <a:extLst>
              <a:ext uri="{FF2B5EF4-FFF2-40B4-BE49-F238E27FC236}">
                <a16:creationId xmlns:a16="http://schemas.microsoft.com/office/drawing/2014/main" id="{EB2D96F0-A010-47B0-8A6E-9A57D4366158}"/>
              </a:ext>
            </a:extLst>
          </p:cNvPr>
          <p:cNvSpPr>
            <a:spLocks noEditPoints="1"/>
          </p:cNvSpPr>
          <p:nvPr/>
        </p:nvSpPr>
        <p:spPr bwMode="auto">
          <a:xfrm>
            <a:off x="3987538" y="4904338"/>
            <a:ext cx="385762" cy="385762"/>
          </a:xfrm>
          <a:custGeom>
            <a:avLst/>
            <a:gdLst>
              <a:gd name="T0" fmla="*/ 68330676 w 2073"/>
              <a:gd name="T1" fmla="*/ 22268870 h 2073"/>
              <a:gd name="T2" fmla="*/ 65213689 w 2073"/>
              <a:gd name="T3" fmla="*/ 25420469 h 2073"/>
              <a:gd name="T4" fmla="*/ 46373505 w 2073"/>
              <a:gd name="T5" fmla="*/ 6614897 h 2073"/>
              <a:gd name="T6" fmla="*/ 49525104 w 2073"/>
              <a:gd name="T7" fmla="*/ 3463298 h 2073"/>
              <a:gd name="T8" fmla="*/ 62062090 w 2073"/>
              <a:gd name="T9" fmla="*/ 3463298 h 2073"/>
              <a:gd name="T10" fmla="*/ 68330676 w 2073"/>
              <a:gd name="T11" fmla="*/ 9731884 h 2073"/>
              <a:gd name="T12" fmla="*/ 68330676 w 2073"/>
              <a:gd name="T13" fmla="*/ 22268870 h 2073"/>
              <a:gd name="T14" fmla="*/ 24450760 w 2073"/>
              <a:gd name="T15" fmla="*/ 59880200 h 2073"/>
              <a:gd name="T16" fmla="*/ 24450760 w 2073"/>
              <a:gd name="T17" fmla="*/ 63031799 h 2073"/>
              <a:gd name="T18" fmla="*/ 27567747 w 2073"/>
              <a:gd name="T19" fmla="*/ 63031799 h 2073"/>
              <a:gd name="T20" fmla="*/ 62062090 w 2073"/>
              <a:gd name="T21" fmla="*/ 28537456 h 2073"/>
              <a:gd name="T22" fmla="*/ 58910491 w 2073"/>
              <a:gd name="T23" fmla="*/ 25420469 h 2073"/>
              <a:gd name="T24" fmla="*/ 24450760 w 2073"/>
              <a:gd name="T25" fmla="*/ 59880200 h 2073"/>
              <a:gd name="T26" fmla="*/ 8762175 w 2073"/>
              <a:gd name="T27" fmla="*/ 44226227 h 2073"/>
              <a:gd name="T28" fmla="*/ 8762175 w 2073"/>
              <a:gd name="T29" fmla="*/ 47343214 h 2073"/>
              <a:gd name="T30" fmla="*/ 11913775 w 2073"/>
              <a:gd name="T31" fmla="*/ 47343214 h 2073"/>
              <a:gd name="T32" fmla="*/ 46373505 w 2073"/>
              <a:gd name="T33" fmla="*/ 12883483 h 2073"/>
              <a:gd name="T34" fmla="*/ 43256518 w 2073"/>
              <a:gd name="T35" fmla="*/ 9731884 h 2073"/>
              <a:gd name="T36" fmla="*/ 8762175 w 2073"/>
              <a:gd name="T37" fmla="*/ 44226227 h 2073"/>
              <a:gd name="T38" fmla="*/ 49525104 w 2073"/>
              <a:gd name="T39" fmla="*/ 16000470 h 2073"/>
              <a:gd name="T40" fmla="*/ 15030761 w 2073"/>
              <a:gd name="T41" fmla="*/ 50494813 h 2073"/>
              <a:gd name="T42" fmla="*/ 15030761 w 2073"/>
              <a:gd name="T43" fmla="*/ 56763213 h 2073"/>
              <a:gd name="T44" fmla="*/ 21299161 w 2073"/>
              <a:gd name="T45" fmla="*/ 56728600 h 2073"/>
              <a:gd name="T46" fmla="*/ 55793504 w 2073"/>
              <a:gd name="T47" fmla="*/ 22268870 h 2073"/>
              <a:gd name="T48" fmla="*/ 49525104 w 2073"/>
              <a:gd name="T49" fmla="*/ 16000470 h 2073"/>
              <a:gd name="T50" fmla="*/ 21299161 w 2073"/>
              <a:gd name="T51" fmla="*/ 66148786 h 2073"/>
              <a:gd name="T52" fmla="*/ 19532993 w 2073"/>
              <a:gd name="T53" fmla="*/ 62339176 h 2073"/>
              <a:gd name="T54" fmla="*/ 18182174 w 2073"/>
              <a:gd name="T55" fmla="*/ 62477813 h 2073"/>
              <a:gd name="T56" fmla="*/ 11913775 w 2073"/>
              <a:gd name="T57" fmla="*/ 59880200 h 2073"/>
              <a:gd name="T58" fmla="*/ 9316162 w 2073"/>
              <a:gd name="T59" fmla="*/ 53611800 h 2073"/>
              <a:gd name="T60" fmla="*/ 9420185 w 2073"/>
              <a:gd name="T61" fmla="*/ 52330206 h 2073"/>
              <a:gd name="T62" fmla="*/ 5645189 w 2073"/>
              <a:gd name="T63" fmla="*/ 50494813 h 2073"/>
              <a:gd name="T64" fmla="*/ 5402715 w 2073"/>
              <a:gd name="T65" fmla="*/ 50148502 h 2073"/>
              <a:gd name="T66" fmla="*/ 0 w 2073"/>
              <a:gd name="T67" fmla="*/ 71793974 h 2073"/>
              <a:gd name="T68" fmla="*/ 21610860 w 2073"/>
              <a:gd name="T69" fmla="*/ 66391259 h 2073"/>
              <a:gd name="T70" fmla="*/ 21299161 w 2073"/>
              <a:gd name="T71" fmla="*/ 66148786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12" name="矩形 13">
            <a:extLst>
              <a:ext uri="{FF2B5EF4-FFF2-40B4-BE49-F238E27FC236}">
                <a16:creationId xmlns:a16="http://schemas.microsoft.com/office/drawing/2014/main" id="{739F8D3F-97EB-4E33-A9A7-83288D81E0BC}"/>
              </a:ext>
            </a:extLst>
          </p:cNvPr>
          <p:cNvSpPr>
            <a:spLocks noChangeArrowheads="1"/>
          </p:cNvSpPr>
          <p:nvPr/>
        </p:nvSpPr>
        <p:spPr bwMode="auto">
          <a:xfrm>
            <a:off x="6819900" y="2325444"/>
            <a:ext cx="454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400">
                <a:solidFill>
                  <a:schemeClr val="bg1">
                    <a:lumMod val="50000"/>
                  </a:schemeClr>
                </a:solidFill>
              </a:rPr>
              <a:t>Vestibulum ante ipsum primis in faucibus orci luctus et ultrices posuere cubilia Curae</a:t>
            </a:r>
          </a:p>
          <a:p>
            <a:pPr eaLnBrk="1" hangingPunct="1"/>
            <a:endParaRPr lang="zh-CN" altLang="en-US" sz="1400">
              <a:solidFill>
                <a:schemeClr val="bg1">
                  <a:lumMod val="50000"/>
                </a:schemeClr>
              </a:solidFill>
            </a:endParaRPr>
          </a:p>
        </p:txBody>
      </p:sp>
      <p:sp>
        <p:nvSpPr>
          <p:cNvPr id="13" name="矩形 14">
            <a:extLst>
              <a:ext uri="{FF2B5EF4-FFF2-40B4-BE49-F238E27FC236}">
                <a16:creationId xmlns:a16="http://schemas.microsoft.com/office/drawing/2014/main" id="{99698622-CACB-4B31-A744-57CFCC17DAC5}"/>
              </a:ext>
            </a:extLst>
          </p:cNvPr>
          <p:cNvSpPr>
            <a:spLocks noChangeArrowheads="1"/>
          </p:cNvSpPr>
          <p:nvPr/>
        </p:nvSpPr>
        <p:spPr bwMode="auto">
          <a:xfrm>
            <a:off x="6832600" y="2052394"/>
            <a:ext cx="2082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a:solidFill>
                  <a:schemeClr val="bg1">
                    <a:lumMod val="50000"/>
                  </a:schemeClr>
                </a:solidFill>
              </a:rPr>
              <a:t>ADD YOUR TEXT</a:t>
            </a:r>
          </a:p>
        </p:txBody>
      </p:sp>
      <p:sp>
        <p:nvSpPr>
          <p:cNvPr id="14" name="矩形 15">
            <a:extLst>
              <a:ext uri="{FF2B5EF4-FFF2-40B4-BE49-F238E27FC236}">
                <a16:creationId xmlns:a16="http://schemas.microsoft.com/office/drawing/2014/main" id="{6DA4A6B9-3656-4124-8399-44587FF66308}"/>
              </a:ext>
            </a:extLst>
          </p:cNvPr>
          <p:cNvSpPr>
            <a:spLocks noChangeArrowheads="1"/>
          </p:cNvSpPr>
          <p:nvPr/>
        </p:nvSpPr>
        <p:spPr bwMode="auto">
          <a:xfrm>
            <a:off x="6819900" y="4293944"/>
            <a:ext cx="454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400">
                <a:solidFill>
                  <a:schemeClr val="bg1">
                    <a:lumMod val="50000"/>
                  </a:schemeClr>
                </a:solidFill>
              </a:rPr>
              <a:t>Vestibulum ante ipsum primis in faucibus orci luctus et ultrices posuere cubilia Curae</a:t>
            </a:r>
          </a:p>
          <a:p>
            <a:pPr eaLnBrk="1" hangingPunct="1"/>
            <a:endParaRPr lang="zh-CN" altLang="en-US" sz="1400">
              <a:solidFill>
                <a:schemeClr val="bg1">
                  <a:lumMod val="50000"/>
                </a:schemeClr>
              </a:solidFill>
            </a:endParaRPr>
          </a:p>
        </p:txBody>
      </p:sp>
      <p:sp>
        <p:nvSpPr>
          <p:cNvPr id="15" name="矩形 16">
            <a:extLst>
              <a:ext uri="{FF2B5EF4-FFF2-40B4-BE49-F238E27FC236}">
                <a16:creationId xmlns:a16="http://schemas.microsoft.com/office/drawing/2014/main" id="{CB97047C-EA8D-44AD-8998-E017F0854F0A}"/>
              </a:ext>
            </a:extLst>
          </p:cNvPr>
          <p:cNvSpPr>
            <a:spLocks noChangeArrowheads="1"/>
          </p:cNvSpPr>
          <p:nvPr/>
        </p:nvSpPr>
        <p:spPr bwMode="auto">
          <a:xfrm>
            <a:off x="6832600" y="4020894"/>
            <a:ext cx="2082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a:solidFill>
                  <a:schemeClr val="bg1">
                    <a:lumMod val="50000"/>
                  </a:schemeClr>
                </a:solidFill>
              </a:rPr>
              <a:t>ADD YOUR TEXT</a:t>
            </a:r>
          </a:p>
        </p:txBody>
      </p:sp>
      <p:sp>
        <p:nvSpPr>
          <p:cNvPr id="16" name="椭圆 15">
            <a:extLst>
              <a:ext uri="{FF2B5EF4-FFF2-40B4-BE49-F238E27FC236}">
                <a16:creationId xmlns:a16="http://schemas.microsoft.com/office/drawing/2014/main" id="{3B9F5200-9EC4-49E5-80FB-DDC15245263E}"/>
              </a:ext>
            </a:extLst>
          </p:cNvPr>
          <p:cNvSpPr/>
          <p:nvPr/>
        </p:nvSpPr>
        <p:spPr>
          <a:xfrm>
            <a:off x="6445250" y="2104781"/>
            <a:ext cx="398463" cy="3984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7" name="椭圆 16">
            <a:extLst>
              <a:ext uri="{FF2B5EF4-FFF2-40B4-BE49-F238E27FC236}">
                <a16:creationId xmlns:a16="http://schemas.microsoft.com/office/drawing/2014/main" id="{4B66BDBC-FBF7-4992-A485-83EC81A22D91}"/>
              </a:ext>
            </a:extLst>
          </p:cNvPr>
          <p:cNvSpPr/>
          <p:nvPr/>
        </p:nvSpPr>
        <p:spPr>
          <a:xfrm>
            <a:off x="6445250" y="4097094"/>
            <a:ext cx="398463" cy="4000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Tree>
    <p:extLst>
      <p:ext uri="{BB962C8B-B14F-4D97-AF65-F5344CB8AC3E}">
        <p14:creationId xmlns:p14="http://schemas.microsoft.com/office/powerpoint/2010/main" val="152421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50"/>
                                        <p:tgtEl>
                                          <p:spTgt spid="4"/>
                                        </p:tgtEl>
                                      </p:cBhvr>
                                    </p:animEffect>
                                    <p:anim calcmode="lin" valueType="num">
                                      <p:cBhvr>
                                        <p:cTn id="20" dur="250" fill="hold"/>
                                        <p:tgtEl>
                                          <p:spTgt spid="4"/>
                                        </p:tgtEl>
                                        <p:attrNameLst>
                                          <p:attrName>ppt_x</p:attrName>
                                        </p:attrNameLst>
                                      </p:cBhvr>
                                      <p:tavLst>
                                        <p:tav tm="0">
                                          <p:val>
                                            <p:strVal val="#ppt_x"/>
                                          </p:val>
                                        </p:tav>
                                        <p:tav tm="100000">
                                          <p:val>
                                            <p:strVal val="#ppt_x"/>
                                          </p:val>
                                        </p:tav>
                                      </p:tavLst>
                                    </p:anim>
                                    <p:anim calcmode="lin" valueType="num">
                                      <p:cBhvr>
                                        <p:cTn id="21" dur="25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50"/>
                                        <p:tgtEl>
                                          <p:spTgt spid="5"/>
                                        </p:tgtEl>
                                      </p:cBhvr>
                                    </p:animEffect>
                                    <p:anim calcmode="lin" valueType="num">
                                      <p:cBhvr>
                                        <p:cTn id="26" dur="250" fill="hold"/>
                                        <p:tgtEl>
                                          <p:spTgt spid="5"/>
                                        </p:tgtEl>
                                        <p:attrNameLst>
                                          <p:attrName>ppt_x</p:attrName>
                                        </p:attrNameLst>
                                      </p:cBhvr>
                                      <p:tavLst>
                                        <p:tav tm="0">
                                          <p:val>
                                            <p:strVal val="#ppt_x"/>
                                          </p:val>
                                        </p:tav>
                                        <p:tav tm="100000">
                                          <p:val>
                                            <p:strVal val="#ppt_x"/>
                                          </p:val>
                                        </p:tav>
                                      </p:tavLst>
                                    </p:anim>
                                    <p:anim calcmode="lin" valueType="num">
                                      <p:cBhvr>
                                        <p:cTn id="27" dur="25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50"/>
                                        <p:tgtEl>
                                          <p:spTgt spid="6"/>
                                        </p:tgtEl>
                                      </p:cBhvr>
                                    </p:animEffect>
                                    <p:anim calcmode="lin" valueType="num">
                                      <p:cBhvr>
                                        <p:cTn id="32" dur="250" fill="hold"/>
                                        <p:tgtEl>
                                          <p:spTgt spid="6"/>
                                        </p:tgtEl>
                                        <p:attrNameLst>
                                          <p:attrName>ppt_x</p:attrName>
                                        </p:attrNameLst>
                                      </p:cBhvr>
                                      <p:tavLst>
                                        <p:tav tm="0">
                                          <p:val>
                                            <p:strVal val="#ppt_x"/>
                                          </p:val>
                                        </p:tav>
                                        <p:tav tm="100000">
                                          <p:val>
                                            <p:strVal val="#ppt_x"/>
                                          </p:val>
                                        </p:tav>
                                      </p:tavLst>
                                    </p:anim>
                                    <p:anim calcmode="lin" valueType="num">
                                      <p:cBhvr>
                                        <p:cTn id="33" dur="25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250"/>
                                        <p:tgtEl>
                                          <p:spTgt spid="7"/>
                                        </p:tgtEl>
                                      </p:cBhvr>
                                    </p:animEffect>
                                    <p:anim calcmode="lin" valueType="num">
                                      <p:cBhvr>
                                        <p:cTn id="38" dur="250" fill="hold"/>
                                        <p:tgtEl>
                                          <p:spTgt spid="7"/>
                                        </p:tgtEl>
                                        <p:attrNameLst>
                                          <p:attrName>ppt_x</p:attrName>
                                        </p:attrNameLst>
                                      </p:cBhvr>
                                      <p:tavLst>
                                        <p:tav tm="0">
                                          <p:val>
                                            <p:strVal val="#ppt_x"/>
                                          </p:val>
                                        </p:tav>
                                        <p:tav tm="100000">
                                          <p:val>
                                            <p:strVal val="#ppt_x"/>
                                          </p:val>
                                        </p:tav>
                                      </p:tavLst>
                                    </p:anim>
                                    <p:anim calcmode="lin" valueType="num">
                                      <p:cBhvr>
                                        <p:cTn id="39" dur="25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250"/>
                                        <p:tgtEl>
                                          <p:spTgt spid="8"/>
                                        </p:tgtEl>
                                      </p:cBhvr>
                                    </p:animEffect>
                                    <p:anim calcmode="lin" valueType="num">
                                      <p:cBhvr>
                                        <p:cTn id="44" dur="250" fill="hold"/>
                                        <p:tgtEl>
                                          <p:spTgt spid="8"/>
                                        </p:tgtEl>
                                        <p:attrNameLst>
                                          <p:attrName>ppt_x</p:attrName>
                                        </p:attrNameLst>
                                      </p:cBhvr>
                                      <p:tavLst>
                                        <p:tav tm="0">
                                          <p:val>
                                            <p:strVal val="#ppt_x"/>
                                          </p:val>
                                        </p:tav>
                                        <p:tav tm="100000">
                                          <p:val>
                                            <p:strVal val="#ppt_x"/>
                                          </p:val>
                                        </p:tav>
                                      </p:tavLst>
                                    </p:anim>
                                    <p:anim calcmode="lin" valueType="num">
                                      <p:cBhvr>
                                        <p:cTn id="45" dur="250" fill="hold"/>
                                        <p:tgtEl>
                                          <p:spTgt spid="8"/>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250"/>
                                        <p:tgtEl>
                                          <p:spTgt spid="9"/>
                                        </p:tgtEl>
                                      </p:cBhvr>
                                    </p:animEffect>
                                    <p:anim calcmode="lin" valueType="num">
                                      <p:cBhvr>
                                        <p:cTn id="50" dur="250" fill="hold"/>
                                        <p:tgtEl>
                                          <p:spTgt spid="9"/>
                                        </p:tgtEl>
                                        <p:attrNameLst>
                                          <p:attrName>ppt_x</p:attrName>
                                        </p:attrNameLst>
                                      </p:cBhvr>
                                      <p:tavLst>
                                        <p:tav tm="0">
                                          <p:val>
                                            <p:strVal val="#ppt_x"/>
                                          </p:val>
                                        </p:tav>
                                        <p:tav tm="100000">
                                          <p:val>
                                            <p:strVal val="#ppt_x"/>
                                          </p:val>
                                        </p:tav>
                                      </p:tavLst>
                                    </p:anim>
                                    <p:anim calcmode="lin" valueType="num">
                                      <p:cBhvr>
                                        <p:cTn id="51" dur="25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250"/>
                                        <p:tgtEl>
                                          <p:spTgt spid="10"/>
                                        </p:tgtEl>
                                      </p:cBhvr>
                                    </p:animEffect>
                                    <p:anim calcmode="lin" valueType="num">
                                      <p:cBhvr>
                                        <p:cTn id="56" dur="250" fill="hold"/>
                                        <p:tgtEl>
                                          <p:spTgt spid="10"/>
                                        </p:tgtEl>
                                        <p:attrNameLst>
                                          <p:attrName>ppt_x</p:attrName>
                                        </p:attrNameLst>
                                      </p:cBhvr>
                                      <p:tavLst>
                                        <p:tav tm="0">
                                          <p:val>
                                            <p:strVal val="#ppt_x"/>
                                          </p:val>
                                        </p:tav>
                                        <p:tav tm="100000">
                                          <p:val>
                                            <p:strVal val="#ppt_x"/>
                                          </p:val>
                                        </p:tav>
                                      </p:tavLst>
                                    </p:anim>
                                    <p:anim calcmode="lin" valueType="num">
                                      <p:cBhvr>
                                        <p:cTn id="57" dur="250" fill="hold"/>
                                        <p:tgtEl>
                                          <p:spTgt spid="10"/>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250"/>
                                        <p:tgtEl>
                                          <p:spTgt spid="11"/>
                                        </p:tgtEl>
                                      </p:cBhvr>
                                    </p:animEffect>
                                    <p:anim calcmode="lin" valueType="num">
                                      <p:cBhvr>
                                        <p:cTn id="62" dur="250" fill="hold"/>
                                        <p:tgtEl>
                                          <p:spTgt spid="11"/>
                                        </p:tgtEl>
                                        <p:attrNameLst>
                                          <p:attrName>ppt_x</p:attrName>
                                        </p:attrNameLst>
                                      </p:cBhvr>
                                      <p:tavLst>
                                        <p:tav tm="0">
                                          <p:val>
                                            <p:strVal val="#ppt_x"/>
                                          </p:val>
                                        </p:tav>
                                        <p:tav tm="100000">
                                          <p:val>
                                            <p:strVal val="#ppt_x"/>
                                          </p:val>
                                        </p:tav>
                                      </p:tavLst>
                                    </p:anim>
                                    <p:anim calcmode="lin" valueType="num">
                                      <p:cBhvr>
                                        <p:cTn id="63" dur="250" fill="hold"/>
                                        <p:tgtEl>
                                          <p:spTgt spid="11"/>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250"/>
                                        <p:tgtEl>
                                          <p:spTgt spid="12"/>
                                        </p:tgtEl>
                                      </p:cBhvr>
                                    </p:animEffect>
                                    <p:anim calcmode="lin" valueType="num">
                                      <p:cBhvr>
                                        <p:cTn id="68" dur="250" fill="hold"/>
                                        <p:tgtEl>
                                          <p:spTgt spid="12"/>
                                        </p:tgtEl>
                                        <p:attrNameLst>
                                          <p:attrName>ppt_x</p:attrName>
                                        </p:attrNameLst>
                                      </p:cBhvr>
                                      <p:tavLst>
                                        <p:tav tm="0">
                                          <p:val>
                                            <p:strVal val="#ppt_x"/>
                                          </p:val>
                                        </p:tav>
                                        <p:tav tm="100000">
                                          <p:val>
                                            <p:strVal val="#ppt_x"/>
                                          </p:val>
                                        </p:tav>
                                      </p:tavLst>
                                    </p:anim>
                                    <p:anim calcmode="lin" valueType="num">
                                      <p:cBhvr>
                                        <p:cTn id="69" dur="250" fill="hold"/>
                                        <p:tgtEl>
                                          <p:spTgt spid="12"/>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250"/>
                                        <p:tgtEl>
                                          <p:spTgt spid="13"/>
                                        </p:tgtEl>
                                      </p:cBhvr>
                                    </p:animEffect>
                                    <p:anim calcmode="lin" valueType="num">
                                      <p:cBhvr>
                                        <p:cTn id="74" dur="250" fill="hold"/>
                                        <p:tgtEl>
                                          <p:spTgt spid="13"/>
                                        </p:tgtEl>
                                        <p:attrNameLst>
                                          <p:attrName>ppt_x</p:attrName>
                                        </p:attrNameLst>
                                      </p:cBhvr>
                                      <p:tavLst>
                                        <p:tav tm="0">
                                          <p:val>
                                            <p:strVal val="#ppt_x"/>
                                          </p:val>
                                        </p:tav>
                                        <p:tav tm="100000">
                                          <p:val>
                                            <p:strVal val="#ppt_x"/>
                                          </p:val>
                                        </p:tav>
                                      </p:tavLst>
                                    </p:anim>
                                    <p:anim calcmode="lin" valueType="num">
                                      <p:cBhvr>
                                        <p:cTn id="75" dur="250" fill="hold"/>
                                        <p:tgtEl>
                                          <p:spTgt spid="13"/>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250"/>
                                        <p:tgtEl>
                                          <p:spTgt spid="14"/>
                                        </p:tgtEl>
                                      </p:cBhvr>
                                    </p:animEffect>
                                    <p:anim calcmode="lin" valueType="num">
                                      <p:cBhvr>
                                        <p:cTn id="80" dur="250" fill="hold"/>
                                        <p:tgtEl>
                                          <p:spTgt spid="14"/>
                                        </p:tgtEl>
                                        <p:attrNameLst>
                                          <p:attrName>ppt_x</p:attrName>
                                        </p:attrNameLst>
                                      </p:cBhvr>
                                      <p:tavLst>
                                        <p:tav tm="0">
                                          <p:val>
                                            <p:strVal val="#ppt_x"/>
                                          </p:val>
                                        </p:tav>
                                        <p:tav tm="100000">
                                          <p:val>
                                            <p:strVal val="#ppt_x"/>
                                          </p:val>
                                        </p:tav>
                                      </p:tavLst>
                                    </p:anim>
                                    <p:anim calcmode="lin" valueType="num">
                                      <p:cBhvr>
                                        <p:cTn id="81" dur="250" fill="hold"/>
                                        <p:tgtEl>
                                          <p:spTgt spid="14"/>
                                        </p:tgtEl>
                                        <p:attrNameLst>
                                          <p:attrName>ppt_y</p:attrName>
                                        </p:attrNameLst>
                                      </p:cBhvr>
                                      <p:tavLst>
                                        <p:tav tm="0">
                                          <p:val>
                                            <p:strVal val="#ppt_y+.1"/>
                                          </p:val>
                                        </p:tav>
                                        <p:tav tm="100000">
                                          <p:val>
                                            <p:strVal val="#ppt_y"/>
                                          </p:val>
                                        </p:tav>
                                      </p:tavLst>
                                    </p:anim>
                                  </p:childTnLst>
                                </p:cTn>
                              </p:par>
                            </p:childTnLst>
                          </p:cTn>
                        </p:par>
                        <p:par>
                          <p:cTn id="82" fill="hold">
                            <p:stCondLst>
                              <p:cond delay="3250"/>
                            </p:stCondLst>
                            <p:childTnLst>
                              <p:par>
                                <p:cTn id="83" presetID="42" presetClass="entr" presetSubtype="0"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250"/>
                                        <p:tgtEl>
                                          <p:spTgt spid="15"/>
                                        </p:tgtEl>
                                      </p:cBhvr>
                                    </p:animEffect>
                                    <p:anim calcmode="lin" valueType="num">
                                      <p:cBhvr>
                                        <p:cTn id="86" dur="250" fill="hold"/>
                                        <p:tgtEl>
                                          <p:spTgt spid="15"/>
                                        </p:tgtEl>
                                        <p:attrNameLst>
                                          <p:attrName>ppt_x</p:attrName>
                                        </p:attrNameLst>
                                      </p:cBhvr>
                                      <p:tavLst>
                                        <p:tav tm="0">
                                          <p:val>
                                            <p:strVal val="#ppt_x"/>
                                          </p:val>
                                        </p:tav>
                                        <p:tav tm="100000">
                                          <p:val>
                                            <p:strVal val="#ppt_x"/>
                                          </p:val>
                                        </p:tav>
                                      </p:tavLst>
                                    </p:anim>
                                    <p:anim calcmode="lin" valueType="num">
                                      <p:cBhvr>
                                        <p:cTn id="87" dur="250" fill="hold"/>
                                        <p:tgtEl>
                                          <p:spTgt spid="15"/>
                                        </p:tgtEl>
                                        <p:attrNameLst>
                                          <p:attrName>ppt_y</p:attrName>
                                        </p:attrNameLst>
                                      </p:cBhvr>
                                      <p:tavLst>
                                        <p:tav tm="0">
                                          <p:val>
                                            <p:strVal val="#ppt_y+.1"/>
                                          </p:val>
                                        </p:tav>
                                        <p:tav tm="100000">
                                          <p:val>
                                            <p:strVal val="#ppt_y"/>
                                          </p:val>
                                        </p:tav>
                                      </p:tavLst>
                                    </p:anim>
                                  </p:childTnLst>
                                </p:cTn>
                              </p:par>
                            </p:childTnLst>
                          </p:cTn>
                        </p:par>
                        <p:par>
                          <p:cTn id="88" fill="hold">
                            <p:stCondLst>
                              <p:cond delay="3500"/>
                            </p:stCondLst>
                            <p:childTnLst>
                              <p:par>
                                <p:cTn id="89" presetID="42" presetClass="entr" presetSubtype="0" fill="hold" grpId="0" nodeType="after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fade">
                                      <p:cBhvr>
                                        <p:cTn id="91" dur="250"/>
                                        <p:tgtEl>
                                          <p:spTgt spid="16"/>
                                        </p:tgtEl>
                                      </p:cBhvr>
                                    </p:animEffect>
                                    <p:anim calcmode="lin" valueType="num">
                                      <p:cBhvr>
                                        <p:cTn id="92" dur="250" fill="hold"/>
                                        <p:tgtEl>
                                          <p:spTgt spid="16"/>
                                        </p:tgtEl>
                                        <p:attrNameLst>
                                          <p:attrName>ppt_x</p:attrName>
                                        </p:attrNameLst>
                                      </p:cBhvr>
                                      <p:tavLst>
                                        <p:tav tm="0">
                                          <p:val>
                                            <p:strVal val="#ppt_x"/>
                                          </p:val>
                                        </p:tav>
                                        <p:tav tm="100000">
                                          <p:val>
                                            <p:strVal val="#ppt_x"/>
                                          </p:val>
                                        </p:tav>
                                      </p:tavLst>
                                    </p:anim>
                                    <p:anim calcmode="lin" valueType="num">
                                      <p:cBhvr>
                                        <p:cTn id="93" dur="250" fill="hold"/>
                                        <p:tgtEl>
                                          <p:spTgt spid="16"/>
                                        </p:tgtEl>
                                        <p:attrNameLst>
                                          <p:attrName>ppt_y</p:attrName>
                                        </p:attrNameLst>
                                      </p:cBhvr>
                                      <p:tavLst>
                                        <p:tav tm="0">
                                          <p:val>
                                            <p:strVal val="#ppt_y+.1"/>
                                          </p:val>
                                        </p:tav>
                                        <p:tav tm="100000">
                                          <p:val>
                                            <p:strVal val="#ppt_y"/>
                                          </p:val>
                                        </p:tav>
                                      </p:tavLst>
                                    </p:anim>
                                  </p:childTnLst>
                                </p:cTn>
                              </p:par>
                            </p:childTnLst>
                          </p:cTn>
                        </p:par>
                        <p:par>
                          <p:cTn id="94" fill="hold">
                            <p:stCondLst>
                              <p:cond delay="3750"/>
                            </p:stCondLst>
                            <p:childTnLst>
                              <p:par>
                                <p:cTn id="95" presetID="42" presetClass="entr" presetSubtype="0" fill="hold" grpId="0" nodeType="after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fade">
                                      <p:cBhvr>
                                        <p:cTn id="97" dur="250"/>
                                        <p:tgtEl>
                                          <p:spTgt spid="17"/>
                                        </p:tgtEl>
                                      </p:cBhvr>
                                    </p:animEffect>
                                    <p:anim calcmode="lin" valueType="num">
                                      <p:cBhvr>
                                        <p:cTn id="98" dur="250" fill="hold"/>
                                        <p:tgtEl>
                                          <p:spTgt spid="17"/>
                                        </p:tgtEl>
                                        <p:attrNameLst>
                                          <p:attrName>ppt_x</p:attrName>
                                        </p:attrNameLst>
                                      </p:cBhvr>
                                      <p:tavLst>
                                        <p:tav tm="0">
                                          <p:val>
                                            <p:strVal val="#ppt_x"/>
                                          </p:val>
                                        </p:tav>
                                        <p:tav tm="100000">
                                          <p:val>
                                            <p:strVal val="#ppt_x"/>
                                          </p:val>
                                        </p:tav>
                                      </p:tavLst>
                                    </p:anim>
                                    <p:anim calcmode="lin" valueType="num">
                                      <p:cBhvr>
                                        <p:cTn id="99"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animBg="1"/>
      <p:bldP spid="11" grpId="0" animBg="1"/>
      <p:bldP spid="12" grpId="0"/>
      <p:bldP spid="13" grpId="0"/>
      <p:bldP spid="14" grpId="0"/>
      <p:bldP spid="15" grpId="0"/>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sp>
        <p:nvSpPr>
          <p:cNvPr id="2" name="Shape 682"/>
          <p:cNvSpPr/>
          <p:nvPr/>
        </p:nvSpPr>
        <p:spPr>
          <a:xfrm>
            <a:off x="5251688" y="2013992"/>
            <a:ext cx="1822739" cy="1181063"/>
          </a:xfrm>
          <a:prstGeom prst="roundRect">
            <a:avLst>
              <a:gd name="adj" fmla="val 23150"/>
            </a:avLst>
          </a:prstGeom>
          <a:solidFill>
            <a:schemeClr val="accent3"/>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sz="3200" kern="0">
              <a:solidFill>
                <a:schemeClr val="tx1">
                  <a:lumMod val="65000"/>
                  <a:lumOff val="35000"/>
                </a:schemeClr>
              </a:solidFill>
              <a:latin typeface="微软雅黑"/>
              <a:ea typeface="微软雅黑"/>
              <a:sym typeface="Helvetica Light"/>
            </a:endParaRPr>
          </a:p>
        </p:txBody>
      </p:sp>
      <p:grpSp>
        <p:nvGrpSpPr>
          <p:cNvPr id="3" name="Group 699"/>
          <p:cNvGrpSpPr/>
          <p:nvPr/>
        </p:nvGrpSpPr>
        <p:grpSpPr>
          <a:xfrm>
            <a:off x="2098021" y="3823097"/>
            <a:ext cx="769249" cy="769250"/>
            <a:chOff x="0" y="0"/>
            <a:chExt cx="1555539" cy="1555539"/>
          </a:xfrm>
          <a:gradFill>
            <a:gsLst>
              <a:gs pos="0">
                <a:srgbClr val="3ADDEA"/>
              </a:gs>
              <a:gs pos="100000">
                <a:srgbClr val="35D3CB"/>
              </a:gs>
            </a:gsLst>
            <a:path path="circle">
              <a:fillToRect l="100000" t="100000"/>
            </a:path>
          </a:gradFill>
        </p:grpSpPr>
        <p:sp>
          <p:nvSpPr>
            <p:cNvPr id="4" name="Shape 697"/>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sz="3200" kern="0">
                <a:solidFill>
                  <a:schemeClr val="tx1">
                    <a:lumMod val="65000"/>
                    <a:lumOff val="35000"/>
                  </a:schemeClr>
                </a:solidFill>
                <a:latin typeface="微软雅黑"/>
                <a:ea typeface="微软雅黑"/>
                <a:sym typeface="Helvetica Light"/>
              </a:endParaRPr>
            </a:p>
          </p:txBody>
        </p:sp>
        <p:sp>
          <p:nvSpPr>
            <p:cNvPr id="5" name="Shape 698"/>
            <p:cNvSpPr/>
            <p:nvPr/>
          </p:nvSpPr>
          <p:spPr>
            <a:xfrm>
              <a:off x="428939" y="533812"/>
              <a:ext cx="697662" cy="567865"/>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chemeClr val="bg1"/>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3100" b="1" kern="0">
                <a:solidFill>
                  <a:schemeClr val="tx1">
                    <a:lumMod val="65000"/>
                    <a:lumOff val="35000"/>
                  </a:schemeClr>
                </a:solidFill>
                <a:latin typeface="微软雅黑"/>
                <a:ea typeface="Kontrapunkt Bob Bold"/>
                <a:cs typeface="Kontrapunkt Bob Bold"/>
                <a:sym typeface="Kontrapunkt Bob Bold"/>
              </a:endParaRPr>
            </a:p>
          </p:txBody>
        </p:sp>
      </p:grpSp>
      <p:grpSp>
        <p:nvGrpSpPr>
          <p:cNvPr id="6" name="Group 702"/>
          <p:cNvGrpSpPr/>
          <p:nvPr/>
        </p:nvGrpSpPr>
        <p:grpSpPr>
          <a:xfrm>
            <a:off x="4551629" y="3823097"/>
            <a:ext cx="769249" cy="769250"/>
            <a:chOff x="0" y="0"/>
            <a:chExt cx="1555539" cy="1555539"/>
          </a:xfrm>
          <a:gradFill>
            <a:gsLst>
              <a:gs pos="0">
                <a:srgbClr val="3ADDEA"/>
              </a:gs>
              <a:gs pos="100000">
                <a:srgbClr val="35D3CB"/>
              </a:gs>
            </a:gsLst>
            <a:path path="circle">
              <a:fillToRect l="100000" t="100000"/>
            </a:path>
          </a:gradFill>
        </p:grpSpPr>
        <p:sp>
          <p:nvSpPr>
            <p:cNvPr id="7" name="Shape 700"/>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sz="3200" kern="0" dirty="0">
                <a:solidFill>
                  <a:schemeClr val="tx1">
                    <a:lumMod val="65000"/>
                    <a:lumOff val="35000"/>
                  </a:schemeClr>
                </a:solidFill>
                <a:latin typeface="微软雅黑"/>
                <a:ea typeface="微软雅黑"/>
                <a:sym typeface="Helvetica Light"/>
              </a:endParaRPr>
            </a:p>
          </p:txBody>
        </p:sp>
        <p:sp>
          <p:nvSpPr>
            <p:cNvPr id="8" name="Shape 701"/>
            <p:cNvSpPr/>
            <p:nvPr/>
          </p:nvSpPr>
          <p:spPr>
            <a:xfrm>
              <a:off x="550938" y="404657"/>
              <a:ext cx="453664" cy="826175"/>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chemeClr val="bg1"/>
            </a:solidFill>
            <a:ln w="12700" cap="flat">
              <a:noFill/>
              <a:miter lim="400000"/>
            </a:ln>
            <a:effectLst/>
          </p:spPr>
          <p:txBody>
            <a:bodyPr wrap="square" lIns="0" tIns="0" rIns="0" bIns="0" numCol="1" anchor="t">
              <a:noAutofit/>
            </a:bodyPr>
            <a:lstStyle/>
            <a:p>
              <a:pPr>
                <a:defRPr sz="3100" b="1">
                  <a:latin typeface="Kontrapunkt Bob Bold"/>
                  <a:ea typeface="Kontrapunkt Bob Bold"/>
                  <a:cs typeface="Kontrapunkt Bob Bold"/>
                  <a:sym typeface="Kontrapunkt Bob Bold"/>
                </a:defRPr>
              </a:pPr>
              <a:endParaRPr sz="3100" b="1" kern="0">
                <a:solidFill>
                  <a:schemeClr val="tx1">
                    <a:lumMod val="65000"/>
                    <a:lumOff val="35000"/>
                  </a:schemeClr>
                </a:solidFill>
                <a:latin typeface="微软雅黑"/>
                <a:ea typeface="Kontrapunkt Bob Bold"/>
                <a:cs typeface="Kontrapunkt Bob Bold"/>
                <a:sym typeface="Kontrapunkt Bob Bold"/>
              </a:endParaRPr>
            </a:p>
          </p:txBody>
        </p:sp>
      </p:grpSp>
      <p:grpSp>
        <p:nvGrpSpPr>
          <p:cNvPr id="9" name="Group 705"/>
          <p:cNvGrpSpPr/>
          <p:nvPr/>
        </p:nvGrpSpPr>
        <p:grpSpPr>
          <a:xfrm>
            <a:off x="7005238" y="3823097"/>
            <a:ext cx="769249" cy="769250"/>
            <a:chOff x="0" y="0"/>
            <a:chExt cx="1555539" cy="1555539"/>
          </a:xfrm>
          <a:gradFill>
            <a:gsLst>
              <a:gs pos="0">
                <a:srgbClr val="3ADDEA"/>
              </a:gs>
              <a:gs pos="100000">
                <a:srgbClr val="35D3CB"/>
              </a:gs>
            </a:gsLst>
            <a:path path="circle">
              <a:fillToRect l="100000" t="100000"/>
            </a:path>
          </a:gradFill>
        </p:grpSpPr>
        <p:sp>
          <p:nvSpPr>
            <p:cNvPr id="10" name="Shape 703"/>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sz="3200" kern="0" dirty="0">
                <a:solidFill>
                  <a:schemeClr val="tx1">
                    <a:lumMod val="65000"/>
                    <a:lumOff val="35000"/>
                  </a:schemeClr>
                </a:solidFill>
                <a:latin typeface="微软雅黑"/>
                <a:ea typeface="微软雅黑"/>
                <a:sym typeface="Helvetica Light"/>
              </a:endParaRPr>
            </a:p>
          </p:txBody>
        </p:sp>
        <p:sp>
          <p:nvSpPr>
            <p:cNvPr id="11" name="Shape 704"/>
            <p:cNvSpPr/>
            <p:nvPr/>
          </p:nvSpPr>
          <p:spPr>
            <a:xfrm>
              <a:off x="420940" y="404657"/>
              <a:ext cx="713660" cy="638346"/>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chemeClr val="bg1"/>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3100" b="1" kern="0">
                <a:solidFill>
                  <a:schemeClr val="tx1">
                    <a:lumMod val="65000"/>
                    <a:lumOff val="35000"/>
                  </a:schemeClr>
                </a:solidFill>
                <a:latin typeface="微软雅黑"/>
                <a:ea typeface="Kontrapunkt Bob Bold"/>
                <a:cs typeface="Kontrapunkt Bob Bold"/>
                <a:sym typeface="Kontrapunkt Bob Bold"/>
              </a:endParaRPr>
            </a:p>
          </p:txBody>
        </p:sp>
      </p:grpSp>
      <p:grpSp>
        <p:nvGrpSpPr>
          <p:cNvPr id="12" name="Group 708"/>
          <p:cNvGrpSpPr/>
          <p:nvPr/>
        </p:nvGrpSpPr>
        <p:grpSpPr>
          <a:xfrm>
            <a:off x="9458846" y="3823097"/>
            <a:ext cx="769249" cy="769250"/>
            <a:chOff x="0" y="0"/>
            <a:chExt cx="1555539" cy="1555539"/>
          </a:xfrm>
          <a:gradFill>
            <a:gsLst>
              <a:gs pos="0">
                <a:srgbClr val="3ADDEA"/>
              </a:gs>
              <a:gs pos="100000">
                <a:srgbClr val="35D3CB"/>
              </a:gs>
            </a:gsLst>
            <a:path path="circle">
              <a:fillToRect l="100000" t="100000"/>
            </a:path>
          </a:gradFill>
        </p:grpSpPr>
        <p:sp>
          <p:nvSpPr>
            <p:cNvPr id="13" name="Shape 706"/>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sz="3200" kern="0" dirty="0">
                <a:solidFill>
                  <a:schemeClr val="tx1">
                    <a:lumMod val="65000"/>
                    <a:lumOff val="35000"/>
                  </a:schemeClr>
                </a:solidFill>
                <a:latin typeface="微软雅黑"/>
                <a:ea typeface="微软雅黑"/>
                <a:sym typeface="Helvetica Light"/>
              </a:endParaRPr>
            </a:p>
          </p:txBody>
        </p:sp>
        <p:sp>
          <p:nvSpPr>
            <p:cNvPr id="14" name="Shape 707"/>
            <p:cNvSpPr/>
            <p:nvPr/>
          </p:nvSpPr>
          <p:spPr>
            <a:xfrm>
              <a:off x="472784" y="446360"/>
              <a:ext cx="609971" cy="638346"/>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chemeClr val="bg1"/>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3100" b="1" kern="0">
                <a:solidFill>
                  <a:schemeClr val="tx1">
                    <a:lumMod val="65000"/>
                    <a:lumOff val="35000"/>
                  </a:schemeClr>
                </a:solidFill>
                <a:latin typeface="微软雅黑"/>
                <a:ea typeface="Kontrapunkt Bob Bold"/>
                <a:cs typeface="Kontrapunkt Bob Bold"/>
                <a:sym typeface="Kontrapunkt Bob Bold"/>
              </a:endParaRPr>
            </a:p>
          </p:txBody>
        </p:sp>
      </p:grpSp>
      <p:sp>
        <p:nvSpPr>
          <p:cNvPr id="15" name="Shape 709"/>
          <p:cNvSpPr/>
          <p:nvPr/>
        </p:nvSpPr>
        <p:spPr>
          <a:xfrm flipH="1">
            <a:off x="5206097" y="3196700"/>
            <a:ext cx="562808" cy="562808"/>
          </a:xfrm>
          <a:prstGeom prst="line">
            <a:avLst/>
          </a:prstGeom>
          <a:ln w="9525">
            <a:solidFill>
              <a:srgbClr val="7CA040"/>
            </a:solidFill>
            <a:miter lim="400000"/>
            <a:tailEnd type="triangle"/>
          </a:ln>
        </p:spPr>
        <p:txBody>
          <a:bodyPr lIns="50800" tIns="50800" rIns="50800" bIns="50800" anchor="ctr"/>
          <a:lstStyle/>
          <a:p>
            <a:pPr>
              <a:defRPr sz="3200">
                <a:solidFill>
                  <a:srgbClr val="000000"/>
                </a:solidFill>
                <a:latin typeface="+mn-lt"/>
                <a:ea typeface="+mn-ea"/>
                <a:cs typeface="+mn-cs"/>
                <a:sym typeface="Helvetica Light"/>
              </a:defRPr>
            </a:pPr>
            <a:endParaRPr sz="3200" kern="0">
              <a:solidFill>
                <a:schemeClr val="tx1">
                  <a:lumMod val="65000"/>
                  <a:lumOff val="35000"/>
                </a:schemeClr>
              </a:solidFill>
              <a:latin typeface="微软雅黑"/>
              <a:ea typeface="微软雅黑"/>
              <a:sym typeface="Helvetica Light"/>
            </a:endParaRPr>
          </a:p>
        </p:txBody>
      </p:sp>
      <p:sp>
        <p:nvSpPr>
          <p:cNvPr id="16" name="Shape 710"/>
          <p:cNvSpPr/>
          <p:nvPr/>
        </p:nvSpPr>
        <p:spPr>
          <a:xfrm flipH="1">
            <a:off x="2567357" y="2881579"/>
            <a:ext cx="2682463" cy="833437"/>
          </a:xfrm>
          <a:prstGeom prst="line">
            <a:avLst/>
          </a:prstGeom>
          <a:ln w="9525">
            <a:solidFill>
              <a:srgbClr val="7CA040"/>
            </a:solidFill>
            <a:miter lim="400000"/>
            <a:tailEnd type="triangle"/>
          </a:ln>
        </p:spPr>
        <p:txBody>
          <a:bodyPr lIns="50800" tIns="50800" rIns="50800" bIns="50800" anchor="ctr"/>
          <a:lstStyle/>
          <a:p>
            <a:pPr>
              <a:defRPr sz="3200">
                <a:solidFill>
                  <a:srgbClr val="000000"/>
                </a:solidFill>
                <a:latin typeface="+mn-lt"/>
                <a:ea typeface="+mn-ea"/>
                <a:cs typeface="+mn-cs"/>
                <a:sym typeface="Helvetica Light"/>
              </a:defRPr>
            </a:pPr>
            <a:endParaRPr sz="3200" kern="0">
              <a:solidFill>
                <a:schemeClr val="tx1">
                  <a:lumMod val="65000"/>
                  <a:lumOff val="35000"/>
                </a:schemeClr>
              </a:solidFill>
              <a:latin typeface="微软雅黑"/>
              <a:ea typeface="微软雅黑"/>
              <a:sym typeface="Helvetica Light"/>
            </a:endParaRPr>
          </a:p>
        </p:txBody>
      </p:sp>
      <p:sp>
        <p:nvSpPr>
          <p:cNvPr id="17" name="Shape 711"/>
          <p:cNvSpPr/>
          <p:nvPr/>
        </p:nvSpPr>
        <p:spPr>
          <a:xfrm>
            <a:off x="6539694" y="3196700"/>
            <a:ext cx="562808" cy="562808"/>
          </a:xfrm>
          <a:prstGeom prst="line">
            <a:avLst/>
          </a:prstGeom>
          <a:ln w="9525">
            <a:solidFill>
              <a:srgbClr val="7CA040"/>
            </a:solidFill>
            <a:miter lim="400000"/>
            <a:tailEnd type="triangle"/>
          </a:ln>
        </p:spPr>
        <p:txBody>
          <a:bodyPr lIns="50800" tIns="50800" rIns="50800" bIns="50800" anchor="ctr"/>
          <a:lstStyle/>
          <a:p>
            <a:pPr>
              <a:defRPr sz="3200">
                <a:solidFill>
                  <a:srgbClr val="000000"/>
                </a:solidFill>
                <a:latin typeface="+mn-lt"/>
                <a:ea typeface="+mn-ea"/>
                <a:cs typeface="+mn-cs"/>
                <a:sym typeface="Helvetica Light"/>
              </a:defRPr>
            </a:pPr>
            <a:endParaRPr sz="3200" kern="0">
              <a:solidFill>
                <a:schemeClr val="tx1">
                  <a:lumMod val="65000"/>
                  <a:lumOff val="35000"/>
                </a:schemeClr>
              </a:solidFill>
              <a:latin typeface="微软雅黑"/>
              <a:ea typeface="微软雅黑"/>
              <a:sym typeface="Helvetica Light"/>
            </a:endParaRPr>
          </a:p>
        </p:txBody>
      </p:sp>
      <p:sp>
        <p:nvSpPr>
          <p:cNvPr id="18" name="Shape 712"/>
          <p:cNvSpPr/>
          <p:nvPr/>
        </p:nvSpPr>
        <p:spPr>
          <a:xfrm>
            <a:off x="7058781" y="2881579"/>
            <a:ext cx="2682462" cy="833438"/>
          </a:xfrm>
          <a:prstGeom prst="line">
            <a:avLst/>
          </a:prstGeom>
          <a:ln w="9525">
            <a:solidFill>
              <a:srgbClr val="7CA040"/>
            </a:solidFill>
            <a:miter lim="400000"/>
            <a:tailEnd type="triangle"/>
          </a:ln>
        </p:spPr>
        <p:txBody>
          <a:bodyPr lIns="50800" tIns="50800" rIns="50800" bIns="50800" anchor="ctr"/>
          <a:lstStyle/>
          <a:p>
            <a:pPr>
              <a:defRPr sz="3200">
                <a:solidFill>
                  <a:srgbClr val="000000"/>
                </a:solidFill>
                <a:latin typeface="+mn-lt"/>
                <a:ea typeface="+mn-ea"/>
                <a:cs typeface="+mn-cs"/>
                <a:sym typeface="Helvetica Light"/>
              </a:defRPr>
            </a:pPr>
            <a:endParaRPr sz="3200" kern="0">
              <a:solidFill>
                <a:schemeClr val="tx1">
                  <a:lumMod val="65000"/>
                  <a:lumOff val="35000"/>
                </a:schemeClr>
              </a:solidFill>
              <a:latin typeface="微软雅黑"/>
              <a:ea typeface="微软雅黑"/>
              <a:sym typeface="Helvetica Light"/>
            </a:endParaRPr>
          </a:p>
        </p:txBody>
      </p:sp>
      <p:sp>
        <p:nvSpPr>
          <p:cNvPr id="19" name="TextBox 24"/>
          <p:cNvSpPr txBox="1"/>
          <p:nvPr/>
        </p:nvSpPr>
        <p:spPr>
          <a:xfrm>
            <a:off x="1658112" y="5107690"/>
            <a:ext cx="1737362" cy="415498"/>
          </a:xfrm>
          <a:prstGeom prst="rect">
            <a:avLst/>
          </a:prstGeom>
          <a:noFill/>
        </p:spPr>
        <p:txBody>
          <a:bodyPr wrap="square" lIns="0" tIns="0" rIns="0" bIns="0" rtlCol="0">
            <a:spAutoFit/>
          </a:bodyPr>
          <a:lstStyle/>
          <a:p>
            <a:pPr algn="ctr"/>
            <a:r>
              <a:rPr lang="zh-CN" altLang="en-US" sz="900" dirty="0">
                <a:solidFill>
                  <a:schemeClr val="tx1">
                    <a:lumMod val="65000"/>
                    <a:lumOff val="35000"/>
                  </a:schemeClr>
                </a:solidFill>
                <a:latin typeface="+mj-ea"/>
                <a:ea typeface="+mj-ea"/>
              </a:rPr>
              <a:t>此处添加详细文本描述，建议与标题相关并符合整体语言风格，语言描述尽量简洁生动。</a:t>
            </a:r>
            <a:endParaRPr lang="en-GB" altLang="zh-CN" sz="900" dirty="0">
              <a:solidFill>
                <a:schemeClr val="tx1">
                  <a:lumMod val="65000"/>
                  <a:lumOff val="35000"/>
                </a:schemeClr>
              </a:solidFill>
              <a:latin typeface="+mj-ea"/>
              <a:ea typeface="+mj-ea"/>
            </a:endParaRPr>
          </a:p>
        </p:txBody>
      </p:sp>
      <p:sp>
        <p:nvSpPr>
          <p:cNvPr id="20" name="Text Placeholder 2"/>
          <p:cNvSpPr txBox="1">
            <a:spLocks/>
          </p:cNvSpPr>
          <p:nvPr/>
        </p:nvSpPr>
        <p:spPr>
          <a:xfrm>
            <a:off x="1613917" y="4743053"/>
            <a:ext cx="1737361"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00" dirty="0">
                <a:solidFill>
                  <a:schemeClr val="tx1">
                    <a:lumMod val="65000"/>
                    <a:lumOff val="35000"/>
                  </a:schemeClr>
                </a:solidFill>
                <a:latin typeface="+mj-ea"/>
                <a:ea typeface="+mj-ea"/>
              </a:rPr>
              <a:t>添加标题</a:t>
            </a:r>
            <a:endParaRPr lang="en-GB" sz="1400" dirty="0">
              <a:solidFill>
                <a:schemeClr val="tx1">
                  <a:lumMod val="65000"/>
                  <a:lumOff val="35000"/>
                </a:schemeClr>
              </a:solidFill>
              <a:latin typeface="+mj-ea"/>
              <a:ea typeface="+mj-ea"/>
            </a:endParaRPr>
          </a:p>
        </p:txBody>
      </p:sp>
      <p:sp>
        <p:nvSpPr>
          <p:cNvPr id="21" name="TextBox 26"/>
          <p:cNvSpPr txBox="1"/>
          <p:nvPr/>
        </p:nvSpPr>
        <p:spPr>
          <a:xfrm>
            <a:off x="4091034" y="5107690"/>
            <a:ext cx="1737362" cy="415498"/>
          </a:xfrm>
          <a:prstGeom prst="rect">
            <a:avLst/>
          </a:prstGeom>
          <a:noFill/>
        </p:spPr>
        <p:txBody>
          <a:bodyPr wrap="square" lIns="0" tIns="0" rIns="0" bIns="0" rtlCol="0">
            <a:spAutoFit/>
          </a:bodyPr>
          <a:lstStyle/>
          <a:p>
            <a:pPr algn="ctr"/>
            <a:r>
              <a:rPr lang="zh-CN" altLang="en-US" sz="900" dirty="0">
                <a:solidFill>
                  <a:schemeClr val="tx1">
                    <a:lumMod val="65000"/>
                    <a:lumOff val="35000"/>
                  </a:schemeClr>
                </a:solidFill>
                <a:latin typeface="+mj-ea"/>
                <a:ea typeface="+mj-ea"/>
              </a:rPr>
              <a:t>此处添加详细文本描述，建议与标题相关并符合整体语言风格，语言描述尽量简洁生动。</a:t>
            </a:r>
            <a:endParaRPr lang="en-GB" altLang="zh-CN" sz="900" dirty="0">
              <a:solidFill>
                <a:schemeClr val="tx1">
                  <a:lumMod val="65000"/>
                  <a:lumOff val="35000"/>
                </a:schemeClr>
              </a:solidFill>
              <a:latin typeface="+mj-ea"/>
              <a:ea typeface="+mj-ea"/>
            </a:endParaRPr>
          </a:p>
        </p:txBody>
      </p:sp>
      <p:sp>
        <p:nvSpPr>
          <p:cNvPr id="22" name="Text Placeholder 2"/>
          <p:cNvSpPr txBox="1">
            <a:spLocks/>
          </p:cNvSpPr>
          <p:nvPr/>
        </p:nvSpPr>
        <p:spPr>
          <a:xfrm>
            <a:off x="4046839" y="4743053"/>
            <a:ext cx="1737361"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00" dirty="0">
                <a:solidFill>
                  <a:schemeClr val="tx1">
                    <a:lumMod val="65000"/>
                    <a:lumOff val="35000"/>
                  </a:schemeClr>
                </a:solidFill>
                <a:latin typeface="+mj-ea"/>
                <a:ea typeface="+mj-ea"/>
              </a:rPr>
              <a:t>添加标题</a:t>
            </a:r>
            <a:endParaRPr lang="en-GB" sz="1400" dirty="0">
              <a:solidFill>
                <a:schemeClr val="tx1">
                  <a:lumMod val="65000"/>
                  <a:lumOff val="35000"/>
                </a:schemeClr>
              </a:solidFill>
              <a:latin typeface="+mj-ea"/>
              <a:ea typeface="+mj-ea"/>
            </a:endParaRPr>
          </a:p>
        </p:txBody>
      </p:sp>
      <p:sp>
        <p:nvSpPr>
          <p:cNvPr id="23" name="TextBox 28"/>
          <p:cNvSpPr txBox="1"/>
          <p:nvPr/>
        </p:nvSpPr>
        <p:spPr>
          <a:xfrm>
            <a:off x="6571581" y="5107690"/>
            <a:ext cx="1737362" cy="415498"/>
          </a:xfrm>
          <a:prstGeom prst="rect">
            <a:avLst/>
          </a:prstGeom>
          <a:noFill/>
        </p:spPr>
        <p:txBody>
          <a:bodyPr wrap="square" lIns="0" tIns="0" rIns="0" bIns="0" rtlCol="0">
            <a:spAutoFit/>
          </a:bodyPr>
          <a:lstStyle/>
          <a:p>
            <a:pPr algn="ctr"/>
            <a:r>
              <a:rPr lang="zh-CN" altLang="en-US" sz="900" dirty="0">
                <a:solidFill>
                  <a:schemeClr val="tx1">
                    <a:lumMod val="65000"/>
                    <a:lumOff val="35000"/>
                  </a:schemeClr>
                </a:solidFill>
                <a:latin typeface="+mj-ea"/>
                <a:ea typeface="+mj-ea"/>
              </a:rPr>
              <a:t>此处添加详细文本描述，建议与标题相关并符合整体语言风格，语言描述尽量简洁生动。</a:t>
            </a:r>
            <a:endParaRPr lang="en-GB" altLang="zh-CN" sz="900" dirty="0">
              <a:solidFill>
                <a:schemeClr val="tx1">
                  <a:lumMod val="65000"/>
                  <a:lumOff val="35000"/>
                </a:schemeClr>
              </a:solidFill>
              <a:latin typeface="+mj-ea"/>
              <a:ea typeface="+mj-ea"/>
            </a:endParaRPr>
          </a:p>
        </p:txBody>
      </p:sp>
      <p:sp>
        <p:nvSpPr>
          <p:cNvPr id="24" name="Text Placeholder 2"/>
          <p:cNvSpPr txBox="1">
            <a:spLocks/>
          </p:cNvSpPr>
          <p:nvPr/>
        </p:nvSpPr>
        <p:spPr>
          <a:xfrm>
            <a:off x="6527386" y="4743053"/>
            <a:ext cx="1737361"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00" dirty="0">
                <a:solidFill>
                  <a:schemeClr val="tx1">
                    <a:lumMod val="65000"/>
                    <a:lumOff val="35000"/>
                  </a:schemeClr>
                </a:solidFill>
                <a:latin typeface="+mj-ea"/>
                <a:ea typeface="+mj-ea"/>
              </a:rPr>
              <a:t>添加标题</a:t>
            </a:r>
            <a:endParaRPr lang="en-GB" sz="1400" dirty="0">
              <a:solidFill>
                <a:schemeClr val="tx1">
                  <a:lumMod val="65000"/>
                  <a:lumOff val="35000"/>
                </a:schemeClr>
              </a:solidFill>
              <a:latin typeface="+mj-ea"/>
              <a:ea typeface="+mj-ea"/>
            </a:endParaRPr>
          </a:p>
        </p:txBody>
      </p:sp>
      <p:sp>
        <p:nvSpPr>
          <p:cNvPr id="25" name="TextBox 30"/>
          <p:cNvSpPr txBox="1"/>
          <p:nvPr/>
        </p:nvSpPr>
        <p:spPr>
          <a:xfrm>
            <a:off x="8992195" y="5107690"/>
            <a:ext cx="1737362" cy="415498"/>
          </a:xfrm>
          <a:prstGeom prst="rect">
            <a:avLst/>
          </a:prstGeom>
          <a:noFill/>
        </p:spPr>
        <p:txBody>
          <a:bodyPr wrap="square" lIns="0" tIns="0" rIns="0" bIns="0" rtlCol="0">
            <a:spAutoFit/>
          </a:bodyPr>
          <a:lstStyle/>
          <a:p>
            <a:pPr algn="ctr"/>
            <a:r>
              <a:rPr lang="zh-CN" altLang="en-US" sz="900" dirty="0">
                <a:solidFill>
                  <a:schemeClr val="tx1">
                    <a:lumMod val="65000"/>
                    <a:lumOff val="35000"/>
                  </a:schemeClr>
                </a:solidFill>
                <a:latin typeface="+mj-ea"/>
                <a:ea typeface="+mj-ea"/>
              </a:rPr>
              <a:t>此处添加详细文本描述，建议与标题相关并符合整体语言风格，语言描述尽量简洁生动。</a:t>
            </a:r>
            <a:endParaRPr lang="en-GB" sz="900" dirty="0">
              <a:solidFill>
                <a:schemeClr val="tx1">
                  <a:lumMod val="65000"/>
                  <a:lumOff val="35000"/>
                </a:schemeClr>
              </a:solidFill>
              <a:latin typeface="+mj-ea"/>
              <a:ea typeface="+mj-ea"/>
            </a:endParaRPr>
          </a:p>
        </p:txBody>
      </p:sp>
      <p:sp>
        <p:nvSpPr>
          <p:cNvPr id="26" name="Text Placeholder 2"/>
          <p:cNvSpPr txBox="1">
            <a:spLocks/>
          </p:cNvSpPr>
          <p:nvPr/>
        </p:nvSpPr>
        <p:spPr>
          <a:xfrm>
            <a:off x="8960308" y="4743053"/>
            <a:ext cx="1737361"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00" dirty="0">
                <a:solidFill>
                  <a:schemeClr val="tx1">
                    <a:lumMod val="65000"/>
                    <a:lumOff val="35000"/>
                  </a:schemeClr>
                </a:solidFill>
                <a:latin typeface="+mj-ea"/>
                <a:ea typeface="+mj-ea"/>
              </a:rPr>
              <a:t>添加标题</a:t>
            </a:r>
            <a:endParaRPr lang="en-GB" sz="1400" dirty="0">
              <a:solidFill>
                <a:schemeClr val="tx1">
                  <a:lumMod val="65000"/>
                  <a:lumOff val="35000"/>
                </a:schemeClr>
              </a:solidFill>
              <a:latin typeface="+mj-ea"/>
              <a:ea typeface="+mj-ea"/>
            </a:endParaRPr>
          </a:p>
        </p:txBody>
      </p:sp>
      <p:sp>
        <p:nvSpPr>
          <p:cNvPr id="27" name="Rectangle 47"/>
          <p:cNvSpPr/>
          <p:nvPr/>
        </p:nvSpPr>
        <p:spPr>
          <a:xfrm>
            <a:off x="5259364" y="2456793"/>
            <a:ext cx="1815063" cy="307777"/>
          </a:xfrm>
          <a:prstGeom prst="rect">
            <a:avLst/>
          </a:prstGeom>
        </p:spPr>
        <p:txBody>
          <a:bodyPr wrap="square">
            <a:spAutoFit/>
          </a:bodyPr>
          <a:lstStyle/>
          <a:p>
            <a:pPr algn="ctr" defTabSz="1176924"/>
            <a:r>
              <a:rPr lang="zh-CN" altLang="en-US" sz="1400" dirty="0">
                <a:solidFill>
                  <a:schemeClr val="bg1"/>
                </a:solidFill>
                <a:latin typeface="微软雅黑"/>
                <a:ea typeface="微软雅黑"/>
              </a:rPr>
              <a:t>添加标题</a:t>
            </a:r>
            <a:endParaRPr lang="en-GB" altLang="zh-CN" sz="1600" dirty="0">
              <a:solidFill>
                <a:schemeClr val="bg1"/>
              </a:solidFill>
              <a:latin typeface="微软雅黑"/>
              <a:ea typeface="微软雅黑"/>
            </a:endParaRPr>
          </a:p>
        </p:txBody>
      </p:sp>
    </p:spTree>
    <p:extLst>
      <p:ext uri="{BB962C8B-B14F-4D97-AF65-F5344CB8AC3E}">
        <p14:creationId xmlns:p14="http://schemas.microsoft.com/office/powerpoint/2010/main" val="66675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200"/>
                                        <p:tgtEl>
                                          <p:spTgt spid="27"/>
                                        </p:tgtEl>
                                      </p:cBhvr>
                                    </p:animEffect>
                                  </p:childTnLst>
                                </p:cTn>
                              </p:par>
                            </p:childTnLst>
                          </p:cTn>
                        </p:par>
                        <p:par>
                          <p:cTn id="11" fill="hold">
                            <p:stCondLst>
                              <p:cond delay="200"/>
                            </p:stCondLst>
                            <p:childTnLst>
                              <p:par>
                                <p:cTn id="12" presetID="18" presetClass="entr" presetSubtype="12"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strips(downLeft)">
                                      <p:cBhvr>
                                        <p:cTn id="14" dur="200"/>
                                        <p:tgtEl>
                                          <p:spTgt spid="16"/>
                                        </p:tgtEl>
                                      </p:cBhvr>
                                    </p:animEffect>
                                  </p:childTnLst>
                                </p:cTn>
                              </p:par>
                            </p:childTnLst>
                          </p:cTn>
                        </p:par>
                        <p:par>
                          <p:cTn id="15" fill="hold">
                            <p:stCondLst>
                              <p:cond delay="4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00"/>
                                        <p:tgtEl>
                                          <p:spTgt spid="3"/>
                                        </p:tgtEl>
                                      </p:cBhvr>
                                    </p:animEffect>
                                  </p:childTnLst>
                                </p:cTn>
                              </p:par>
                            </p:childTnLst>
                          </p:cTn>
                        </p:par>
                        <p:par>
                          <p:cTn id="19" fill="hold">
                            <p:stCondLst>
                              <p:cond delay="600"/>
                            </p:stCondLst>
                            <p:childTnLst>
                              <p:par>
                                <p:cTn id="20" presetID="1" presetClass="entr" presetSubtype="0" fill="hold" grpId="0" nodeType="afterEffect">
                                  <p:stCondLst>
                                    <p:cond delay="0"/>
                                  </p:stCondLst>
                                  <p:childTnLst>
                                    <p:set>
                                      <p:cBhvr>
                                        <p:cTn id="21" dur="1" fill="hold">
                                          <p:stCondLst>
                                            <p:cond delay="199"/>
                                          </p:stCondLst>
                                        </p:cTn>
                                        <p:tgtEl>
                                          <p:spTgt spid="20">
                                            <p:txEl>
                                              <p:pRg st="0" end="0"/>
                                            </p:txEl>
                                          </p:spTgt>
                                        </p:tgtEl>
                                        <p:attrNameLst>
                                          <p:attrName>style.visibility</p:attrName>
                                        </p:attrNameLst>
                                      </p:cBhvr>
                                      <p:to>
                                        <p:strVal val="visible"/>
                                      </p:to>
                                    </p:set>
                                  </p:childTnLst>
                                </p:cTn>
                              </p:par>
                              <p:par>
                                <p:cTn id="22" presetID="18" presetClass="entr" presetSubtype="6"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strips(downRight)">
                                      <p:cBhvr>
                                        <p:cTn id="24" dur="200"/>
                                        <p:tgtEl>
                                          <p:spTgt spid="19"/>
                                        </p:tgtEl>
                                      </p:cBhvr>
                                    </p:animEffect>
                                  </p:childTnLst>
                                </p:cTn>
                              </p:par>
                            </p:childTnLst>
                          </p:cTn>
                        </p:par>
                        <p:par>
                          <p:cTn id="25" fill="hold">
                            <p:stCondLst>
                              <p:cond delay="800"/>
                            </p:stCondLst>
                            <p:childTnLst>
                              <p:par>
                                <p:cTn id="26" presetID="18" presetClass="entr" presetSubtype="12"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strips(downLeft)">
                                      <p:cBhvr>
                                        <p:cTn id="28" dur="200"/>
                                        <p:tgtEl>
                                          <p:spTgt spid="15"/>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200"/>
                                        <p:tgtEl>
                                          <p:spTgt spid="6"/>
                                        </p:tgtEl>
                                      </p:cBhvr>
                                    </p:animEffect>
                                  </p:childTnLst>
                                </p:cTn>
                              </p:par>
                            </p:childTnLst>
                          </p:cTn>
                        </p:par>
                        <p:par>
                          <p:cTn id="33" fill="hold">
                            <p:stCondLst>
                              <p:cond delay="1200"/>
                            </p:stCondLst>
                            <p:childTnLst>
                              <p:par>
                                <p:cTn id="34" presetID="1" presetClass="entr" presetSubtype="0" fill="hold" grpId="0" nodeType="afterEffect">
                                  <p:stCondLst>
                                    <p:cond delay="0"/>
                                  </p:stCondLst>
                                  <p:childTnLst>
                                    <p:set>
                                      <p:cBhvr>
                                        <p:cTn id="35" dur="1" fill="hold">
                                          <p:stCondLst>
                                            <p:cond delay="199"/>
                                          </p:stCondLst>
                                        </p:cTn>
                                        <p:tgtEl>
                                          <p:spTgt spid="22">
                                            <p:txEl>
                                              <p:pRg st="0" end="0"/>
                                            </p:txEl>
                                          </p:spTgt>
                                        </p:tgtEl>
                                        <p:attrNameLst>
                                          <p:attrName>style.visibility</p:attrName>
                                        </p:attrNameLst>
                                      </p:cBhvr>
                                      <p:to>
                                        <p:strVal val="visible"/>
                                      </p:to>
                                    </p:set>
                                  </p:childTnLst>
                                </p:cTn>
                              </p:par>
                              <p:par>
                                <p:cTn id="36" presetID="18" presetClass="entr" presetSubtype="6"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trips(downRight)">
                                      <p:cBhvr>
                                        <p:cTn id="38" dur="200"/>
                                        <p:tgtEl>
                                          <p:spTgt spid="21"/>
                                        </p:tgtEl>
                                      </p:cBhvr>
                                    </p:animEffect>
                                  </p:childTnLst>
                                </p:cTn>
                              </p:par>
                            </p:childTnLst>
                          </p:cTn>
                        </p:par>
                        <p:par>
                          <p:cTn id="39" fill="hold">
                            <p:stCondLst>
                              <p:cond delay="1400"/>
                            </p:stCondLst>
                            <p:childTnLst>
                              <p:par>
                                <p:cTn id="40" presetID="18" presetClass="entr" presetSubtype="6"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strips(downRight)">
                                      <p:cBhvr>
                                        <p:cTn id="42" dur="200"/>
                                        <p:tgtEl>
                                          <p:spTgt spid="17"/>
                                        </p:tgtEl>
                                      </p:cBhvr>
                                    </p:animEffect>
                                  </p:childTnLst>
                                </p:cTn>
                              </p:par>
                            </p:childTnLst>
                          </p:cTn>
                        </p:par>
                        <p:par>
                          <p:cTn id="43" fill="hold">
                            <p:stCondLst>
                              <p:cond delay="1600"/>
                            </p:stCondLst>
                            <p:childTnLst>
                              <p:par>
                                <p:cTn id="44" presetID="10" presetClass="entr" presetSubtype="0"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200"/>
                                        <p:tgtEl>
                                          <p:spTgt spid="9"/>
                                        </p:tgtEl>
                                      </p:cBhvr>
                                    </p:animEffect>
                                  </p:childTnLst>
                                </p:cTn>
                              </p:par>
                            </p:childTnLst>
                          </p:cTn>
                        </p:par>
                        <p:par>
                          <p:cTn id="47" fill="hold">
                            <p:stCondLst>
                              <p:cond delay="1800"/>
                            </p:stCondLst>
                            <p:childTnLst>
                              <p:par>
                                <p:cTn id="48" presetID="1" presetClass="entr" presetSubtype="0" fill="hold" grpId="0" nodeType="afterEffect">
                                  <p:stCondLst>
                                    <p:cond delay="0"/>
                                  </p:stCondLst>
                                  <p:childTnLst>
                                    <p:set>
                                      <p:cBhvr>
                                        <p:cTn id="49" dur="1" fill="hold">
                                          <p:stCondLst>
                                            <p:cond delay="199"/>
                                          </p:stCondLst>
                                        </p:cTn>
                                        <p:tgtEl>
                                          <p:spTgt spid="24">
                                            <p:txEl>
                                              <p:pRg st="0" end="0"/>
                                            </p:txEl>
                                          </p:spTgt>
                                        </p:tgtEl>
                                        <p:attrNameLst>
                                          <p:attrName>style.visibility</p:attrName>
                                        </p:attrNameLst>
                                      </p:cBhvr>
                                      <p:to>
                                        <p:strVal val="visible"/>
                                      </p:to>
                                    </p:set>
                                  </p:childTnLst>
                                </p:cTn>
                              </p:par>
                              <p:par>
                                <p:cTn id="50" presetID="18" presetClass="entr" presetSubtype="6"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strips(downRight)">
                                      <p:cBhvr>
                                        <p:cTn id="52" dur="200"/>
                                        <p:tgtEl>
                                          <p:spTgt spid="23"/>
                                        </p:tgtEl>
                                      </p:cBhvr>
                                    </p:animEffect>
                                  </p:childTnLst>
                                </p:cTn>
                              </p:par>
                            </p:childTnLst>
                          </p:cTn>
                        </p:par>
                        <p:par>
                          <p:cTn id="53" fill="hold">
                            <p:stCondLst>
                              <p:cond delay="2000"/>
                            </p:stCondLst>
                            <p:childTnLst>
                              <p:par>
                                <p:cTn id="54" presetID="18" presetClass="entr" presetSubtype="6"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200"/>
                                        <p:tgtEl>
                                          <p:spTgt spid="18"/>
                                        </p:tgtEl>
                                      </p:cBhvr>
                                    </p:animEffect>
                                  </p:childTnLst>
                                </p:cTn>
                              </p:par>
                            </p:childTnLst>
                          </p:cTn>
                        </p:par>
                        <p:par>
                          <p:cTn id="57" fill="hold">
                            <p:stCondLst>
                              <p:cond delay="2200"/>
                            </p:stCondLst>
                            <p:childTnLst>
                              <p:par>
                                <p:cTn id="58" presetID="10" presetClass="entr" presetSubtype="0" fill="hold"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200"/>
                                        <p:tgtEl>
                                          <p:spTgt spid="12"/>
                                        </p:tgtEl>
                                      </p:cBhvr>
                                    </p:animEffect>
                                  </p:childTnLst>
                                </p:cTn>
                              </p:par>
                            </p:childTnLst>
                          </p:cTn>
                        </p:par>
                        <p:par>
                          <p:cTn id="61" fill="hold">
                            <p:stCondLst>
                              <p:cond delay="2400"/>
                            </p:stCondLst>
                            <p:childTnLst>
                              <p:par>
                                <p:cTn id="62" presetID="1" presetClass="entr" presetSubtype="0" fill="hold" grpId="0" nodeType="afterEffect">
                                  <p:stCondLst>
                                    <p:cond delay="0"/>
                                  </p:stCondLst>
                                  <p:childTnLst>
                                    <p:set>
                                      <p:cBhvr>
                                        <p:cTn id="63" dur="1" fill="hold">
                                          <p:stCondLst>
                                            <p:cond delay="199"/>
                                          </p:stCondLst>
                                        </p:cTn>
                                        <p:tgtEl>
                                          <p:spTgt spid="26">
                                            <p:txEl>
                                              <p:pRg st="0" end="0"/>
                                            </p:txEl>
                                          </p:spTgt>
                                        </p:tgtEl>
                                        <p:attrNameLst>
                                          <p:attrName>style.visibility</p:attrName>
                                        </p:attrNameLst>
                                      </p:cBhvr>
                                      <p:to>
                                        <p:strVal val="visible"/>
                                      </p:to>
                                    </p:set>
                                  </p:childTnLst>
                                </p:cTn>
                              </p:par>
                              <p:par>
                                <p:cTn id="64" presetID="18" presetClass="entr" presetSubtype="6"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strips(downRight)">
                                      <p:cBhvr>
                                        <p:cTn id="66" dur="2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P spid="17" grpId="0" animBg="1"/>
      <p:bldP spid="18" grpId="0" animBg="1"/>
      <p:bldP spid="19" grpId="0"/>
      <p:bldP spid="20" grpId="0" build="p"/>
      <p:bldP spid="21" grpId="0"/>
      <p:bldP spid="22" grpId="0" build="p"/>
      <p:bldP spid="23" grpId="0"/>
      <p:bldP spid="24" grpId="0" build="p"/>
      <p:bldP spid="25" grpId="0"/>
      <p:bldP spid="26" grpId="0" build="p"/>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6E8B2"/>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900" y="2292350"/>
            <a:ext cx="1206500" cy="2273300"/>
          </a:xfrm>
          <a:prstGeom prst="rect">
            <a:avLst/>
          </a:prstGeom>
        </p:spPr>
      </p:pic>
      <p:sp>
        <p:nvSpPr>
          <p:cNvPr id="6" name="矩形 5"/>
          <p:cNvSpPr/>
          <p:nvPr/>
        </p:nvSpPr>
        <p:spPr>
          <a:xfrm>
            <a:off x="650143" y="545124"/>
            <a:ext cx="10891715" cy="5767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247" y="228600"/>
            <a:ext cx="11535507" cy="6400800"/>
          </a:xfrm>
          <a:prstGeom prst="rect">
            <a:avLst/>
          </a:prstGeom>
        </p:spPr>
      </p:pic>
      <p:sp>
        <p:nvSpPr>
          <p:cNvPr id="7" name="文本框 6"/>
          <p:cNvSpPr txBox="1"/>
          <p:nvPr/>
        </p:nvSpPr>
        <p:spPr>
          <a:xfrm>
            <a:off x="2936135" y="2287148"/>
            <a:ext cx="6340197" cy="1015663"/>
          </a:xfrm>
          <a:prstGeom prst="rect">
            <a:avLst/>
          </a:prstGeom>
          <a:noFill/>
        </p:spPr>
        <p:txBody>
          <a:bodyPr wrap="none" rtlCol="0">
            <a:spAutoFit/>
          </a:bodyPr>
          <a:lstStyle/>
          <a:p>
            <a:r>
              <a:rPr kumimoji="1" lang="zh-CN" altLang="en-US" sz="6000" dirty="0">
                <a:solidFill>
                  <a:schemeClr val="tx1">
                    <a:lumMod val="75000"/>
                    <a:lumOff val="25000"/>
                  </a:schemeClr>
                </a:solidFill>
                <a:latin typeface="FZQingKeBenYueSongS-R-GB" charset="-122"/>
                <a:ea typeface="FZQingKeBenYueSongS-R-GB" charset="-122"/>
                <a:cs typeface="FZQingKeBenYueSongS-R-GB" charset="-122"/>
              </a:rPr>
              <a:t>感谢您的用心聆听</a:t>
            </a:r>
          </a:p>
        </p:txBody>
      </p:sp>
      <p:sp>
        <p:nvSpPr>
          <p:cNvPr id="8" name="矩形 7"/>
          <p:cNvSpPr/>
          <p:nvPr/>
        </p:nvSpPr>
        <p:spPr>
          <a:xfrm>
            <a:off x="2672738" y="3897096"/>
            <a:ext cx="6846524" cy="523220"/>
          </a:xfrm>
          <a:prstGeom prst="rect">
            <a:avLst/>
          </a:prstGeom>
        </p:spPr>
        <p:txBody>
          <a:bodyPr wrap="square">
            <a:spAutoFit/>
          </a:bodyPr>
          <a:lstStyle/>
          <a:p>
            <a:pPr algn="ctr"/>
            <a:r>
              <a:rPr lang="en-US" altLang="zh-CN" sz="1400" dirty="0">
                <a:solidFill>
                  <a:schemeClr val="tx1">
                    <a:lumMod val="65000"/>
                    <a:lumOff val="35000"/>
                  </a:schemeClr>
                </a:solidFill>
                <a:latin typeface="STHeiti Light" charset="-122"/>
                <a:ea typeface="STHeiti Light" charset="-122"/>
                <a:cs typeface="STHeiti Light" charset="-122"/>
              </a:rPr>
              <a:t>This PPT template for the rice husk designer pencil demo </a:t>
            </a:r>
            <a:r>
              <a:rPr lang="en-US" altLang="zh-CN" sz="1400" dirty="0" err="1">
                <a:solidFill>
                  <a:schemeClr val="tx1">
                    <a:lumMod val="65000"/>
                    <a:lumOff val="35000"/>
                  </a:schemeClr>
                </a:solidFill>
                <a:latin typeface="STHeiti Light" charset="-122"/>
                <a:ea typeface="STHeiti Light" charset="-122"/>
                <a:cs typeface="STHeiti Light" charset="-122"/>
              </a:rPr>
              <a:t>worksThis</a:t>
            </a:r>
            <a:r>
              <a:rPr lang="en-US" altLang="zh-CN" sz="1400" dirty="0">
                <a:solidFill>
                  <a:schemeClr val="tx1">
                    <a:lumMod val="65000"/>
                    <a:lumOff val="35000"/>
                  </a:schemeClr>
                </a:solidFill>
                <a:latin typeface="STHeiti Light" charset="-122"/>
                <a:ea typeface="STHeiti Light" charset="-122"/>
                <a:cs typeface="STHeiti Light" charset="-122"/>
              </a:rPr>
              <a:t> PPT template for the rice husk designer pencil demo works, </a:t>
            </a:r>
            <a:endParaRPr lang="zh-CN" altLang="en-US" sz="1400" dirty="0">
              <a:latin typeface="STHeiti Light" charset="-122"/>
              <a:ea typeface="STHeiti Light" charset="-122"/>
              <a:cs typeface="STHeiti Light" charset="-122"/>
            </a:endParaRPr>
          </a:p>
        </p:txBody>
      </p:sp>
      <p:cxnSp>
        <p:nvCxnSpPr>
          <p:cNvPr id="9" name="直线连接符 8"/>
          <p:cNvCxnSpPr/>
          <p:nvPr/>
        </p:nvCxnSpPr>
        <p:spPr>
          <a:xfrm>
            <a:off x="2773198" y="3288990"/>
            <a:ext cx="6676145" cy="0"/>
          </a:xfrm>
          <a:prstGeom prst="line">
            <a:avLst/>
          </a:prstGeom>
          <a:ln>
            <a:solidFill>
              <a:srgbClr val="D7E9B2"/>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802349" y="3409858"/>
            <a:ext cx="6648382" cy="309219"/>
          </a:xfrm>
          <a:prstGeom prst="rect">
            <a:avLst/>
          </a:prstGeom>
          <a:solidFill>
            <a:srgbClr val="D7E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a:p>
        </p:txBody>
      </p:sp>
      <p:sp>
        <p:nvSpPr>
          <p:cNvPr id="11" name="文本框 10"/>
          <p:cNvSpPr txBox="1"/>
          <p:nvPr/>
        </p:nvSpPr>
        <p:spPr>
          <a:xfrm>
            <a:off x="3003216" y="3411851"/>
            <a:ext cx="6246648" cy="307777"/>
          </a:xfrm>
          <a:prstGeom prst="rect">
            <a:avLst/>
          </a:prstGeom>
          <a:noFill/>
        </p:spPr>
        <p:txBody>
          <a:bodyPr wrap="square" rtlCol="0">
            <a:spAutoFit/>
          </a:bodyPr>
          <a:lstStyle/>
          <a:p>
            <a:pPr algn="dist"/>
            <a:r>
              <a:rPr kumimoji="1" lang="zh-CN" altLang="en-US" sz="1400" dirty="0">
                <a:solidFill>
                  <a:schemeClr val="tx1">
                    <a:lumMod val="50000"/>
                    <a:lumOff val="50000"/>
                  </a:schemeClr>
                </a:solidFill>
              </a:rPr>
              <a:t>教师说课 ／ 工作汇报 ／ 工作计划 ／工作总结 ／ 教育教学</a:t>
            </a:r>
          </a:p>
        </p:txBody>
      </p:sp>
    </p:spTree>
    <p:extLst>
      <p:ext uri="{BB962C8B-B14F-4D97-AF65-F5344CB8AC3E}">
        <p14:creationId xmlns:p14="http://schemas.microsoft.com/office/powerpoint/2010/main" val="17713752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自定义 540">
      <a:dk1>
        <a:srgbClr val="000000"/>
      </a:dk1>
      <a:lt1>
        <a:srgbClr val="FFFFFF"/>
      </a:lt1>
      <a:dk2>
        <a:srgbClr val="44546A"/>
      </a:dk2>
      <a:lt2>
        <a:srgbClr val="E7E6E6"/>
      </a:lt2>
      <a:accent1>
        <a:srgbClr val="81A044"/>
      </a:accent1>
      <a:accent2>
        <a:srgbClr val="AEC652"/>
      </a:accent2>
      <a:accent3>
        <a:srgbClr val="81A045"/>
      </a:accent3>
      <a:accent4>
        <a:srgbClr val="AEC653"/>
      </a:accent4>
      <a:accent5>
        <a:srgbClr val="81A045"/>
      </a:accent5>
      <a:accent6>
        <a:srgbClr val="AEC653"/>
      </a:accent6>
      <a:hlink>
        <a:srgbClr val="81A045"/>
      </a:hlink>
      <a:folHlink>
        <a:srgbClr val="81A045"/>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1347</Words>
  <Application>Microsoft Office PowerPoint</Application>
  <PresentationFormat>宽屏</PresentationFormat>
  <Paragraphs>178</Paragraphs>
  <Slides>20</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20</vt:i4>
      </vt:variant>
    </vt:vector>
  </HeadingPairs>
  <TitlesOfParts>
    <vt:vector size="38" baseType="lpstr">
      <vt:lpstr>华文细黑</vt:lpstr>
      <vt:lpstr>Calibri</vt:lpstr>
      <vt:lpstr>Helvetica Light</vt:lpstr>
      <vt:lpstr>Impact</vt:lpstr>
      <vt:lpstr>DengXian</vt:lpstr>
      <vt:lpstr>Open Sans</vt:lpstr>
      <vt:lpstr>Kontrapunkt Bob Bold</vt:lpstr>
      <vt:lpstr>Lora</vt:lpstr>
      <vt:lpstr>Agency FB</vt:lpstr>
      <vt:lpstr>方正姚体</vt:lpstr>
      <vt:lpstr>方正姚体</vt:lpstr>
      <vt:lpstr>DengXian Light</vt:lpstr>
      <vt:lpstr>STHeiti Light</vt:lpstr>
      <vt:lpstr>SimHei</vt:lpstr>
      <vt:lpstr>Arial</vt:lpstr>
      <vt:lpstr>微软雅黑</vt:lpstr>
      <vt:lpstr>FZQingKeBenYueSongS-R-GB</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puyuan</cp:lastModifiedBy>
  <cp:revision>9</cp:revision>
  <dcterms:created xsi:type="dcterms:W3CDTF">2018-07-30T23:57:07Z</dcterms:created>
  <dcterms:modified xsi:type="dcterms:W3CDTF">2018-07-31T00:26:45Z</dcterms:modified>
</cp:coreProperties>
</file>