
<file path=[Content_Types].xml><?xml version="1.0" encoding="utf-8"?>
<Types xmlns="http://schemas.openxmlformats.org/package/2006/content-types">
  <Default Extension="jpeg" ContentType="image/jpeg"/>
  <Default Extension="png" ContentType="image/png"/>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38200" y="1122680"/>
            <a:ext cx="105156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838200" y="3602355"/>
            <a:ext cx="10515600" cy="1655445"/>
          </a:xfrm>
        </p:spPr>
        <p:txBody>
          <a:bodyPr/>
          <a:lstStyle>
            <a:lvl1pPr marL="0" indent="0" algn="ctr">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485"/>
            <a:ext cx="10515600" cy="1325563"/>
          </a:xfrm>
        </p:spPr>
        <p:txBody>
          <a:bodyPr anchor="b" anchorCtr="0"/>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702435"/>
            <a:ext cx="10515600" cy="4474845"/>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959100"/>
            <a:ext cx="10515600" cy="2781300"/>
          </a:xfrm>
        </p:spPr>
        <p:txBody>
          <a:bodyPr anchor="t" anchorCtr="0"/>
          <a:lstStyle>
            <a:lvl1pPr>
              <a:defRPr sz="48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722120"/>
            <a:ext cx="10515600" cy="1102995"/>
          </a:xfrm>
        </p:spPr>
        <p:txBody>
          <a:bodyPr lIns="144145" anchor="b" anchorCtr="0"/>
          <a:lstStyle>
            <a:lvl1pPr marL="0" indent="0">
              <a:buNone/>
              <a:defRPr sz="24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ctr">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05" y="365125"/>
            <a:ext cx="10515600" cy="800100"/>
          </a:xfrm>
        </p:spPr>
        <p:txBody>
          <a:bodyPr anchor="ctr" anchorCtr="0"/>
          <a:lstStyle>
            <a:lvl1pPr algn="ct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470" y="1482090"/>
            <a:ext cx="5220970" cy="823595"/>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8200" y="2368550"/>
            <a:ext cx="5222240" cy="3820795"/>
          </a:xfrm>
        </p:spPr>
        <p:txBody>
          <a:bodyPr/>
          <a:lstStyle>
            <a:lvl1pPr>
              <a:defRPr sz="28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655" y="1482090"/>
            <a:ext cx="5097145" cy="823595"/>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655" y="2368550"/>
            <a:ext cx="5097145" cy="3820795"/>
          </a:xfrm>
        </p:spPr>
        <p:txBody>
          <a:bodyPr/>
          <a:lstStyle>
            <a:lvl1pPr>
              <a:defRPr sz="28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485"/>
            <a:ext cx="10515600" cy="1325563"/>
          </a:xfrm>
        </p:spPr>
        <p:txBody>
          <a:bodyPr anchor="b" anchorCtr="0"/>
          <a:lstStyle/>
          <a:p>
            <a:r>
              <a:rPr lang="zh-CN" altLang="en-US" smtClean="0"/>
              <a:t>单击此处编辑母版标题样式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12700" y="-1905"/>
            <a:ext cx="7017385" cy="6861810"/>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7350125" y="457200"/>
            <a:ext cx="4392295" cy="1055370"/>
          </a:xfrm>
        </p:spPr>
        <p:txBody>
          <a:bodyPr anchor="b" anchorCtr="0"/>
          <a:lstStyle>
            <a:lvl1pPr>
              <a:defRPr sz="32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7349490" y="1694180"/>
            <a:ext cx="4393565" cy="4480560"/>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5183505" y="-7620"/>
            <a:ext cx="7017385" cy="6861810"/>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409575" y="457200"/>
            <a:ext cx="4279900" cy="1055370"/>
          </a:xfrm>
        </p:spPr>
        <p:txBody>
          <a:bodyPr anchor="t" anchorCtr="0"/>
          <a:lstStyle>
            <a:lvl1pPr>
              <a:defRPr sz="32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409575" y="1694180"/>
            <a:ext cx="4280535" cy="4480560"/>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
        <p:nvSpPr>
          <p:cNvPr id="3" name="竖排标题 1"/>
          <p:cNvSpPr>
            <a:spLocks noGrp="1"/>
          </p:cNvSpPr>
          <p:nvPr>
            <p:ph type="title" orient="vert"/>
          </p:nvPr>
        </p:nvSpPr>
        <p:spPr>
          <a:xfrm>
            <a:off x="8724900" y="365125"/>
            <a:ext cx="2628900" cy="5811838"/>
          </a:xfrm>
        </p:spPr>
        <p:txBody>
          <a:bodyPr vert="eaVert"/>
          <a:p>
            <a:r>
              <a:rPr lang="zh-CN" altLang="en-US" smtClean="0"/>
              <a:t>单击此处编辑母版标题样式</a:t>
            </a:r>
            <a:endParaRPr lang="zh-CN" altLang="en-US"/>
          </a:p>
        </p:txBody>
      </p:sp>
      <p:sp>
        <p:nvSpPr>
          <p:cNvPr id="7" name="竖排文字占位符 2"/>
          <p:cNvSpPr>
            <a:spLocks noGrp="1"/>
          </p:cNvSpPr>
          <p:nvPr>
            <p:ph type="body" orient="vert" idx="1"/>
          </p:nvPr>
        </p:nvSpPr>
        <p:spPr>
          <a:xfrm>
            <a:off x="838200" y="365125"/>
            <a:ext cx="7734300" cy="5811838"/>
          </a:xfrm>
        </p:spPr>
        <p:txBody>
          <a:bodyPr vert="eaVert"/>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27025"/>
            <a:ext cx="10515600" cy="5850255"/>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bg1">
                <a:lumMod val="95000"/>
              </a:schemeClr>
            </a:gs>
            <a:gs pos="100000">
              <a:schemeClr val="bg2"/>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a:effectLst>
            <a:outerShdw blurRad="88900" dist="101600" dir="5400000" algn="ctr" rotWithShape="0">
              <a:srgbClr val="000000">
                <a:alpha val="2000"/>
              </a:srgbClr>
            </a:outerShdw>
          </a:effectLst>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Light" panose="020B0502040204020203" charset="-122"/>
                <a:ea typeface="微软雅黑 Light" panose="020B0502040204020203" charset="-122"/>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Light" panose="020B0502040204020203" charset="-122"/>
                <a:ea typeface="微软雅黑 Light" panose="020B0502040204020203"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Light" panose="020B0502040204020203" charset="-122"/>
                <a:ea typeface="微软雅黑 Light" panose="020B0502040204020203" charset="-122"/>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txStyles>
    <p:titleStyle>
      <a:lvl1pPr algn="l" defTabSz="914400" rtl="0" eaLnBrk="1" latinLnBrk="0" hangingPunct="1">
        <a:lnSpc>
          <a:spcPct val="90000"/>
        </a:lnSpc>
        <a:spcBef>
          <a:spcPct val="0"/>
        </a:spcBef>
        <a:buNone/>
        <a:defRPr sz="4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120000"/>
        </a:lnSpc>
        <a:spcBef>
          <a:spcPts val="1000"/>
        </a:spcBef>
        <a:buSzPct val="75000"/>
        <a:buFont typeface="Arial" panose="020B0604020202020204" pitchFamily="34" charset="0"/>
        <a:buChar char="•"/>
        <a:defRPr sz="2800" kern="1200">
          <a:solidFill>
            <a:schemeClr val="tx1">
              <a:lumMod val="85000"/>
              <a:lumOff val="15000"/>
            </a:schemeClr>
          </a:solidFill>
          <a:latin typeface="微软雅黑" panose="020B0503020204020204" charset="-122"/>
          <a:ea typeface="微软雅黑" panose="020B0503020204020204" charset="-122"/>
          <a:cs typeface="+mn-cs"/>
        </a:defRPr>
      </a:lvl1pPr>
      <a:lvl2pPr marL="575945" indent="-228600" algn="l" defTabSz="914400" rtl="0" eaLnBrk="1" fontAlgn="auto" latinLnBrk="0" hangingPunct="1">
        <a:lnSpc>
          <a:spcPct val="120000"/>
        </a:lnSpc>
        <a:spcBef>
          <a:spcPts val="500"/>
        </a:spcBef>
        <a:buSzPct val="75000"/>
        <a:buFont typeface="Arial" panose="020B0604020202020204" pitchFamily="34" charset="0"/>
        <a:buChar char="•"/>
        <a:defRPr sz="2200" kern="1200">
          <a:solidFill>
            <a:schemeClr val="tx1">
              <a:lumMod val="75000"/>
              <a:lumOff val="25000"/>
            </a:schemeClr>
          </a:solidFill>
          <a:latin typeface="微软雅黑" panose="020B0503020204020204" charset="-122"/>
          <a:ea typeface="微软雅黑" panose="020B0503020204020204" charset="-122"/>
          <a:cs typeface="+mn-cs"/>
        </a:defRPr>
      </a:lvl2pPr>
      <a:lvl3pPr marL="1007745" indent="-228600" algn="l" defTabSz="914400" rtl="0" eaLnBrk="1" fontAlgn="auto" latinLnBrk="0" hangingPunct="1">
        <a:lnSpc>
          <a:spcPct val="120000"/>
        </a:lnSpc>
        <a:spcBef>
          <a:spcPts val="500"/>
        </a:spcBef>
        <a:buSzPct val="75000"/>
        <a:buFont typeface="Arial" panose="020B0604020202020204" pitchFamily="34" charset="0"/>
        <a:buChar char="‒"/>
        <a:defRPr sz="2000" kern="1200">
          <a:solidFill>
            <a:schemeClr val="tx1">
              <a:lumMod val="65000"/>
              <a:lumOff val="35000"/>
            </a:schemeClr>
          </a:solidFill>
          <a:latin typeface="微软雅黑" panose="020B0503020204020204" charset="-122"/>
          <a:ea typeface="微软雅黑" panose="020B0503020204020204" charset="-122"/>
          <a:cs typeface="+mn-cs"/>
        </a:defRPr>
      </a:lvl3pPr>
      <a:lvl4pPr marL="1511935" indent="-228600" algn="l" defTabSz="914400" rtl="0" eaLnBrk="1" fontAlgn="auto" latinLnBrk="0" hangingPunct="1">
        <a:lnSpc>
          <a:spcPct val="100000"/>
        </a:lnSpc>
        <a:spcBef>
          <a:spcPts val="500"/>
        </a:spcBef>
        <a:buSzPct val="75000"/>
        <a:buFont typeface="Arial" panose="020B0604020202020204" pitchFamily="34" charset="0"/>
        <a:buChar char="˃"/>
        <a:defRPr sz="1800" kern="1200">
          <a:solidFill>
            <a:schemeClr val="tx1">
              <a:lumMod val="50000"/>
              <a:lumOff val="50000"/>
            </a:schemeClr>
          </a:solidFill>
          <a:latin typeface="微软雅黑" panose="020B0503020204020204" charset="-122"/>
          <a:ea typeface="微软雅黑" panose="020B0503020204020204" charset="-122"/>
          <a:cs typeface="+mn-cs"/>
        </a:defRPr>
      </a:lvl4pPr>
      <a:lvl5pPr marL="1943735" indent="-228600" algn="l" defTabSz="914400" rtl="0" eaLnBrk="1" fontAlgn="auto" latinLnBrk="0" hangingPunct="1">
        <a:lnSpc>
          <a:spcPct val="90000"/>
        </a:lnSpc>
        <a:spcBef>
          <a:spcPts val="500"/>
        </a:spcBef>
        <a:buSzPct val="75000"/>
        <a:buFont typeface="Arial" panose="020B0604020202020204" pitchFamily="34" charset="0"/>
        <a:buChar char="˃"/>
        <a:defRPr sz="1800" kern="1200">
          <a:solidFill>
            <a:schemeClr val="tx1">
              <a:lumMod val="50000"/>
              <a:lumOff val="50000"/>
            </a:schemeClr>
          </a:solidFill>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media" Target="../media/media1.m4a"/><Relationship Id="rId3" Type="http://schemas.openxmlformats.org/officeDocument/2006/relationships/audio" Target="../media/media1.m4a"/><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9" Type="http://schemas.openxmlformats.org/officeDocument/2006/relationships/slideLayout" Target="../slideLayouts/slideLayout2.xml"/><Relationship Id="rId18" Type="http://schemas.openxmlformats.org/officeDocument/2006/relationships/image" Target="../media/image6.jpeg"/><Relationship Id="rId17" Type="http://schemas.openxmlformats.org/officeDocument/2006/relationships/tags" Target="../tags/tag15.xml"/><Relationship Id="rId16" Type="http://schemas.openxmlformats.org/officeDocument/2006/relationships/image" Target="../media/image4.jpeg"/><Relationship Id="rId15" Type="http://schemas.openxmlformats.org/officeDocument/2006/relationships/tags" Target="../tags/tag14.xml"/><Relationship Id="rId14" Type="http://schemas.openxmlformats.org/officeDocument/2006/relationships/image" Target="../media/image5.jpeg"/><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F:\docer设计\PPT\小清新ppt\timg (3).jpgtimg (3)"/>
          <p:cNvPicPr preferRelativeResize="0">
            <a:picLocks noChangeAspect="1"/>
          </p:cNvPicPr>
          <p:nvPr/>
        </p:nvPicPr>
        <p:blipFill>
          <a:blip r:embed="rId1"/>
          <a:srcRect/>
          <a:stretch>
            <a:fillRect/>
          </a:stretch>
        </p:blipFill>
        <p:spPr>
          <a:xfrm>
            <a:off x="1226820" y="341313"/>
            <a:ext cx="9880600" cy="6175375"/>
          </a:xfrm>
          <a:prstGeom prst="rect">
            <a:avLst/>
          </a:prstGeom>
          <a:blipFill rotWithShape="1">
            <a:blip r:embed="rId2">
              <a:alphaModFix amt="0"/>
            </a:blip>
            <a:stretch>
              <a:fillRect/>
            </a:stretch>
          </a:blipFill>
        </p:spPr>
      </p:pic>
      <p:sp>
        <p:nvSpPr>
          <p:cNvPr id="5" name="矩形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628775"/>
            <a:ext cx="12192000" cy="3668395"/>
          </a:xfrm>
          <a:prstGeom prst="rect">
            <a:avLst/>
          </a:prstGeom>
          <a:solidFill>
            <a:schemeClr val="bg2">
              <a:lumMod val="2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矩形 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357939" y="3263196"/>
            <a:ext cx="1405890" cy="398780"/>
          </a:xfrm>
          <a:prstGeom prst="rect">
            <a:avLst/>
          </a:prstGeom>
        </p:spPr>
        <p:txBody>
          <a:bodyPr wrap="none">
            <a:spAutoFit/>
          </a:bodyPr>
          <a:lstStyle/>
          <a:p>
            <a:r>
              <a:rPr lang="en-US" altLang="zh-CN" sz="2000" spc="300" dirty="0">
                <a:solidFill>
                  <a:schemeClr val="bg1">
                    <a:lumMod val="95000"/>
                  </a:schemeClr>
                </a:solidFill>
                <a:latin typeface="AXIS Std L" panose="020B0400000000000000" pitchFamily="34" charset="-128"/>
                <a:ea typeface="宋体" panose="02010600030101010101" pitchFamily="2" charset="-122"/>
              </a:rPr>
              <a:t>Business</a:t>
            </a:r>
            <a:endParaRPr lang="en-US" altLang="zh-CN" sz="2000" spc="300" dirty="0">
              <a:solidFill>
                <a:schemeClr val="bg1">
                  <a:lumMod val="95000"/>
                </a:schemeClr>
              </a:solidFill>
              <a:latin typeface="AXIS Std L" panose="020B0400000000000000" pitchFamily="34" charset="-128"/>
              <a:ea typeface="宋体" panose="02010600030101010101" pitchFamily="2" charset="-122"/>
            </a:endParaRPr>
          </a:p>
        </p:txBody>
      </p:sp>
      <p:sp>
        <p:nvSpPr>
          <p:cNvPr id="95" name="文本框 7"/>
          <p:cNvSpPr txBox="1">
            <a:spLocks noChangeArrowheads="1"/>
          </p:cNvSpPr>
          <p:nvPr/>
        </p:nvSpPr>
        <p:spPr bwMode="auto">
          <a:xfrm>
            <a:off x="246221" y="2090046"/>
            <a:ext cx="1237488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gn="ctr" defTabSz="685800"/>
            <a:r>
              <a:rPr lang="en-US" sz="9600" dirty="0">
                <a:solidFill>
                  <a:schemeClr val="bg1"/>
                </a:solidFill>
                <a:latin typeface="汉仪晓波折纸体简" panose="00020600040101010101" charset="-122"/>
                <a:ea typeface="汉仪晓波折纸体简" panose="00020600040101010101" charset="-122"/>
              </a:rPr>
              <a:t>[   POWER POINT   ] </a:t>
            </a:r>
            <a:endParaRPr lang="en-US" sz="9600" dirty="0">
              <a:solidFill>
                <a:schemeClr val="bg1"/>
              </a:solidFill>
              <a:latin typeface="汉仪晓波折纸体简" panose="00020600040101010101" charset="-122"/>
              <a:ea typeface="汉仪晓波折纸体简" panose="00020600040101010101" charset="-122"/>
            </a:endParaRPr>
          </a:p>
        </p:txBody>
      </p:sp>
      <p:sp>
        <p:nvSpPr>
          <p:cNvPr id="96" name="矩形 95"/>
          <p:cNvSpPr/>
          <p:nvPr/>
        </p:nvSpPr>
        <p:spPr>
          <a:xfrm>
            <a:off x="3072267" y="3578208"/>
            <a:ext cx="6357938" cy="553085"/>
          </a:xfrm>
          <a:prstGeom prst="rect">
            <a:avLst/>
          </a:prstGeom>
        </p:spPr>
        <p:txBody>
          <a:bodyPr wrap="square">
            <a:spAutoFit/>
          </a:bodyPr>
          <a:lstStyle/>
          <a:p>
            <a:pPr algn="ctr">
              <a:lnSpc>
                <a:spcPct val="150000"/>
              </a:lnSpc>
              <a:defRPr/>
            </a:pP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Lorem ipsum dolor sit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amet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consectetuer</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adipiscing</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elit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Aenean</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commodo</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ligula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eget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dolor</a:t>
            </a:r>
            <a:r>
              <a:rPr lang="zh-CN" altLang="en-US"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Lorem ipsum dolor sit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amet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consectetuer</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adipiscing</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elit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Aenean</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commodo</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ligula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eget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dolor</a:t>
            </a:r>
            <a:endPar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endParaRPr>
          </a:p>
        </p:txBody>
      </p:sp>
      <p:sp>
        <p:nvSpPr>
          <p:cNvPr id="99" name="TextBox 15"/>
          <p:cNvSpPr txBox="1"/>
          <p:nvPr/>
        </p:nvSpPr>
        <p:spPr>
          <a:xfrm>
            <a:off x="4423160" y="4502972"/>
            <a:ext cx="3345180" cy="460375"/>
          </a:xfrm>
          <a:prstGeom prst="rect">
            <a:avLst/>
          </a:prstGeom>
          <a:solidFill>
            <a:schemeClr val="tx2">
              <a:lumMod val="75000"/>
              <a:alpha val="58000"/>
            </a:schemeClr>
          </a:solidFill>
          <a:ln>
            <a:solidFill>
              <a:schemeClr val="bg1"/>
            </a:solidFill>
          </a:ln>
          <a:effectLst/>
        </p:spPr>
        <p:txBody>
          <a:bodyPr wrap="none" rtlCol="0">
            <a:spAutoFit/>
          </a:bodyPr>
          <a:lstStyle/>
          <a:p>
            <a:pPr algn="ctr"/>
            <a:r>
              <a:rPr lang="en-US" altLang="zh-CN" sz="2400" b="1" spc="600" dirty="0">
                <a:solidFill>
                  <a:schemeClr val="bg1"/>
                </a:solidFill>
                <a:latin typeface="方正姚体" panose="02010601030101010101" pitchFamily="2" charset="-122"/>
                <a:ea typeface="方正姚体" panose="02010601030101010101" pitchFamily="2" charset="-122"/>
                <a:cs typeface="Lato Black" charset="0"/>
              </a:rPr>
              <a:t>Design by </a:t>
            </a:r>
            <a:r>
              <a:rPr lang="zh-CN" altLang="en-US" sz="2400" b="1" spc="600" dirty="0">
                <a:solidFill>
                  <a:schemeClr val="bg1"/>
                </a:solidFill>
                <a:latin typeface="方正姚体" panose="02010601030101010101" pitchFamily="2" charset="-122"/>
                <a:ea typeface="方正姚体" panose="02010601030101010101" pitchFamily="2" charset="-122"/>
                <a:cs typeface="Lato Black" charset="0"/>
              </a:rPr>
              <a:t>：</a:t>
            </a:r>
            <a:r>
              <a:rPr lang="en-US" sz="2400" b="1" spc="600" dirty="0">
                <a:solidFill>
                  <a:schemeClr val="bg1"/>
                </a:solidFill>
                <a:latin typeface="方正姚体" panose="02010601030101010101" pitchFamily="2" charset="-122"/>
                <a:ea typeface="方正姚体" panose="02010601030101010101" pitchFamily="2" charset="-122"/>
                <a:cs typeface="Lato Black" charset="0"/>
              </a:rPr>
              <a:t>XXX</a:t>
            </a:r>
            <a:endParaRPr lang="en-US" sz="2400" b="1" spc="600" dirty="0">
              <a:solidFill>
                <a:schemeClr val="bg1"/>
              </a:solidFill>
              <a:latin typeface="方正姚体" panose="02010601030101010101" pitchFamily="2" charset="-122"/>
              <a:ea typeface="方正姚体" panose="02010601030101010101" pitchFamily="2" charset="-122"/>
              <a:cs typeface="Lato Black" charset="0"/>
            </a:endParaRPr>
          </a:p>
        </p:txBody>
      </p:sp>
      <p:pic>
        <p:nvPicPr>
          <p:cNvPr id="9" name="媒体1">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763219" y="-441136"/>
            <a:ext cx="609600" cy="609600"/>
          </a:xfrm>
          <a:prstGeom prst="rect">
            <a:avLst/>
          </a:prstGeom>
        </p:spPr>
      </p:pic>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9"/>
                                        </p:tgtEl>
                                      </p:cBhvr>
                                    </p:cmd>
                                  </p:childTnLst>
                                </p:cTn>
                              </p:par>
                            </p:childTnLst>
                          </p:cTn>
                        </p:par>
                        <p:par>
                          <p:cTn id="7" fill="hold">
                            <p:stCondLst>
                              <p:cond delay="0"/>
                            </p:stCondLst>
                            <p:childTnLst>
                              <p:par>
                                <p:cTn id="8" presetID="2" presetClass="entr" presetSubtype="8" fill="hold" grpId="1"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000" fill="hold"/>
                                        <p:tgtEl>
                                          <p:spTgt spid="5"/>
                                        </p:tgtEl>
                                        <p:attrNameLst>
                                          <p:attrName>ppt_x</p:attrName>
                                        </p:attrNameLst>
                                      </p:cBhvr>
                                      <p:tavLst>
                                        <p:tav tm="0">
                                          <p:val>
                                            <p:strVal val="0-#ppt_w/2"/>
                                          </p:val>
                                        </p:tav>
                                        <p:tav tm="100000">
                                          <p:val>
                                            <p:strVal val="#ppt_x"/>
                                          </p:val>
                                        </p:tav>
                                      </p:tavLst>
                                    </p:anim>
                                    <p:anim calcmode="lin" valueType="num">
                                      <p:cBhvr additive="base">
                                        <p:cTn id="11" dur="1000" fill="hold"/>
                                        <p:tgtEl>
                                          <p:spTgt spid="5"/>
                                        </p:tgtEl>
                                        <p:attrNameLst>
                                          <p:attrName>ppt_y</p:attrName>
                                        </p:attrNameLst>
                                      </p:cBhvr>
                                      <p:tavLst>
                                        <p:tav tm="0">
                                          <p:val>
                                            <p:strVal val="#ppt_y"/>
                                          </p:val>
                                        </p:tav>
                                        <p:tav tm="100000">
                                          <p:val>
                                            <p:strVal val="#ppt_y"/>
                                          </p:val>
                                        </p:tav>
                                      </p:tavLst>
                                    </p:anim>
                                  </p:childTnLst>
                                </p:cTn>
                              </p:par>
                              <p:par>
                                <p:cTn id="12" presetID="2" presetClass="entr" presetSubtype="4" fill="hold" grpId="1"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4" presetClass="entr" presetSubtype="16" fill="hold" grpId="0" nodeType="afterEffect">
                                  <p:stCondLst>
                                    <p:cond delay="0"/>
                                  </p:stCondLst>
                                  <p:childTnLst>
                                    <p:set>
                                      <p:cBhvr>
                                        <p:cTn id="18" dur="1" fill="hold">
                                          <p:stCondLst>
                                            <p:cond delay="0"/>
                                          </p:stCondLst>
                                        </p:cTn>
                                        <p:tgtEl>
                                          <p:spTgt spid="95"/>
                                        </p:tgtEl>
                                        <p:attrNameLst>
                                          <p:attrName>style.visibility</p:attrName>
                                        </p:attrNameLst>
                                      </p:cBhvr>
                                      <p:to>
                                        <p:strVal val="visible"/>
                                      </p:to>
                                    </p:set>
                                    <p:animEffect transition="in" filter="box(in)">
                                      <p:cBhvr>
                                        <p:cTn id="19" dur="2000"/>
                                        <p:tgtEl>
                                          <p:spTgt spid="95"/>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96"/>
                                        </p:tgtEl>
                                        <p:attrNameLst>
                                          <p:attrName>style.visibility</p:attrName>
                                        </p:attrNameLst>
                                      </p:cBhvr>
                                      <p:to>
                                        <p:strVal val="visible"/>
                                      </p:to>
                                    </p:set>
                                    <p:anim calcmode="lin" valueType="num">
                                      <p:cBhvr>
                                        <p:cTn id="22" dur="1000" fill="hold"/>
                                        <p:tgtEl>
                                          <p:spTgt spid="96"/>
                                        </p:tgtEl>
                                        <p:attrNameLst>
                                          <p:attrName>ppt_w</p:attrName>
                                        </p:attrNameLst>
                                      </p:cBhvr>
                                      <p:tavLst>
                                        <p:tav tm="0">
                                          <p:val>
                                            <p:strVal val="#ppt_w*0.70"/>
                                          </p:val>
                                        </p:tav>
                                        <p:tav tm="100000">
                                          <p:val>
                                            <p:strVal val="#ppt_w"/>
                                          </p:val>
                                        </p:tav>
                                      </p:tavLst>
                                    </p:anim>
                                    <p:anim calcmode="lin" valueType="num">
                                      <p:cBhvr>
                                        <p:cTn id="23" dur="1000" fill="hold"/>
                                        <p:tgtEl>
                                          <p:spTgt spid="96"/>
                                        </p:tgtEl>
                                        <p:attrNameLst>
                                          <p:attrName>ppt_h</p:attrName>
                                        </p:attrNameLst>
                                      </p:cBhvr>
                                      <p:tavLst>
                                        <p:tav tm="0">
                                          <p:val>
                                            <p:strVal val="#ppt_h"/>
                                          </p:val>
                                        </p:tav>
                                        <p:tav tm="100000">
                                          <p:val>
                                            <p:strVal val="#ppt_h"/>
                                          </p:val>
                                        </p:tav>
                                      </p:tavLst>
                                    </p:anim>
                                    <p:animEffect transition="in" filter="fade">
                                      <p:cBhvr>
                                        <p:cTn id="24" dur="1000"/>
                                        <p:tgtEl>
                                          <p:spTgt spid="96"/>
                                        </p:tgtEl>
                                      </p:cBhvr>
                                    </p:animEffect>
                                  </p:childTnLst>
                                </p:cTn>
                              </p:par>
                            </p:childTnLst>
                          </p:cTn>
                        </p:par>
                        <p:par>
                          <p:cTn id="25" fill="hold">
                            <p:stCondLst>
                              <p:cond delay="3000"/>
                            </p:stCondLst>
                            <p:childTnLst>
                              <p:par>
                                <p:cTn id="26" presetID="42" presetClass="entr" presetSubtype="0" fill="hold" grpId="1" nodeType="afterEffect">
                                  <p:stCondLst>
                                    <p:cond delay="0"/>
                                  </p:stCondLst>
                                  <p:childTnLst>
                                    <p:set>
                                      <p:cBhvr>
                                        <p:cTn id="27" dur="1" fill="hold">
                                          <p:stCondLst>
                                            <p:cond delay="0"/>
                                          </p:stCondLst>
                                        </p:cTn>
                                        <p:tgtEl>
                                          <p:spTgt spid="99"/>
                                        </p:tgtEl>
                                        <p:attrNameLst>
                                          <p:attrName>style.visibility</p:attrName>
                                        </p:attrNameLst>
                                      </p:cBhvr>
                                      <p:to>
                                        <p:strVal val="visible"/>
                                      </p:to>
                                    </p:set>
                                    <p:animEffect transition="in" filter="fade">
                                      <p:cBhvr>
                                        <p:cTn id="28" dur="1000"/>
                                        <p:tgtEl>
                                          <p:spTgt spid="99"/>
                                        </p:tgtEl>
                                      </p:cBhvr>
                                    </p:animEffect>
                                    <p:anim calcmode="lin" valueType="num">
                                      <p:cBhvr>
                                        <p:cTn id="29" dur="1000" fill="hold"/>
                                        <p:tgtEl>
                                          <p:spTgt spid="99"/>
                                        </p:tgtEl>
                                        <p:attrNameLst>
                                          <p:attrName>ppt_x</p:attrName>
                                        </p:attrNameLst>
                                      </p:cBhvr>
                                      <p:tavLst>
                                        <p:tav tm="0">
                                          <p:val>
                                            <p:strVal val="#ppt_x"/>
                                          </p:val>
                                        </p:tav>
                                        <p:tav tm="100000">
                                          <p:val>
                                            <p:strVal val="#ppt_x"/>
                                          </p:val>
                                        </p:tav>
                                      </p:tavLst>
                                    </p:anim>
                                    <p:anim calcmode="lin" valueType="num">
                                      <p:cBhvr>
                                        <p:cTn id="30" dur="1000" fill="hold"/>
                                        <p:tgtEl>
                                          <p:spTgt spid="99"/>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8" presetClass="entr" presetSubtype="16"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diamond(in)">
                                      <p:cBhvr>
                                        <p:cTn id="3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hold" display="0">
                  <p:stCondLst>
                    <p:cond delay="indefinite"/>
                  </p:stCondLst>
                  <p:endCondLst>
                    <p:cond evt="onStopAudio" delay="0">
                      <p:tgtEl>
                        <p:sldTgt/>
                      </p:tgtEl>
                    </p:cond>
                  </p:endCondLst>
                </p:cTn>
                <p:tgtEl>
                  <p:spTgt spid="9"/>
                </p:tgtEl>
              </p:cMediaNode>
            </p:audio>
          </p:childTnLst>
        </p:cTn>
      </p:par>
    </p:tnLst>
    <p:bldLst>
      <p:bldP spid="5" grpId="0" animBg="1"/>
      <p:bldP spid="5" grpId="1" bldLvl="0" animBg="1"/>
      <p:bldP spid="6" grpId="0"/>
      <p:bldP spid="6" grpId="1"/>
      <p:bldP spid="95" grpId="0"/>
      <p:bldP spid="96" grpId="0"/>
      <p:bldP spid="99" grpId="0" animBg="1"/>
      <p:bldP spid="99" grpId="1"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07755" y="2959827"/>
            <a:ext cx="4571998" cy="773790"/>
            <a:chOff x="4564337" y="378280"/>
            <a:chExt cx="3063327" cy="773790"/>
          </a:xfrm>
        </p:grpSpPr>
        <p:cxnSp>
          <p:nvCxnSpPr>
            <p:cNvPr id="6" name="直接连接符 5"/>
            <p:cNvCxnSpPr/>
            <p:nvPr/>
          </p:nvCxnSpPr>
          <p:spPr>
            <a:xfrm flipH="1">
              <a:off x="4564337" y="1152070"/>
              <a:ext cx="3063327"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4564337" y="378280"/>
              <a:ext cx="3063327"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6123545" y="1719787"/>
            <a:ext cx="4209176" cy="710326"/>
            <a:chOff x="4150600" y="1393760"/>
            <a:chExt cx="4209176" cy="710326"/>
          </a:xfrm>
        </p:grpSpPr>
        <p:sp>
          <p:nvSpPr>
            <p:cNvPr id="21" name="圆角矩形 52"/>
            <p:cNvSpPr/>
            <p:nvPr/>
          </p:nvSpPr>
          <p:spPr>
            <a:xfrm>
              <a:off x="4533900" y="1463173"/>
              <a:ext cx="3825876" cy="571500"/>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2" name="椭圆 21"/>
            <p:cNvSpPr/>
            <p:nvPr/>
          </p:nvSpPr>
          <p:spPr>
            <a:xfrm>
              <a:off x="4150600" y="1393760"/>
              <a:ext cx="710326" cy="710326"/>
            </a:xfrm>
            <a:prstGeom prst="ellipse">
              <a:avLst/>
            </a:prstGeom>
            <a:solidFill>
              <a:srgbClr val="FFC000">
                <a:alpha val="76000"/>
              </a:srgbClr>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rPr>
                <a:t>1</a:t>
              </a:r>
              <a:endPar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3" name="文本框 22"/>
            <p:cNvSpPr txBox="1"/>
            <p:nvPr/>
          </p:nvSpPr>
          <p:spPr>
            <a:xfrm>
              <a:off x="5199662" y="1524911"/>
              <a:ext cx="2646878" cy="461665"/>
            </a:xfrm>
            <a:prstGeom prst="rect">
              <a:avLst/>
            </a:prstGeom>
            <a:noFill/>
          </p:spPr>
          <p:txBody>
            <a:bodyPr wrap="none" rtlCol="0">
              <a:spAutoFit/>
            </a:bodyPr>
            <a:lstStyle/>
            <a:p>
              <a:r>
                <a:rPr lang="zh-CN" altLang="en-US" sz="2400" dirty="0">
                  <a:solidFill>
                    <a:schemeClr val="tx1">
                      <a:lumMod val="50000"/>
                      <a:lumOff val="50000"/>
                    </a:schemeClr>
                  </a:solidFill>
                  <a:latin typeface="微软雅黑" panose="020B0503020204020204" charset="-122"/>
                  <a:ea typeface="微软雅黑" panose="020B0503020204020204" charset="-122"/>
                </a:rPr>
                <a:t>加入你的标题描述</a:t>
              </a:r>
              <a:endParaRPr lang="zh-CN" altLang="en-US" sz="240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24" name="组合 23"/>
          <p:cNvGrpSpPr/>
          <p:nvPr/>
        </p:nvGrpSpPr>
        <p:grpSpPr>
          <a:xfrm>
            <a:off x="6138059" y="2664793"/>
            <a:ext cx="4209176" cy="710326"/>
            <a:chOff x="4150600" y="1393760"/>
            <a:chExt cx="4209176" cy="710326"/>
          </a:xfrm>
        </p:grpSpPr>
        <p:sp>
          <p:nvSpPr>
            <p:cNvPr id="25" name="圆角矩形 52"/>
            <p:cNvSpPr/>
            <p:nvPr/>
          </p:nvSpPr>
          <p:spPr>
            <a:xfrm>
              <a:off x="4533900" y="1463173"/>
              <a:ext cx="3825876" cy="571500"/>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6" name="椭圆 25"/>
            <p:cNvSpPr/>
            <p:nvPr/>
          </p:nvSpPr>
          <p:spPr>
            <a:xfrm>
              <a:off x="4150600" y="1393760"/>
              <a:ext cx="710326" cy="710326"/>
            </a:xfrm>
            <a:prstGeom prst="ellipse">
              <a:avLst/>
            </a:prstGeom>
            <a:solidFill>
              <a:srgbClr val="FFC000">
                <a:alpha val="78000"/>
              </a:srgbClr>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rPr>
                <a:t>2</a:t>
              </a:r>
              <a:endPar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7" name="文本框 26"/>
            <p:cNvSpPr txBox="1"/>
            <p:nvPr/>
          </p:nvSpPr>
          <p:spPr>
            <a:xfrm>
              <a:off x="5199662" y="1524911"/>
              <a:ext cx="2646878" cy="461665"/>
            </a:xfrm>
            <a:prstGeom prst="rect">
              <a:avLst/>
            </a:prstGeom>
            <a:noFill/>
          </p:spPr>
          <p:txBody>
            <a:bodyPr wrap="none" rtlCol="0">
              <a:spAutoFit/>
            </a:bodyPr>
            <a:lstStyle/>
            <a:p>
              <a:r>
                <a:rPr lang="zh-CN" altLang="en-US" sz="2400" dirty="0">
                  <a:solidFill>
                    <a:schemeClr val="tx1">
                      <a:lumMod val="50000"/>
                      <a:lumOff val="50000"/>
                    </a:schemeClr>
                  </a:solidFill>
                  <a:latin typeface="微软雅黑" panose="020B0503020204020204" charset="-122"/>
                  <a:ea typeface="微软雅黑" panose="020B0503020204020204" charset="-122"/>
                </a:rPr>
                <a:t>加入你的标题描述</a:t>
              </a:r>
              <a:endParaRPr lang="zh-CN" altLang="en-US" sz="240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28" name="组合 27"/>
          <p:cNvGrpSpPr/>
          <p:nvPr/>
        </p:nvGrpSpPr>
        <p:grpSpPr>
          <a:xfrm>
            <a:off x="6123545" y="3609799"/>
            <a:ext cx="4209176" cy="710326"/>
            <a:chOff x="4150600" y="1393760"/>
            <a:chExt cx="4209176" cy="710326"/>
          </a:xfrm>
        </p:grpSpPr>
        <p:sp>
          <p:nvSpPr>
            <p:cNvPr id="29" name="圆角矩形 52"/>
            <p:cNvSpPr/>
            <p:nvPr/>
          </p:nvSpPr>
          <p:spPr>
            <a:xfrm>
              <a:off x="4533900" y="1463173"/>
              <a:ext cx="3825876" cy="571500"/>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0" name="椭圆 29"/>
            <p:cNvSpPr/>
            <p:nvPr/>
          </p:nvSpPr>
          <p:spPr>
            <a:xfrm>
              <a:off x="4150600" y="1393760"/>
              <a:ext cx="710326" cy="710326"/>
            </a:xfrm>
            <a:prstGeom prst="ellipse">
              <a:avLst/>
            </a:prstGeom>
            <a:solidFill>
              <a:srgbClr val="FFC000">
                <a:alpha val="78000"/>
              </a:srgbClr>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rPr>
                <a:t>3</a:t>
              </a:r>
              <a:endPar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1" name="文本框 30"/>
            <p:cNvSpPr txBox="1"/>
            <p:nvPr/>
          </p:nvSpPr>
          <p:spPr>
            <a:xfrm>
              <a:off x="5199662" y="1524911"/>
              <a:ext cx="2646878" cy="461665"/>
            </a:xfrm>
            <a:prstGeom prst="rect">
              <a:avLst/>
            </a:prstGeom>
            <a:noFill/>
          </p:spPr>
          <p:txBody>
            <a:bodyPr wrap="none" rtlCol="0">
              <a:spAutoFit/>
            </a:bodyPr>
            <a:lstStyle/>
            <a:p>
              <a:r>
                <a:rPr lang="zh-CN" altLang="en-US" sz="2400" dirty="0">
                  <a:solidFill>
                    <a:schemeClr val="tx1">
                      <a:lumMod val="50000"/>
                      <a:lumOff val="50000"/>
                    </a:schemeClr>
                  </a:solidFill>
                  <a:latin typeface="微软雅黑" panose="020B0503020204020204" charset="-122"/>
                  <a:ea typeface="微软雅黑" panose="020B0503020204020204" charset="-122"/>
                </a:rPr>
                <a:t>加入你的标题描述</a:t>
              </a:r>
              <a:endParaRPr lang="zh-CN" altLang="en-US" sz="240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32" name="组合 31"/>
          <p:cNvGrpSpPr/>
          <p:nvPr/>
        </p:nvGrpSpPr>
        <p:grpSpPr>
          <a:xfrm>
            <a:off x="6138059" y="4554806"/>
            <a:ext cx="4209176" cy="710326"/>
            <a:chOff x="4150600" y="1393760"/>
            <a:chExt cx="4209176" cy="710326"/>
          </a:xfrm>
        </p:grpSpPr>
        <p:sp>
          <p:nvSpPr>
            <p:cNvPr id="33" name="圆角矩形 52"/>
            <p:cNvSpPr/>
            <p:nvPr/>
          </p:nvSpPr>
          <p:spPr>
            <a:xfrm>
              <a:off x="4533900" y="1463173"/>
              <a:ext cx="3825876" cy="571500"/>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4" name="椭圆 33"/>
            <p:cNvSpPr/>
            <p:nvPr/>
          </p:nvSpPr>
          <p:spPr>
            <a:xfrm>
              <a:off x="4150600" y="1393760"/>
              <a:ext cx="710326" cy="710326"/>
            </a:xfrm>
            <a:prstGeom prst="ellipse">
              <a:avLst/>
            </a:prstGeom>
            <a:solidFill>
              <a:srgbClr val="FFC000">
                <a:alpha val="78000"/>
              </a:srgbClr>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rPr>
                <a:t>4</a:t>
              </a:r>
              <a:endPar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5" name="文本框 34"/>
            <p:cNvSpPr txBox="1"/>
            <p:nvPr/>
          </p:nvSpPr>
          <p:spPr>
            <a:xfrm>
              <a:off x="5199662" y="1524911"/>
              <a:ext cx="2646878" cy="461665"/>
            </a:xfrm>
            <a:prstGeom prst="rect">
              <a:avLst/>
            </a:prstGeom>
            <a:noFill/>
          </p:spPr>
          <p:txBody>
            <a:bodyPr wrap="none" rtlCol="0">
              <a:spAutoFit/>
            </a:bodyPr>
            <a:lstStyle/>
            <a:p>
              <a:r>
                <a:rPr lang="zh-CN" altLang="en-US" sz="2400" dirty="0">
                  <a:solidFill>
                    <a:schemeClr val="tx1">
                      <a:lumMod val="50000"/>
                      <a:lumOff val="50000"/>
                    </a:schemeClr>
                  </a:solidFill>
                  <a:latin typeface="微软雅黑" panose="020B0503020204020204" charset="-122"/>
                  <a:ea typeface="微软雅黑" panose="020B0503020204020204" charset="-122"/>
                </a:rPr>
                <a:t>加入你的标题描述</a:t>
              </a:r>
              <a:endParaRPr lang="zh-CN" altLang="en-US" sz="2400" dirty="0">
                <a:solidFill>
                  <a:schemeClr val="tx1">
                    <a:lumMod val="50000"/>
                    <a:lumOff val="50000"/>
                  </a:schemeClr>
                </a:solidFill>
                <a:latin typeface="微软雅黑" panose="020B0503020204020204" charset="-122"/>
                <a:ea typeface="微软雅黑" panose="020B0503020204020204" charset="-122"/>
              </a:endParaRPr>
            </a:p>
          </p:txBody>
        </p:sp>
      </p:grpSp>
      <p:sp>
        <p:nvSpPr>
          <p:cNvPr id="45" name="文本框 44"/>
          <p:cNvSpPr txBox="1"/>
          <p:nvPr/>
        </p:nvSpPr>
        <p:spPr>
          <a:xfrm>
            <a:off x="1737683" y="3047778"/>
            <a:ext cx="3002745" cy="707886"/>
          </a:xfrm>
          <a:prstGeom prst="rect">
            <a:avLst/>
          </a:prstGeom>
          <a:noFill/>
        </p:spPr>
        <p:txBody>
          <a:bodyPr wrap="none" rtlCol="0">
            <a:spAutoFit/>
          </a:bodyPr>
          <a:lstStyle/>
          <a:p>
            <a:r>
              <a:rPr lang="en-US" altLang="zh-CN" sz="4000" dirty="0">
                <a:solidFill>
                  <a:schemeClr val="tx1">
                    <a:lumMod val="75000"/>
                    <a:lumOff val="25000"/>
                  </a:schemeClr>
                </a:solidFill>
              </a:rPr>
              <a:t>CONTENTS</a:t>
            </a:r>
            <a:endParaRPr lang="zh-CN" altLang="en-US" sz="4000" dirty="0">
              <a:solidFill>
                <a:schemeClr val="tx1">
                  <a:lumMod val="75000"/>
                  <a:lumOff val="25000"/>
                </a:schemeClr>
              </a:solidFill>
            </a:endParaRPr>
          </a:p>
        </p:txBody>
      </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1000" fill="hold"/>
                                        <p:tgtEl>
                                          <p:spTgt spid="45"/>
                                        </p:tgtEl>
                                        <p:attrNameLst>
                                          <p:attrName>ppt_w</p:attrName>
                                        </p:attrNameLst>
                                      </p:cBhvr>
                                      <p:tavLst>
                                        <p:tav tm="0">
                                          <p:val>
                                            <p:fltVal val="0"/>
                                          </p:val>
                                        </p:tav>
                                        <p:tav tm="100000">
                                          <p:val>
                                            <p:strVal val="#ppt_w"/>
                                          </p:val>
                                        </p:tav>
                                      </p:tavLst>
                                    </p:anim>
                                    <p:anim calcmode="lin" valueType="num">
                                      <p:cBhvr>
                                        <p:cTn id="8" dur="1000" fill="hold"/>
                                        <p:tgtEl>
                                          <p:spTgt spid="45"/>
                                        </p:tgtEl>
                                        <p:attrNameLst>
                                          <p:attrName>ppt_h</p:attrName>
                                        </p:attrNameLst>
                                      </p:cBhvr>
                                      <p:tavLst>
                                        <p:tav tm="0">
                                          <p:val>
                                            <p:fltVal val="0"/>
                                          </p:val>
                                        </p:tav>
                                        <p:tav tm="100000">
                                          <p:val>
                                            <p:strVal val="#ppt_h"/>
                                          </p:val>
                                        </p:tav>
                                      </p:tavLst>
                                    </p:anim>
                                    <p:anim calcmode="lin" valueType="num">
                                      <p:cBhvr>
                                        <p:cTn id="9" dur="1000" fill="hold"/>
                                        <p:tgtEl>
                                          <p:spTgt spid="45"/>
                                        </p:tgtEl>
                                        <p:attrNameLst>
                                          <p:attrName>style.rotation</p:attrName>
                                        </p:attrNameLst>
                                      </p:cBhvr>
                                      <p:tavLst>
                                        <p:tav tm="0">
                                          <p:val>
                                            <p:fltVal val="90"/>
                                          </p:val>
                                        </p:tav>
                                        <p:tav tm="100000">
                                          <p:val>
                                            <p:fltVal val="0"/>
                                          </p:val>
                                        </p:tav>
                                      </p:tavLst>
                                    </p:anim>
                                    <p:animEffect transition="in" filter="fade">
                                      <p:cBhvr>
                                        <p:cTn id="10" dur="1000"/>
                                        <p:tgtEl>
                                          <p:spTgt spid="45"/>
                                        </p:tgtEl>
                                      </p:cBhvr>
                                    </p:animEffect>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3" presetClass="entr" presetSubtype="16"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F:\docer设计\PPT\小清新ppt\582aab5ace848.jpg582aab5ace848"/>
          <p:cNvPicPr>
            <a:picLocks noChangeAspect="1"/>
          </p:cNvPicPr>
          <p:nvPr/>
        </p:nvPicPr>
        <p:blipFill>
          <a:blip r:embed="rId1"/>
          <a:srcRect/>
          <a:stretch>
            <a:fillRect/>
          </a:stretch>
        </p:blipFill>
        <p:spPr>
          <a:xfrm>
            <a:off x="1511300" y="518478"/>
            <a:ext cx="9312275" cy="5820410"/>
          </a:xfrm>
          <a:prstGeom prst="rect">
            <a:avLst/>
          </a:prstGeom>
        </p:spPr>
      </p:pic>
      <p:sp>
        <p:nvSpPr>
          <p:cNvPr id="5" name="矩形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628775"/>
            <a:ext cx="12192000" cy="3668395"/>
          </a:xfrm>
          <a:prstGeom prst="rect">
            <a:avLst/>
          </a:prstGeom>
          <a:solidFill>
            <a:schemeClr val="tx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矩形 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357939" y="3263196"/>
            <a:ext cx="1405890" cy="398780"/>
          </a:xfrm>
          <a:prstGeom prst="rect">
            <a:avLst/>
          </a:prstGeom>
        </p:spPr>
        <p:txBody>
          <a:bodyPr wrap="none">
            <a:spAutoFit/>
          </a:bodyPr>
          <a:lstStyle/>
          <a:p>
            <a:r>
              <a:rPr lang="en-US" altLang="zh-CN" sz="2000" spc="300" dirty="0">
                <a:solidFill>
                  <a:schemeClr val="bg1">
                    <a:lumMod val="95000"/>
                  </a:schemeClr>
                </a:solidFill>
                <a:latin typeface="AXIS Std L" panose="020B0400000000000000" pitchFamily="34" charset="-128"/>
                <a:ea typeface="宋体" panose="02010600030101010101" pitchFamily="2" charset="-122"/>
              </a:rPr>
              <a:t>Business</a:t>
            </a:r>
            <a:endParaRPr lang="en-US" altLang="zh-CN" sz="2000" spc="300" dirty="0">
              <a:solidFill>
                <a:schemeClr val="bg1">
                  <a:lumMod val="95000"/>
                </a:schemeClr>
              </a:solidFill>
              <a:latin typeface="AXIS Std L" panose="020B0400000000000000" pitchFamily="34" charset="-128"/>
              <a:ea typeface="宋体" panose="02010600030101010101" pitchFamily="2" charset="-122"/>
            </a:endParaRPr>
          </a:p>
        </p:txBody>
      </p:sp>
      <p:grpSp>
        <p:nvGrpSpPr>
          <p:cNvPr id="20" name="组合 19"/>
          <p:cNvGrpSpPr/>
          <p:nvPr/>
        </p:nvGrpSpPr>
        <p:grpSpPr>
          <a:xfrm>
            <a:off x="4209655" y="2829767"/>
            <a:ext cx="4209176" cy="710326"/>
            <a:chOff x="4150600" y="1393760"/>
            <a:chExt cx="4209176" cy="710326"/>
          </a:xfrm>
        </p:grpSpPr>
        <p:sp>
          <p:nvSpPr>
            <p:cNvPr id="21" name="圆角矩形 52"/>
            <p:cNvSpPr/>
            <p:nvPr/>
          </p:nvSpPr>
          <p:spPr>
            <a:xfrm>
              <a:off x="4533900" y="1463173"/>
              <a:ext cx="3825876" cy="571500"/>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2" name="椭圆 21"/>
            <p:cNvSpPr/>
            <p:nvPr/>
          </p:nvSpPr>
          <p:spPr>
            <a:xfrm>
              <a:off x="4150600" y="1393760"/>
              <a:ext cx="710326" cy="710326"/>
            </a:xfrm>
            <a:prstGeom prst="ellipse">
              <a:avLst/>
            </a:prstGeom>
            <a:solidFill>
              <a:srgbClr val="FFC000">
                <a:alpha val="76000"/>
              </a:srgbClr>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rPr>
                <a:t>1</a:t>
              </a:r>
              <a:endPar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3" name="文本框 22"/>
            <p:cNvSpPr txBox="1"/>
            <p:nvPr/>
          </p:nvSpPr>
          <p:spPr>
            <a:xfrm>
              <a:off x="5199662" y="1524911"/>
              <a:ext cx="2646878" cy="461665"/>
            </a:xfrm>
            <a:prstGeom prst="rect">
              <a:avLst/>
            </a:prstGeom>
            <a:noFill/>
          </p:spPr>
          <p:txBody>
            <a:bodyPr wrap="none" rtlCol="0">
              <a:spAutoFit/>
            </a:bodyPr>
            <a:lstStyle/>
            <a:p>
              <a:r>
                <a:rPr lang="zh-CN" altLang="en-US" sz="2400" dirty="0">
                  <a:solidFill>
                    <a:schemeClr val="bg1"/>
                  </a:solidFill>
                  <a:latin typeface="微软雅黑" panose="020B0503020204020204" charset="-122"/>
                  <a:ea typeface="微软雅黑" panose="020B0503020204020204" charset="-122"/>
                </a:rPr>
                <a:t>加入你的标题描述</a:t>
              </a:r>
              <a:endParaRPr lang="zh-CN" altLang="en-US" sz="2400" dirty="0">
                <a:solidFill>
                  <a:schemeClr val="bg1"/>
                </a:solidFill>
                <a:latin typeface="微软雅黑" panose="020B0503020204020204" charset="-122"/>
                <a:ea typeface="微软雅黑" panose="020B0503020204020204" charset="-122"/>
              </a:endParaRPr>
            </a:p>
          </p:txBody>
        </p:sp>
      </p:gr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4" fill="hold" grpId="1"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8"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amond(in)">
                                      <p:cBhvr>
                                        <p:cTn id="16" dur="1000"/>
                                        <p:tgtEl>
                                          <p:spTgt spid="4"/>
                                        </p:tgtEl>
                                      </p:cBhvr>
                                    </p:animEffect>
                                  </p:childTnLst>
                                </p:cTn>
                              </p:par>
                            </p:childTnLst>
                          </p:cTn>
                        </p:par>
                        <p:par>
                          <p:cTn id="17" fill="hold">
                            <p:stCondLst>
                              <p:cond delay="2000"/>
                            </p:stCondLst>
                            <p:childTnLst>
                              <p:par>
                                <p:cTn id="18" presetID="23" presetClass="entr" presetSubtype="16"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bldLvl="0" animBg="1"/>
      <p:bldP spid="6" grpId="0"/>
      <p:bldP spid="6"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6875" y="321310"/>
            <a:ext cx="11396980" cy="6159500"/>
          </a:xfrm>
          <a:prstGeom prst="rect">
            <a:avLst/>
          </a:prstGeom>
          <a:noFill/>
          <a:ln w="34925">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66845" y="-19685"/>
            <a:ext cx="4257675" cy="509905"/>
          </a:xfrm>
          <a:prstGeom prst="rect">
            <a:avLst/>
          </a:prstGeom>
          <a:solidFill>
            <a:schemeClr val="tx2">
              <a:lumMod val="7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08602" y="98973"/>
            <a:ext cx="1146810" cy="460375"/>
          </a:xfrm>
          <a:prstGeom prst="rect">
            <a:avLst/>
          </a:prstGeom>
          <a:noFill/>
        </p:spPr>
        <p:txBody>
          <a:bodyPr wrap="none" rtlCol="0">
            <a:spAutoFit/>
          </a:bodyPr>
          <a:lstStyle/>
          <a:p>
            <a:r>
              <a:rPr lang="en-US" altLang="zh-CN" sz="2400" dirty="0">
                <a:solidFill>
                  <a:schemeClr val="bg1">
                    <a:lumMod val="95000"/>
                  </a:schemeClr>
                </a:solidFill>
                <a:latin typeface="汉仪晓波折纸体简" panose="00020600040101010101" charset="-122"/>
                <a:ea typeface="汉仪晓波折纸体简" panose="00020600040101010101" charset="-122"/>
              </a:rPr>
              <a:t>PART.1</a:t>
            </a:r>
            <a:endParaRPr lang="en-US" altLang="zh-CN" sz="2400" dirty="0">
              <a:solidFill>
                <a:schemeClr val="bg1">
                  <a:lumMod val="95000"/>
                </a:schemeClr>
              </a:solidFill>
              <a:latin typeface="汉仪晓波折纸体简" panose="00020600040101010101" charset="-122"/>
              <a:ea typeface="汉仪晓波折纸体简" panose="00020600040101010101" charset="-122"/>
            </a:endParaRPr>
          </a:p>
        </p:txBody>
      </p:sp>
      <p:pic>
        <p:nvPicPr>
          <p:cNvPr id="48" name="图片占位符 47" descr="F:\docer设计\PPT\小清新ppt\582aab5e10da9.jpg582aab5e10da9"/>
          <p:cNvPicPr>
            <a:picLocks noGrp="1" noChangeAspect="1"/>
          </p:cNvPicPr>
          <p:nvPr/>
        </p:nvPicPr>
        <p:blipFill>
          <a:blip r:embed="rId1"/>
          <a:srcRect/>
          <a:stretch>
            <a:fillRect/>
          </a:stretch>
        </p:blipFill>
        <p:spPr>
          <a:xfrm>
            <a:off x="1173506" y="2244091"/>
            <a:ext cx="4434789" cy="2771140"/>
          </a:xfrm>
          <a:custGeom>
            <a:avLst/>
            <a:gdLst>
              <a:gd name="connsiteX0" fmla="*/ 3625868 w 4434789"/>
              <a:gd name="connsiteY0" fmla="*/ 2781942 h 3634695"/>
              <a:gd name="connsiteX1" fmla="*/ 4434789 w 4434789"/>
              <a:gd name="connsiteY1" fmla="*/ 2781942 h 3634695"/>
              <a:gd name="connsiteX2" fmla="*/ 4434789 w 4434789"/>
              <a:gd name="connsiteY2" fmla="*/ 3634695 h 3634695"/>
              <a:gd name="connsiteX3" fmla="*/ 3625868 w 4434789"/>
              <a:gd name="connsiteY3" fmla="*/ 3634695 h 3634695"/>
              <a:gd name="connsiteX4" fmla="*/ 2719403 w 4434789"/>
              <a:gd name="connsiteY4" fmla="*/ 2781942 h 3634695"/>
              <a:gd name="connsiteX5" fmla="*/ 3528324 w 4434789"/>
              <a:gd name="connsiteY5" fmla="*/ 2781942 h 3634695"/>
              <a:gd name="connsiteX6" fmla="*/ 3528324 w 4434789"/>
              <a:gd name="connsiteY6" fmla="*/ 3634695 h 3634695"/>
              <a:gd name="connsiteX7" fmla="*/ 2719403 w 4434789"/>
              <a:gd name="connsiteY7" fmla="*/ 3634695 h 3634695"/>
              <a:gd name="connsiteX8" fmla="*/ 1812935 w 4434789"/>
              <a:gd name="connsiteY8" fmla="*/ 2781942 h 3634695"/>
              <a:gd name="connsiteX9" fmla="*/ 2621856 w 4434789"/>
              <a:gd name="connsiteY9" fmla="*/ 2781942 h 3634695"/>
              <a:gd name="connsiteX10" fmla="*/ 2621856 w 4434789"/>
              <a:gd name="connsiteY10" fmla="*/ 3634695 h 3634695"/>
              <a:gd name="connsiteX11" fmla="*/ 1812935 w 4434789"/>
              <a:gd name="connsiteY11" fmla="*/ 3634695 h 3634695"/>
              <a:gd name="connsiteX12" fmla="*/ 2719403 w 4434789"/>
              <a:gd name="connsiteY12" fmla="*/ 1854628 h 3634695"/>
              <a:gd name="connsiteX13" fmla="*/ 3528323 w 4434789"/>
              <a:gd name="connsiteY13" fmla="*/ 1854628 h 3634695"/>
              <a:gd name="connsiteX14" fmla="*/ 3528323 w 4434789"/>
              <a:gd name="connsiteY14" fmla="*/ 2707381 h 3634695"/>
              <a:gd name="connsiteX15" fmla="*/ 2719403 w 4434789"/>
              <a:gd name="connsiteY15" fmla="*/ 2707381 h 3634695"/>
              <a:gd name="connsiteX16" fmla="*/ 1812935 w 4434789"/>
              <a:gd name="connsiteY16" fmla="*/ 1854628 h 3634695"/>
              <a:gd name="connsiteX17" fmla="*/ 2621855 w 4434789"/>
              <a:gd name="connsiteY17" fmla="*/ 1854628 h 3634695"/>
              <a:gd name="connsiteX18" fmla="*/ 2621855 w 4434789"/>
              <a:gd name="connsiteY18" fmla="*/ 2707381 h 3634695"/>
              <a:gd name="connsiteX19" fmla="*/ 1812935 w 4434789"/>
              <a:gd name="connsiteY19" fmla="*/ 2707381 h 3634695"/>
              <a:gd name="connsiteX20" fmla="*/ 906468 w 4434789"/>
              <a:gd name="connsiteY20" fmla="*/ 1854628 h 3634695"/>
              <a:gd name="connsiteX21" fmla="*/ 1715388 w 4434789"/>
              <a:gd name="connsiteY21" fmla="*/ 1854628 h 3634695"/>
              <a:gd name="connsiteX22" fmla="*/ 1715388 w 4434789"/>
              <a:gd name="connsiteY22" fmla="*/ 2707381 h 3634695"/>
              <a:gd name="connsiteX23" fmla="*/ 906468 w 4434789"/>
              <a:gd name="connsiteY23" fmla="*/ 2707381 h 3634695"/>
              <a:gd name="connsiteX24" fmla="*/ 0 w 4434789"/>
              <a:gd name="connsiteY24" fmla="*/ 1854628 h 3634695"/>
              <a:gd name="connsiteX25" fmla="*/ 808920 w 4434789"/>
              <a:gd name="connsiteY25" fmla="*/ 1854628 h 3634695"/>
              <a:gd name="connsiteX26" fmla="*/ 808920 w 4434789"/>
              <a:gd name="connsiteY26" fmla="*/ 2707381 h 3634695"/>
              <a:gd name="connsiteX27" fmla="*/ 0 w 4434789"/>
              <a:gd name="connsiteY27" fmla="*/ 2707381 h 3634695"/>
              <a:gd name="connsiteX28" fmla="*/ 3625868 w 4434789"/>
              <a:gd name="connsiteY28" fmla="*/ 927314 h 3634695"/>
              <a:gd name="connsiteX29" fmla="*/ 4434788 w 4434789"/>
              <a:gd name="connsiteY29" fmla="*/ 927314 h 3634695"/>
              <a:gd name="connsiteX30" fmla="*/ 4434788 w 4434789"/>
              <a:gd name="connsiteY30" fmla="*/ 1780067 h 3634695"/>
              <a:gd name="connsiteX31" fmla="*/ 3625868 w 4434789"/>
              <a:gd name="connsiteY31" fmla="*/ 1780067 h 3634695"/>
              <a:gd name="connsiteX32" fmla="*/ 2719402 w 4434789"/>
              <a:gd name="connsiteY32" fmla="*/ 927314 h 3634695"/>
              <a:gd name="connsiteX33" fmla="*/ 3528322 w 4434789"/>
              <a:gd name="connsiteY33" fmla="*/ 927314 h 3634695"/>
              <a:gd name="connsiteX34" fmla="*/ 3528322 w 4434789"/>
              <a:gd name="connsiteY34" fmla="*/ 1780067 h 3634695"/>
              <a:gd name="connsiteX35" fmla="*/ 2719402 w 4434789"/>
              <a:gd name="connsiteY35" fmla="*/ 1780067 h 3634695"/>
              <a:gd name="connsiteX36" fmla="*/ 1812934 w 4434789"/>
              <a:gd name="connsiteY36" fmla="*/ 927314 h 3634695"/>
              <a:gd name="connsiteX37" fmla="*/ 2621854 w 4434789"/>
              <a:gd name="connsiteY37" fmla="*/ 927314 h 3634695"/>
              <a:gd name="connsiteX38" fmla="*/ 2621854 w 4434789"/>
              <a:gd name="connsiteY38" fmla="*/ 1780067 h 3634695"/>
              <a:gd name="connsiteX39" fmla="*/ 1812934 w 4434789"/>
              <a:gd name="connsiteY39" fmla="*/ 1780067 h 3634695"/>
              <a:gd name="connsiteX40" fmla="*/ 906467 w 4434789"/>
              <a:gd name="connsiteY40" fmla="*/ 927314 h 3634695"/>
              <a:gd name="connsiteX41" fmla="*/ 1715387 w 4434789"/>
              <a:gd name="connsiteY41" fmla="*/ 927314 h 3634695"/>
              <a:gd name="connsiteX42" fmla="*/ 1715387 w 4434789"/>
              <a:gd name="connsiteY42" fmla="*/ 1780067 h 3634695"/>
              <a:gd name="connsiteX43" fmla="*/ 906467 w 4434789"/>
              <a:gd name="connsiteY43" fmla="*/ 1780067 h 3634695"/>
              <a:gd name="connsiteX44" fmla="*/ 1812935 w 4434789"/>
              <a:gd name="connsiteY44" fmla="*/ 0 h 3634695"/>
              <a:gd name="connsiteX45" fmla="*/ 2621855 w 4434789"/>
              <a:gd name="connsiteY45" fmla="*/ 0 h 3634695"/>
              <a:gd name="connsiteX46" fmla="*/ 2621855 w 4434789"/>
              <a:gd name="connsiteY46" fmla="*/ 852753 h 3634695"/>
              <a:gd name="connsiteX47" fmla="*/ 1812935 w 4434789"/>
              <a:gd name="connsiteY47" fmla="*/ 852753 h 3634695"/>
              <a:gd name="connsiteX48" fmla="*/ 906467 w 4434789"/>
              <a:gd name="connsiteY48" fmla="*/ 0 h 3634695"/>
              <a:gd name="connsiteX49" fmla="*/ 1715387 w 4434789"/>
              <a:gd name="connsiteY49" fmla="*/ 0 h 3634695"/>
              <a:gd name="connsiteX50" fmla="*/ 1715387 w 4434789"/>
              <a:gd name="connsiteY50" fmla="*/ 852753 h 3634695"/>
              <a:gd name="connsiteX51" fmla="*/ 906467 w 4434789"/>
              <a:gd name="connsiteY51" fmla="*/ 852753 h 3634695"/>
              <a:gd name="connsiteX52" fmla="*/ 0 w 4434789"/>
              <a:gd name="connsiteY52" fmla="*/ 0 h 3634695"/>
              <a:gd name="connsiteX53" fmla="*/ 808920 w 4434789"/>
              <a:gd name="connsiteY53" fmla="*/ 0 h 3634695"/>
              <a:gd name="connsiteX54" fmla="*/ 808920 w 4434789"/>
              <a:gd name="connsiteY54" fmla="*/ 852753 h 3634695"/>
              <a:gd name="connsiteX55" fmla="*/ 0 w 4434789"/>
              <a:gd name="connsiteY55" fmla="*/ 852753 h 3634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4789" h="3634695">
                <a:moveTo>
                  <a:pt x="3625868" y="2781942"/>
                </a:moveTo>
                <a:lnTo>
                  <a:pt x="4434789" y="2781942"/>
                </a:lnTo>
                <a:lnTo>
                  <a:pt x="4434789" y="3634695"/>
                </a:lnTo>
                <a:lnTo>
                  <a:pt x="3625868" y="3634695"/>
                </a:lnTo>
                <a:close/>
                <a:moveTo>
                  <a:pt x="2719403" y="2781942"/>
                </a:moveTo>
                <a:lnTo>
                  <a:pt x="3528324" y="2781942"/>
                </a:lnTo>
                <a:lnTo>
                  <a:pt x="3528324" y="3634695"/>
                </a:lnTo>
                <a:lnTo>
                  <a:pt x="2719403" y="3634695"/>
                </a:lnTo>
                <a:close/>
                <a:moveTo>
                  <a:pt x="1812935" y="2781942"/>
                </a:moveTo>
                <a:lnTo>
                  <a:pt x="2621856" y="2781942"/>
                </a:lnTo>
                <a:lnTo>
                  <a:pt x="2621856" y="3634695"/>
                </a:lnTo>
                <a:lnTo>
                  <a:pt x="1812935" y="3634695"/>
                </a:lnTo>
                <a:close/>
                <a:moveTo>
                  <a:pt x="2719403" y="1854628"/>
                </a:moveTo>
                <a:lnTo>
                  <a:pt x="3528323" y="1854628"/>
                </a:lnTo>
                <a:lnTo>
                  <a:pt x="3528323" y="2707381"/>
                </a:lnTo>
                <a:lnTo>
                  <a:pt x="2719403" y="2707381"/>
                </a:lnTo>
                <a:close/>
                <a:moveTo>
                  <a:pt x="1812935" y="1854628"/>
                </a:moveTo>
                <a:lnTo>
                  <a:pt x="2621855" y="1854628"/>
                </a:lnTo>
                <a:lnTo>
                  <a:pt x="2621855" y="2707381"/>
                </a:lnTo>
                <a:lnTo>
                  <a:pt x="1812935" y="2707381"/>
                </a:lnTo>
                <a:close/>
                <a:moveTo>
                  <a:pt x="906468" y="1854628"/>
                </a:moveTo>
                <a:lnTo>
                  <a:pt x="1715388" y="1854628"/>
                </a:lnTo>
                <a:lnTo>
                  <a:pt x="1715388" y="2707381"/>
                </a:lnTo>
                <a:lnTo>
                  <a:pt x="906468" y="2707381"/>
                </a:lnTo>
                <a:close/>
                <a:moveTo>
                  <a:pt x="0" y="1854628"/>
                </a:moveTo>
                <a:lnTo>
                  <a:pt x="808920" y="1854628"/>
                </a:lnTo>
                <a:lnTo>
                  <a:pt x="808920" y="2707381"/>
                </a:lnTo>
                <a:lnTo>
                  <a:pt x="0" y="2707381"/>
                </a:lnTo>
                <a:close/>
                <a:moveTo>
                  <a:pt x="3625868" y="927314"/>
                </a:moveTo>
                <a:lnTo>
                  <a:pt x="4434788" y="927314"/>
                </a:lnTo>
                <a:lnTo>
                  <a:pt x="4434788" y="1780067"/>
                </a:lnTo>
                <a:lnTo>
                  <a:pt x="3625868" y="1780067"/>
                </a:lnTo>
                <a:close/>
                <a:moveTo>
                  <a:pt x="2719402" y="927314"/>
                </a:moveTo>
                <a:lnTo>
                  <a:pt x="3528322" y="927314"/>
                </a:lnTo>
                <a:lnTo>
                  <a:pt x="3528322" y="1780067"/>
                </a:lnTo>
                <a:lnTo>
                  <a:pt x="2719402" y="1780067"/>
                </a:lnTo>
                <a:close/>
                <a:moveTo>
                  <a:pt x="1812934" y="927314"/>
                </a:moveTo>
                <a:lnTo>
                  <a:pt x="2621854" y="927314"/>
                </a:lnTo>
                <a:lnTo>
                  <a:pt x="2621854" y="1780067"/>
                </a:lnTo>
                <a:lnTo>
                  <a:pt x="1812934" y="1780067"/>
                </a:lnTo>
                <a:close/>
                <a:moveTo>
                  <a:pt x="906467" y="927314"/>
                </a:moveTo>
                <a:lnTo>
                  <a:pt x="1715387" y="927314"/>
                </a:lnTo>
                <a:lnTo>
                  <a:pt x="1715387" y="1780067"/>
                </a:lnTo>
                <a:lnTo>
                  <a:pt x="906467" y="1780067"/>
                </a:lnTo>
                <a:close/>
                <a:moveTo>
                  <a:pt x="1812935" y="0"/>
                </a:moveTo>
                <a:lnTo>
                  <a:pt x="2621855" y="0"/>
                </a:lnTo>
                <a:lnTo>
                  <a:pt x="2621855" y="852753"/>
                </a:lnTo>
                <a:lnTo>
                  <a:pt x="1812935" y="852753"/>
                </a:lnTo>
                <a:close/>
                <a:moveTo>
                  <a:pt x="906467" y="0"/>
                </a:moveTo>
                <a:lnTo>
                  <a:pt x="1715387" y="0"/>
                </a:lnTo>
                <a:lnTo>
                  <a:pt x="1715387" y="852753"/>
                </a:lnTo>
                <a:lnTo>
                  <a:pt x="906467" y="852753"/>
                </a:lnTo>
                <a:close/>
                <a:moveTo>
                  <a:pt x="0" y="0"/>
                </a:moveTo>
                <a:lnTo>
                  <a:pt x="808920" y="0"/>
                </a:lnTo>
                <a:lnTo>
                  <a:pt x="808920" y="852753"/>
                </a:lnTo>
                <a:lnTo>
                  <a:pt x="0" y="852753"/>
                </a:lnTo>
                <a:close/>
              </a:path>
            </a:pathLst>
          </a:custGeom>
        </p:spPr>
      </p:pic>
      <p:sp>
        <p:nvSpPr>
          <p:cNvPr id="2" name="矩形 1"/>
          <p:cNvSpPr/>
          <p:nvPr/>
        </p:nvSpPr>
        <p:spPr>
          <a:xfrm>
            <a:off x="6192952" y="3386545"/>
            <a:ext cx="2697328" cy="486891"/>
          </a:xfrm>
          <a:prstGeom prst="rect">
            <a:avLst/>
          </a:prstGeom>
        </p:spPr>
        <p:txBody>
          <a:bodyPr wrap="none" lIns="116421" tIns="58211" rIns="116421" bIns="58211">
            <a:spAutoFit/>
          </a:bodyPr>
          <a:lstStyle/>
          <a:p>
            <a:pPr lvl="0"/>
            <a:r>
              <a:rPr lang="zh-CN" altLang="en-US" sz="2400" b="1" dirty="0">
                <a:ln w="38100">
                  <a:noFill/>
                </a:ln>
                <a:solidFill>
                  <a:schemeClr val="tx2">
                    <a:lumMod val="75000"/>
                  </a:schemeClr>
                </a:solidFill>
                <a:latin typeface="微软雅黑" panose="020B0503020204020204" charset="-122"/>
                <a:ea typeface="微软雅黑" panose="020B0503020204020204" charset="-122"/>
              </a:rPr>
              <a:t>点击此处输入标题</a:t>
            </a:r>
            <a:endParaRPr lang="zh-CN" altLang="en-US" sz="2400" b="1" dirty="0">
              <a:ln w="38100">
                <a:noFill/>
              </a:ln>
              <a:solidFill>
                <a:schemeClr val="tx2">
                  <a:lumMod val="75000"/>
                </a:schemeClr>
              </a:solidFill>
              <a:latin typeface="微软雅黑" panose="020B0503020204020204" charset="-122"/>
              <a:ea typeface="微软雅黑" panose="020B0503020204020204" charset="-122"/>
            </a:endParaRPr>
          </a:p>
        </p:txBody>
      </p:sp>
      <p:cxnSp>
        <p:nvCxnSpPr>
          <p:cNvPr id="14" name="直接连接符 13"/>
          <p:cNvCxnSpPr/>
          <p:nvPr/>
        </p:nvCxnSpPr>
        <p:spPr>
          <a:xfrm>
            <a:off x="6265696" y="3937898"/>
            <a:ext cx="4771155" cy="0"/>
          </a:xfrm>
          <a:prstGeom prst="line">
            <a:avLst/>
          </a:prstGeom>
          <a:noFill/>
          <a:ln w="12700" cap="flat" cmpd="sng" algn="ctr">
            <a:solidFill>
              <a:schemeClr val="tx1"/>
            </a:solidFill>
            <a:prstDash val="dash"/>
            <a:headEnd type="none" w="med" len="med"/>
            <a:tailEnd type="none" w="med" len="med"/>
          </a:ln>
          <a:effectLst/>
        </p:spPr>
      </p:cxnSp>
      <p:sp>
        <p:nvSpPr>
          <p:cNvPr id="30" name="文本框 29"/>
          <p:cNvSpPr txBox="1"/>
          <p:nvPr/>
        </p:nvSpPr>
        <p:spPr>
          <a:xfrm>
            <a:off x="6221441" y="4182836"/>
            <a:ext cx="3096460" cy="1171218"/>
          </a:xfrm>
          <a:prstGeom prst="rect">
            <a:avLst/>
          </a:prstGeom>
          <a:noFill/>
        </p:spPr>
        <p:txBody>
          <a:bodyPr wrap="square" rtlCol="0">
            <a:spAutoFit/>
          </a:bodyPr>
          <a:lstStyle/>
          <a:p>
            <a:pPr>
              <a:lnSpc>
                <a:spcPct val="130000"/>
              </a:lnSpc>
            </a:pPr>
            <a:r>
              <a:rPr lang="en-US" altLang="zh-CN" sz="1100" dirty="0">
                <a:solidFill>
                  <a:schemeClr val="tx1">
                    <a:lumMod val="65000"/>
                    <a:lumOff val="35000"/>
                  </a:schemeClr>
                </a:solidFill>
                <a:latin typeface="微软雅黑" panose="020B0503020204020204" charset="-122"/>
                <a:ea typeface="微软雅黑" panose="020B0503020204020204" charset="-122"/>
              </a:rPr>
              <a:t>This template is the spring and autumn advertising original, here you can directly modify the content. This template is the spring and autumn advertising original, here you can directly modify the content.</a:t>
            </a:r>
            <a:endParaRPr lang="en-US" altLang="zh-CN" sz="1100" dirty="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strips(downLeft)">
                                      <p:cBhvr>
                                        <p:cTn id="7" dur="500"/>
                                        <p:tgtEl>
                                          <p:spTgt spid="48"/>
                                        </p:tgtEl>
                                      </p:cBhvr>
                                    </p:animEffect>
                                  </p:childTnLst>
                                </p:cTn>
                              </p:par>
                            </p:childTnLst>
                          </p:cTn>
                        </p:par>
                        <p:par>
                          <p:cTn id="8" fill="hold">
                            <p:stCondLst>
                              <p:cond delay="500"/>
                            </p:stCondLst>
                            <p:childTnLst>
                              <p:par>
                                <p:cTn id="9" presetID="22" presetClass="entr" presetSubtype="8" fill="hold" grpId="0"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22" presetClass="entr" presetSubtype="8" fill="hold" nodeType="withEffect">
                                  <p:stCondLst>
                                    <p:cond delay="50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par>
                                <p:cTn id="15" presetID="8" presetClass="entr" presetSubtype="16"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diamond(in)">
                                      <p:cBhvr>
                                        <p:cTn id="17"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6875" y="321310"/>
            <a:ext cx="11396980" cy="6159500"/>
          </a:xfrm>
          <a:prstGeom prst="rect">
            <a:avLst/>
          </a:prstGeom>
          <a:noFill/>
          <a:ln w="34925">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66845" y="-19685"/>
            <a:ext cx="4257675" cy="509905"/>
          </a:xfrm>
          <a:prstGeom prst="rect">
            <a:avLst/>
          </a:prstGeom>
          <a:solidFill>
            <a:schemeClr val="tx2">
              <a:lumMod val="7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08602" y="98973"/>
            <a:ext cx="1146810" cy="460375"/>
          </a:xfrm>
          <a:prstGeom prst="rect">
            <a:avLst/>
          </a:prstGeom>
          <a:noFill/>
        </p:spPr>
        <p:txBody>
          <a:bodyPr wrap="none" rtlCol="0">
            <a:spAutoFit/>
          </a:bodyPr>
          <a:lstStyle/>
          <a:p>
            <a:r>
              <a:rPr lang="en-US" altLang="zh-CN" sz="2400" dirty="0">
                <a:solidFill>
                  <a:schemeClr val="bg1">
                    <a:lumMod val="95000"/>
                  </a:schemeClr>
                </a:solidFill>
                <a:latin typeface="汉仪晓波折纸体简" panose="00020600040101010101" charset="-122"/>
                <a:ea typeface="汉仪晓波折纸体简" panose="00020600040101010101" charset="-122"/>
              </a:rPr>
              <a:t>PART.1</a:t>
            </a:r>
            <a:endParaRPr lang="en-US" altLang="zh-CN" sz="2400" dirty="0">
              <a:solidFill>
                <a:schemeClr val="bg1">
                  <a:lumMod val="95000"/>
                </a:schemeClr>
              </a:solidFill>
              <a:latin typeface="汉仪晓波折纸体简" panose="00020600040101010101" charset="-122"/>
              <a:ea typeface="汉仪晓波折纸体简" panose="00020600040101010101" charset="-122"/>
            </a:endParaRPr>
          </a:p>
        </p:txBody>
      </p:sp>
      <p:pic>
        <p:nvPicPr>
          <p:cNvPr id="32" name="图片占位符 31" descr="F:\docer设计\PPT\小清新ppt\582aab6adb93f.jpg582aab6adb93f"/>
          <p:cNvPicPr>
            <a:picLocks noGrp="1" noChangeAspect="1"/>
          </p:cNvPicPr>
          <p:nvPr/>
        </p:nvPicPr>
        <p:blipFill>
          <a:blip r:embed="rId1"/>
          <a:srcRect/>
          <a:stretch>
            <a:fillRect/>
          </a:stretch>
        </p:blipFill>
        <p:spPr>
          <a:xfrm>
            <a:off x="4047490" y="2322195"/>
            <a:ext cx="4095115" cy="2559050"/>
          </a:xfrm>
          <a:custGeom>
            <a:avLst/>
            <a:gdLst>
              <a:gd name="connsiteX0" fmla="*/ 2191659 w 4209145"/>
              <a:gd name="connsiteY0" fmla="*/ 0 h 4024768"/>
              <a:gd name="connsiteX1" fmla="*/ 4209145 w 4209145"/>
              <a:gd name="connsiteY1" fmla="*/ 0 h 4024768"/>
              <a:gd name="connsiteX2" fmla="*/ 4209145 w 4209145"/>
              <a:gd name="connsiteY2" fmla="*/ 4024768 h 4024768"/>
              <a:gd name="connsiteX3" fmla="*/ 2191659 w 4209145"/>
              <a:gd name="connsiteY3" fmla="*/ 4024768 h 4024768"/>
              <a:gd name="connsiteX4" fmla="*/ 0 w 4209145"/>
              <a:gd name="connsiteY4" fmla="*/ 0 h 4024768"/>
              <a:gd name="connsiteX5" fmla="*/ 2017486 w 4209145"/>
              <a:gd name="connsiteY5" fmla="*/ 0 h 4024768"/>
              <a:gd name="connsiteX6" fmla="*/ 2017486 w 4209145"/>
              <a:gd name="connsiteY6" fmla="*/ 4024768 h 4024768"/>
              <a:gd name="connsiteX7" fmla="*/ 0 w 4209145"/>
              <a:gd name="connsiteY7" fmla="*/ 4024768 h 402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9145" h="4024768">
                <a:moveTo>
                  <a:pt x="2191659" y="0"/>
                </a:moveTo>
                <a:lnTo>
                  <a:pt x="4209145" y="0"/>
                </a:lnTo>
                <a:lnTo>
                  <a:pt x="4209145" y="4024768"/>
                </a:lnTo>
                <a:lnTo>
                  <a:pt x="2191659" y="4024768"/>
                </a:lnTo>
                <a:close/>
                <a:moveTo>
                  <a:pt x="0" y="0"/>
                </a:moveTo>
                <a:lnTo>
                  <a:pt x="2017486" y="0"/>
                </a:lnTo>
                <a:lnTo>
                  <a:pt x="2017486" y="4024768"/>
                </a:lnTo>
                <a:lnTo>
                  <a:pt x="0" y="4024768"/>
                </a:lnTo>
                <a:close/>
              </a:path>
            </a:pathLst>
          </a:custGeom>
        </p:spPr>
      </p:pic>
      <p:sp>
        <p:nvSpPr>
          <p:cNvPr id="29" name="文本框 28"/>
          <p:cNvSpPr txBox="1"/>
          <p:nvPr/>
        </p:nvSpPr>
        <p:spPr>
          <a:xfrm>
            <a:off x="8455096" y="2388547"/>
            <a:ext cx="3041467" cy="692497"/>
          </a:xfrm>
          <a:prstGeom prst="rect">
            <a:avLst/>
          </a:prstGeom>
          <a:noFill/>
          <a:effectLst/>
        </p:spPr>
        <p:txBody>
          <a:bodyPr wrap="square" rtlCol="0">
            <a:spAutoFit/>
          </a:bodyPr>
          <a:lstStyle/>
          <a:p>
            <a:pPr>
              <a:lnSpc>
                <a:spcPct val="130000"/>
              </a:lnSpc>
            </a:pPr>
            <a:r>
              <a:rPr lang="en-US" altLang="zh-CN" sz="1000" dirty="0" smtClean="0">
                <a:solidFill>
                  <a:schemeClr val="bg2">
                    <a:lumMod val="25000"/>
                  </a:schemeClr>
                </a:solidFill>
                <a:latin typeface="微软雅黑" panose="020B0503020204020204" charset="-122"/>
                <a:ea typeface="微软雅黑" panose="020B0503020204020204" charset="-122"/>
              </a:rPr>
              <a:t>This template is the spring and autumn advertising original This template is the spring and autumn advertising original</a:t>
            </a:r>
            <a:endParaRPr lang="en-US" altLang="zh-CN" sz="1000" dirty="0" smtClean="0">
              <a:solidFill>
                <a:schemeClr val="bg2">
                  <a:lumMod val="25000"/>
                </a:schemeClr>
              </a:solidFill>
              <a:latin typeface="微软雅黑" panose="020B0503020204020204" charset="-122"/>
              <a:ea typeface="微软雅黑" panose="020B0503020204020204" charset="-122"/>
            </a:endParaRPr>
          </a:p>
        </p:txBody>
      </p:sp>
      <p:sp>
        <p:nvSpPr>
          <p:cNvPr id="30" name="TextBox 76"/>
          <p:cNvSpPr txBox="1"/>
          <p:nvPr/>
        </p:nvSpPr>
        <p:spPr>
          <a:xfrm>
            <a:off x="8455096" y="2038916"/>
            <a:ext cx="1276797" cy="400110"/>
          </a:xfrm>
          <a:prstGeom prst="rect">
            <a:avLst/>
          </a:prstGeom>
          <a:noFill/>
          <a:effectLst/>
        </p:spPr>
        <p:txBody>
          <a:bodyPr wrap="square" rtlCol="0">
            <a:spAutoFit/>
          </a:bodyPr>
          <a:lstStyle/>
          <a:p>
            <a:r>
              <a:rPr lang="zh-CN" altLang="en-US" sz="2000" dirty="0" smtClean="0">
                <a:solidFill>
                  <a:srgbClr val="484860"/>
                </a:solidFill>
                <a:latin typeface="微软雅黑" panose="020B0503020204020204" charset="-122"/>
                <a:ea typeface="微软雅黑" panose="020B0503020204020204" charset="-122"/>
              </a:rPr>
              <a:t>添加标题</a:t>
            </a:r>
            <a:endParaRPr lang="zh-CN" altLang="en-US" sz="2000" dirty="0">
              <a:solidFill>
                <a:srgbClr val="484860"/>
              </a:solidFill>
              <a:latin typeface="微软雅黑" panose="020B0503020204020204" charset="-122"/>
              <a:ea typeface="微软雅黑" panose="020B0503020204020204" charset="-122"/>
            </a:endParaRPr>
          </a:p>
        </p:txBody>
      </p:sp>
      <p:sp>
        <p:nvSpPr>
          <p:cNvPr id="31" name="文本框 30"/>
          <p:cNvSpPr txBox="1"/>
          <p:nvPr/>
        </p:nvSpPr>
        <p:spPr>
          <a:xfrm>
            <a:off x="8455096" y="4375607"/>
            <a:ext cx="3041467" cy="692497"/>
          </a:xfrm>
          <a:prstGeom prst="rect">
            <a:avLst/>
          </a:prstGeom>
          <a:noFill/>
          <a:effectLst/>
        </p:spPr>
        <p:txBody>
          <a:bodyPr wrap="square" rtlCol="0">
            <a:spAutoFit/>
          </a:bodyPr>
          <a:lstStyle/>
          <a:p>
            <a:pPr>
              <a:lnSpc>
                <a:spcPct val="130000"/>
              </a:lnSpc>
            </a:pPr>
            <a:r>
              <a:rPr lang="en-US" altLang="zh-CN" sz="1000" dirty="0" smtClean="0">
                <a:solidFill>
                  <a:schemeClr val="bg2">
                    <a:lumMod val="25000"/>
                  </a:schemeClr>
                </a:solidFill>
                <a:latin typeface="微软雅黑" panose="020B0503020204020204" charset="-122"/>
                <a:ea typeface="微软雅黑" panose="020B0503020204020204" charset="-122"/>
              </a:rPr>
              <a:t>This template is the spring and autumn advertising original This template is the spring and autumn advertising original</a:t>
            </a:r>
            <a:endParaRPr lang="en-US" altLang="zh-CN" sz="1000" dirty="0" smtClean="0">
              <a:solidFill>
                <a:schemeClr val="bg2">
                  <a:lumMod val="25000"/>
                </a:schemeClr>
              </a:solidFill>
              <a:latin typeface="微软雅黑" panose="020B0503020204020204" charset="-122"/>
              <a:ea typeface="微软雅黑" panose="020B0503020204020204" charset="-122"/>
            </a:endParaRPr>
          </a:p>
        </p:txBody>
      </p:sp>
      <p:sp>
        <p:nvSpPr>
          <p:cNvPr id="2" name="TextBox 76"/>
          <p:cNvSpPr txBox="1"/>
          <p:nvPr/>
        </p:nvSpPr>
        <p:spPr>
          <a:xfrm>
            <a:off x="8455096" y="4076141"/>
            <a:ext cx="1276797" cy="400110"/>
          </a:xfrm>
          <a:prstGeom prst="rect">
            <a:avLst/>
          </a:prstGeom>
          <a:noFill/>
          <a:effectLst/>
        </p:spPr>
        <p:txBody>
          <a:bodyPr wrap="square" rtlCol="0">
            <a:spAutoFit/>
          </a:bodyPr>
          <a:lstStyle/>
          <a:p>
            <a:r>
              <a:rPr lang="zh-CN" altLang="en-US" sz="2000" dirty="0" smtClean="0">
                <a:solidFill>
                  <a:srgbClr val="183048"/>
                </a:solidFill>
                <a:latin typeface="微软雅黑" panose="020B0503020204020204" charset="-122"/>
                <a:ea typeface="微软雅黑" panose="020B0503020204020204" charset="-122"/>
              </a:rPr>
              <a:t>添加标题</a:t>
            </a:r>
            <a:endParaRPr lang="zh-CN" altLang="en-US" sz="2000" dirty="0">
              <a:solidFill>
                <a:srgbClr val="183048"/>
              </a:solidFill>
              <a:latin typeface="微软雅黑" panose="020B0503020204020204" charset="-122"/>
              <a:ea typeface="微软雅黑" panose="020B0503020204020204" charset="-122"/>
            </a:endParaRPr>
          </a:p>
        </p:txBody>
      </p:sp>
      <p:sp>
        <p:nvSpPr>
          <p:cNvPr id="33" name="文本框 32"/>
          <p:cNvSpPr txBox="1"/>
          <p:nvPr/>
        </p:nvSpPr>
        <p:spPr>
          <a:xfrm>
            <a:off x="807829" y="2388547"/>
            <a:ext cx="3041467" cy="692497"/>
          </a:xfrm>
          <a:prstGeom prst="rect">
            <a:avLst/>
          </a:prstGeom>
          <a:noFill/>
          <a:effectLst/>
        </p:spPr>
        <p:txBody>
          <a:bodyPr wrap="square" rtlCol="0">
            <a:spAutoFit/>
          </a:bodyPr>
          <a:lstStyle/>
          <a:p>
            <a:pPr algn="r">
              <a:lnSpc>
                <a:spcPct val="130000"/>
              </a:lnSpc>
            </a:pPr>
            <a:r>
              <a:rPr lang="en-US" altLang="zh-CN" sz="1000" dirty="0" smtClean="0">
                <a:solidFill>
                  <a:schemeClr val="bg2">
                    <a:lumMod val="25000"/>
                  </a:schemeClr>
                </a:solidFill>
                <a:latin typeface="微软雅黑" panose="020B0503020204020204" charset="-122"/>
                <a:ea typeface="微软雅黑" panose="020B0503020204020204" charset="-122"/>
              </a:rPr>
              <a:t>This template is the spring and autumn advertising original This template is the spring and autumn advertising original</a:t>
            </a:r>
            <a:endParaRPr lang="en-US" altLang="zh-CN" sz="1000" dirty="0" smtClean="0">
              <a:solidFill>
                <a:schemeClr val="bg2">
                  <a:lumMod val="25000"/>
                </a:schemeClr>
              </a:solidFill>
              <a:latin typeface="微软雅黑" panose="020B0503020204020204" charset="-122"/>
              <a:ea typeface="微软雅黑" panose="020B0503020204020204" charset="-122"/>
            </a:endParaRPr>
          </a:p>
        </p:txBody>
      </p:sp>
      <p:sp>
        <p:nvSpPr>
          <p:cNvPr id="34" name="TextBox 76"/>
          <p:cNvSpPr txBox="1"/>
          <p:nvPr/>
        </p:nvSpPr>
        <p:spPr>
          <a:xfrm>
            <a:off x="2572499" y="2038916"/>
            <a:ext cx="1276797" cy="400110"/>
          </a:xfrm>
          <a:prstGeom prst="rect">
            <a:avLst/>
          </a:prstGeom>
          <a:noFill/>
          <a:effectLst/>
        </p:spPr>
        <p:txBody>
          <a:bodyPr wrap="square" rtlCol="0">
            <a:spAutoFit/>
          </a:bodyPr>
          <a:lstStyle/>
          <a:p>
            <a:pPr algn="r"/>
            <a:r>
              <a:rPr lang="zh-CN" altLang="en-US" sz="2000" dirty="0" smtClean="0">
                <a:solidFill>
                  <a:srgbClr val="183048"/>
                </a:solidFill>
                <a:latin typeface="微软雅黑" panose="020B0503020204020204" charset="-122"/>
                <a:ea typeface="微软雅黑" panose="020B0503020204020204" charset="-122"/>
              </a:rPr>
              <a:t>添加标题</a:t>
            </a:r>
            <a:endParaRPr lang="zh-CN" altLang="en-US" sz="2000" dirty="0">
              <a:solidFill>
                <a:srgbClr val="183048"/>
              </a:solidFill>
              <a:latin typeface="微软雅黑" panose="020B0503020204020204" charset="-122"/>
              <a:ea typeface="微软雅黑" panose="020B0503020204020204" charset="-122"/>
            </a:endParaRPr>
          </a:p>
        </p:txBody>
      </p:sp>
      <p:sp>
        <p:nvSpPr>
          <p:cNvPr id="35" name="文本框 34"/>
          <p:cNvSpPr txBox="1"/>
          <p:nvPr/>
        </p:nvSpPr>
        <p:spPr>
          <a:xfrm>
            <a:off x="807829" y="4425772"/>
            <a:ext cx="3041467" cy="692497"/>
          </a:xfrm>
          <a:prstGeom prst="rect">
            <a:avLst/>
          </a:prstGeom>
          <a:noFill/>
          <a:effectLst/>
        </p:spPr>
        <p:txBody>
          <a:bodyPr wrap="square" rtlCol="0">
            <a:spAutoFit/>
          </a:bodyPr>
          <a:lstStyle/>
          <a:p>
            <a:pPr algn="r">
              <a:lnSpc>
                <a:spcPct val="130000"/>
              </a:lnSpc>
            </a:pPr>
            <a:r>
              <a:rPr lang="en-US" altLang="zh-CN" sz="1000" dirty="0" smtClean="0">
                <a:solidFill>
                  <a:schemeClr val="bg2">
                    <a:lumMod val="25000"/>
                  </a:schemeClr>
                </a:solidFill>
                <a:latin typeface="微软雅黑" panose="020B0503020204020204" charset="-122"/>
                <a:ea typeface="微软雅黑" panose="020B0503020204020204" charset="-122"/>
              </a:rPr>
              <a:t>This template is the spring and autumn advertising original This template is the spring and autumn advertising original</a:t>
            </a:r>
            <a:endParaRPr lang="en-US" altLang="zh-CN" sz="1000" dirty="0" smtClean="0">
              <a:solidFill>
                <a:schemeClr val="bg2">
                  <a:lumMod val="25000"/>
                </a:schemeClr>
              </a:solidFill>
              <a:latin typeface="微软雅黑" panose="020B0503020204020204" charset="-122"/>
              <a:ea typeface="微软雅黑" panose="020B0503020204020204" charset="-122"/>
            </a:endParaRPr>
          </a:p>
        </p:txBody>
      </p:sp>
      <p:sp>
        <p:nvSpPr>
          <p:cNvPr id="36" name="TextBox 76"/>
          <p:cNvSpPr txBox="1"/>
          <p:nvPr/>
        </p:nvSpPr>
        <p:spPr>
          <a:xfrm>
            <a:off x="2572499" y="4076141"/>
            <a:ext cx="1276797" cy="400110"/>
          </a:xfrm>
          <a:prstGeom prst="rect">
            <a:avLst/>
          </a:prstGeom>
          <a:noFill/>
          <a:effectLst/>
        </p:spPr>
        <p:txBody>
          <a:bodyPr wrap="square" rtlCol="0">
            <a:spAutoFit/>
          </a:bodyPr>
          <a:lstStyle/>
          <a:p>
            <a:pPr algn="r"/>
            <a:r>
              <a:rPr lang="zh-CN" altLang="en-US" sz="2000" dirty="0" smtClean="0">
                <a:solidFill>
                  <a:srgbClr val="484860"/>
                </a:solidFill>
                <a:latin typeface="微软雅黑" panose="020B0503020204020204" charset="-122"/>
                <a:ea typeface="微软雅黑" panose="020B0503020204020204" charset="-122"/>
              </a:rPr>
              <a:t>添加标题</a:t>
            </a:r>
            <a:endParaRPr lang="zh-CN" altLang="en-US" sz="2000" dirty="0">
              <a:solidFill>
                <a:srgbClr val="484860"/>
              </a:solidFill>
              <a:latin typeface="微软雅黑" panose="020B0503020204020204" charset="-122"/>
              <a:ea typeface="微软雅黑" panose="020B0503020204020204" charset="-122"/>
            </a:endParaRPr>
          </a:p>
        </p:txBody>
      </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
                                          </p:val>
                                        </p:tav>
                                        <p:tav tm="100000">
                                          <p:val>
                                            <p:strVal val="#ppt_x"/>
                                          </p:val>
                                        </p:tav>
                                      </p:tavLst>
                                    </p:anim>
                                    <p:anim calcmode="lin" valueType="num">
                                      <p:cBhvr>
                                        <p:cTn id="15" dur="1000" fill="hold"/>
                                        <p:tgtEl>
                                          <p:spTgt spid="3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1000"/>
                                        <p:tgtEl>
                                          <p:spTgt spid="36"/>
                                        </p:tgtEl>
                                      </p:cBhvr>
                                    </p:animEffect>
                                    <p:anim calcmode="lin" valueType="num">
                                      <p:cBhvr>
                                        <p:cTn id="29" dur="1000" fill="hold"/>
                                        <p:tgtEl>
                                          <p:spTgt spid="36"/>
                                        </p:tgtEl>
                                        <p:attrNameLst>
                                          <p:attrName>ppt_x</p:attrName>
                                        </p:attrNameLst>
                                      </p:cBhvr>
                                      <p:tavLst>
                                        <p:tav tm="0">
                                          <p:val>
                                            <p:strVal val="#ppt_x"/>
                                          </p:val>
                                        </p:tav>
                                        <p:tav tm="100000">
                                          <p:val>
                                            <p:strVal val="#ppt_x"/>
                                          </p:val>
                                        </p:tav>
                                      </p:tavLst>
                                    </p:anim>
                                    <p:anim calcmode="lin" valueType="num">
                                      <p:cBhvr>
                                        <p:cTn id="30" dur="1000" fill="hold"/>
                                        <p:tgtEl>
                                          <p:spTgt spid="3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1000"/>
                                        <p:tgtEl>
                                          <p:spTgt spid="2"/>
                                        </p:tgtEl>
                                      </p:cBhvr>
                                    </p:animEffect>
                                    <p:anim calcmode="lin" valueType="num">
                                      <p:cBhvr>
                                        <p:cTn id="44" dur="1000" fill="hold"/>
                                        <p:tgtEl>
                                          <p:spTgt spid="2"/>
                                        </p:tgtEl>
                                        <p:attrNameLst>
                                          <p:attrName>ppt_x</p:attrName>
                                        </p:attrNameLst>
                                      </p:cBhvr>
                                      <p:tavLst>
                                        <p:tav tm="0">
                                          <p:val>
                                            <p:strVal val="#ppt_x"/>
                                          </p:val>
                                        </p:tav>
                                        <p:tav tm="100000">
                                          <p:val>
                                            <p:strVal val="#ppt_x"/>
                                          </p:val>
                                        </p:tav>
                                      </p:tavLst>
                                    </p:anim>
                                    <p:anim calcmode="lin" valueType="num">
                                      <p:cBhvr>
                                        <p:cTn id="45" dur="1000" fill="hold"/>
                                        <p:tgtEl>
                                          <p:spTgt spid="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1000"/>
                                        <p:tgtEl>
                                          <p:spTgt spid="31"/>
                                        </p:tgtEl>
                                      </p:cBhvr>
                                    </p:animEffect>
                                    <p:anim calcmode="lin" valueType="num">
                                      <p:cBhvr>
                                        <p:cTn id="49" dur="1000" fill="hold"/>
                                        <p:tgtEl>
                                          <p:spTgt spid="31"/>
                                        </p:tgtEl>
                                        <p:attrNameLst>
                                          <p:attrName>ppt_x</p:attrName>
                                        </p:attrNameLst>
                                      </p:cBhvr>
                                      <p:tavLst>
                                        <p:tav tm="0">
                                          <p:val>
                                            <p:strVal val="#ppt_x"/>
                                          </p:val>
                                        </p:tav>
                                        <p:tav tm="100000">
                                          <p:val>
                                            <p:strVal val="#ppt_x"/>
                                          </p:val>
                                        </p:tav>
                                      </p:tavLst>
                                    </p:anim>
                                    <p:anim calcmode="lin" valueType="num">
                                      <p:cBhvr>
                                        <p:cTn id="5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0" grpId="0" bldLvl="0" animBg="1"/>
      <p:bldP spid="31" grpId="0" bldLvl="0" animBg="1"/>
      <p:bldP spid="2" grpId="0" bldLvl="0" animBg="1"/>
      <p:bldP spid="33" grpId="0" bldLvl="0" animBg="1"/>
      <p:bldP spid="34" grpId="0" bldLvl="0" animBg="1"/>
      <p:bldP spid="35" grpId="0" bldLvl="0" animBg="1"/>
      <p:bldP spid="36"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6875" y="321310"/>
            <a:ext cx="11396980" cy="6159500"/>
          </a:xfrm>
          <a:prstGeom prst="rect">
            <a:avLst/>
          </a:prstGeom>
          <a:noFill/>
          <a:ln w="34925">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66845" y="-19685"/>
            <a:ext cx="4257675" cy="509905"/>
          </a:xfrm>
          <a:prstGeom prst="rect">
            <a:avLst/>
          </a:prstGeom>
          <a:solidFill>
            <a:schemeClr val="tx2">
              <a:lumMod val="7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08602" y="98973"/>
            <a:ext cx="1146810" cy="460375"/>
          </a:xfrm>
          <a:prstGeom prst="rect">
            <a:avLst/>
          </a:prstGeom>
          <a:noFill/>
        </p:spPr>
        <p:txBody>
          <a:bodyPr wrap="none" rtlCol="0">
            <a:spAutoFit/>
          </a:bodyPr>
          <a:lstStyle/>
          <a:p>
            <a:r>
              <a:rPr lang="en-US" altLang="zh-CN" sz="2400" dirty="0">
                <a:solidFill>
                  <a:schemeClr val="bg1">
                    <a:lumMod val="95000"/>
                  </a:schemeClr>
                </a:solidFill>
                <a:latin typeface="汉仪晓波折纸体简" panose="00020600040101010101" charset="-122"/>
                <a:ea typeface="汉仪晓波折纸体简" panose="00020600040101010101" charset="-122"/>
              </a:rPr>
              <a:t>PART.1</a:t>
            </a:r>
            <a:endParaRPr lang="en-US" altLang="zh-CN" sz="2400" dirty="0">
              <a:solidFill>
                <a:schemeClr val="bg1">
                  <a:lumMod val="95000"/>
                </a:schemeClr>
              </a:solidFill>
              <a:latin typeface="汉仪晓波折纸体简" panose="00020600040101010101" charset="-122"/>
              <a:ea typeface="汉仪晓波折纸体简" panose="00020600040101010101" charset="-122"/>
            </a:endParaRPr>
          </a:p>
        </p:txBody>
      </p:sp>
      <p:sp>
        <p:nvSpPr>
          <p:cNvPr id="8" name="矩形 7"/>
          <p:cNvSpPr/>
          <p:nvPr/>
        </p:nvSpPr>
        <p:spPr>
          <a:xfrm>
            <a:off x="3966845" y="1337945"/>
            <a:ext cx="7524750" cy="4958080"/>
          </a:xfrm>
          <a:prstGeom prst="rect">
            <a:avLst/>
          </a:prstGeom>
          <a:solidFill>
            <a:srgbClr val="7B8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占位符 16" descr="F:\docer设计\PPT\小清新ppt\timg (3).jpgtimg (3)"/>
          <p:cNvPicPr preferRelativeResize="0">
            <a:picLocks noGrp="1" noChangeAspect="1"/>
          </p:cNvPicPr>
          <p:nvPr/>
        </p:nvPicPr>
        <p:blipFill>
          <a:blip r:embed="rId1"/>
          <a:srcRect/>
          <a:stretch>
            <a:fillRect/>
          </a:stretch>
        </p:blipFill>
        <p:spPr>
          <a:xfrm>
            <a:off x="807403" y="561975"/>
            <a:ext cx="2766695" cy="1729317"/>
          </a:xfrm>
          <a:custGeom>
            <a:avLst/>
            <a:gdLst>
              <a:gd name="connsiteX0" fmla="*/ 0 w 3257550"/>
              <a:gd name="connsiteY0" fmla="*/ 0 h 1729317"/>
              <a:gd name="connsiteX1" fmla="*/ 3257550 w 3257550"/>
              <a:gd name="connsiteY1" fmla="*/ 0 h 1729317"/>
              <a:gd name="connsiteX2" fmla="*/ 3257550 w 3257550"/>
              <a:gd name="connsiteY2" fmla="*/ 1729317 h 1729317"/>
              <a:gd name="connsiteX3" fmla="*/ 0 w 3257550"/>
              <a:gd name="connsiteY3" fmla="*/ 1729317 h 1729317"/>
            </a:gdLst>
            <a:ahLst/>
            <a:cxnLst>
              <a:cxn ang="0">
                <a:pos x="connsiteX0" y="connsiteY0"/>
              </a:cxn>
              <a:cxn ang="0">
                <a:pos x="connsiteX1" y="connsiteY1"/>
              </a:cxn>
              <a:cxn ang="0">
                <a:pos x="connsiteX2" y="connsiteY2"/>
              </a:cxn>
              <a:cxn ang="0">
                <a:pos x="connsiteX3" y="connsiteY3"/>
              </a:cxn>
            </a:cxnLst>
            <a:rect l="l" t="t" r="r" b="b"/>
            <a:pathLst>
              <a:path w="3257550" h="1729317">
                <a:moveTo>
                  <a:pt x="0" y="0"/>
                </a:moveTo>
                <a:lnTo>
                  <a:pt x="3257550" y="0"/>
                </a:lnTo>
                <a:lnTo>
                  <a:pt x="3257550" y="1729317"/>
                </a:lnTo>
                <a:lnTo>
                  <a:pt x="0" y="1729317"/>
                </a:lnTo>
                <a:close/>
              </a:path>
            </a:pathLst>
          </a:custGeom>
          <a:blipFill rotWithShape="1">
            <a:blip r:embed="rId2"/>
            <a:stretch>
              <a:fillRect/>
            </a:stretch>
          </a:blipFill>
        </p:spPr>
      </p:pic>
      <p:pic>
        <p:nvPicPr>
          <p:cNvPr id="19" name="图片占位符 18" descr="F:\docer设计\PPT\小清新ppt\582aab6e137f3.jpg582aab6e137f3"/>
          <p:cNvPicPr>
            <a:picLocks noGrp="1" noChangeAspect="1"/>
          </p:cNvPicPr>
          <p:nvPr/>
        </p:nvPicPr>
        <p:blipFill>
          <a:blip r:embed="rId2"/>
          <a:srcRect/>
          <a:stretch>
            <a:fillRect/>
          </a:stretch>
        </p:blipFill>
        <p:spPr>
          <a:xfrm>
            <a:off x="807720" y="2564130"/>
            <a:ext cx="2766060" cy="1729105"/>
          </a:xfrm>
          <a:custGeom>
            <a:avLst/>
            <a:gdLst>
              <a:gd name="connsiteX0" fmla="*/ 0 w 3257550"/>
              <a:gd name="connsiteY0" fmla="*/ 0 h 1729317"/>
              <a:gd name="connsiteX1" fmla="*/ 3257550 w 3257550"/>
              <a:gd name="connsiteY1" fmla="*/ 0 h 1729317"/>
              <a:gd name="connsiteX2" fmla="*/ 3257550 w 3257550"/>
              <a:gd name="connsiteY2" fmla="*/ 1729317 h 1729317"/>
              <a:gd name="connsiteX3" fmla="*/ 0 w 3257550"/>
              <a:gd name="connsiteY3" fmla="*/ 1729317 h 1729317"/>
            </a:gdLst>
            <a:ahLst/>
            <a:cxnLst>
              <a:cxn ang="0">
                <a:pos x="connsiteX0" y="connsiteY0"/>
              </a:cxn>
              <a:cxn ang="0">
                <a:pos x="connsiteX1" y="connsiteY1"/>
              </a:cxn>
              <a:cxn ang="0">
                <a:pos x="connsiteX2" y="connsiteY2"/>
              </a:cxn>
              <a:cxn ang="0">
                <a:pos x="connsiteX3" y="connsiteY3"/>
              </a:cxn>
            </a:cxnLst>
            <a:rect l="l" t="t" r="r" b="b"/>
            <a:pathLst>
              <a:path w="3257550" h="1729317">
                <a:moveTo>
                  <a:pt x="0" y="0"/>
                </a:moveTo>
                <a:lnTo>
                  <a:pt x="3257550" y="0"/>
                </a:lnTo>
                <a:lnTo>
                  <a:pt x="3257550" y="1729317"/>
                </a:lnTo>
                <a:lnTo>
                  <a:pt x="0" y="1729317"/>
                </a:lnTo>
                <a:close/>
              </a:path>
            </a:pathLst>
          </a:custGeom>
        </p:spPr>
      </p:pic>
      <p:pic>
        <p:nvPicPr>
          <p:cNvPr id="21" name="图片占位符 20" descr="F:\docer设计\PPT\小清新ppt\582aab683b497.jpg582aab683b497"/>
          <p:cNvPicPr>
            <a:picLocks noGrp="1" noChangeAspect="1"/>
          </p:cNvPicPr>
          <p:nvPr/>
        </p:nvPicPr>
        <p:blipFill>
          <a:blip r:embed="rId3"/>
          <a:srcRect/>
          <a:stretch>
            <a:fillRect/>
          </a:stretch>
        </p:blipFill>
        <p:spPr>
          <a:xfrm>
            <a:off x="807403" y="4566708"/>
            <a:ext cx="2766695" cy="1729317"/>
          </a:xfrm>
          <a:custGeom>
            <a:avLst/>
            <a:gdLst>
              <a:gd name="connsiteX0" fmla="*/ 0 w 3257550"/>
              <a:gd name="connsiteY0" fmla="*/ 0 h 1729317"/>
              <a:gd name="connsiteX1" fmla="*/ 3257550 w 3257550"/>
              <a:gd name="connsiteY1" fmla="*/ 0 h 1729317"/>
              <a:gd name="connsiteX2" fmla="*/ 3257550 w 3257550"/>
              <a:gd name="connsiteY2" fmla="*/ 1729317 h 1729317"/>
              <a:gd name="connsiteX3" fmla="*/ 0 w 3257550"/>
              <a:gd name="connsiteY3" fmla="*/ 1729317 h 1729317"/>
            </a:gdLst>
            <a:ahLst/>
            <a:cxnLst>
              <a:cxn ang="0">
                <a:pos x="connsiteX0" y="connsiteY0"/>
              </a:cxn>
              <a:cxn ang="0">
                <a:pos x="connsiteX1" y="connsiteY1"/>
              </a:cxn>
              <a:cxn ang="0">
                <a:pos x="connsiteX2" y="connsiteY2"/>
              </a:cxn>
              <a:cxn ang="0">
                <a:pos x="connsiteX3" y="connsiteY3"/>
              </a:cxn>
            </a:cxnLst>
            <a:rect l="l" t="t" r="r" b="b"/>
            <a:pathLst>
              <a:path w="3257550" h="1729317">
                <a:moveTo>
                  <a:pt x="0" y="0"/>
                </a:moveTo>
                <a:lnTo>
                  <a:pt x="3257550" y="0"/>
                </a:lnTo>
                <a:lnTo>
                  <a:pt x="3257550" y="1729317"/>
                </a:lnTo>
                <a:lnTo>
                  <a:pt x="0" y="1729317"/>
                </a:lnTo>
                <a:close/>
              </a:path>
            </a:pathLst>
          </a:custGeom>
        </p:spPr>
      </p:pic>
      <p:sp>
        <p:nvSpPr>
          <p:cNvPr id="9" name="矩形 8"/>
          <p:cNvSpPr/>
          <p:nvPr/>
        </p:nvSpPr>
        <p:spPr>
          <a:xfrm>
            <a:off x="4855007" y="2668995"/>
            <a:ext cx="2697328" cy="486891"/>
          </a:xfrm>
          <a:prstGeom prst="rect">
            <a:avLst/>
          </a:prstGeom>
        </p:spPr>
        <p:txBody>
          <a:bodyPr wrap="none" lIns="116421" tIns="58211" rIns="116421" bIns="58211">
            <a:spAutoFit/>
          </a:bodyPr>
          <a:lstStyle/>
          <a:p>
            <a:pPr lvl="0"/>
            <a:r>
              <a:rPr lang="zh-CN" altLang="en-US" sz="2400" b="1" dirty="0">
                <a:ln w="38100">
                  <a:noFill/>
                </a:ln>
                <a:solidFill>
                  <a:schemeClr val="bg1"/>
                </a:solidFill>
                <a:latin typeface="微软雅黑" panose="020B0503020204020204" charset="-122"/>
                <a:ea typeface="微软雅黑" panose="020B0503020204020204" charset="-122"/>
              </a:rPr>
              <a:t>点击此处输入标题</a:t>
            </a:r>
            <a:endParaRPr lang="zh-CN" altLang="en-US" sz="2400" b="1" dirty="0">
              <a:ln w="38100">
                <a:noFill/>
              </a:ln>
              <a:solidFill>
                <a:schemeClr val="bg1"/>
              </a:solidFill>
              <a:latin typeface="微软雅黑" panose="020B0503020204020204" charset="-122"/>
              <a:ea typeface="微软雅黑" panose="020B0503020204020204" charset="-122"/>
            </a:endParaRPr>
          </a:p>
        </p:txBody>
      </p:sp>
      <p:cxnSp>
        <p:nvCxnSpPr>
          <p:cNvPr id="14" name="直接连接符 13"/>
          <p:cNvCxnSpPr/>
          <p:nvPr/>
        </p:nvCxnSpPr>
        <p:spPr>
          <a:xfrm>
            <a:off x="4927751" y="3220348"/>
            <a:ext cx="4771155" cy="0"/>
          </a:xfrm>
          <a:prstGeom prst="line">
            <a:avLst/>
          </a:prstGeom>
          <a:noFill/>
          <a:ln w="12700" cap="flat" cmpd="sng" algn="ctr">
            <a:solidFill>
              <a:srgbClr val="FFC000"/>
            </a:solidFill>
            <a:prstDash val="dash"/>
            <a:headEnd type="none" w="med" len="med"/>
            <a:tailEnd type="none" w="med" len="med"/>
          </a:ln>
          <a:effectLst/>
        </p:spPr>
      </p:cxnSp>
      <p:sp>
        <p:nvSpPr>
          <p:cNvPr id="10" name="文本框 9"/>
          <p:cNvSpPr txBox="1"/>
          <p:nvPr/>
        </p:nvSpPr>
        <p:spPr>
          <a:xfrm>
            <a:off x="4883496" y="3465286"/>
            <a:ext cx="3096460" cy="1171218"/>
          </a:xfrm>
          <a:prstGeom prst="rect">
            <a:avLst/>
          </a:prstGeom>
          <a:noFill/>
        </p:spPr>
        <p:txBody>
          <a:bodyPr wrap="square" rtlCol="0">
            <a:spAutoFit/>
          </a:bodyPr>
          <a:lstStyle/>
          <a:p>
            <a:pPr>
              <a:lnSpc>
                <a:spcPct val="130000"/>
              </a:lnSpc>
            </a:pPr>
            <a:r>
              <a:rPr lang="en-US" altLang="zh-CN" sz="1100" dirty="0">
                <a:solidFill>
                  <a:schemeClr val="bg1"/>
                </a:solidFill>
                <a:latin typeface="微软雅黑" panose="020B0503020204020204" charset="-122"/>
                <a:ea typeface="微软雅黑" panose="020B0503020204020204" charset="-122"/>
              </a:rPr>
              <a:t>This template is the spring and autumn advertising original, here you can directly modify the content. This template is the spring and autumn advertising original, here you can directly modify the content.</a:t>
            </a:r>
            <a:endParaRPr lang="en-US" altLang="zh-CN" sz="1100" dirty="0">
              <a:solidFill>
                <a:schemeClr val="bg1"/>
              </a:solidFill>
              <a:latin typeface="微软雅黑" panose="020B0503020204020204" charset="-122"/>
              <a:ea typeface="微软雅黑" panose="020B0503020204020204" charset="-122"/>
            </a:endParaRPr>
          </a:p>
        </p:txBody>
      </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heckerboard(across)">
                                      <p:cBhvr>
                                        <p:cTn id="7" dur="500"/>
                                        <p:tgtEl>
                                          <p:spTgt spid="17"/>
                                        </p:tgtEl>
                                      </p:cBhvr>
                                    </p:animEffect>
                                  </p:childTnLst>
                                </p:cTn>
                              </p:par>
                              <p:par>
                                <p:cTn id="8" presetID="5" presetClass="entr" presetSubtype="1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checkerboard(across)">
                                      <p:cBhvr>
                                        <p:cTn id="10" dur="500"/>
                                        <p:tgtEl>
                                          <p:spTgt spid="19"/>
                                        </p:tgtEl>
                                      </p:cBhvr>
                                    </p:animEffect>
                                  </p:childTnLst>
                                </p:cTn>
                              </p:par>
                              <p:par>
                                <p:cTn id="11" presetID="5" presetClass="entr" presetSubtype="1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checkerboard(across)">
                                      <p:cBhvr>
                                        <p:cTn id="13" dur="500"/>
                                        <p:tgtEl>
                                          <p:spTgt spid="21"/>
                                        </p:tgtEl>
                                      </p:cBhvr>
                                    </p:animEffect>
                                  </p:childTnLst>
                                </p:cTn>
                              </p:par>
                            </p:childTnLst>
                          </p:cTn>
                        </p:par>
                        <p:par>
                          <p:cTn id="14" fill="hold">
                            <p:stCondLst>
                              <p:cond delay="500"/>
                            </p:stCondLst>
                            <p:childTnLst>
                              <p:par>
                                <p:cTn id="15" presetID="3" presetClass="entr" presetSubtype="1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par>
                          <p:cTn id="18" fill="hold">
                            <p:stCondLst>
                              <p:cond delay="1000"/>
                            </p:stCondLst>
                            <p:childTnLst>
                              <p:par>
                                <p:cTn id="19" presetID="22" presetClass="entr" presetSubtype="8" fill="hold" grpId="0" nodeType="afterEffect">
                                  <p:stCondLst>
                                    <p:cond delay="50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par>
                                <p:cTn id="22" presetID="22" presetClass="entr" presetSubtype="8" fill="hold" nodeType="withEffect">
                                  <p:stCondLst>
                                    <p:cond delay="50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par>
                                <p:cTn id="25" presetID="8"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amond(in)">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6875" y="321310"/>
            <a:ext cx="11396980" cy="6159500"/>
          </a:xfrm>
          <a:prstGeom prst="rect">
            <a:avLst/>
          </a:prstGeom>
          <a:noFill/>
          <a:ln w="34925">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66845" y="-19685"/>
            <a:ext cx="4257675" cy="509905"/>
          </a:xfrm>
          <a:prstGeom prst="rect">
            <a:avLst/>
          </a:prstGeom>
          <a:solidFill>
            <a:schemeClr val="tx2">
              <a:lumMod val="7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08602" y="98973"/>
            <a:ext cx="1146810" cy="460375"/>
          </a:xfrm>
          <a:prstGeom prst="rect">
            <a:avLst/>
          </a:prstGeom>
          <a:noFill/>
        </p:spPr>
        <p:txBody>
          <a:bodyPr wrap="none" rtlCol="0">
            <a:spAutoFit/>
          </a:bodyPr>
          <a:lstStyle/>
          <a:p>
            <a:r>
              <a:rPr lang="en-US" altLang="zh-CN" sz="2400" dirty="0">
                <a:solidFill>
                  <a:schemeClr val="bg1">
                    <a:lumMod val="95000"/>
                  </a:schemeClr>
                </a:solidFill>
                <a:latin typeface="汉仪晓波折纸体简" panose="00020600040101010101" charset="-122"/>
                <a:ea typeface="汉仪晓波折纸体简" panose="00020600040101010101" charset="-122"/>
              </a:rPr>
              <a:t>PART.1</a:t>
            </a:r>
            <a:endParaRPr lang="en-US" altLang="zh-CN" sz="2400" dirty="0">
              <a:solidFill>
                <a:schemeClr val="bg1">
                  <a:lumMod val="95000"/>
                </a:schemeClr>
              </a:solidFill>
              <a:latin typeface="汉仪晓波折纸体简" panose="00020600040101010101" charset="-122"/>
              <a:ea typeface="汉仪晓波折纸体简" panose="00020600040101010101" charset="-122"/>
            </a:endParaRPr>
          </a:p>
        </p:txBody>
      </p:sp>
      <p:sp>
        <p:nvSpPr>
          <p:cNvPr id="19" name="矩形 18"/>
          <p:cNvSpPr/>
          <p:nvPr/>
        </p:nvSpPr>
        <p:spPr>
          <a:xfrm>
            <a:off x="396875" y="1566545"/>
            <a:ext cx="11396345" cy="4100830"/>
          </a:xfrm>
          <a:prstGeom prst="rect">
            <a:avLst/>
          </a:prstGeom>
          <a:solidFill>
            <a:srgbClr val="6269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形状 1065"/>
          <p:cNvSpPr/>
          <p:nvPr>
            <p:custDataLst>
              <p:tags r:id="rId1"/>
            </p:custDataLst>
          </p:nvPr>
        </p:nvSpPr>
        <p:spPr>
          <a:xfrm>
            <a:off x="4390390" y="2270125"/>
            <a:ext cx="3429635" cy="2164080"/>
          </a:xfrm>
          <a:prstGeom prst="rect">
            <a:avLst/>
          </a:prstGeom>
          <a:solidFill>
            <a:srgbClr val="000000">
              <a:alpha val="27000"/>
            </a:srgbClr>
          </a:solidFill>
          <a:ln w="12700">
            <a:miter lim="400000"/>
          </a:ln>
          <a:effectLst>
            <a:outerShdw blurRad="50800" dist="50800" dir="5400000" rotWithShape="0">
              <a:srgbClr val="000000"/>
            </a:outerShdw>
          </a:effectLst>
        </p:spPr>
        <p:txBody>
          <a:bodyPr lIns="22860" rIns="22860" anchor="ctr"/>
          <a:lstStyle/>
          <a:p>
            <a:pPr defTabSz="457200">
              <a:defRPr sz="1800">
                <a:solidFill>
                  <a:srgbClr val="FFFFFF"/>
                </a:solidFill>
                <a:latin typeface="Lato Thin"/>
                <a:ea typeface="Lato Thin"/>
                <a:cs typeface="Lato Thin"/>
                <a:sym typeface="Lato Thin"/>
              </a:defRPr>
            </a:pPr>
            <a:endParaRPr sz="900">
              <a:latin typeface="Playfair Display" panose="00000500000000000000" pitchFamily="50" charset="0"/>
            </a:endParaRPr>
          </a:p>
        </p:txBody>
      </p:sp>
      <p:sp>
        <p:nvSpPr>
          <p:cNvPr id="9" name="PA_形状 1068"/>
          <p:cNvSpPr/>
          <p:nvPr>
            <p:custDataLst>
              <p:tags r:id="rId2"/>
            </p:custDataLst>
          </p:nvPr>
        </p:nvSpPr>
        <p:spPr>
          <a:xfrm>
            <a:off x="5635983" y="4747230"/>
            <a:ext cx="945515" cy="337185"/>
          </a:xfrm>
          <a:prstGeom prst="rect">
            <a:avLst/>
          </a:prstGeom>
          <a:ln w="12700">
            <a:miter lim="400000"/>
          </a:ln>
        </p:spPr>
        <p:txBody>
          <a:bodyPr wrap="none" lIns="22860" rIns="22860" anchor="ctr">
            <a:spAutoFit/>
          </a:bodyPr>
          <a:lstStyle>
            <a:lvl1pPr algn="ctr">
              <a:defRPr sz="3200" b="1">
                <a:solidFill>
                  <a:srgbClr val="000000"/>
                </a:solidFill>
                <a:latin typeface="Montserrat Semi Bold"/>
                <a:ea typeface="Montserrat Semi Bold"/>
                <a:cs typeface="Montserrat Semi Bold"/>
                <a:sym typeface="Montserrat Semi Bold"/>
              </a:defRPr>
            </a:lvl1pPr>
          </a:lstStyle>
          <a:p>
            <a:pPr algn="ctr"/>
            <a:r>
              <a:rPr lang="zh-CN" altLang="en-US" sz="1600" dirty="0" smtClean="0">
                <a:solidFill>
                  <a:schemeClr val="bg1"/>
                </a:solidFill>
                <a:latin typeface="微软雅黑" panose="020B0503020204020204" charset="-122"/>
                <a:ea typeface="微软雅黑" panose="020B0503020204020204" charset="-122"/>
                <a:cs typeface="Arial" panose="020B0604020202020204" pitchFamily="34" charset="0"/>
                <a:sym typeface="+mn-ea"/>
              </a:rPr>
              <a:t>Title here</a:t>
            </a:r>
            <a:endParaRPr lang="zh-CN" altLang="en-US" sz="1600" dirty="0" smtClean="0">
              <a:solidFill>
                <a:schemeClr val="bg1"/>
              </a:solidFill>
              <a:latin typeface="微软雅黑" panose="020B0503020204020204" charset="-122"/>
              <a:ea typeface="微软雅黑" panose="020B0503020204020204" charset="-122"/>
              <a:cs typeface="Arial" panose="020B0604020202020204" pitchFamily="34" charset="0"/>
              <a:sym typeface="+mn-ea"/>
            </a:endParaRPr>
          </a:p>
        </p:txBody>
      </p:sp>
      <p:sp>
        <p:nvSpPr>
          <p:cNvPr id="10" name="PA_形状 1069"/>
          <p:cNvSpPr/>
          <p:nvPr>
            <p:custDataLst>
              <p:tags r:id="rId3"/>
            </p:custDataLst>
          </p:nvPr>
        </p:nvSpPr>
        <p:spPr>
          <a:xfrm flipV="1">
            <a:off x="5727970" y="5143112"/>
            <a:ext cx="741121" cy="1014"/>
          </a:xfrm>
          <a:prstGeom prst="line">
            <a:avLst/>
          </a:prstGeom>
          <a:ln w="6350">
            <a:solidFill>
              <a:schemeClr val="bg1"/>
            </a:solidFill>
            <a:miter/>
          </a:ln>
        </p:spPr>
        <p:txBody>
          <a:bodyPr lIns="22860" rIns="22860"/>
          <a:lstStyle/>
          <a:p>
            <a:endParaRPr sz="900">
              <a:solidFill>
                <a:schemeClr val="bg1"/>
              </a:solidFill>
              <a:latin typeface="Playfair Display" panose="00000500000000000000" pitchFamily="50" charset="0"/>
            </a:endParaRPr>
          </a:p>
        </p:txBody>
      </p:sp>
      <p:sp>
        <p:nvSpPr>
          <p:cNvPr id="11" name="PA_形状 1070"/>
          <p:cNvSpPr/>
          <p:nvPr>
            <p:custDataLst>
              <p:tags r:id="rId4"/>
            </p:custDataLst>
          </p:nvPr>
        </p:nvSpPr>
        <p:spPr>
          <a:xfrm>
            <a:off x="5833413" y="5179309"/>
            <a:ext cx="544701" cy="246221"/>
          </a:xfrm>
          <a:prstGeom prst="rect">
            <a:avLst/>
          </a:prstGeom>
          <a:ln w="12700">
            <a:miter lim="400000"/>
          </a:ln>
        </p:spPr>
        <p:txBody>
          <a:bodyPr wrap="none" lIns="22860" rIns="22860" anchor="ctr">
            <a:spAutoFit/>
          </a:bodyPr>
          <a:lstStyle>
            <a:lvl1pPr algn="ctr">
              <a:defRPr sz="2000" b="1">
                <a:latin typeface="Montserrat Semi Bold"/>
                <a:ea typeface="Montserrat Semi Bold"/>
                <a:cs typeface="Montserrat Semi Bold"/>
                <a:sym typeface="Montserrat Semi Bold"/>
              </a:defRPr>
            </a:lvl1pPr>
          </a:lstStyle>
          <a:p>
            <a:r>
              <a:rPr sz="1000">
                <a:solidFill>
                  <a:schemeClr val="bg1"/>
                </a:solidFill>
                <a:latin typeface="微软雅黑" panose="020B0503020204020204" charset="-122"/>
                <a:ea typeface="微软雅黑" panose="020B0503020204020204" charset="-122"/>
              </a:rPr>
              <a:t>Marketer</a:t>
            </a:r>
            <a:endParaRPr sz="1000">
              <a:solidFill>
                <a:schemeClr val="bg1"/>
              </a:solidFill>
              <a:latin typeface="微软雅黑" panose="020B0503020204020204" charset="-122"/>
              <a:ea typeface="微软雅黑" panose="020B0503020204020204" charset="-122"/>
            </a:endParaRPr>
          </a:p>
        </p:txBody>
      </p:sp>
      <p:sp>
        <p:nvSpPr>
          <p:cNvPr id="12" name="PA_形状 1071"/>
          <p:cNvSpPr/>
          <p:nvPr>
            <p:custDataLst>
              <p:tags r:id="rId5"/>
            </p:custDataLst>
          </p:nvPr>
        </p:nvSpPr>
        <p:spPr>
          <a:xfrm>
            <a:off x="9193095" y="4747230"/>
            <a:ext cx="945515" cy="337185"/>
          </a:xfrm>
          <a:prstGeom prst="rect">
            <a:avLst/>
          </a:prstGeom>
          <a:ln w="12700">
            <a:miter lim="400000"/>
          </a:ln>
        </p:spPr>
        <p:txBody>
          <a:bodyPr wrap="none" lIns="22860" rIns="22860" anchor="ctr">
            <a:spAutoFit/>
          </a:bodyPr>
          <a:lstStyle>
            <a:lvl1pPr algn="ctr">
              <a:defRPr sz="3200" b="1">
                <a:solidFill>
                  <a:srgbClr val="000000"/>
                </a:solidFill>
                <a:latin typeface="Montserrat Semi Bold"/>
                <a:ea typeface="Montserrat Semi Bold"/>
                <a:cs typeface="Montserrat Semi Bold"/>
                <a:sym typeface="Montserrat Semi Bold"/>
              </a:defRPr>
            </a:lvl1pPr>
          </a:lstStyle>
          <a:p>
            <a:pPr algn="ctr"/>
            <a:r>
              <a:rPr lang="zh-CN" altLang="en-US" sz="1600" dirty="0" smtClean="0">
                <a:solidFill>
                  <a:schemeClr val="bg1"/>
                </a:solidFill>
                <a:latin typeface="微软雅黑" panose="020B0503020204020204" charset="-122"/>
                <a:ea typeface="微软雅黑" panose="020B0503020204020204" charset="-122"/>
                <a:cs typeface="Arial" panose="020B0604020202020204" pitchFamily="34" charset="0"/>
                <a:sym typeface="+mn-ea"/>
              </a:rPr>
              <a:t>Title here</a:t>
            </a:r>
            <a:endParaRPr lang="zh-CN" altLang="en-US" sz="1600" dirty="0" smtClean="0">
              <a:solidFill>
                <a:schemeClr val="bg1"/>
              </a:solidFill>
              <a:latin typeface="微软雅黑" panose="020B0503020204020204" charset="-122"/>
              <a:ea typeface="微软雅黑" panose="020B0503020204020204" charset="-122"/>
              <a:cs typeface="Arial" panose="020B0604020202020204" pitchFamily="34" charset="0"/>
              <a:sym typeface="+mn-ea"/>
            </a:endParaRPr>
          </a:p>
        </p:txBody>
      </p:sp>
      <p:sp>
        <p:nvSpPr>
          <p:cNvPr id="13" name="PA_形状 1072"/>
          <p:cNvSpPr/>
          <p:nvPr>
            <p:custDataLst>
              <p:tags r:id="rId6"/>
            </p:custDataLst>
          </p:nvPr>
        </p:nvSpPr>
        <p:spPr>
          <a:xfrm flipV="1">
            <a:off x="9285082" y="5143112"/>
            <a:ext cx="741121" cy="1014"/>
          </a:xfrm>
          <a:prstGeom prst="line">
            <a:avLst/>
          </a:prstGeom>
          <a:ln w="6350">
            <a:solidFill>
              <a:schemeClr val="bg1"/>
            </a:solidFill>
            <a:miter/>
          </a:ln>
        </p:spPr>
        <p:txBody>
          <a:bodyPr lIns="22860" rIns="22860"/>
          <a:lstStyle/>
          <a:p>
            <a:endParaRPr sz="900">
              <a:solidFill>
                <a:schemeClr val="bg1"/>
              </a:solidFill>
              <a:latin typeface="Playfair Display" panose="00000500000000000000" pitchFamily="50" charset="0"/>
            </a:endParaRPr>
          </a:p>
        </p:txBody>
      </p:sp>
      <p:sp>
        <p:nvSpPr>
          <p:cNvPr id="14" name="PA_形状 1073"/>
          <p:cNvSpPr/>
          <p:nvPr>
            <p:custDataLst>
              <p:tags r:id="rId7"/>
            </p:custDataLst>
          </p:nvPr>
        </p:nvSpPr>
        <p:spPr>
          <a:xfrm>
            <a:off x="9390524" y="5179309"/>
            <a:ext cx="544701" cy="246221"/>
          </a:xfrm>
          <a:prstGeom prst="rect">
            <a:avLst/>
          </a:prstGeom>
          <a:ln w="12700">
            <a:miter lim="400000"/>
          </a:ln>
        </p:spPr>
        <p:txBody>
          <a:bodyPr wrap="none" lIns="22860" rIns="22860" anchor="ctr">
            <a:spAutoFit/>
          </a:bodyPr>
          <a:lstStyle>
            <a:lvl1pPr algn="ctr">
              <a:defRPr sz="2000" b="1">
                <a:latin typeface="Montserrat Semi Bold"/>
                <a:ea typeface="Montserrat Semi Bold"/>
                <a:cs typeface="Montserrat Semi Bold"/>
                <a:sym typeface="Montserrat Semi Bold"/>
              </a:defRPr>
            </a:lvl1pPr>
          </a:lstStyle>
          <a:p>
            <a:r>
              <a:rPr sz="1000">
                <a:solidFill>
                  <a:schemeClr val="bg1"/>
                </a:solidFill>
                <a:latin typeface="微软雅黑" panose="020B0503020204020204" charset="-122"/>
                <a:ea typeface="微软雅黑" panose="020B0503020204020204" charset="-122"/>
              </a:rPr>
              <a:t>Marketer</a:t>
            </a:r>
            <a:endParaRPr sz="1000">
              <a:solidFill>
                <a:schemeClr val="bg1"/>
              </a:solidFill>
              <a:latin typeface="微软雅黑" panose="020B0503020204020204" charset="-122"/>
              <a:ea typeface="微软雅黑" panose="020B0503020204020204" charset="-122"/>
            </a:endParaRPr>
          </a:p>
        </p:txBody>
      </p:sp>
      <p:sp>
        <p:nvSpPr>
          <p:cNvPr id="15" name="PA_形状 1074"/>
          <p:cNvSpPr/>
          <p:nvPr>
            <p:custDataLst>
              <p:tags r:id="rId8"/>
            </p:custDataLst>
          </p:nvPr>
        </p:nvSpPr>
        <p:spPr>
          <a:xfrm>
            <a:off x="2035721" y="4747230"/>
            <a:ext cx="1009015" cy="337185"/>
          </a:xfrm>
          <a:prstGeom prst="rect">
            <a:avLst/>
          </a:prstGeom>
          <a:ln w="12700">
            <a:miter lim="400000"/>
          </a:ln>
        </p:spPr>
        <p:txBody>
          <a:bodyPr wrap="none" lIns="22860" rIns="22860" anchor="ctr">
            <a:spAutoFit/>
          </a:bodyPr>
          <a:lstStyle>
            <a:lvl1pPr algn="ctr">
              <a:defRPr sz="3200" b="1">
                <a:solidFill>
                  <a:srgbClr val="000000"/>
                </a:solidFill>
                <a:latin typeface="Montserrat Semi Bold"/>
                <a:ea typeface="Montserrat Semi Bold"/>
                <a:cs typeface="Montserrat Semi Bold"/>
                <a:sym typeface="Montserrat Semi Bold"/>
              </a:defRPr>
            </a:lvl1pPr>
          </a:lstStyle>
          <a:p>
            <a:pPr algn="ctr"/>
            <a:r>
              <a:rPr lang="zh-CN" altLang="en-US" sz="1600" dirty="0" smtClean="0">
                <a:solidFill>
                  <a:schemeClr val="bg1"/>
                </a:solidFill>
                <a:latin typeface="微软雅黑" panose="020B0503020204020204" charset="-122"/>
                <a:ea typeface="微软雅黑" panose="020B0503020204020204" charset="-122"/>
                <a:cs typeface="Arial" panose="020B0604020202020204" pitchFamily="34" charset="0"/>
                <a:sym typeface="+mn-ea"/>
              </a:rPr>
              <a:t>Title here</a:t>
            </a:r>
            <a:endParaRPr lang="zh-CN" altLang="en-US" sz="1600" dirty="0" smtClean="0">
              <a:solidFill>
                <a:schemeClr val="bg1"/>
              </a:solidFill>
              <a:latin typeface="微软雅黑" panose="020B0503020204020204" charset="-122"/>
              <a:ea typeface="微软雅黑" panose="020B0503020204020204" charset="-122"/>
              <a:cs typeface="Arial" panose="020B0604020202020204" pitchFamily="34" charset="0"/>
              <a:sym typeface="+mn-ea"/>
            </a:endParaRPr>
          </a:p>
        </p:txBody>
      </p:sp>
      <p:sp>
        <p:nvSpPr>
          <p:cNvPr id="16" name="PA_形状 1075"/>
          <p:cNvSpPr/>
          <p:nvPr>
            <p:custDataLst>
              <p:tags r:id="rId9"/>
            </p:custDataLst>
          </p:nvPr>
        </p:nvSpPr>
        <p:spPr>
          <a:xfrm flipV="1">
            <a:off x="2159457" y="5143112"/>
            <a:ext cx="741120" cy="1014"/>
          </a:xfrm>
          <a:prstGeom prst="line">
            <a:avLst/>
          </a:prstGeom>
          <a:ln w="6350">
            <a:solidFill>
              <a:schemeClr val="bg1"/>
            </a:solidFill>
            <a:miter/>
          </a:ln>
        </p:spPr>
        <p:txBody>
          <a:bodyPr lIns="22860" rIns="22860"/>
          <a:lstStyle/>
          <a:p>
            <a:endParaRPr sz="900">
              <a:solidFill>
                <a:schemeClr val="bg1"/>
              </a:solidFill>
              <a:latin typeface="Playfair Display" panose="00000500000000000000" pitchFamily="50" charset="0"/>
            </a:endParaRPr>
          </a:p>
        </p:txBody>
      </p:sp>
      <p:sp>
        <p:nvSpPr>
          <p:cNvPr id="17" name="PA_形状 1076"/>
          <p:cNvSpPr/>
          <p:nvPr>
            <p:custDataLst>
              <p:tags r:id="rId10"/>
            </p:custDataLst>
          </p:nvPr>
        </p:nvSpPr>
        <p:spPr>
          <a:xfrm>
            <a:off x="2264899" y="5179309"/>
            <a:ext cx="544701" cy="246221"/>
          </a:xfrm>
          <a:prstGeom prst="rect">
            <a:avLst/>
          </a:prstGeom>
          <a:ln w="12700">
            <a:miter lim="400000"/>
          </a:ln>
        </p:spPr>
        <p:txBody>
          <a:bodyPr wrap="none" lIns="22860" rIns="22860" anchor="ctr">
            <a:spAutoFit/>
          </a:bodyPr>
          <a:lstStyle>
            <a:lvl1pPr algn="ctr">
              <a:defRPr sz="2000" b="1">
                <a:latin typeface="Montserrat Semi Bold"/>
                <a:ea typeface="Montserrat Semi Bold"/>
                <a:cs typeface="Montserrat Semi Bold"/>
                <a:sym typeface="Montserrat Semi Bold"/>
              </a:defRPr>
            </a:lvl1pPr>
          </a:lstStyle>
          <a:p>
            <a:r>
              <a:rPr sz="1000">
                <a:solidFill>
                  <a:schemeClr val="bg1"/>
                </a:solidFill>
                <a:latin typeface="微软雅黑" panose="020B0503020204020204" charset="-122"/>
                <a:ea typeface="微软雅黑" panose="020B0503020204020204" charset="-122"/>
              </a:rPr>
              <a:t>Marketer</a:t>
            </a:r>
            <a:endParaRPr sz="1000">
              <a:solidFill>
                <a:schemeClr val="bg1"/>
              </a:solidFill>
              <a:latin typeface="微软雅黑" panose="020B0503020204020204" charset="-122"/>
              <a:ea typeface="微软雅黑" panose="020B0503020204020204" charset="-122"/>
            </a:endParaRPr>
          </a:p>
        </p:txBody>
      </p:sp>
      <p:sp>
        <p:nvSpPr>
          <p:cNvPr id="18" name="PA_形状 1077"/>
          <p:cNvSpPr/>
          <p:nvPr>
            <p:custDataLst>
              <p:tags r:id="rId11"/>
            </p:custDataLst>
          </p:nvPr>
        </p:nvSpPr>
        <p:spPr>
          <a:xfrm>
            <a:off x="5819146" y="3362580"/>
            <a:ext cx="573235" cy="1"/>
          </a:xfrm>
          <a:prstGeom prst="line">
            <a:avLst/>
          </a:prstGeom>
          <a:ln w="6350">
            <a:solidFill>
              <a:srgbClr val="FFFFFF"/>
            </a:solidFill>
            <a:miter/>
          </a:ln>
        </p:spPr>
        <p:txBody>
          <a:bodyPr lIns="22860" rIns="22860"/>
          <a:lstStyle/>
          <a:p>
            <a:endParaRPr sz="900">
              <a:latin typeface="Playfair Display" panose="00000500000000000000" pitchFamily="50" charset="0"/>
            </a:endParaRPr>
          </a:p>
        </p:txBody>
      </p:sp>
      <p:sp>
        <p:nvSpPr>
          <p:cNvPr id="20" name="PA_形状 1078"/>
          <p:cNvSpPr/>
          <p:nvPr>
            <p:custDataLst>
              <p:tags r:id="rId12"/>
            </p:custDataLst>
          </p:nvPr>
        </p:nvSpPr>
        <p:spPr>
          <a:xfrm>
            <a:off x="6102498" y="3130901"/>
            <a:ext cx="1" cy="463357"/>
          </a:xfrm>
          <a:prstGeom prst="line">
            <a:avLst/>
          </a:prstGeom>
          <a:ln w="6350">
            <a:solidFill>
              <a:srgbClr val="FFFFFF"/>
            </a:solidFill>
            <a:miter/>
          </a:ln>
        </p:spPr>
        <p:txBody>
          <a:bodyPr lIns="22860" rIns="22860"/>
          <a:lstStyle/>
          <a:p>
            <a:endParaRPr sz="900">
              <a:latin typeface="Playfair Display" panose="00000500000000000000" pitchFamily="50" charset="0"/>
            </a:endParaRPr>
          </a:p>
        </p:txBody>
      </p:sp>
      <p:pic>
        <p:nvPicPr>
          <p:cNvPr id="21" name="PA_Alexander-Skarsgard-man-actor-grelcale-photo-face-hd-wallpaper.jpg" descr="F:\docer设计\PPT\小清新ppt\582aab5e10da9.jpg582aab5e10da9"/>
          <p:cNvPicPr>
            <a:picLocks noChangeAspect="1"/>
          </p:cNvPicPr>
          <p:nvPr>
            <p:custDataLst>
              <p:tags r:id="rId13"/>
            </p:custDataLst>
          </p:nvPr>
        </p:nvPicPr>
        <p:blipFill>
          <a:blip r:embed="rId14"/>
          <a:srcRect/>
          <a:stretch>
            <a:fillRect/>
          </a:stretch>
        </p:blipFill>
        <p:spPr>
          <a:xfrm>
            <a:off x="953844" y="2370711"/>
            <a:ext cx="3174258" cy="1983740"/>
          </a:xfrm>
          <a:prstGeom prst="rect">
            <a:avLst/>
          </a:prstGeom>
          <a:effectLst>
            <a:outerShdw blurRad="63500" sx="102000" sy="102000" algn="ctr" rotWithShape="0">
              <a:prstClr val="black">
                <a:alpha val="40000"/>
              </a:prstClr>
            </a:outerShdw>
          </a:effectLst>
        </p:spPr>
      </p:pic>
      <p:pic>
        <p:nvPicPr>
          <p:cNvPr id="22" name="PA_black-and-white-wallpaper-12.jpg" descr="F:\docer设计\PPT\小清新ppt\582aab5ace848.jpg582aab5ace848"/>
          <p:cNvPicPr>
            <a:picLocks noChangeAspect="1"/>
          </p:cNvPicPr>
          <p:nvPr>
            <p:custDataLst>
              <p:tags r:id="rId15"/>
            </p:custDataLst>
          </p:nvPr>
        </p:nvPicPr>
        <p:blipFill>
          <a:blip r:embed="rId16"/>
          <a:srcRect/>
          <a:stretch>
            <a:fillRect/>
          </a:stretch>
        </p:blipFill>
        <p:spPr>
          <a:xfrm>
            <a:off x="8082148" y="2372933"/>
            <a:ext cx="3167655" cy="1979295"/>
          </a:xfrm>
          <a:prstGeom prst="rect">
            <a:avLst/>
          </a:prstGeom>
          <a:effectLst>
            <a:outerShdw blurRad="63500" sx="102000" sy="102000" algn="ctr" rotWithShape="0">
              <a:prstClr val="black">
                <a:alpha val="40000"/>
              </a:prstClr>
            </a:outerShdw>
          </a:effectLst>
        </p:spPr>
      </p:pic>
      <p:pic>
        <p:nvPicPr>
          <p:cNvPr id="24" name="PA_women-fashion-grayscale-clothing-hats-white-background-emporio-armani_wallpaperswa.com_49.jpg" descr="F:\docer设计\PPT\小清新ppt\582aab6adb93f.jpg582aab6adb93f"/>
          <p:cNvPicPr>
            <a:picLocks noChangeAspect="1"/>
          </p:cNvPicPr>
          <p:nvPr>
            <p:custDataLst>
              <p:tags r:id="rId17"/>
            </p:custDataLst>
          </p:nvPr>
        </p:nvPicPr>
        <p:blipFill>
          <a:blip r:embed="rId18"/>
          <a:srcRect/>
          <a:stretch>
            <a:fillRect/>
          </a:stretch>
        </p:blipFill>
        <p:spPr>
          <a:xfrm>
            <a:off x="4390209" y="2290701"/>
            <a:ext cx="3430868" cy="2143760"/>
          </a:xfrm>
          <a:prstGeom prst="rect">
            <a:avLst/>
          </a:prstGeom>
          <a:effectLst>
            <a:outerShdw blurRad="63500" sx="102000" sy="102000" algn="ctr" rotWithShape="0">
              <a:prstClr val="black">
                <a:alpha val="40000"/>
              </a:prstClr>
            </a:outerShdw>
          </a:effectLst>
        </p:spPr>
      </p:pic>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4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10" presetClass="entr" presetSubtype="0" fill="hold" grpId="0"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500"/>
                            </p:stCondLst>
                            <p:childTnLst>
                              <p:par>
                                <p:cTn id="16" presetID="10" presetClass="entr" presetSubtype="0" fill="hold" grpId="0" nodeType="afterEffect">
                                  <p:stCondLst>
                                    <p:cond delay="20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4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60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8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par>
                          <p:cTn id="31" fill="hold">
                            <p:stCondLst>
                              <p:cond delay="1200"/>
                            </p:stCondLst>
                            <p:childTnLst>
                              <p:par>
                                <p:cTn id="32" presetID="10" presetClass="entr" presetSubtype="0" fill="hold" grpId="0" nodeType="afterEffect">
                                  <p:stCondLst>
                                    <p:cond delay="2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4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60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80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par>
                          <p:cTn id="47" fill="hold">
                            <p:stCondLst>
                              <p:cond delay="1900"/>
                            </p:stCondLst>
                            <p:childTnLst>
                              <p:par>
                                <p:cTn id="48" presetID="10" presetClass="entr" presetSubtype="0" fill="hold" nodeType="afterEffect">
                                  <p:stCondLst>
                                    <p:cond delay="20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nodeType="withEffect">
                                  <p:stCondLst>
                                    <p:cond delay="60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nodeType="withEffect">
                                  <p:stCondLst>
                                    <p:cond delay="80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autoUpdateAnimBg="0"/>
      <p:bldP spid="9" grpId="0" animBg="1" autoUpdateAnimBg="0"/>
      <p:bldP spid="10" grpId="0" bldLvl="0" animBg="1"/>
      <p:bldP spid="11" grpId="0" animBg="1" autoUpdateAnimBg="0"/>
      <p:bldP spid="12" grpId="0" animBg="1"/>
      <p:bldP spid="13" grpId="0" bldLvl="0" animBg="1" autoUpdateAnimBg="0"/>
      <p:bldP spid="14" grpId="0" animBg="1" autoUpdateAnimBg="0"/>
      <p:bldP spid="15" grpId="0" animBg="1"/>
      <p:bldP spid="16" grpId="0" bldLvl="0" animBg="1" autoUpdateAnimBg="0"/>
      <p:bldP spid="17" grpId="0" animBg="1"/>
      <p:bldP spid="18" grpId="0" bldLvl="0" animBg="1" autoUpdateAnimBg="0"/>
      <p:bldP spid="20" grpId="0" bldLvl="0" animBg="1" autoUpdateAnimBg="0"/>
      <p:bldP spid="19"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F:\docer设计\PPT\小清新ppt\timg (3).jpgtimg (3)"/>
          <p:cNvPicPr>
            <a:picLocks noChangeAspect="1"/>
          </p:cNvPicPr>
          <p:nvPr/>
        </p:nvPicPr>
        <p:blipFill>
          <a:blip r:embed="rId1"/>
          <a:srcRect/>
          <a:stretch>
            <a:fillRect/>
          </a:stretch>
        </p:blipFill>
        <p:spPr>
          <a:xfrm>
            <a:off x="1510665" y="518160"/>
            <a:ext cx="9313545" cy="5821045"/>
          </a:xfrm>
          <a:prstGeom prst="rect">
            <a:avLst/>
          </a:prstGeom>
        </p:spPr>
      </p:pic>
      <p:sp>
        <p:nvSpPr>
          <p:cNvPr id="5" name="矩形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628775"/>
            <a:ext cx="12192000" cy="3668395"/>
          </a:xfrm>
          <a:prstGeom prst="rect">
            <a:avLst/>
          </a:prstGeom>
          <a:solidFill>
            <a:schemeClr val="tx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矩形 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357939" y="3263196"/>
            <a:ext cx="1405890" cy="398780"/>
          </a:xfrm>
          <a:prstGeom prst="rect">
            <a:avLst/>
          </a:prstGeom>
        </p:spPr>
        <p:txBody>
          <a:bodyPr wrap="none">
            <a:spAutoFit/>
          </a:bodyPr>
          <a:lstStyle/>
          <a:p>
            <a:r>
              <a:rPr lang="en-US" altLang="zh-CN" sz="2000" spc="300" dirty="0">
                <a:solidFill>
                  <a:schemeClr val="bg1">
                    <a:lumMod val="95000"/>
                  </a:schemeClr>
                </a:solidFill>
                <a:latin typeface="AXIS Std L" panose="020B0400000000000000" pitchFamily="34" charset="-128"/>
                <a:ea typeface="宋体" panose="02010600030101010101" pitchFamily="2" charset="-122"/>
              </a:rPr>
              <a:t>Business</a:t>
            </a:r>
            <a:endParaRPr lang="en-US" altLang="zh-CN" sz="2000" spc="300" dirty="0">
              <a:solidFill>
                <a:schemeClr val="bg1">
                  <a:lumMod val="95000"/>
                </a:schemeClr>
              </a:solidFill>
              <a:latin typeface="AXIS Std L" panose="020B0400000000000000" pitchFamily="34" charset="-128"/>
              <a:ea typeface="宋体" panose="02010600030101010101" pitchFamily="2" charset="-122"/>
            </a:endParaRPr>
          </a:p>
        </p:txBody>
      </p:sp>
      <p:grpSp>
        <p:nvGrpSpPr>
          <p:cNvPr id="20" name="组合 19"/>
          <p:cNvGrpSpPr/>
          <p:nvPr/>
        </p:nvGrpSpPr>
        <p:grpSpPr>
          <a:xfrm>
            <a:off x="4209655" y="2829767"/>
            <a:ext cx="4209176" cy="710326"/>
            <a:chOff x="4150600" y="1393760"/>
            <a:chExt cx="4209176" cy="710326"/>
          </a:xfrm>
        </p:grpSpPr>
        <p:sp>
          <p:nvSpPr>
            <p:cNvPr id="21" name="圆角矩形 52"/>
            <p:cNvSpPr/>
            <p:nvPr/>
          </p:nvSpPr>
          <p:spPr>
            <a:xfrm>
              <a:off x="4533900" y="1463173"/>
              <a:ext cx="3825876" cy="571500"/>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2" name="椭圆 21"/>
            <p:cNvSpPr/>
            <p:nvPr/>
          </p:nvSpPr>
          <p:spPr>
            <a:xfrm>
              <a:off x="4150600" y="1393760"/>
              <a:ext cx="710326" cy="710326"/>
            </a:xfrm>
            <a:prstGeom prst="ellipse">
              <a:avLst/>
            </a:prstGeom>
            <a:solidFill>
              <a:srgbClr val="FFC000">
                <a:alpha val="76000"/>
              </a:srgbClr>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rPr>
                <a:t>2</a:t>
              </a:r>
              <a:endPar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3" name="文本框 22"/>
            <p:cNvSpPr txBox="1"/>
            <p:nvPr/>
          </p:nvSpPr>
          <p:spPr>
            <a:xfrm>
              <a:off x="5199662" y="1524911"/>
              <a:ext cx="2646878" cy="461665"/>
            </a:xfrm>
            <a:prstGeom prst="rect">
              <a:avLst/>
            </a:prstGeom>
            <a:noFill/>
          </p:spPr>
          <p:txBody>
            <a:bodyPr wrap="none" rtlCol="0">
              <a:spAutoFit/>
            </a:bodyPr>
            <a:lstStyle/>
            <a:p>
              <a:r>
                <a:rPr lang="zh-CN" altLang="en-US" sz="2400" dirty="0">
                  <a:solidFill>
                    <a:schemeClr val="bg1"/>
                  </a:solidFill>
                  <a:latin typeface="微软雅黑" panose="020B0503020204020204" charset="-122"/>
                  <a:ea typeface="微软雅黑" panose="020B0503020204020204" charset="-122"/>
                </a:rPr>
                <a:t>加入你的标题描述</a:t>
              </a:r>
              <a:endParaRPr lang="zh-CN" altLang="en-US" sz="2400" dirty="0">
                <a:solidFill>
                  <a:schemeClr val="bg1"/>
                </a:solidFill>
                <a:latin typeface="微软雅黑" panose="020B0503020204020204" charset="-122"/>
                <a:ea typeface="微软雅黑" panose="020B0503020204020204" charset="-122"/>
              </a:endParaRPr>
            </a:p>
          </p:txBody>
        </p:sp>
      </p:gr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4" fill="hold" grpId="1"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8"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amond(in)">
                                      <p:cBhvr>
                                        <p:cTn id="16" dur="1000"/>
                                        <p:tgtEl>
                                          <p:spTgt spid="4"/>
                                        </p:tgtEl>
                                      </p:cBhvr>
                                    </p:animEffect>
                                  </p:childTnLst>
                                </p:cTn>
                              </p:par>
                            </p:childTnLst>
                          </p:cTn>
                        </p:par>
                        <p:par>
                          <p:cTn id="17" fill="hold">
                            <p:stCondLst>
                              <p:cond delay="2000"/>
                            </p:stCondLst>
                            <p:childTnLst>
                              <p:par>
                                <p:cTn id="18" presetID="23" presetClass="entr" presetSubtype="16"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bldLvl="0" animBg="1"/>
      <p:bldP spid="6" grpId="0"/>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6875" y="321310"/>
            <a:ext cx="11396980" cy="6159500"/>
          </a:xfrm>
          <a:prstGeom prst="rect">
            <a:avLst/>
          </a:prstGeom>
          <a:noFill/>
          <a:ln w="34925">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66845" y="-19685"/>
            <a:ext cx="4257675" cy="509905"/>
          </a:xfrm>
          <a:prstGeom prst="rect">
            <a:avLst/>
          </a:prstGeom>
          <a:solidFill>
            <a:schemeClr val="tx2">
              <a:lumMod val="7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08602" y="98973"/>
            <a:ext cx="1146810" cy="460375"/>
          </a:xfrm>
          <a:prstGeom prst="rect">
            <a:avLst/>
          </a:prstGeom>
          <a:noFill/>
        </p:spPr>
        <p:txBody>
          <a:bodyPr wrap="none" rtlCol="0">
            <a:spAutoFit/>
          </a:bodyPr>
          <a:lstStyle/>
          <a:p>
            <a:r>
              <a:rPr lang="en-US" altLang="zh-CN" sz="2400" dirty="0">
                <a:solidFill>
                  <a:schemeClr val="bg1">
                    <a:lumMod val="95000"/>
                  </a:schemeClr>
                </a:solidFill>
                <a:latin typeface="汉仪晓波折纸体简" panose="00020600040101010101" charset="-122"/>
                <a:ea typeface="汉仪晓波折纸体简" panose="00020600040101010101" charset="-122"/>
              </a:rPr>
              <a:t>PART.2</a:t>
            </a:r>
            <a:endParaRPr lang="en-US" altLang="zh-CN" sz="2400" dirty="0">
              <a:solidFill>
                <a:schemeClr val="bg1">
                  <a:lumMod val="95000"/>
                </a:schemeClr>
              </a:solidFill>
              <a:latin typeface="汉仪晓波折纸体简" panose="00020600040101010101" charset="-122"/>
              <a:ea typeface="汉仪晓波折纸体简" panose="00020600040101010101" charset="-122"/>
            </a:endParaRPr>
          </a:p>
        </p:txBody>
      </p:sp>
      <p:sp>
        <p:nvSpPr>
          <p:cNvPr id="15" name="L 形 14"/>
          <p:cNvSpPr/>
          <p:nvPr/>
        </p:nvSpPr>
        <p:spPr>
          <a:xfrm rot="5400000">
            <a:off x="1025846" y="2112676"/>
            <a:ext cx="457385" cy="407148"/>
          </a:xfrm>
          <a:prstGeom prst="corner">
            <a:avLst>
              <a:gd name="adj1" fmla="val 25014"/>
              <a:gd name="adj2" fmla="val 23544"/>
            </a:avLst>
          </a:prstGeom>
          <a:solidFill>
            <a:srgbClr val="47556A"/>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solidFill>
                <a:schemeClr val="bg1">
                  <a:lumMod val="50000"/>
                </a:schemeClr>
              </a:solidFill>
            </a:endParaRPr>
          </a:p>
        </p:txBody>
      </p:sp>
      <p:sp>
        <p:nvSpPr>
          <p:cNvPr id="16" name="L 形 15"/>
          <p:cNvSpPr/>
          <p:nvPr/>
        </p:nvSpPr>
        <p:spPr>
          <a:xfrm rot="16200000">
            <a:off x="5071660" y="4386381"/>
            <a:ext cx="457385" cy="407148"/>
          </a:xfrm>
          <a:prstGeom prst="corner">
            <a:avLst>
              <a:gd name="adj1" fmla="val 25014"/>
              <a:gd name="adj2" fmla="val 23544"/>
            </a:avLst>
          </a:prstGeom>
          <a:solidFill>
            <a:srgbClr val="47556A"/>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p>
        </p:txBody>
      </p:sp>
      <p:sp>
        <p:nvSpPr>
          <p:cNvPr id="17" name="文本框 16"/>
          <p:cNvSpPr txBox="1"/>
          <p:nvPr/>
        </p:nvSpPr>
        <p:spPr>
          <a:xfrm>
            <a:off x="1240790" y="2276475"/>
            <a:ext cx="4184650" cy="2249170"/>
          </a:xfrm>
          <a:prstGeom prst="rect">
            <a:avLst/>
          </a:prstGeom>
          <a:noFill/>
        </p:spPr>
        <p:txBody>
          <a:bodyPr wrap="square" rtlCol="0">
            <a:spAutoFit/>
          </a:bodyPr>
          <a:lstStyle/>
          <a:p>
            <a:pPr>
              <a:lnSpc>
                <a:spcPct val="130000"/>
              </a:lnSpc>
            </a:pPr>
            <a:r>
              <a:rPr lang="en-US" altLang="zh-CN" dirty="0">
                <a:solidFill>
                  <a:schemeClr val="tx1">
                    <a:lumMod val="65000"/>
                    <a:lumOff val="35000"/>
                  </a:schemeClr>
                </a:solidFill>
                <a:latin typeface="微软雅黑" panose="020B0503020204020204" charset="-122"/>
                <a:ea typeface="微软雅黑" panose="020B0503020204020204" charset="-122"/>
              </a:rPr>
              <a:t>This template is the spring and autumn advertising original, here you can directly modify the content. This template is the spring and autumn advertising original, here you can directly modify the conten</a:t>
            </a:r>
            <a:r>
              <a:rPr lang="en-US" altLang="zh-CN" dirty="0">
                <a:solidFill>
                  <a:schemeClr val="bg1"/>
                </a:solidFill>
                <a:latin typeface="微软雅黑" panose="020B0503020204020204" charset="-122"/>
                <a:ea typeface="微软雅黑" panose="020B0503020204020204" charset="-122"/>
              </a:rPr>
              <a:t>t</a:t>
            </a:r>
            <a:r>
              <a:rPr lang="en-US" altLang="zh-CN" sz="1100" dirty="0">
                <a:solidFill>
                  <a:schemeClr val="bg1"/>
                </a:solidFill>
                <a:latin typeface="微软雅黑" panose="020B0503020204020204" charset="-122"/>
                <a:ea typeface="微软雅黑" panose="020B0503020204020204" charset="-122"/>
              </a:rPr>
              <a:t>.</a:t>
            </a:r>
            <a:endParaRPr lang="en-US" altLang="zh-CN" sz="1100" dirty="0">
              <a:solidFill>
                <a:schemeClr val="bg1"/>
              </a:solidFill>
              <a:latin typeface="微软雅黑" panose="020B0503020204020204" charset="-122"/>
              <a:ea typeface="微软雅黑" panose="020B0503020204020204" charset="-122"/>
            </a:endParaRPr>
          </a:p>
        </p:txBody>
      </p:sp>
      <p:sp>
        <p:nvSpPr>
          <p:cNvPr id="2" name="矩形 1"/>
          <p:cNvSpPr/>
          <p:nvPr/>
        </p:nvSpPr>
        <p:spPr>
          <a:xfrm>
            <a:off x="5690870" y="1340485"/>
            <a:ext cx="5705475" cy="4599305"/>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9"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dissolv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bldLvl="0" animBg="1"/>
      <p:bldP spid="17" grpId="0"/>
      <p:bldP spid="2"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6875" y="321310"/>
            <a:ext cx="11396980" cy="6159500"/>
          </a:xfrm>
          <a:prstGeom prst="rect">
            <a:avLst/>
          </a:prstGeom>
          <a:noFill/>
          <a:ln w="34925">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66845" y="-19685"/>
            <a:ext cx="4257675" cy="509905"/>
          </a:xfrm>
          <a:prstGeom prst="rect">
            <a:avLst/>
          </a:prstGeom>
          <a:solidFill>
            <a:schemeClr val="tx2">
              <a:lumMod val="7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08602" y="98973"/>
            <a:ext cx="1146810" cy="460375"/>
          </a:xfrm>
          <a:prstGeom prst="rect">
            <a:avLst/>
          </a:prstGeom>
          <a:noFill/>
        </p:spPr>
        <p:txBody>
          <a:bodyPr wrap="none" rtlCol="0">
            <a:spAutoFit/>
          </a:bodyPr>
          <a:lstStyle/>
          <a:p>
            <a:r>
              <a:rPr lang="en-US" altLang="zh-CN" sz="2400" dirty="0">
                <a:solidFill>
                  <a:schemeClr val="bg1">
                    <a:lumMod val="95000"/>
                  </a:schemeClr>
                </a:solidFill>
                <a:latin typeface="汉仪晓波折纸体简" panose="00020600040101010101" charset="-122"/>
                <a:ea typeface="汉仪晓波折纸体简" panose="00020600040101010101" charset="-122"/>
              </a:rPr>
              <a:t>PART.2</a:t>
            </a:r>
            <a:endParaRPr lang="en-US" altLang="zh-CN" sz="2400" dirty="0">
              <a:solidFill>
                <a:schemeClr val="bg1">
                  <a:lumMod val="95000"/>
                </a:schemeClr>
              </a:solidFill>
              <a:latin typeface="汉仪晓波折纸体简" panose="00020600040101010101" charset="-122"/>
              <a:ea typeface="汉仪晓波折纸体简" panose="00020600040101010101" charset="-122"/>
            </a:endParaRPr>
          </a:p>
        </p:txBody>
      </p:sp>
      <p:sp>
        <p:nvSpPr>
          <p:cNvPr id="9" name="矩形 8"/>
          <p:cNvSpPr/>
          <p:nvPr/>
        </p:nvSpPr>
        <p:spPr>
          <a:xfrm>
            <a:off x="6757670" y="1093470"/>
            <a:ext cx="5034915" cy="4592955"/>
          </a:xfrm>
          <a:prstGeom prst="rect">
            <a:avLst/>
          </a:prstGeom>
          <a:solidFill>
            <a:srgbClr val="3D4147">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396875" y="1085215"/>
            <a:ext cx="5034915" cy="4592955"/>
          </a:xfrm>
          <a:prstGeom prst="rect">
            <a:avLst/>
          </a:prstGeom>
          <a:solidFill>
            <a:srgbClr val="3D4147">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2" name="图片占位符 3" descr="F:\docer设计\PPT\小清新ppt\582aab4db608c.jpg582aab4db608c"/>
          <p:cNvPicPr>
            <a:picLocks noChangeAspect="1"/>
          </p:cNvPicPr>
          <p:nvPr/>
        </p:nvPicPr>
        <p:blipFill>
          <a:blip r:embed="rId1"/>
          <a:srcRect/>
          <a:stretch>
            <a:fillRect/>
          </a:stretch>
        </p:blipFill>
        <p:spPr>
          <a:xfrm>
            <a:off x="652780" y="1941830"/>
            <a:ext cx="4758055" cy="2973705"/>
          </a:xfrm>
          <a:custGeom>
            <a:avLst/>
            <a:gdLst>
              <a:gd name="connsiteX0" fmla="*/ 0 w 5047728"/>
              <a:gd name="connsiteY0" fmla="*/ 0 h 5284694"/>
              <a:gd name="connsiteX1" fmla="*/ 5047728 w 5047728"/>
              <a:gd name="connsiteY1" fmla="*/ 0 h 5284694"/>
              <a:gd name="connsiteX2" fmla="*/ 5047728 w 5047728"/>
              <a:gd name="connsiteY2" fmla="*/ 5284694 h 5284694"/>
              <a:gd name="connsiteX3" fmla="*/ 0 w 5047728"/>
              <a:gd name="connsiteY3" fmla="*/ 5284694 h 5284694"/>
            </a:gdLst>
            <a:ahLst/>
            <a:cxnLst>
              <a:cxn ang="0">
                <a:pos x="connsiteX0" y="connsiteY0"/>
              </a:cxn>
              <a:cxn ang="0">
                <a:pos x="connsiteX1" y="connsiteY1"/>
              </a:cxn>
              <a:cxn ang="0">
                <a:pos x="connsiteX2" y="connsiteY2"/>
              </a:cxn>
              <a:cxn ang="0">
                <a:pos x="connsiteX3" y="connsiteY3"/>
              </a:cxn>
            </a:cxnLst>
            <a:rect l="l" t="t" r="r" b="b"/>
            <a:pathLst>
              <a:path w="5047728" h="5284694">
                <a:moveTo>
                  <a:pt x="0" y="0"/>
                </a:moveTo>
                <a:lnTo>
                  <a:pt x="5047728" y="0"/>
                </a:lnTo>
                <a:lnTo>
                  <a:pt x="5047728" y="5284694"/>
                </a:lnTo>
                <a:lnTo>
                  <a:pt x="0" y="5284694"/>
                </a:lnTo>
                <a:close/>
              </a:path>
            </a:pathLst>
          </a:custGeom>
          <a:effectLst>
            <a:outerShdw blurRad="63500" sx="102000" sy="102000" algn="ctr" rotWithShape="0">
              <a:prstClr val="black">
                <a:alpha val="40000"/>
              </a:prstClr>
            </a:outerShdw>
          </a:effectLst>
        </p:spPr>
      </p:pic>
      <p:pic>
        <p:nvPicPr>
          <p:cNvPr id="13" name="图片占位符 4" descr="F:\docer设计\PPT\小清新ppt\582aab5ace848.jpg582aab5ace848"/>
          <p:cNvPicPr>
            <a:picLocks noChangeAspect="1"/>
          </p:cNvPicPr>
          <p:nvPr/>
        </p:nvPicPr>
        <p:blipFill>
          <a:blip r:embed="rId2"/>
          <a:srcRect/>
          <a:stretch>
            <a:fillRect/>
          </a:stretch>
        </p:blipFill>
        <p:spPr>
          <a:xfrm>
            <a:off x="6823075" y="1941830"/>
            <a:ext cx="4758690" cy="2973705"/>
          </a:xfrm>
          <a:custGeom>
            <a:avLst/>
            <a:gdLst>
              <a:gd name="connsiteX0" fmla="*/ 0 w 5047728"/>
              <a:gd name="connsiteY0" fmla="*/ 0 h 5284694"/>
              <a:gd name="connsiteX1" fmla="*/ 5047728 w 5047728"/>
              <a:gd name="connsiteY1" fmla="*/ 0 h 5284694"/>
              <a:gd name="connsiteX2" fmla="*/ 5047728 w 5047728"/>
              <a:gd name="connsiteY2" fmla="*/ 5284694 h 5284694"/>
              <a:gd name="connsiteX3" fmla="*/ 0 w 5047728"/>
              <a:gd name="connsiteY3" fmla="*/ 5284694 h 5284694"/>
            </a:gdLst>
            <a:ahLst/>
            <a:cxnLst>
              <a:cxn ang="0">
                <a:pos x="connsiteX0" y="connsiteY0"/>
              </a:cxn>
              <a:cxn ang="0">
                <a:pos x="connsiteX1" y="connsiteY1"/>
              </a:cxn>
              <a:cxn ang="0">
                <a:pos x="connsiteX2" y="connsiteY2"/>
              </a:cxn>
              <a:cxn ang="0">
                <a:pos x="connsiteX3" y="connsiteY3"/>
              </a:cxn>
            </a:cxnLst>
            <a:rect l="l" t="t" r="r" b="b"/>
            <a:pathLst>
              <a:path w="5047728" h="5284694">
                <a:moveTo>
                  <a:pt x="0" y="0"/>
                </a:moveTo>
                <a:lnTo>
                  <a:pt x="5047728" y="0"/>
                </a:lnTo>
                <a:lnTo>
                  <a:pt x="5047728" y="5284694"/>
                </a:lnTo>
                <a:lnTo>
                  <a:pt x="0" y="5284694"/>
                </a:lnTo>
                <a:close/>
              </a:path>
            </a:pathLst>
          </a:custGeom>
          <a:effectLst>
            <a:outerShdw blurRad="63500" sx="102000" sy="102000" algn="ctr" rotWithShape="0">
              <a:prstClr val="black">
                <a:alpha val="40000"/>
              </a:prstClr>
            </a:outerShdw>
          </a:effectLst>
        </p:spPr>
      </p:pic>
      <p:sp>
        <p:nvSpPr>
          <p:cNvPr id="14" name="Rectangle 10"/>
          <p:cNvSpPr/>
          <p:nvPr/>
        </p:nvSpPr>
        <p:spPr>
          <a:xfrm>
            <a:off x="4475099" y="1807464"/>
            <a:ext cx="3243072" cy="3243072"/>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5" name="Rectangle 11"/>
          <p:cNvSpPr/>
          <p:nvPr/>
        </p:nvSpPr>
        <p:spPr>
          <a:xfrm>
            <a:off x="4789532" y="2122532"/>
            <a:ext cx="2612936" cy="2612936"/>
          </a:xfrm>
          <a:prstGeom prst="rect">
            <a:avLst/>
          </a:prstGeom>
          <a:noFill/>
          <a:ln w="50800">
            <a:solidFill>
              <a:srgbClr val="FFC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6" name="TextBox 12"/>
          <p:cNvSpPr txBox="1"/>
          <p:nvPr/>
        </p:nvSpPr>
        <p:spPr>
          <a:xfrm>
            <a:off x="4983989" y="3058579"/>
            <a:ext cx="2222500" cy="645160"/>
          </a:xfrm>
          <a:prstGeom prst="rect">
            <a:avLst/>
          </a:prstGeom>
          <a:noFill/>
          <a:effectLst>
            <a:outerShdw blurRad="63500" sx="102000" sy="102000" algn="ctr" rotWithShape="0">
              <a:prstClr val="black">
                <a:alpha val="40000"/>
              </a:prstClr>
            </a:outerShdw>
          </a:effectLst>
        </p:spPr>
        <p:txBody>
          <a:bodyPr wrap="none" rtlCol="0">
            <a:spAutoFit/>
          </a:bodyPr>
          <a:p>
            <a:pPr algn="ctr"/>
            <a:r>
              <a:rPr lang="zh-CN" altLang="en-US" sz="3600" dirty="0" smtClean="0">
                <a:solidFill>
                  <a:srgbClr val="7B838E"/>
                </a:solidFill>
                <a:latin typeface="微软雅黑" panose="020B0503020204020204" charset="-122"/>
                <a:ea typeface="微软雅黑" panose="020B0503020204020204" charset="-122"/>
                <a:cs typeface="Arial" panose="020B0604020202020204" pitchFamily="34" charset="0"/>
                <a:sym typeface="+mn-ea"/>
              </a:rPr>
              <a:t>Title here</a:t>
            </a:r>
            <a:endParaRPr lang="zh-CN" altLang="en-US" sz="3600" b="1" dirty="0" smtClean="0">
              <a:solidFill>
                <a:srgbClr val="7B838E"/>
              </a:solidFill>
              <a:latin typeface="微软雅黑" panose="020B0503020204020204" charset="-122"/>
              <a:ea typeface="微软雅黑" panose="020B0503020204020204" charset="-122"/>
              <a:cs typeface="Arial" panose="020B0604020202020204" pitchFamily="34" charset="0"/>
              <a:sym typeface="+mn-ea"/>
            </a:endParaRPr>
          </a:p>
        </p:txBody>
      </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par>
                                <p:cTn id="8" presetID="8" presetClass="entr" presetSubtype="16"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amond(in)">
                                      <p:cBhvr>
                                        <p:cTn id="10" dur="2000"/>
                                        <p:tgtEl>
                                          <p:spTgt spid="12"/>
                                        </p:tgtEl>
                                      </p:cBhvr>
                                    </p:animEffect>
                                  </p:childTnLst>
                                </p:cTn>
                              </p:par>
                            </p:childTnLst>
                          </p:cTn>
                        </p:par>
                        <p:par>
                          <p:cTn id="11" fill="hold">
                            <p:stCondLst>
                              <p:cond delay="2000"/>
                            </p:stCondLst>
                            <p:childTnLst>
                              <p:par>
                                <p:cTn id="12" presetID="8"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amond(in)">
                                      <p:cBhvr>
                                        <p:cTn id="14" dur="2000"/>
                                        <p:tgtEl>
                                          <p:spTgt spid="9"/>
                                        </p:tgtEl>
                                      </p:cBhvr>
                                    </p:animEffect>
                                  </p:childTnLst>
                                </p:cTn>
                              </p:par>
                              <p:par>
                                <p:cTn id="15" presetID="8"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amond(in)">
                                      <p:cBhvr>
                                        <p:cTn id="17" dur="2000"/>
                                        <p:tgtEl>
                                          <p:spTgt spid="13"/>
                                        </p:tgtEl>
                                      </p:cBhvr>
                                    </p:animEffect>
                                  </p:childTnLst>
                                </p:cTn>
                              </p:par>
                            </p:childTnLst>
                          </p:cTn>
                        </p:par>
                        <p:par>
                          <p:cTn id="18" fill="hold">
                            <p:stCondLst>
                              <p:cond delay="4000"/>
                            </p:stCondLst>
                            <p:childTnLst>
                              <p:par>
                                <p:cTn id="19" presetID="4" presetClass="entr" presetSubtype="16"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ox(in)">
                                      <p:cBhvr>
                                        <p:cTn id="21" dur="2000"/>
                                        <p:tgtEl>
                                          <p:spTgt spid="14"/>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ox(in)">
                                      <p:cBhvr>
                                        <p:cTn id="24" dur="2000"/>
                                        <p:tgtEl>
                                          <p:spTgt spid="15"/>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ox(in)">
                                      <p:cBhvr>
                                        <p:cTn id="2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9" grpId="0" bldLvl="0" animBg="1"/>
      <p:bldP spid="14" grpId="0" bldLvl="0" animBg="1"/>
      <p:bldP spid="15" grpId="0" bldLvl="0" animBg="1"/>
      <p:bldP spid="16"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6875" y="321310"/>
            <a:ext cx="11396980" cy="6159500"/>
          </a:xfrm>
          <a:prstGeom prst="rect">
            <a:avLst/>
          </a:prstGeom>
          <a:noFill/>
          <a:ln w="34925">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66845" y="-19685"/>
            <a:ext cx="4257675" cy="509905"/>
          </a:xfrm>
          <a:prstGeom prst="rect">
            <a:avLst/>
          </a:prstGeom>
          <a:solidFill>
            <a:schemeClr val="tx2">
              <a:lumMod val="7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08602" y="98973"/>
            <a:ext cx="1146810" cy="460375"/>
          </a:xfrm>
          <a:prstGeom prst="rect">
            <a:avLst/>
          </a:prstGeom>
          <a:noFill/>
        </p:spPr>
        <p:txBody>
          <a:bodyPr wrap="none" rtlCol="0">
            <a:spAutoFit/>
          </a:bodyPr>
          <a:lstStyle/>
          <a:p>
            <a:r>
              <a:rPr lang="en-US" altLang="zh-CN" sz="2400" dirty="0">
                <a:solidFill>
                  <a:schemeClr val="bg1">
                    <a:lumMod val="95000"/>
                  </a:schemeClr>
                </a:solidFill>
                <a:latin typeface="汉仪晓波折纸体简" panose="00020600040101010101" charset="-122"/>
                <a:ea typeface="汉仪晓波折纸体简" panose="00020600040101010101" charset="-122"/>
              </a:rPr>
              <a:t>PART.2</a:t>
            </a:r>
            <a:endParaRPr lang="en-US" altLang="zh-CN" sz="2400" dirty="0">
              <a:solidFill>
                <a:schemeClr val="bg1">
                  <a:lumMod val="95000"/>
                </a:schemeClr>
              </a:solidFill>
              <a:latin typeface="汉仪晓波折纸体简" panose="00020600040101010101" charset="-122"/>
              <a:ea typeface="汉仪晓波折纸体简" panose="00020600040101010101" charset="-122"/>
            </a:endParaRPr>
          </a:p>
        </p:txBody>
      </p:sp>
      <p:grpSp>
        <p:nvGrpSpPr>
          <p:cNvPr id="8" name="组合 7"/>
          <p:cNvGrpSpPr/>
          <p:nvPr/>
        </p:nvGrpSpPr>
        <p:grpSpPr>
          <a:xfrm>
            <a:off x="4664710" y="956945"/>
            <a:ext cx="6405880" cy="4988560"/>
            <a:chOff x="7744" y="1296"/>
            <a:chExt cx="10088" cy="7856"/>
          </a:xfrm>
          <a:blipFill rotWithShape="1">
            <a:blip r:embed="rId1"/>
            <a:stretch>
              <a:fillRect/>
            </a:stretch>
          </a:blipFill>
        </p:grpSpPr>
        <p:sp>
          <p:nvSpPr>
            <p:cNvPr id="2" name="矩形 1"/>
            <p:cNvSpPr/>
            <p:nvPr/>
          </p:nvSpPr>
          <p:spPr>
            <a:xfrm>
              <a:off x="15432" y="1296"/>
              <a:ext cx="2400" cy="58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864" y="3344"/>
              <a:ext cx="2400" cy="58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304" y="1296"/>
              <a:ext cx="2400" cy="58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744" y="3344"/>
              <a:ext cx="2400" cy="58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TextBox 76"/>
          <p:cNvSpPr txBox="1"/>
          <p:nvPr/>
        </p:nvSpPr>
        <p:spPr>
          <a:xfrm>
            <a:off x="1754877" y="4086519"/>
            <a:ext cx="2316196" cy="523220"/>
          </a:xfrm>
          <a:prstGeom prst="rect">
            <a:avLst/>
          </a:prstGeom>
          <a:noFill/>
        </p:spPr>
        <p:txBody>
          <a:bodyPr wrap="square" rtlCol="0">
            <a:spAutoFit/>
          </a:bodyPr>
          <a:lstStyle/>
          <a:p>
            <a:pPr algn="r"/>
            <a:r>
              <a:rPr lang="zh-CN" altLang="en-US" sz="2800" dirty="0" smtClean="0">
                <a:solidFill>
                  <a:srgbClr val="184860"/>
                </a:solidFill>
                <a:latin typeface="微软雅黑" panose="020B0503020204020204" charset="-122"/>
                <a:ea typeface="微软雅黑" panose="020B0503020204020204" charset="-122"/>
              </a:rPr>
              <a:t>添加标题</a:t>
            </a:r>
            <a:endParaRPr lang="zh-CN" altLang="en-US" sz="2800" dirty="0">
              <a:solidFill>
                <a:srgbClr val="184860"/>
              </a:solidFill>
              <a:latin typeface="微软雅黑" panose="020B0503020204020204" charset="-122"/>
              <a:ea typeface="微软雅黑" panose="020B0503020204020204" charset="-122"/>
            </a:endParaRPr>
          </a:p>
        </p:txBody>
      </p:sp>
      <p:sp>
        <p:nvSpPr>
          <p:cNvPr id="40" name="文本框 39"/>
          <p:cNvSpPr txBox="1"/>
          <p:nvPr/>
        </p:nvSpPr>
        <p:spPr>
          <a:xfrm>
            <a:off x="1048822" y="4645334"/>
            <a:ext cx="3022251" cy="1171218"/>
          </a:xfrm>
          <a:prstGeom prst="rect">
            <a:avLst/>
          </a:prstGeom>
          <a:noFill/>
        </p:spPr>
        <p:txBody>
          <a:bodyPr wrap="square" rtlCol="0">
            <a:spAutoFit/>
          </a:bodyPr>
          <a:lstStyle/>
          <a:p>
            <a:pPr algn="r">
              <a:lnSpc>
                <a:spcPct val="130000"/>
              </a:lnSpc>
            </a:pPr>
            <a:r>
              <a:rPr lang="en-US" altLang="zh-CN" sz="1100" dirty="0" smtClean="0">
                <a:solidFill>
                  <a:schemeClr val="bg2">
                    <a:lumMod val="25000"/>
                  </a:schemeClr>
                </a:solidFill>
                <a:latin typeface="微软雅黑" panose="020B0503020204020204" charset="-122"/>
                <a:ea typeface="微软雅黑" panose="020B0503020204020204" charset="-122"/>
              </a:rPr>
              <a:t>This template is the spring and autumn advertising original, here you can directly modify the content. This template is the spring and autumn advertising original, here you can directly modify the content.</a:t>
            </a:r>
            <a:endParaRPr lang="en-US" altLang="zh-CN" sz="1100" dirty="0" smtClean="0">
              <a:solidFill>
                <a:schemeClr val="bg2">
                  <a:lumMod val="25000"/>
                </a:schemeClr>
              </a:solidFill>
              <a:latin typeface="微软雅黑" panose="020B0503020204020204" charset="-122"/>
              <a:ea typeface="微软雅黑" panose="020B0503020204020204" charset="-122"/>
            </a:endParaRPr>
          </a:p>
        </p:txBody>
      </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1000"/>
                                        <p:tgtEl>
                                          <p:spTgt spid="39"/>
                                        </p:tgtEl>
                                      </p:cBhvr>
                                    </p:animEffect>
                                    <p:anim calcmode="lin" valueType="num">
                                      <p:cBhvr>
                                        <p:cTn id="11" dur="1000" fill="hold"/>
                                        <p:tgtEl>
                                          <p:spTgt spid="39"/>
                                        </p:tgtEl>
                                        <p:attrNameLst>
                                          <p:attrName>ppt_x</p:attrName>
                                        </p:attrNameLst>
                                      </p:cBhvr>
                                      <p:tavLst>
                                        <p:tav tm="0">
                                          <p:val>
                                            <p:strVal val="#ppt_x"/>
                                          </p:val>
                                        </p:tav>
                                        <p:tav tm="100000">
                                          <p:val>
                                            <p:strVal val="#ppt_x"/>
                                          </p:val>
                                        </p:tav>
                                      </p:tavLst>
                                    </p:anim>
                                    <p:anim calcmode="lin" valueType="num">
                                      <p:cBhvr>
                                        <p:cTn id="12" dur="1000" fill="hold"/>
                                        <p:tgtEl>
                                          <p:spTgt spid="39"/>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1000"/>
                                        <p:tgtEl>
                                          <p:spTgt spid="40"/>
                                        </p:tgtEl>
                                      </p:cBhvr>
                                    </p:animEffect>
                                    <p:anim calcmode="lin" valueType="num">
                                      <p:cBhvr>
                                        <p:cTn id="16" dur="1000" fill="hold"/>
                                        <p:tgtEl>
                                          <p:spTgt spid="40"/>
                                        </p:tgtEl>
                                        <p:attrNameLst>
                                          <p:attrName>ppt_x</p:attrName>
                                        </p:attrNameLst>
                                      </p:cBhvr>
                                      <p:tavLst>
                                        <p:tav tm="0">
                                          <p:val>
                                            <p:strVal val="#ppt_x"/>
                                          </p:val>
                                        </p:tav>
                                        <p:tav tm="100000">
                                          <p:val>
                                            <p:strVal val="#ppt_x"/>
                                          </p:val>
                                        </p:tav>
                                      </p:tavLst>
                                    </p:anim>
                                    <p:anim calcmode="lin" valueType="num">
                                      <p:cBhvr>
                                        <p:cTn id="1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F:\docer设计\PPT\小清新ppt\timg (3).jpgtimg (3)"/>
          <p:cNvPicPr>
            <a:picLocks noChangeAspect="1"/>
          </p:cNvPicPr>
          <p:nvPr/>
        </p:nvPicPr>
        <p:blipFill>
          <a:blip r:embed="rId1"/>
          <a:srcRect/>
          <a:stretch>
            <a:fillRect/>
          </a:stretch>
        </p:blipFill>
        <p:spPr>
          <a:xfrm>
            <a:off x="1510665" y="518160"/>
            <a:ext cx="9313545" cy="5821045"/>
          </a:xfrm>
          <a:prstGeom prst="rect">
            <a:avLst/>
          </a:prstGeom>
        </p:spPr>
      </p:pic>
      <p:sp>
        <p:nvSpPr>
          <p:cNvPr id="5" name="矩形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628775"/>
            <a:ext cx="12192000" cy="3668395"/>
          </a:xfrm>
          <a:prstGeom prst="rect">
            <a:avLst/>
          </a:prstGeom>
          <a:solidFill>
            <a:schemeClr val="tx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矩形 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357939" y="3263196"/>
            <a:ext cx="1405890" cy="398780"/>
          </a:xfrm>
          <a:prstGeom prst="rect">
            <a:avLst/>
          </a:prstGeom>
        </p:spPr>
        <p:txBody>
          <a:bodyPr wrap="none">
            <a:spAutoFit/>
          </a:bodyPr>
          <a:lstStyle/>
          <a:p>
            <a:r>
              <a:rPr lang="en-US" altLang="zh-CN" sz="2000" spc="300" dirty="0">
                <a:solidFill>
                  <a:schemeClr val="bg1">
                    <a:lumMod val="95000"/>
                  </a:schemeClr>
                </a:solidFill>
                <a:latin typeface="AXIS Std L" panose="020B0400000000000000" pitchFamily="34" charset="-128"/>
                <a:ea typeface="宋体" panose="02010600030101010101" pitchFamily="2" charset="-122"/>
              </a:rPr>
              <a:t>Business</a:t>
            </a:r>
            <a:endParaRPr lang="en-US" altLang="zh-CN" sz="2000" spc="300" dirty="0">
              <a:solidFill>
                <a:schemeClr val="bg1">
                  <a:lumMod val="95000"/>
                </a:schemeClr>
              </a:solidFill>
              <a:latin typeface="AXIS Std L" panose="020B0400000000000000" pitchFamily="34" charset="-128"/>
              <a:ea typeface="宋体" panose="02010600030101010101" pitchFamily="2" charset="-122"/>
            </a:endParaRPr>
          </a:p>
        </p:txBody>
      </p:sp>
      <p:grpSp>
        <p:nvGrpSpPr>
          <p:cNvPr id="20" name="组合 19"/>
          <p:cNvGrpSpPr/>
          <p:nvPr/>
        </p:nvGrpSpPr>
        <p:grpSpPr>
          <a:xfrm>
            <a:off x="4209655" y="2829767"/>
            <a:ext cx="4209176" cy="710326"/>
            <a:chOff x="4150600" y="1393760"/>
            <a:chExt cx="4209176" cy="710326"/>
          </a:xfrm>
        </p:grpSpPr>
        <p:sp>
          <p:nvSpPr>
            <p:cNvPr id="21" name="圆角矩形 52"/>
            <p:cNvSpPr/>
            <p:nvPr/>
          </p:nvSpPr>
          <p:spPr>
            <a:xfrm>
              <a:off x="4533900" y="1463173"/>
              <a:ext cx="3825876" cy="571500"/>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2" name="椭圆 21"/>
            <p:cNvSpPr/>
            <p:nvPr/>
          </p:nvSpPr>
          <p:spPr>
            <a:xfrm>
              <a:off x="4150600" y="1393760"/>
              <a:ext cx="710326" cy="710326"/>
            </a:xfrm>
            <a:prstGeom prst="ellipse">
              <a:avLst/>
            </a:prstGeom>
            <a:solidFill>
              <a:srgbClr val="FFC000">
                <a:alpha val="76000"/>
              </a:srgbClr>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rPr>
                <a:t>3</a:t>
              </a:r>
              <a:endParaRPr lang="en-US" sz="28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3" name="文本框 22"/>
            <p:cNvSpPr txBox="1"/>
            <p:nvPr/>
          </p:nvSpPr>
          <p:spPr>
            <a:xfrm>
              <a:off x="5199662" y="1524911"/>
              <a:ext cx="2646878" cy="461665"/>
            </a:xfrm>
            <a:prstGeom prst="rect">
              <a:avLst/>
            </a:prstGeom>
            <a:noFill/>
          </p:spPr>
          <p:txBody>
            <a:bodyPr wrap="none" rtlCol="0">
              <a:spAutoFit/>
            </a:bodyPr>
            <a:lstStyle/>
            <a:p>
              <a:r>
                <a:rPr lang="zh-CN" altLang="en-US" sz="2400" dirty="0">
                  <a:solidFill>
                    <a:schemeClr val="bg1"/>
                  </a:solidFill>
                  <a:latin typeface="微软雅黑" panose="020B0503020204020204" charset="-122"/>
                  <a:ea typeface="微软雅黑" panose="020B0503020204020204" charset="-122"/>
                </a:rPr>
                <a:t>加入你的标题描述</a:t>
              </a:r>
              <a:endParaRPr lang="zh-CN" altLang="en-US" sz="2400" dirty="0">
                <a:solidFill>
                  <a:schemeClr val="bg1"/>
                </a:solidFill>
                <a:latin typeface="微软雅黑" panose="020B0503020204020204" charset="-122"/>
                <a:ea typeface="微软雅黑" panose="020B0503020204020204" charset="-122"/>
              </a:endParaRPr>
            </a:p>
          </p:txBody>
        </p:sp>
      </p:gr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4" fill="hold" grpId="1"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8"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amond(in)">
                                      <p:cBhvr>
                                        <p:cTn id="16" dur="1000"/>
                                        <p:tgtEl>
                                          <p:spTgt spid="4"/>
                                        </p:tgtEl>
                                      </p:cBhvr>
                                    </p:animEffect>
                                  </p:childTnLst>
                                </p:cTn>
                              </p:par>
                            </p:childTnLst>
                          </p:cTn>
                        </p:par>
                        <p:par>
                          <p:cTn id="17" fill="hold">
                            <p:stCondLst>
                              <p:cond delay="2000"/>
                            </p:stCondLst>
                            <p:childTnLst>
                              <p:par>
                                <p:cTn id="18" presetID="23" presetClass="entr" presetSubtype="16"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bldLvl="0" animBg="1"/>
      <p:bldP spid="6" grpId="0"/>
      <p:bldP spid="6"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6875" y="321310"/>
            <a:ext cx="11396980" cy="6159500"/>
          </a:xfrm>
          <a:prstGeom prst="rect">
            <a:avLst/>
          </a:prstGeom>
          <a:noFill/>
          <a:ln w="34925">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66845" y="-19685"/>
            <a:ext cx="4257675" cy="509905"/>
          </a:xfrm>
          <a:prstGeom prst="rect">
            <a:avLst/>
          </a:prstGeom>
          <a:solidFill>
            <a:schemeClr val="tx2">
              <a:lumMod val="7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08602" y="98973"/>
            <a:ext cx="1146810" cy="460375"/>
          </a:xfrm>
          <a:prstGeom prst="rect">
            <a:avLst/>
          </a:prstGeom>
          <a:noFill/>
        </p:spPr>
        <p:txBody>
          <a:bodyPr wrap="none" rtlCol="0">
            <a:spAutoFit/>
          </a:bodyPr>
          <a:lstStyle/>
          <a:p>
            <a:r>
              <a:rPr lang="en-US" altLang="zh-CN" sz="2400" dirty="0">
                <a:solidFill>
                  <a:schemeClr val="bg1">
                    <a:lumMod val="95000"/>
                  </a:schemeClr>
                </a:solidFill>
                <a:latin typeface="汉仪晓波折纸体简" panose="00020600040101010101" charset="-122"/>
                <a:ea typeface="汉仪晓波折纸体简" panose="00020600040101010101" charset="-122"/>
              </a:rPr>
              <a:t>PART.2</a:t>
            </a:r>
            <a:endParaRPr lang="en-US" altLang="zh-CN" sz="2400" dirty="0">
              <a:solidFill>
                <a:schemeClr val="bg1">
                  <a:lumMod val="95000"/>
                </a:schemeClr>
              </a:solidFill>
              <a:latin typeface="汉仪晓波折纸体简" panose="00020600040101010101" charset="-122"/>
              <a:ea typeface="汉仪晓波折纸体简" panose="00020600040101010101" charset="-122"/>
            </a:endParaRPr>
          </a:p>
        </p:txBody>
      </p:sp>
      <p:pic>
        <p:nvPicPr>
          <p:cNvPr id="2" name="图片 1" descr="F:\docer设计\PPT\小清新ppt\582aab54143d5.jpg582aab54143d5"/>
          <p:cNvPicPr>
            <a:picLocks noChangeAspect="1"/>
          </p:cNvPicPr>
          <p:nvPr/>
        </p:nvPicPr>
        <p:blipFill>
          <a:blip r:embed="rId1"/>
          <a:srcRect/>
          <a:stretch>
            <a:fillRect/>
          </a:stretch>
        </p:blipFill>
        <p:spPr>
          <a:xfrm>
            <a:off x="863600" y="2168208"/>
            <a:ext cx="4390390" cy="2743835"/>
          </a:xfrm>
          <a:prstGeom prst="rect">
            <a:avLst/>
          </a:prstGeom>
        </p:spPr>
      </p:pic>
      <p:grpSp>
        <p:nvGrpSpPr>
          <p:cNvPr id="3" name="组合 2"/>
          <p:cNvGrpSpPr/>
          <p:nvPr/>
        </p:nvGrpSpPr>
        <p:grpSpPr>
          <a:xfrm>
            <a:off x="6073068" y="1841622"/>
            <a:ext cx="4609061" cy="806215"/>
            <a:chOff x="5394700" y="1317507"/>
            <a:chExt cx="4609061" cy="806215"/>
          </a:xfrm>
        </p:grpSpPr>
        <p:sp>
          <p:nvSpPr>
            <p:cNvPr id="6" name="TextBox 19"/>
            <p:cNvSpPr txBox="1"/>
            <p:nvPr/>
          </p:nvSpPr>
          <p:spPr>
            <a:xfrm>
              <a:off x="5394700" y="1317507"/>
              <a:ext cx="2444433" cy="39878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微软雅黑" panose="020B0503020204020204" charset="-122"/>
                  <a:ea typeface="微软雅黑" panose="020B0503020204020204" charset="-122"/>
                </a:rPr>
                <a:t>标题文字添加</a:t>
              </a:r>
              <a:endParaRPr lang="zh-CN" altLang="en-US" sz="2000" dirty="0">
                <a:latin typeface="微软雅黑" panose="020B0503020204020204" charset="-122"/>
                <a:ea typeface="微软雅黑" panose="020B0503020204020204" charset="-122"/>
              </a:endParaRPr>
            </a:p>
          </p:txBody>
        </p:sp>
        <p:sp>
          <p:nvSpPr>
            <p:cNvPr id="7" name="文本框 6"/>
            <p:cNvSpPr txBox="1"/>
            <p:nvPr/>
          </p:nvSpPr>
          <p:spPr>
            <a:xfrm>
              <a:off x="5394701" y="1662057"/>
              <a:ext cx="4609060"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latin typeface="微软雅黑" panose="020B0503020204020204" charset="-122"/>
                  <a:ea typeface="微软雅黑" panose="020B0503020204020204" charset="-122"/>
                </a:rPr>
                <a:t>The user can demonstrate on a projector or computer, or print the presentation and make it into a film to be used in a wider field</a:t>
              </a:r>
              <a:endParaRPr lang="en-US" altLang="zh-CN" sz="1200" dirty="0">
                <a:solidFill>
                  <a:schemeClr val="bg1">
                    <a:lumMod val="50000"/>
                  </a:schemeClr>
                </a:solidFill>
                <a:latin typeface="微软雅黑" panose="020B0503020204020204" charset="-122"/>
                <a:ea typeface="微软雅黑" panose="020B0503020204020204" charset="-122"/>
              </a:endParaRPr>
            </a:p>
          </p:txBody>
        </p:sp>
      </p:grpSp>
      <p:grpSp>
        <p:nvGrpSpPr>
          <p:cNvPr id="8" name="组合 7"/>
          <p:cNvGrpSpPr/>
          <p:nvPr/>
        </p:nvGrpSpPr>
        <p:grpSpPr>
          <a:xfrm>
            <a:off x="6073068" y="3138834"/>
            <a:ext cx="4609061" cy="806215"/>
            <a:chOff x="5394700" y="1317507"/>
            <a:chExt cx="4609061" cy="806215"/>
          </a:xfrm>
        </p:grpSpPr>
        <p:sp>
          <p:nvSpPr>
            <p:cNvPr id="9"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微软雅黑" panose="020B0503020204020204" charset="-122"/>
                  <a:ea typeface="微软雅黑" panose="020B0503020204020204" charset="-122"/>
                </a:rPr>
                <a:t>标题文字添加</a:t>
              </a:r>
              <a:endParaRPr lang="zh-CN" altLang="en-US" sz="2000" dirty="0">
                <a:latin typeface="微软雅黑" panose="020B0503020204020204" charset="-122"/>
                <a:ea typeface="微软雅黑" panose="020B0503020204020204" charset="-122"/>
              </a:endParaRPr>
            </a:p>
          </p:txBody>
        </p:sp>
        <p:sp>
          <p:nvSpPr>
            <p:cNvPr id="10" name="文本框 9"/>
            <p:cNvSpPr txBox="1"/>
            <p:nvPr/>
          </p:nvSpPr>
          <p:spPr>
            <a:xfrm>
              <a:off x="5394701" y="1662057"/>
              <a:ext cx="4609060"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latin typeface="微软雅黑" panose="020B0503020204020204" charset="-122"/>
                  <a:ea typeface="微软雅黑" panose="020B0503020204020204" charset="-122"/>
                </a:rPr>
                <a:t>The user can demonstrate on a projector or computer, or print the presentation and make it into a film to be used in a wider field</a:t>
              </a:r>
              <a:endParaRPr lang="en-US" altLang="zh-CN" sz="1200" dirty="0">
                <a:solidFill>
                  <a:schemeClr val="bg1">
                    <a:lumMod val="50000"/>
                  </a:schemeClr>
                </a:solidFill>
                <a:latin typeface="微软雅黑" panose="020B0503020204020204" charset="-122"/>
                <a:ea typeface="微软雅黑" panose="020B0503020204020204" charset="-122"/>
              </a:endParaRPr>
            </a:p>
          </p:txBody>
        </p:sp>
      </p:grpSp>
      <p:grpSp>
        <p:nvGrpSpPr>
          <p:cNvPr id="11" name="组合 10"/>
          <p:cNvGrpSpPr/>
          <p:nvPr/>
        </p:nvGrpSpPr>
        <p:grpSpPr>
          <a:xfrm>
            <a:off x="6073068" y="4436045"/>
            <a:ext cx="4609061" cy="806215"/>
            <a:chOff x="5394700" y="1317507"/>
            <a:chExt cx="4609061" cy="806215"/>
          </a:xfrm>
        </p:grpSpPr>
        <p:sp>
          <p:nvSpPr>
            <p:cNvPr id="12"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微软雅黑" panose="020B0503020204020204" charset="-122"/>
                  <a:ea typeface="微软雅黑" panose="020B0503020204020204" charset="-122"/>
                </a:rPr>
                <a:t>标题文字添加</a:t>
              </a:r>
              <a:endParaRPr lang="zh-CN" altLang="en-US" sz="2000" dirty="0">
                <a:latin typeface="微软雅黑" panose="020B0503020204020204" charset="-122"/>
                <a:ea typeface="微软雅黑" panose="020B0503020204020204" charset="-122"/>
              </a:endParaRPr>
            </a:p>
          </p:txBody>
        </p:sp>
        <p:sp>
          <p:nvSpPr>
            <p:cNvPr id="13" name="文本框 12"/>
            <p:cNvSpPr txBox="1"/>
            <p:nvPr/>
          </p:nvSpPr>
          <p:spPr>
            <a:xfrm>
              <a:off x="5394701" y="1662057"/>
              <a:ext cx="4609060"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latin typeface="微软雅黑" panose="020B0503020204020204" charset="-122"/>
                  <a:ea typeface="微软雅黑" panose="020B0503020204020204" charset="-122"/>
                </a:rPr>
                <a:t>The user can demonstrate on a projector or computer, or print the presentation and make it into a film to be used in a wider field</a:t>
              </a:r>
              <a:endParaRPr lang="en-US" altLang="zh-CN" sz="1200" dirty="0">
                <a:solidFill>
                  <a:schemeClr val="bg1">
                    <a:lumMod val="50000"/>
                  </a:schemeClr>
                </a:solidFill>
                <a:latin typeface="微软雅黑" panose="020B0503020204020204" charset="-122"/>
                <a:ea typeface="微软雅黑" panose="020B0503020204020204" charset="-122"/>
              </a:endParaRPr>
            </a:p>
          </p:txBody>
        </p:sp>
      </p:gr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6875" y="321310"/>
            <a:ext cx="11396980" cy="6159500"/>
          </a:xfrm>
          <a:prstGeom prst="rect">
            <a:avLst/>
          </a:prstGeom>
          <a:noFill/>
          <a:ln w="34925">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66845" y="-19685"/>
            <a:ext cx="4257675" cy="509905"/>
          </a:xfrm>
          <a:prstGeom prst="rect">
            <a:avLst/>
          </a:prstGeom>
          <a:solidFill>
            <a:schemeClr val="tx2">
              <a:lumMod val="7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08602" y="98973"/>
            <a:ext cx="1146810" cy="460375"/>
          </a:xfrm>
          <a:prstGeom prst="rect">
            <a:avLst/>
          </a:prstGeom>
          <a:noFill/>
        </p:spPr>
        <p:txBody>
          <a:bodyPr wrap="none" rtlCol="0">
            <a:spAutoFit/>
          </a:bodyPr>
          <a:lstStyle/>
          <a:p>
            <a:r>
              <a:rPr lang="en-US" altLang="zh-CN" sz="2400" dirty="0">
                <a:solidFill>
                  <a:schemeClr val="bg1">
                    <a:lumMod val="95000"/>
                  </a:schemeClr>
                </a:solidFill>
                <a:latin typeface="汉仪晓波折纸体简" panose="00020600040101010101" charset="-122"/>
                <a:ea typeface="汉仪晓波折纸体简" panose="00020600040101010101" charset="-122"/>
              </a:rPr>
              <a:t>PART.3</a:t>
            </a:r>
            <a:endParaRPr lang="en-US" altLang="zh-CN" sz="2400" dirty="0">
              <a:solidFill>
                <a:schemeClr val="bg1">
                  <a:lumMod val="95000"/>
                </a:schemeClr>
              </a:solidFill>
              <a:latin typeface="汉仪晓波折纸体简" panose="00020600040101010101" charset="-122"/>
              <a:ea typeface="汉仪晓波折纸体简" panose="00020600040101010101" charset="-122"/>
            </a:endParaRPr>
          </a:p>
        </p:txBody>
      </p:sp>
      <p:sp>
        <p:nvSpPr>
          <p:cNvPr id="13" name="矩形 12"/>
          <p:cNvSpPr/>
          <p:nvPr/>
        </p:nvSpPr>
        <p:spPr>
          <a:xfrm>
            <a:off x="981075" y="2346325"/>
            <a:ext cx="5702300" cy="3865880"/>
          </a:xfrm>
          <a:prstGeom prst="rect">
            <a:avLst/>
          </a:prstGeom>
          <a:solidFill>
            <a:srgbClr val="6269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9" name="PA_story-20160303171154-MarchFashion-Look9.jpg" descr="F:\docer设计\PPT\小清新ppt\582aab649eed1.jpg582aab649eed1"/>
          <p:cNvPicPr>
            <a:picLocks noChangeAspect="1"/>
          </p:cNvPicPr>
          <p:nvPr>
            <p:custDataLst>
              <p:tags r:id="rId1"/>
            </p:custDataLst>
          </p:nvPr>
        </p:nvPicPr>
        <p:blipFill>
          <a:blip r:embed="rId2"/>
          <a:srcRect/>
          <a:stretch>
            <a:fillRect/>
          </a:stretch>
        </p:blipFill>
        <p:spPr>
          <a:xfrm>
            <a:off x="836295" y="1720215"/>
            <a:ext cx="5467985" cy="3417570"/>
          </a:xfrm>
          <a:prstGeom prst="rect">
            <a:avLst/>
          </a:prstGeom>
          <a:effectLst>
            <a:outerShdw blurRad="63500" sx="102000" sy="102000" algn="ctr" rotWithShape="0">
              <a:prstClr val="black">
                <a:alpha val="40000"/>
              </a:prstClr>
            </a:outerShdw>
          </a:effectLst>
        </p:spPr>
      </p:pic>
      <p:sp>
        <p:nvSpPr>
          <p:cNvPr id="20" name="TextBox 19"/>
          <p:cNvSpPr txBox="1"/>
          <p:nvPr/>
        </p:nvSpPr>
        <p:spPr>
          <a:xfrm>
            <a:off x="7594600" y="2346325"/>
            <a:ext cx="3047365" cy="39878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微软雅黑" panose="020B0503020204020204" charset="-122"/>
                <a:ea typeface="微软雅黑" panose="020B0503020204020204" charset="-122"/>
              </a:rPr>
              <a:t>标题文字添加</a:t>
            </a:r>
            <a:endParaRPr lang="zh-CN" altLang="en-US" sz="2000" dirty="0">
              <a:latin typeface="微软雅黑" panose="020B0503020204020204" charset="-122"/>
              <a:ea typeface="微软雅黑" panose="020B0503020204020204" charset="-122"/>
            </a:endParaRPr>
          </a:p>
        </p:txBody>
      </p:sp>
      <p:sp>
        <p:nvSpPr>
          <p:cNvPr id="21" name="文本框 20"/>
          <p:cNvSpPr txBox="1"/>
          <p:nvPr/>
        </p:nvSpPr>
        <p:spPr>
          <a:xfrm>
            <a:off x="7594601" y="2763407"/>
            <a:ext cx="2850821" cy="2861310"/>
          </a:xfrm>
          <a:prstGeom prst="rect">
            <a:avLst/>
          </a:prstGeom>
          <a:noFill/>
        </p:spPr>
        <p:txBody>
          <a:bodyPr wrap="square" rtlCol="0">
            <a:spAutoFit/>
            <a:scene3d>
              <a:camera prst="orthographicFront"/>
              <a:lightRig rig="threePt" dir="t"/>
            </a:scene3d>
            <a:sp3d contourW="12700"/>
          </a:bodyPr>
          <a:lstStyle/>
          <a:p>
            <a:pPr>
              <a:lnSpc>
                <a:spcPct val="125000"/>
              </a:lnSpc>
            </a:pPr>
            <a:r>
              <a:rPr lang="en-US" altLang="zh-CN" sz="1200" dirty="0">
                <a:solidFill>
                  <a:schemeClr val="bg1">
                    <a:lumMod val="50000"/>
                  </a:schemeClr>
                </a:solidFill>
                <a:latin typeface="微软雅黑" panose="020B0503020204020204" charset="-122"/>
                <a:ea typeface="微软雅黑" panose="020B0503020204020204" charset="-122"/>
              </a:rPr>
              <a:t>The user can demonstrate on a projector or computer, or print the presentation and make it into a film to be used in a wider </a:t>
            </a:r>
            <a:r>
              <a:rPr lang="en-US" altLang="zh-CN" sz="1200" dirty="0" err="1">
                <a:solidFill>
                  <a:schemeClr val="bg1">
                    <a:lumMod val="50000"/>
                  </a:schemeClr>
                </a:solidFill>
                <a:latin typeface="微软雅黑" panose="020B0503020204020204" charset="-122"/>
                <a:ea typeface="微软雅黑" panose="020B0503020204020204" charset="-122"/>
              </a:rPr>
              <a:t>fieldThe</a:t>
            </a:r>
            <a:r>
              <a:rPr lang="en-US" altLang="zh-CN" sz="1200" dirty="0">
                <a:solidFill>
                  <a:schemeClr val="bg1">
                    <a:lumMod val="50000"/>
                  </a:schemeClr>
                </a:solidFill>
                <a:latin typeface="微软雅黑" panose="020B0503020204020204" charset="-122"/>
                <a:ea typeface="微软雅黑" panose="020B0503020204020204" charset="-122"/>
              </a:rPr>
              <a:t> user can demonstrate on a projector or computer, or print the presentation and make it into a film to be used in a wider field</a:t>
            </a:r>
            <a:endParaRPr lang="en-US" altLang="zh-CN" sz="1200" dirty="0">
              <a:solidFill>
                <a:schemeClr val="bg1">
                  <a:lumMod val="50000"/>
                </a:schemeClr>
              </a:solidFill>
              <a:latin typeface="微软雅黑" panose="020B0503020204020204" charset="-122"/>
              <a:ea typeface="微软雅黑" panose="020B0503020204020204" charset="-122"/>
            </a:endParaRPr>
          </a:p>
          <a:p>
            <a:pPr>
              <a:lnSpc>
                <a:spcPct val="125000"/>
              </a:lnSpc>
            </a:pPr>
            <a:r>
              <a:rPr lang="en-US" altLang="zh-CN" sz="1200" dirty="0">
                <a:solidFill>
                  <a:schemeClr val="bg1">
                    <a:lumMod val="50000"/>
                  </a:schemeClr>
                </a:solidFill>
                <a:latin typeface="微软雅黑" panose="020B0503020204020204" charset="-122"/>
                <a:ea typeface="微软雅黑" panose="020B0503020204020204" charset="-122"/>
              </a:rPr>
              <a:t>The user can demonstrate on a projector or computer, or print the presentation and make it into a film to be used in a wider </a:t>
            </a:r>
            <a:r>
              <a:rPr lang="en-US" altLang="zh-CN" sz="1200" dirty="0" err="1">
                <a:solidFill>
                  <a:schemeClr val="bg1">
                    <a:lumMod val="50000"/>
                  </a:schemeClr>
                </a:solidFill>
                <a:latin typeface="微软雅黑" panose="020B0503020204020204" charset="-122"/>
                <a:ea typeface="微软雅黑" panose="020B0503020204020204" charset="-122"/>
              </a:rPr>
              <a:t>fiel</a:t>
            </a:r>
            <a:endParaRPr lang="en-US" altLang="zh-CN" sz="1200" dirty="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linds(horizontal)">
                                      <p:cBhvr>
                                        <p:cTn id="10" dur="500"/>
                                        <p:tgtEl>
                                          <p:spTgt spid="13"/>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ppt_x"/>
                                          </p:val>
                                        </p:tav>
                                        <p:tav tm="100000">
                                          <p:val>
                                            <p:strVal val="#ppt_x"/>
                                          </p:val>
                                        </p:tav>
                                      </p:tavLst>
                                    </p:anim>
                                    <p:anim calcmode="lin" valueType="num">
                                      <p:cBhvr additive="base">
                                        <p:cTn id="15" dur="500" fill="hold"/>
                                        <p:tgtEl>
                                          <p:spTgt spid="2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6875" y="321310"/>
            <a:ext cx="11396980" cy="6159500"/>
          </a:xfrm>
          <a:prstGeom prst="rect">
            <a:avLst/>
          </a:prstGeom>
          <a:noFill/>
          <a:ln w="34925">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66845" y="-19685"/>
            <a:ext cx="4257675" cy="509905"/>
          </a:xfrm>
          <a:prstGeom prst="rect">
            <a:avLst/>
          </a:prstGeom>
          <a:solidFill>
            <a:schemeClr val="tx2">
              <a:lumMod val="7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08602" y="98973"/>
            <a:ext cx="1146810" cy="460375"/>
          </a:xfrm>
          <a:prstGeom prst="rect">
            <a:avLst/>
          </a:prstGeom>
          <a:noFill/>
        </p:spPr>
        <p:txBody>
          <a:bodyPr wrap="none" rtlCol="0">
            <a:spAutoFit/>
          </a:bodyPr>
          <a:lstStyle/>
          <a:p>
            <a:r>
              <a:rPr lang="en-US" altLang="zh-CN" sz="2400" dirty="0">
                <a:solidFill>
                  <a:schemeClr val="bg1">
                    <a:lumMod val="95000"/>
                  </a:schemeClr>
                </a:solidFill>
                <a:latin typeface="汉仪晓波折纸体简" panose="00020600040101010101" charset="-122"/>
                <a:ea typeface="汉仪晓波折纸体简" panose="00020600040101010101" charset="-122"/>
              </a:rPr>
              <a:t>PART.4</a:t>
            </a:r>
            <a:endParaRPr lang="en-US" altLang="zh-CN" sz="2400" dirty="0">
              <a:solidFill>
                <a:schemeClr val="bg1">
                  <a:lumMod val="95000"/>
                </a:schemeClr>
              </a:solidFill>
              <a:latin typeface="汉仪晓波折纸体简" panose="00020600040101010101" charset="-122"/>
              <a:ea typeface="汉仪晓波折纸体简" panose="00020600040101010101" charset="-122"/>
            </a:endParaRPr>
          </a:p>
        </p:txBody>
      </p:sp>
      <p:pic>
        <p:nvPicPr>
          <p:cNvPr id="13" name="图片 12" descr="F:\docer设计\PPT\小清新ppt\582aab4db608c.jpg582aab4db608c"/>
          <p:cNvPicPr preferRelativeResize="0">
            <a:picLocks noChangeAspect="1"/>
          </p:cNvPicPr>
          <p:nvPr/>
        </p:nvPicPr>
        <p:blipFill>
          <a:blip r:embed="rId1"/>
          <a:srcRect/>
          <a:stretch>
            <a:fillRect/>
          </a:stretch>
        </p:blipFill>
        <p:spPr>
          <a:xfrm>
            <a:off x="2604135" y="1772603"/>
            <a:ext cx="7289165" cy="4555490"/>
          </a:xfrm>
          <a:prstGeom prst="rect">
            <a:avLst/>
          </a:prstGeom>
          <a:noFill/>
        </p:spPr>
      </p:pic>
      <p:sp>
        <p:nvSpPr>
          <p:cNvPr id="14" name="TextBox 12"/>
          <p:cNvSpPr txBox="1"/>
          <p:nvPr/>
        </p:nvSpPr>
        <p:spPr>
          <a:xfrm rot="5400000">
            <a:off x="8950325" y="3572414"/>
            <a:ext cx="3369310" cy="252730"/>
          </a:xfrm>
          <a:prstGeom prst="rect">
            <a:avLst/>
          </a:prstGeom>
          <a:noFill/>
        </p:spPr>
        <p:txBody>
          <a:bodyPr wrap="none" rtlCol="0">
            <a:spAutoFit/>
          </a:bodyPr>
          <a:p>
            <a:pPr algn="ctr"/>
            <a:r>
              <a:rPr lang="en-US" sz="1050" spc="600" dirty="0">
                <a:solidFill>
                  <a:srgbClr val="7B838E"/>
                </a:solidFill>
                <a:latin typeface="微软雅黑" panose="020B0503020204020204" charset="-122"/>
                <a:ea typeface="微软雅黑" panose="020B0503020204020204" charset="-122"/>
                <a:cs typeface="Montserrat Ultra Light" charset="0"/>
              </a:rPr>
              <a:t>RUANG</a:t>
            </a:r>
            <a:r>
              <a:rPr lang="en-US" sz="1050" spc="600" dirty="0">
                <a:solidFill>
                  <a:srgbClr val="7B838E"/>
                </a:solidFill>
                <a:latin typeface="微软雅黑" panose="020B0503020204020204" charset="-122"/>
                <a:ea typeface="微软雅黑" panose="020B0503020204020204" charset="-122"/>
                <a:cs typeface="Montserrat" charset="0"/>
              </a:rPr>
              <a:t> | </a:t>
            </a:r>
            <a:r>
              <a:rPr lang="en-US" sz="1050" b="1" spc="600" dirty="0">
                <a:solidFill>
                  <a:srgbClr val="7B838E"/>
                </a:solidFill>
                <a:latin typeface="微软雅黑" panose="020B0503020204020204" charset="-122"/>
                <a:ea typeface="微软雅黑" panose="020B0503020204020204" charset="-122"/>
                <a:cs typeface="Montserrat" charset="0"/>
              </a:rPr>
              <a:t>PRESENTATION</a:t>
            </a:r>
            <a:endParaRPr lang="en-US" sz="1050" b="1" spc="600" dirty="0">
              <a:solidFill>
                <a:srgbClr val="7B838E"/>
              </a:solidFill>
              <a:latin typeface="微软雅黑" panose="020B0503020204020204" charset="-122"/>
              <a:ea typeface="微软雅黑" panose="020B0503020204020204" charset="-122"/>
              <a:cs typeface="Montserrat" charset="0"/>
            </a:endParaRPr>
          </a:p>
        </p:txBody>
      </p:sp>
      <p:sp>
        <p:nvSpPr>
          <p:cNvPr id="15" name="TextBox 12"/>
          <p:cNvSpPr txBox="1"/>
          <p:nvPr/>
        </p:nvSpPr>
        <p:spPr>
          <a:xfrm rot="16200000">
            <a:off x="-77470" y="3721639"/>
            <a:ext cx="3369310" cy="252730"/>
          </a:xfrm>
          <a:prstGeom prst="rect">
            <a:avLst/>
          </a:prstGeom>
          <a:noFill/>
        </p:spPr>
        <p:txBody>
          <a:bodyPr wrap="none" rtlCol="0">
            <a:spAutoFit/>
          </a:bodyPr>
          <a:p>
            <a:pPr algn="ctr"/>
            <a:r>
              <a:rPr lang="en-US" sz="1050" spc="600" dirty="0">
                <a:solidFill>
                  <a:srgbClr val="7B838E"/>
                </a:solidFill>
                <a:latin typeface="微软雅黑" panose="020B0503020204020204" charset="-122"/>
                <a:ea typeface="微软雅黑" panose="020B0503020204020204" charset="-122"/>
                <a:cs typeface="Montserrat Ultra Light" charset="0"/>
              </a:rPr>
              <a:t>RUANG</a:t>
            </a:r>
            <a:r>
              <a:rPr lang="en-US" sz="1050" spc="600" dirty="0">
                <a:solidFill>
                  <a:srgbClr val="7B838E"/>
                </a:solidFill>
                <a:latin typeface="微软雅黑" panose="020B0503020204020204" charset="-122"/>
                <a:ea typeface="微软雅黑" panose="020B0503020204020204" charset="-122"/>
                <a:cs typeface="Montserrat" charset="0"/>
              </a:rPr>
              <a:t> | </a:t>
            </a:r>
            <a:r>
              <a:rPr lang="en-US" sz="1050" b="1" spc="600" dirty="0">
                <a:solidFill>
                  <a:srgbClr val="7B838E"/>
                </a:solidFill>
                <a:latin typeface="微软雅黑" panose="020B0503020204020204" charset="-122"/>
                <a:ea typeface="微软雅黑" panose="020B0503020204020204" charset="-122"/>
                <a:cs typeface="Montserrat" charset="0"/>
              </a:rPr>
              <a:t>PRESENTATION</a:t>
            </a:r>
            <a:endParaRPr lang="en-US" sz="1050" b="1" spc="600" dirty="0">
              <a:solidFill>
                <a:srgbClr val="7B838E"/>
              </a:solidFill>
              <a:latin typeface="微软雅黑" panose="020B0503020204020204" charset="-122"/>
              <a:ea typeface="微软雅黑" panose="020B0503020204020204" charset="-122"/>
              <a:cs typeface="Montserrat" charset="0"/>
            </a:endParaRPr>
          </a:p>
        </p:txBody>
      </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2000"/>
                                        <p:tgtEl>
                                          <p:spTgt spid="1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ox(in)">
                                      <p:cBhvr>
                                        <p:cTn id="10" dur="2000"/>
                                        <p:tgtEl>
                                          <p:spTgt spid="15"/>
                                        </p:tgtEl>
                                      </p:cBhvr>
                                    </p:animEffect>
                                  </p:childTnLst>
                                </p:cTn>
                              </p:par>
                            </p:childTnLst>
                          </p:cTn>
                        </p:par>
                        <p:par>
                          <p:cTn id="11" fill="hold">
                            <p:stCondLst>
                              <p:cond delay="2000"/>
                            </p:stCondLst>
                            <p:childTnLst>
                              <p:par>
                                <p:cTn id="12" presetID="2" presetClass="entr" presetSubtype="4"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ppt_x"/>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F:\docer设计\PPT\小清新ppt\timg (3).jpgtimg (3)"/>
          <p:cNvPicPr>
            <a:picLocks noChangeAspect="1"/>
          </p:cNvPicPr>
          <p:nvPr/>
        </p:nvPicPr>
        <p:blipFill>
          <a:blip r:embed="rId1"/>
          <a:srcRect/>
          <a:stretch>
            <a:fillRect/>
          </a:stretch>
        </p:blipFill>
        <p:spPr>
          <a:xfrm>
            <a:off x="1510665" y="518160"/>
            <a:ext cx="9313545" cy="5821045"/>
          </a:xfrm>
          <a:prstGeom prst="rect">
            <a:avLst/>
          </a:prstGeom>
        </p:spPr>
      </p:pic>
      <p:sp>
        <p:nvSpPr>
          <p:cNvPr id="5" name="矩形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628775"/>
            <a:ext cx="12192000" cy="3668395"/>
          </a:xfrm>
          <a:prstGeom prst="rect">
            <a:avLst/>
          </a:prstGeom>
          <a:solidFill>
            <a:schemeClr val="tx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矩形 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357939" y="3263196"/>
            <a:ext cx="1405890" cy="398780"/>
          </a:xfrm>
          <a:prstGeom prst="rect">
            <a:avLst/>
          </a:prstGeom>
        </p:spPr>
        <p:txBody>
          <a:bodyPr wrap="none">
            <a:spAutoFit/>
          </a:bodyPr>
          <a:lstStyle/>
          <a:p>
            <a:r>
              <a:rPr lang="en-US" altLang="zh-CN" sz="2000" spc="300" dirty="0">
                <a:solidFill>
                  <a:schemeClr val="bg1">
                    <a:lumMod val="95000"/>
                  </a:schemeClr>
                </a:solidFill>
                <a:latin typeface="AXIS Std L" panose="020B0400000000000000" pitchFamily="34" charset="-128"/>
                <a:ea typeface="宋体" panose="02010600030101010101" pitchFamily="2" charset="-122"/>
              </a:rPr>
              <a:t>Business</a:t>
            </a:r>
            <a:endParaRPr lang="en-US" altLang="zh-CN" sz="2000" spc="300" dirty="0">
              <a:solidFill>
                <a:schemeClr val="bg1">
                  <a:lumMod val="95000"/>
                </a:schemeClr>
              </a:solidFill>
              <a:latin typeface="AXIS Std L" panose="020B0400000000000000" pitchFamily="34" charset="-128"/>
              <a:ea typeface="宋体" panose="02010600030101010101" pitchFamily="2" charset="-122"/>
            </a:endParaRPr>
          </a:p>
        </p:txBody>
      </p:sp>
      <p:sp>
        <p:nvSpPr>
          <p:cNvPr id="95" name="文本框 7"/>
          <p:cNvSpPr txBox="1">
            <a:spLocks noChangeArrowheads="1"/>
          </p:cNvSpPr>
          <p:nvPr/>
        </p:nvSpPr>
        <p:spPr bwMode="auto">
          <a:xfrm>
            <a:off x="3950494" y="2098301"/>
            <a:ext cx="443293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gn="ctr" defTabSz="685800"/>
            <a:r>
              <a:rPr lang="en-US" sz="9600" dirty="0">
                <a:solidFill>
                  <a:schemeClr val="bg1"/>
                </a:solidFill>
                <a:latin typeface="汉仪晓波折纸体简" panose="00020600040101010101" charset="-122"/>
                <a:ea typeface="汉仪晓波折纸体简" panose="00020600040101010101" charset="-122"/>
              </a:rPr>
              <a:t>THANKS</a:t>
            </a:r>
            <a:endParaRPr lang="en-US" sz="9600" dirty="0">
              <a:solidFill>
                <a:schemeClr val="bg1"/>
              </a:solidFill>
              <a:latin typeface="汉仪晓波折纸体简" panose="00020600040101010101" charset="-122"/>
              <a:ea typeface="汉仪晓波折纸体简" panose="00020600040101010101" charset="-122"/>
            </a:endParaRPr>
          </a:p>
        </p:txBody>
      </p:sp>
      <p:sp>
        <p:nvSpPr>
          <p:cNvPr id="96" name="矩形 95"/>
          <p:cNvSpPr/>
          <p:nvPr/>
        </p:nvSpPr>
        <p:spPr>
          <a:xfrm>
            <a:off x="3072267" y="3578208"/>
            <a:ext cx="6357938" cy="553085"/>
          </a:xfrm>
          <a:prstGeom prst="rect">
            <a:avLst/>
          </a:prstGeom>
        </p:spPr>
        <p:txBody>
          <a:bodyPr wrap="square">
            <a:spAutoFit/>
          </a:bodyPr>
          <a:lstStyle/>
          <a:p>
            <a:pPr algn="ctr">
              <a:lnSpc>
                <a:spcPct val="150000"/>
              </a:lnSpc>
              <a:defRPr/>
            </a:pP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Lorem ipsum dolor sit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amet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consectetuer</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adipiscing</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elit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Aenean</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commodo</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ligula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eget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dolor</a:t>
            </a:r>
            <a:r>
              <a:rPr lang="zh-CN" altLang="en-US"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Lorem ipsum dolor sit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amet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consectetuer</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adipiscing</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elit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Aenean</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commodo</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ligula </a:t>
            </a:r>
            <a:r>
              <a:rPr lang="en-US" altLang="zh-CN" sz="1000" kern="0" dirty="0" err="1">
                <a:solidFill>
                  <a:schemeClr val="bg1">
                    <a:lumMod val="95000"/>
                  </a:schemeClr>
                </a:solidFill>
                <a:latin typeface="Calibri Light" panose="020F0302020204030204"/>
                <a:ea typeface="微软雅黑 Light" panose="020B0502040204020203" charset="-122"/>
                <a:cs typeface="Arial" panose="020B0604020202020204" pitchFamily="34" charset="0"/>
              </a:rPr>
              <a:t>eget</a:t>
            </a:r>
            <a:r>
              <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rPr>
              <a:t> dolor</a:t>
            </a:r>
            <a:endParaRPr lang="en-US" altLang="zh-CN" sz="1000" kern="0" dirty="0">
              <a:solidFill>
                <a:schemeClr val="bg1">
                  <a:lumMod val="95000"/>
                </a:schemeClr>
              </a:solidFill>
              <a:latin typeface="Calibri Light" panose="020F0302020204030204"/>
              <a:ea typeface="微软雅黑 Light" panose="020B0502040204020203" charset="-122"/>
              <a:cs typeface="Arial" panose="020B0604020202020204" pitchFamily="34" charset="0"/>
            </a:endParaRPr>
          </a:p>
        </p:txBody>
      </p:sp>
      <p:sp>
        <p:nvSpPr>
          <p:cNvPr id="99" name="TextBox 15"/>
          <p:cNvSpPr txBox="1"/>
          <p:nvPr/>
        </p:nvSpPr>
        <p:spPr>
          <a:xfrm>
            <a:off x="4423160" y="4502972"/>
            <a:ext cx="3345180" cy="460375"/>
          </a:xfrm>
          <a:prstGeom prst="rect">
            <a:avLst/>
          </a:prstGeom>
          <a:solidFill>
            <a:schemeClr val="tx2">
              <a:lumMod val="75000"/>
              <a:alpha val="58000"/>
            </a:schemeClr>
          </a:solidFill>
          <a:ln>
            <a:solidFill>
              <a:schemeClr val="bg1"/>
            </a:solidFill>
          </a:ln>
          <a:effectLst/>
        </p:spPr>
        <p:txBody>
          <a:bodyPr wrap="none" rtlCol="0">
            <a:spAutoFit/>
          </a:bodyPr>
          <a:lstStyle/>
          <a:p>
            <a:pPr algn="ctr"/>
            <a:r>
              <a:rPr lang="en-US" altLang="zh-CN" sz="2400" b="1" spc="600" dirty="0">
                <a:solidFill>
                  <a:schemeClr val="bg1"/>
                </a:solidFill>
                <a:latin typeface="方正姚体" panose="02010601030101010101" pitchFamily="2" charset="-122"/>
                <a:ea typeface="方正姚体" panose="02010601030101010101" pitchFamily="2" charset="-122"/>
                <a:cs typeface="Lato Black" charset="0"/>
              </a:rPr>
              <a:t>Design by </a:t>
            </a:r>
            <a:r>
              <a:rPr lang="zh-CN" altLang="en-US" sz="2400" b="1" spc="600" dirty="0">
                <a:solidFill>
                  <a:schemeClr val="bg1"/>
                </a:solidFill>
                <a:latin typeface="方正姚体" panose="02010601030101010101" pitchFamily="2" charset="-122"/>
                <a:ea typeface="方正姚体" panose="02010601030101010101" pitchFamily="2" charset="-122"/>
                <a:cs typeface="Lato Black" charset="0"/>
              </a:rPr>
              <a:t>：</a:t>
            </a:r>
            <a:r>
              <a:rPr lang="en-US" altLang="zh-CN" sz="2400" b="1" spc="600" dirty="0">
                <a:solidFill>
                  <a:schemeClr val="bg1"/>
                </a:solidFill>
                <a:latin typeface="方正姚体" panose="02010601030101010101" pitchFamily="2" charset="-122"/>
                <a:ea typeface="方正姚体" panose="02010601030101010101" pitchFamily="2" charset="-122"/>
                <a:cs typeface="Lato Black" charset="0"/>
              </a:rPr>
              <a:t>XXX</a:t>
            </a:r>
            <a:endParaRPr lang="en-US" altLang="zh-CN" sz="2400" b="1" spc="600" dirty="0">
              <a:solidFill>
                <a:schemeClr val="bg1"/>
              </a:solidFill>
              <a:latin typeface="方正姚体" panose="02010601030101010101" pitchFamily="2" charset="-122"/>
              <a:ea typeface="方正姚体" panose="02010601030101010101" pitchFamily="2" charset="-122"/>
              <a:cs typeface="Lato Black" charset="0"/>
            </a:endParaRPr>
          </a:p>
        </p:txBody>
      </p:sp>
    </p:spTree>
  </p:cSld>
  <p:clrMapOvr>
    <a:masterClrMapping/>
  </p:clrMapOvr>
  <p:transition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4" fill="hold" grpId="1"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 presetClass="entr" presetSubtype="16" fill="hold" grpId="0" nodeType="after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box(in)">
                                      <p:cBhvr>
                                        <p:cTn id="16" dur="2000"/>
                                        <p:tgtEl>
                                          <p:spTgt spid="95"/>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96"/>
                                        </p:tgtEl>
                                        <p:attrNameLst>
                                          <p:attrName>style.visibility</p:attrName>
                                        </p:attrNameLst>
                                      </p:cBhvr>
                                      <p:to>
                                        <p:strVal val="visible"/>
                                      </p:to>
                                    </p:set>
                                    <p:anim calcmode="lin" valueType="num">
                                      <p:cBhvr>
                                        <p:cTn id="19" dur="1000" fill="hold"/>
                                        <p:tgtEl>
                                          <p:spTgt spid="96"/>
                                        </p:tgtEl>
                                        <p:attrNameLst>
                                          <p:attrName>ppt_w</p:attrName>
                                        </p:attrNameLst>
                                      </p:cBhvr>
                                      <p:tavLst>
                                        <p:tav tm="0">
                                          <p:val>
                                            <p:strVal val="#ppt_w*0.70"/>
                                          </p:val>
                                        </p:tav>
                                        <p:tav tm="100000">
                                          <p:val>
                                            <p:strVal val="#ppt_w"/>
                                          </p:val>
                                        </p:tav>
                                      </p:tavLst>
                                    </p:anim>
                                    <p:anim calcmode="lin" valueType="num">
                                      <p:cBhvr>
                                        <p:cTn id="20" dur="1000" fill="hold"/>
                                        <p:tgtEl>
                                          <p:spTgt spid="96"/>
                                        </p:tgtEl>
                                        <p:attrNameLst>
                                          <p:attrName>ppt_h</p:attrName>
                                        </p:attrNameLst>
                                      </p:cBhvr>
                                      <p:tavLst>
                                        <p:tav tm="0">
                                          <p:val>
                                            <p:strVal val="#ppt_h"/>
                                          </p:val>
                                        </p:tav>
                                        <p:tav tm="100000">
                                          <p:val>
                                            <p:strVal val="#ppt_h"/>
                                          </p:val>
                                        </p:tav>
                                      </p:tavLst>
                                    </p:anim>
                                    <p:animEffect transition="in" filter="fade">
                                      <p:cBhvr>
                                        <p:cTn id="21" dur="1000"/>
                                        <p:tgtEl>
                                          <p:spTgt spid="96"/>
                                        </p:tgtEl>
                                      </p:cBhvr>
                                    </p:animEffect>
                                  </p:childTnLst>
                                </p:cTn>
                              </p:par>
                            </p:childTnLst>
                          </p:cTn>
                        </p:par>
                        <p:par>
                          <p:cTn id="22" fill="hold">
                            <p:stCondLst>
                              <p:cond delay="3000"/>
                            </p:stCondLst>
                            <p:childTnLst>
                              <p:par>
                                <p:cTn id="23" presetID="42" presetClass="entr" presetSubtype="0" fill="hold" grpId="1" nodeType="afterEffect">
                                  <p:stCondLst>
                                    <p:cond delay="0"/>
                                  </p:stCondLst>
                                  <p:childTnLst>
                                    <p:set>
                                      <p:cBhvr>
                                        <p:cTn id="24" dur="1" fill="hold">
                                          <p:stCondLst>
                                            <p:cond delay="0"/>
                                          </p:stCondLst>
                                        </p:cTn>
                                        <p:tgtEl>
                                          <p:spTgt spid="99"/>
                                        </p:tgtEl>
                                        <p:attrNameLst>
                                          <p:attrName>style.visibility</p:attrName>
                                        </p:attrNameLst>
                                      </p:cBhvr>
                                      <p:to>
                                        <p:strVal val="visible"/>
                                      </p:to>
                                    </p:set>
                                    <p:animEffect transition="in" filter="fade">
                                      <p:cBhvr>
                                        <p:cTn id="25" dur="1000"/>
                                        <p:tgtEl>
                                          <p:spTgt spid="99"/>
                                        </p:tgtEl>
                                      </p:cBhvr>
                                    </p:animEffect>
                                    <p:anim calcmode="lin" valueType="num">
                                      <p:cBhvr>
                                        <p:cTn id="26" dur="1000" fill="hold"/>
                                        <p:tgtEl>
                                          <p:spTgt spid="99"/>
                                        </p:tgtEl>
                                        <p:attrNameLst>
                                          <p:attrName>ppt_x</p:attrName>
                                        </p:attrNameLst>
                                      </p:cBhvr>
                                      <p:tavLst>
                                        <p:tav tm="0">
                                          <p:val>
                                            <p:strVal val="#ppt_x"/>
                                          </p:val>
                                        </p:tav>
                                        <p:tav tm="100000">
                                          <p:val>
                                            <p:strVal val="#ppt_x"/>
                                          </p:val>
                                        </p:tav>
                                      </p:tavLst>
                                    </p:anim>
                                    <p:anim calcmode="lin" valueType="num">
                                      <p:cBhvr>
                                        <p:cTn id="27" dur="1000" fill="hold"/>
                                        <p:tgtEl>
                                          <p:spTgt spid="9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8" presetClass="entr" presetSubtype="16"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diamond(in)">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bldLvl="0" animBg="1"/>
      <p:bldP spid="6" grpId="0"/>
      <p:bldP spid="6" grpId="1"/>
      <p:bldP spid="95" grpId="0"/>
      <p:bldP spid="96" grpId="0"/>
      <p:bldP spid="99" grpId="0" animBg="1"/>
      <p:bldP spid="99" grpId="1" bldLvl="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2826</Words>
  <Application>WPS 演示</Application>
  <PresentationFormat>宽屏</PresentationFormat>
  <Paragraphs>137</Paragraphs>
  <Slides>16</Slides>
  <Notes>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16</vt:i4>
      </vt:variant>
    </vt:vector>
  </HeadingPairs>
  <TitlesOfParts>
    <vt:vector size="38" baseType="lpstr">
      <vt:lpstr>Arial</vt:lpstr>
      <vt:lpstr>宋体</vt:lpstr>
      <vt:lpstr>Wingdings</vt:lpstr>
      <vt:lpstr>微软雅黑 Light</vt:lpstr>
      <vt:lpstr>微软雅黑</vt:lpstr>
      <vt:lpstr>AXIS Std L</vt:lpstr>
      <vt:lpstr>Calibri</vt:lpstr>
      <vt:lpstr>汉仪晓波折纸体简</vt:lpstr>
      <vt:lpstr>Calibri Light</vt:lpstr>
      <vt:lpstr>方正姚体</vt:lpstr>
      <vt:lpstr>Lato Black</vt:lpstr>
      <vt:lpstr>Lato Thin</vt:lpstr>
      <vt:lpstr>Playfair Display</vt:lpstr>
      <vt:lpstr>Montserrat Semi Bold</vt:lpstr>
      <vt:lpstr>EngraversGothic BT</vt:lpstr>
      <vt:lpstr>Montserrat Ultra Light</vt:lpstr>
      <vt:lpstr>Montserrat</vt:lpstr>
      <vt:lpstr>Kozuka Gothic Pro R</vt:lpstr>
      <vt:lpstr>黑体</vt:lpstr>
      <vt:lpstr>Arial Unicode MS</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124</cp:revision>
  <dcterms:created xsi:type="dcterms:W3CDTF">2017-08-03T09:01:00Z</dcterms:created>
  <dcterms:modified xsi:type="dcterms:W3CDTF">2018-08-03T08:47:43Z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