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8" r:id="rId4"/>
    <p:sldId id="266" r:id="rId5"/>
    <p:sldId id="280" r:id="rId6"/>
    <p:sldId id="281" r:id="rId7"/>
    <p:sldId id="282" r:id="rId8"/>
    <p:sldId id="271" r:id="rId9"/>
    <p:sldId id="283" r:id="rId10"/>
    <p:sldId id="279" r:id="rId11"/>
    <p:sldId id="278" r:id="rId12"/>
    <p:sldId id="274" r:id="rId13"/>
    <p:sldId id="277" r:id="rId14"/>
    <p:sldId id="272" r:id="rId15"/>
    <p:sldId id="275" r:id="rId16"/>
    <p:sldId id="276" r:id="rId17"/>
    <p:sldId id="273" r:id="rId18"/>
    <p:sldId id="269" r:id="rId19"/>
    <p:sldId id="270" r:id="rId20"/>
    <p:sldId id="257" r:id="rId2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E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2" d="100"/>
          <a:sy n="72" d="100"/>
        </p:scale>
        <p:origin x="61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en-US"/>
              <a:t>Date of sale by year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FF8F8F"/>
            </a:solidFill>
            <a:ln>
              <a:noFill/>
            </a:ln>
            <a:effectLst/>
          </c:spPr>
          <c:invertIfNegative val="0"/>
          <c:dPt>
            <c:idx val="6"/>
            <c:invertIfNegative val="0"/>
            <c:bubble3D val="0"/>
            <c:spPr>
              <a:solidFill>
                <a:srgbClr val="FF8F8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D78-4397-A06F-21A481F9D5BE}"/>
              </c:ext>
            </c:extLst>
          </c:dPt>
          <c:cat>
            <c:strRef>
              <c:f>Sheet1!$A$2:$A$8</c:f>
              <c:strCache>
                <c:ptCount val="7"/>
                <c:pt idx="0">
                  <c:v>2005年</c:v>
                </c:pt>
                <c:pt idx="1">
                  <c:v>2008年</c:v>
                </c:pt>
                <c:pt idx="2">
                  <c:v>2009年</c:v>
                </c:pt>
                <c:pt idx="3">
                  <c:v>2010年</c:v>
                </c:pt>
                <c:pt idx="4">
                  <c:v>2011年</c:v>
                </c:pt>
                <c:pt idx="5">
                  <c:v>2012年</c:v>
                </c:pt>
                <c:pt idx="6">
                  <c:v>2014年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5</c:v>
                </c:pt>
                <c:pt idx="5">
                  <c:v>6.9</c:v>
                </c:pt>
                <c:pt idx="6">
                  <c:v>7.2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D78-4397-A06F-21A481F9D5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5"/>
        <c:overlap val="-22"/>
        <c:axId val="463382472"/>
        <c:axId val="463382864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系列 12</c:v>
                </c:pt>
              </c:strCache>
            </c:strRef>
          </c:tx>
          <c:spPr>
            <a:ln w="28575" cap="rnd">
              <a:solidFill>
                <a:schemeClr val="accent2">
                  <a:shade val="76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>
                  <a:shade val="76000"/>
                </a:schemeClr>
              </a:solidFill>
              <a:ln w="9525">
                <a:solidFill>
                  <a:schemeClr val="accent2">
                    <a:shade val="76000"/>
                  </a:schemeClr>
                </a:solidFill>
              </a:ln>
              <a:effectLst/>
            </c:spPr>
          </c:marker>
          <c:cat>
            <c:strRef>
              <c:f>Sheet1!$A$2:$A$8</c:f>
              <c:strCache>
                <c:ptCount val="7"/>
                <c:pt idx="0">
                  <c:v>2005年</c:v>
                </c:pt>
                <c:pt idx="1">
                  <c:v>2008年</c:v>
                </c:pt>
                <c:pt idx="2">
                  <c:v>2009年</c:v>
                </c:pt>
                <c:pt idx="3">
                  <c:v>2010年</c:v>
                </c:pt>
                <c:pt idx="4">
                  <c:v>2011年</c:v>
                </c:pt>
                <c:pt idx="5">
                  <c:v>2012年</c:v>
                </c:pt>
                <c:pt idx="6">
                  <c:v>2014年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</c:v>
                </c:pt>
                <c:pt idx="1">
                  <c:v>2.4</c:v>
                </c:pt>
                <c:pt idx="2">
                  <c:v>3</c:v>
                </c:pt>
                <c:pt idx="3">
                  <c:v>4.7</c:v>
                </c:pt>
                <c:pt idx="4">
                  <c:v>5.3</c:v>
                </c:pt>
                <c:pt idx="5">
                  <c:v>7.1</c:v>
                </c:pt>
                <c:pt idx="6">
                  <c:v>7.6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D78-4397-A06F-21A481F9D5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63382472"/>
        <c:axId val="463382864"/>
      </c:lineChart>
      <c:catAx>
        <c:axId val="463382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463382864"/>
        <c:crosses val="autoZero"/>
        <c:auto val="1"/>
        <c:lblAlgn val="ctr"/>
        <c:lblOffset val="100"/>
        <c:noMultiLvlLbl val="0"/>
      </c:catAx>
      <c:valAx>
        <c:axId val="463382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4633824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2">
  <a:schemeClr val="accent2"/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2018/4/19/Thu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1827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2018/4/19/Thu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8653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2018/4/19/Thu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2184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2018/4/19/Thu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5825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2018/4/19/Thu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117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2018/4/19/Thu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4406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2018/4/19/Thu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523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2018/4/19/Thu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4758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2018/4/19/Thu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7805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2018/4/19/Thu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8717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2018/4/19/Thu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5501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2018/4/19/Thu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3094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5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FD35528E-7720-4A9A-B2BA-DE59D36F6C4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3504" y="0"/>
            <a:ext cx="6640436" cy="685800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FC095B56-7408-40AC-A176-0B031EB9DD3B}"/>
              </a:ext>
            </a:extLst>
          </p:cNvPr>
          <p:cNvSpPr txBox="1"/>
          <p:nvPr/>
        </p:nvSpPr>
        <p:spPr>
          <a:xfrm>
            <a:off x="5769719" y="1443565"/>
            <a:ext cx="1346698" cy="3631763"/>
          </a:xfrm>
          <a:prstGeom prst="rect">
            <a:avLst/>
          </a:prstGeom>
          <a:noFill/>
          <a:ln w="19050">
            <a:noFill/>
            <a:prstDash val="dash"/>
          </a:ln>
          <a:effectLst>
            <a:outerShdw dir="6000000" algn="ctr" rotWithShape="0">
              <a:srgbClr val="000000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500" dirty="0">
                <a:latin typeface="方正姚体" panose="02010601030101010101" pitchFamily="2" charset="-122"/>
                <a:ea typeface="方正姚体" panose="02010601030101010101" pitchFamily="2" charset="-122"/>
              </a:rPr>
              <a:t>文   艺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3287B36-95F6-44BF-9C3F-08B16AFBDC7A}"/>
              </a:ext>
            </a:extLst>
          </p:cNvPr>
          <p:cNvSpPr txBox="1"/>
          <p:nvPr/>
        </p:nvSpPr>
        <p:spPr>
          <a:xfrm>
            <a:off x="3642196" y="1669774"/>
            <a:ext cx="1615827" cy="428777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2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once. Just for today I will try to live through this day only and not tackle my whole life problem at once.</a:t>
            </a:r>
          </a:p>
        </p:txBody>
      </p:sp>
    </p:spTree>
    <p:extLst>
      <p:ext uri="{BB962C8B-B14F-4D97-AF65-F5344CB8AC3E}">
        <p14:creationId xmlns:p14="http://schemas.microsoft.com/office/powerpoint/2010/main" val="3004030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26B1C3D-94CC-4BCE-B106-64C252364F0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460" b="27439"/>
          <a:stretch/>
        </p:blipFill>
        <p:spPr>
          <a:xfrm>
            <a:off x="7042983" y="1881808"/>
            <a:ext cx="5149017" cy="4976192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CDEEE36-6444-4C8D-80AE-B6C44198A31D}"/>
              </a:ext>
            </a:extLst>
          </p:cNvPr>
          <p:cNvSpPr/>
          <p:nvPr/>
        </p:nvSpPr>
        <p:spPr>
          <a:xfrm>
            <a:off x="579627" y="530842"/>
            <a:ext cx="11032746" cy="579631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508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404F9E17-6C59-4D6D-A4FE-8D5BCDAFA1D7}"/>
              </a:ext>
            </a:extLst>
          </p:cNvPr>
          <p:cNvSpPr/>
          <p:nvPr/>
        </p:nvSpPr>
        <p:spPr>
          <a:xfrm>
            <a:off x="1875811" y="2603484"/>
            <a:ext cx="596347" cy="609600"/>
          </a:xfrm>
          <a:prstGeom prst="rect">
            <a:avLst/>
          </a:prstGeom>
          <a:solidFill>
            <a:srgbClr val="FFCE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01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文本框 22">
            <a:extLst>
              <a:ext uri="{FF2B5EF4-FFF2-40B4-BE49-F238E27FC236}">
                <a16:creationId xmlns:a16="http://schemas.microsoft.com/office/drawing/2014/main" id="{9E388686-052F-4EC3-986B-4091189544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6892" y="3483480"/>
            <a:ext cx="2143729" cy="40011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algn="ctr"/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TITTLE HERE</a:t>
            </a:r>
            <a:endParaRPr lang="zh-CN" altLang="en-US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矩形 23">
            <a:extLst>
              <a:ext uri="{FF2B5EF4-FFF2-40B4-BE49-F238E27FC236}">
                <a16:creationId xmlns:a16="http://schemas.microsoft.com/office/drawing/2014/main" id="{409305E6-13BC-4613-9596-BCFA4D68DE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2096" y="4100303"/>
            <a:ext cx="2278526" cy="1157048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en-US" sz="12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</a:t>
            </a: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54C2D2F1-B655-4DB8-B9D6-0C53D0C3D7C4}"/>
              </a:ext>
            </a:extLst>
          </p:cNvPr>
          <p:cNvSpPr/>
          <p:nvPr/>
        </p:nvSpPr>
        <p:spPr>
          <a:xfrm>
            <a:off x="4485661" y="2603484"/>
            <a:ext cx="596347" cy="609600"/>
          </a:xfrm>
          <a:prstGeom prst="rect">
            <a:avLst/>
          </a:prstGeom>
          <a:solidFill>
            <a:srgbClr val="FFCE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02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文本框 22">
            <a:extLst>
              <a:ext uri="{FF2B5EF4-FFF2-40B4-BE49-F238E27FC236}">
                <a16:creationId xmlns:a16="http://schemas.microsoft.com/office/drawing/2014/main" id="{950668A1-9CF0-4EA6-BCAC-F8588973E9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66742" y="3483480"/>
            <a:ext cx="2143729" cy="40011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algn="ctr"/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TITTLE HERE</a:t>
            </a:r>
            <a:endParaRPr lang="zh-CN" altLang="en-US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矩形 23">
            <a:extLst>
              <a:ext uri="{FF2B5EF4-FFF2-40B4-BE49-F238E27FC236}">
                <a16:creationId xmlns:a16="http://schemas.microsoft.com/office/drawing/2014/main" id="{5EFC8279-084C-4D35-9D12-7F2ACB66F0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1946" y="4100303"/>
            <a:ext cx="2278526" cy="1157048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en-US" sz="12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</a:t>
            </a: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5C4746C4-B4F7-4AF1-A35B-C7C78D961D6B}"/>
              </a:ext>
            </a:extLst>
          </p:cNvPr>
          <p:cNvSpPr/>
          <p:nvPr/>
        </p:nvSpPr>
        <p:spPr>
          <a:xfrm>
            <a:off x="7230308" y="2603484"/>
            <a:ext cx="596347" cy="609600"/>
          </a:xfrm>
          <a:prstGeom prst="rect">
            <a:avLst/>
          </a:prstGeom>
          <a:solidFill>
            <a:srgbClr val="FFCE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03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文本框 22">
            <a:extLst>
              <a:ext uri="{FF2B5EF4-FFF2-40B4-BE49-F238E27FC236}">
                <a16:creationId xmlns:a16="http://schemas.microsoft.com/office/drawing/2014/main" id="{22AF3994-B740-40A3-BF58-D032E5469F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1389" y="3483480"/>
            <a:ext cx="2143729" cy="40011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algn="ctr"/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TITTLE HERE</a:t>
            </a:r>
            <a:endParaRPr lang="zh-CN" altLang="en-US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矩形 23">
            <a:extLst>
              <a:ext uri="{FF2B5EF4-FFF2-40B4-BE49-F238E27FC236}">
                <a16:creationId xmlns:a16="http://schemas.microsoft.com/office/drawing/2014/main" id="{A9E66128-6A94-41D7-ADC9-A9398D9C70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6593" y="4100303"/>
            <a:ext cx="2278526" cy="1157048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en-US" sz="12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</a:t>
            </a: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C3B8F428-93B2-4D02-977C-0897F32F51C1}"/>
              </a:ext>
            </a:extLst>
          </p:cNvPr>
          <p:cNvSpPr/>
          <p:nvPr/>
        </p:nvSpPr>
        <p:spPr>
          <a:xfrm>
            <a:off x="9974955" y="2603484"/>
            <a:ext cx="596347" cy="609600"/>
          </a:xfrm>
          <a:prstGeom prst="rect">
            <a:avLst/>
          </a:prstGeom>
          <a:solidFill>
            <a:srgbClr val="FFCE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04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文本框 22">
            <a:extLst>
              <a:ext uri="{FF2B5EF4-FFF2-40B4-BE49-F238E27FC236}">
                <a16:creationId xmlns:a16="http://schemas.microsoft.com/office/drawing/2014/main" id="{0A662927-8E2E-4223-90C7-0B27DE46FB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56036" y="3483480"/>
            <a:ext cx="2143729" cy="40011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algn="ctr"/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TITTLE HERE</a:t>
            </a:r>
            <a:endParaRPr lang="zh-CN" altLang="en-US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矩形 23">
            <a:extLst>
              <a:ext uri="{FF2B5EF4-FFF2-40B4-BE49-F238E27FC236}">
                <a16:creationId xmlns:a16="http://schemas.microsoft.com/office/drawing/2014/main" id="{B60AADBB-8FB6-4636-94EB-32C2242D11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21240" y="4100303"/>
            <a:ext cx="2278526" cy="1157048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en-US" sz="12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</a:t>
            </a: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1D688C9C-9FF2-4403-A557-4CF2DEECEA80}"/>
              </a:ext>
            </a:extLst>
          </p:cNvPr>
          <p:cNvSpPr txBox="1"/>
          <p:nvPr/>
        </p:nvSpPr>
        <p:spPr>
          <a:xfrm>
            <a:off x="4194089" y="1116851"/>
            <a:ext cx="3803822" cy="1015663"/>
          </a:xfrm>
          <a:prstGeom prst="rect">
            <a:avLst/>
          </a:prstGeom>
          <a:noFill/>
          <a:ln w="19050">
            <a:noFill/>
            <a:prstDash val="dash"/>
          </a:ln>
          <a:effectLst>
            <a:outerShdw dir="6000000" algn="ctr" rotWithShape="0">
              <a:srgbClr val="000000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dirty="0">
                <a:solidFill>
                  <a:srgbClr val="151D38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目 录</a:t>
            </a:r>
          </a:p>
        </p:txBody>
      </p:sp>
    </p:spTree>
    <p:extLst>
      <p:ext uri="{BB962C8B-B14F-4D97-AF65-F5344CB8AC3E}">
        <p14:creationId xmlns:p14="http://schemas.microsoft.com/office/powerpoint/2010/main" val="697509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26B1C3D-94CC-4BCE-B106-64C252364F0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460" b="27439"/>
          <a:stretch/>
        </p:blipFill>
        <p:spPr>
          <a:xfrm>
            <a:off x="7042983" y="1881808"/>
            <a:ext cx="5149017" cy="4976192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CDEEE36-6444-4C8D-80AE-B6C44198A31D}"/>
              </a:ext>
            </a:extLst>
          </p:cNvPr>
          <p:cNvSpPr/>
          <p:nvPr/>
        </p:nvSpPr>
        <p:spPr>
          <a:xfrm>
            <a:off x="579627" y="530842"/>
            <a:ext cx="11032746" cy="579631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508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Rectangle 32">
            <a:extLst>
              <a:ext uri="{FF2B5EF4-FFF2-40B4-BE49-F238E27FC236}">
                <a16:creationId xmlns:a16="http://schemas.microsoft.com/office/drawing/2014/main" id="{F7291110-775F-4AF0-88C1-3D3BE4A92949}"/>
              </a:ext>
            </a:extLst>
          </p:cNvPr>
          <p:cNvSpPr/>
          <p:nvPr/>
        </p:nvSpPr>
        <p:spPr bwMode="auto">
          <a:xfrm>
            <a:off x="4007122" y="4042170"/>
            <a:ext cx="3930660" cy="854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100" dirty="0">
                <a:latin typeface="华文新魏" panose="02010800040101010101" pitchFamily="2" charset="-122"/>
                <a:ea typeface="华文新魏" panose="02010800040101010101" pitchFamily="2" charset="-122"/>
              </a:rPr>
              <a:t>hours that Just for today I will try to live through this day only and not. hours that Just for today I will try to live through this day only and not.</a:t>
            </a:r>
            <a:endParaRPr lang="zh-CN" altLang="en-US" sz="11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5" name="Rectangle 33">
            <a:extLst>
              <a:ext uri="{FF2B5EF4-FFF2-40B4-BE49-F238E27FC236}">
                <a16:creationId xmlns:a16="http://schemas.microsoft.com/office/drawing/2014/main" id="{79598150-FFDC-432C-9234-E9E227C6E8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97450" y="3580504"/>
            <a:ext cx="318738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zh-CN" sz="2400" dirty="0">
                <a:latin typeface="华文新魏" panose="02010800040101010101" pitchFamily="2" charset="-122"/>
                <a:ea typeface="华文新魏" panose="02010800040101010101" pitchFamily="2" charset="-122"/>
                <a:cs typeface="Open Sans" panose="020B0606030504020204" pitchFamily="34" charset="0"/>
              </a:rPr>
              <a:t>YOUR TITLE HERE</a:t>
            </a:r>
            <a:endParaRPr lang="en-US" altLang="zh-CN" sz="2400" dirty="0">
              <a:latin typeface="华文新魏" panose="02010800040101010101" pitchFamily="2" charset="-122"/>
              <a:ea typeface="华文新魏" panose="02010800040101010101" pitchFamily="2" charset="-122"/>
              <a:cs typeface="Open Sans Light" panose="020B0306030504020204" pitchFamily="34" charset="0"/>
            </a:endParaRPr>
          </a:p>
        </p:txBody>
      </p:sp>
      <p:sp>
        <p:nvSpPr>
          <p:cNvPr id="6" name="Rectangle 34">
            <a:extLst>
              <a:ext uri="{FF2B5EF4-FFF2-40B4-BE49-F238E27FC236}">
                <a16:creationId xmlns:a16="http://schemas.microsoft.com/office/drawing/2014/main" id="{D6200B52-AA6A-46D1-8C8D-8CCA3DF4DE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7078" y="1158482"/>
            <a:ext cx="760493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zh-CN" sz="15400" dirty="0">
                <a:latin typeface="方正姚体" panose="02010601030101010101" pitchFamily="2" charset="-122"/>
                <a:ea typeface="方正姚体" panose="02010601030101010101" pitchFamily="2" charset="-122"/>
                <a:cs typeface="Open Sans Light" panose="020B0306030504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212699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26B1C3D-94CC-4BCE-B106-64C252364F0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460" b="27439"/>
          <a:stretch/>
        </p:blipFill>
        <p:spPr>
          <a:xfrm>
            <a:off x="7042983" y="1881808"/>
            <a:ext cx="5149017" cy="4976192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CDEEE36-6444-4C8D-80AE-B6C44198A31D}"/>
              </a:ext>
            </a:extLst>
          </p:cNvPr>
          <p:cNvSpPr/>
          <p:nvPr/>
        </p:nvSpPr>
        <p:spPr>
          <a:xfrm>
            <a:off x="579627" y="530842"/>
            <a:ext cx="11032746" cy="579631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508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41A57045-B973-42DE-8AAB-777CA640B23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26" y="1712661"/>
            <a:ext cx="5149017" cy="3432678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4DADDB7F-864B-4D00-AD6F-587AB8EFFA9F}"/>
              </a:ext>
            </a:extLst>
          </p:cNvPr>
          <p:cNvSpPr/>
          <p:nvPr/>
        </p:nvSpPr>
        <p:spPr>
          <a:xfrm>
            <a:off x="5728643" y="1712661"/>
            <a:ext cx="5883730" cy="3432678"/>
          </a:xfrm>
          <a:prstGeom prst="rect">
            <a:avLst/>
          </a:prstGeom>
          <a:solidFill>
            <a:srgbClr val="FFCE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8D3C534-592A-4490-B3AA-6A671449F6F5}"/>
              </a:ext>
            </a:extLst>
          </p:cNvPr>
          <p:cNvSpPr txBox="1"/>
          <p:nvPr/>
        </p:nvSpPr>
        <p:spPr>
          <a:xfrm>
            <a:off x="6095999" y="2107095"/>
            <a:ext cx="3523008" cy="400110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ADD YOUR TITTLE HERE</a:t>
            </a:r>
            <a:endParaRPr lang="zh-CN" altLang="en-US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DB3AFD4D-BC73-486B-B61F-92B3AEF013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5999" y="2507205"/>
            <a:ext cx="5149017" cy="81439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1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once. only and not tackle my whole life problem at once.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C88E3E9-1EA4-456F-A6D0-E420C17A341E}"/>
              </a:ext>
            </a:extLst>
          </p:cNvPr>
          <p:cNvSpPr txBox="1"/>
          <p:nvPr/>
        </p:nvSpPr>
        <p:spPr>
          <a:xfrm>
            <a:off x="6095999" y="3511057"/>
            <a:ext cx="3523008" cy="400110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ADD YOUR TITTLE HERE</a:t>
            </a:r>
            <a:endParaRPr lang="zh-CN" altLang="en-US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72DD8876-7DC9-4B33-9A9D-91A4583001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5999" y="3911167"/>
            <a:ext cx="5149017" cy="81439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1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once. only and not tackle my whole life problem at once.</a:t>
            </a:r>
          </a:p>
        </p:txBody>
      </p:sp>
    </p:spTree>
    <p:extLst>
      <p:ext uri="{BB962C8B-B14F-4D97-AF65-F5344CB8AC3E}">
        <p14:creationId xmlns:p14="http://schemas.microsoft.com/office/powerpoint/2010/main" val="2453665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26B1C3D-94CC-4BCE-B106-64C252364F0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460" b="27439"/>
          <a:stretch/>
        </p:blipFill>
        <p:spPr>
          <a:xfrm>
            <a:off x="7042983" y="1881808"/>
            <a:ext cx="5149017" cy="4976192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CDEEE36-6444-4C8D-80AE-B6C44198A31D}"/>
              </a:ext>
            </a:extLst>
          </p:cNvPr>
          <p:cNvSpPr/>
          <p:nvPr/>
        </p:nvSpPr>
        <p:spPr>
          <a:xfrm>
            <a:off x="579627" y="530842"/>
            <a:ext cx="11032746" cy="579631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508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318F9969-DEB0-413B-91F7-3D68D9C2DA8C}"/>
              </a:ext>
            </a:extLst>
          </p:cNvPr>
          <p:cNvGrpSpPr/>
          <p:nvPr/>
        </p:nvGrpSpPr>
        <p:grpSpPr>
          <a:xfrm>
            <a:off x="579364" y="1452763"/>
            <a:ext cx="11033008" cy="3861359"/>
            <a:chOff x="579364" y="1452763"/>
            <a:chExt cx="11033008" cy="3861359"/>
          </a:xfrm>
        </p:grpSpPr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49298864-1FDD-4154-BF52-E6AFFC35F21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79297" y="1452763"/>
              <a:ext cx="1116565" cy="1068235"/>
            </a:xfrm>
            <a:custGeom>
              <a:avLst/>
              <a:gdLst>
                <a:gd name="T0" fmla="*/ 242 w 242"/>
                <a:gd name="T1" fmla="*/ 94 h 242"/>
                <a:gd name="T2" fmla="*/ 137 w 242"/>
                <a:gd name="T3" fmla="*/ 137 h 242"/>
                <a:gd name="T4" fmla="*/ 94 w 242"/>
                <a:gd name="T5" fmla="*/ 242 h 242"/>
                <a:gd name="T6" fmla="*/ 0 w 242"/>
                <a:gd name="T7" fmla="*/ 242 h 242"/>
                <a:gd name="T8" fmla="*/ 71 w 242"/>
                <a:gd name="T9" fmla="*/ 71 h 242"/>
                <a:gd name="T10" fmla="*/ 242 w 242"/>
                <a:gd name="T11" fmla="*/ 0 h 242"/>
                <a:gd name="T12" fmla="*/ 242 w 242"/>
                <a:gd name="T13" fmla="*/ 94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2" h="242">
                  <a:moveTo>
                    <a:pt x="242" y="94"/>
                  </a:moveTo>
                  <a:cubicBezTo>
                    <a:pt x="201" y="94"/>
                    <a:pt x="164" y="111"/>
                    <a:pt x="137" y="137"/>
                  </a:cubicBezTo>
                  <a:cubicBezTo>
                    <a:pt x="110" y="164"/>
                    <a:pt x="94" y="201"/>
                    <a:pt x="94" y="242"/>
                  </a:cubicBezTo>
                  <a:cubicBezTo>
                    <a:pt x="0" y="242"/>
                    <a:pt x="0" y="242"/>
                    <a:pt x="0" y="242"/>
                  </a:cubicBezTo>
                  <a:cubicBezTo>
                    <a:pt x="0" y="175"/>
                    <a:pt x="27" y="115"/>
                    <a:pt x="71" y="71"/>
                  </a:cubicBezTo>
                  <a:cubicBezTo>
                    <a:pt x="115" y="28"/>
                    <a:pt x="175" y="0"/>
                    <a:pt x="242" y="0"/>
                  </a:cubicBezTo>
                  <a:lnTo>
                    <a:pt x="242" y="94"/>
                  </a:lnTo>
                  <a:close/>
                </a:path>
              </a:pathLst>
            </a:custGeom>
            <a:solidFill>
              <a:srgbClr val="FF8F8F"/>
            </a:solidFill>
            <a:ln>
              <a:noFill/>
            </a:ln>
          </p:spPr>
          <p:txBody>
            <a:bodyPr vert="horz" wrap="square" lIns="68598" tIns="34299" rIns="68598" bIns="342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97AB98F2-554B-471A-B899-91DF95D1877B}"/>
                </a:ext>
              </a:extLst>
            </p:cNvPr>
            <p:cNvSpPr>
              <a:spLocks/>
            </p:cNvSpPr>
            <p:nvPr/>
          </p:nvSpPr>
          <p:spPr bwMode="auto">
            <a:xfrm>
              <a:off x="7894888" y="2520998"/>
              <a:ext cx="1118520" cy="1070105"/>
            </a:xfrm>
            <a:custGeom>
              <a:avLst/>
              <a:gdLst>
                <a:gd name="T0" fmla="*/ 0 w 242"/>
                <a:gd name="T1" fmla="*/ 148 h 242"/>
                <a:gd name="T2" fmla="*/ 105 w 242"/>
                <a:gd name="T3" fmla="*/ 105 h 242"/>
                <a:gd name="T4" fmla="*/ 148 w 242"/>
                <a:gd name="T5" fmla="*/ 0 h 242"/>
                <a:gd name="T6" fmla="*/ 242 w 242"/>
                <a:gd name="T7" fmla="*/ 0 h 242"/>
                <a:gd name="T8" fmla="*/ 171 w 242"/>
                <a:gd name="T9" fmla="*/ 171 h 242"/>
                <a:gd name="T10" fmla="*/ 0 w 242"/>
                <a:gd name="T11" fmla="*/ 242 h 242"/>
                <a:gd name="T12" fmla="*/ 0 w 242"/>
                <a:gd name="T13" fmla="*/ 148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2" h="242">
                  <a:moveTo>
                    <a:pt x="0" y="148"/>
                  </a:moveTo>
                  <a:cubicBezTo>
                    <a:pt x="41" y="148"/>
                    <a:pt x="78" y="132"/>
                    <a:pt x="105" y="105"/>
                  </a:cubicBezTo>
                  <a:cubicBezTo>
                    <a:pt x="132" y="78"/>
                    <a:pt x="148" y="41"/>
                    <a:pt x="148" y="0"/>
                  </a:cubicBezTo>
                  <a:cubicBezTo>
                    <a:pt x="242" y="0"/>
                    <a:pt x="242" y="0"/>
                    <a:pt x="242" y="0"/>
                  </a:cubicBezTo>
                  <a:cubicBezTo>
                    <a:pt x="242" y="67"/>
                    <a:pt x="215" y="127"/>
                    <a:pt x="171" y="171"/>
                  </a:cubicBezTo>
                  <a:cubicBezTo>
                    <a:pt x="127" y="215"/>
                    <a:pt x="67" y="242"/>
                    <a:pt x="0" y="242"/>
                  </a:cubicBezTo>
                  <a:lnTo>
                    <a:pt x="0" y="148"/>
                  </a:lnTo>
                  <a:close/>
                </a:path>
              </a:pathLst>
            </a:custGeom>
            <a:solidFill>
              <a:srgbClr val="FF8F8F"/>
            </a:solidFill>
            <a:ln>
              <a:noFill/>
            </a:ln>
          </p:spPr>
          <p:txBody>
            <a:bodyPr vert="horz" wrap="square" lIns="68598" tIns="34299" rIns="68598" bIns="342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6" name="Freeform 8">
              <a:extLst>
                <a:ext uri="{FF2B5EF4-FFF2-40B4-BE49-F238E27FC236}">
                  <a16:creationId xmlns:a16="http://schemas.microsoft.com/office/drawing/2014/main" id="{269AFDC7-BAFE-4211-9247-F5ECA7307A74}"/>
                </a:ext>
              </a:extLst>
            </p:cNvPr>
            <p:cNvSpPr>
              <a:spLocks/>
            </p:cNvSpPr>
            <p:nvPr/>
          </p:nvSpPr>
          <p:spPr bwMode="auto">
            <a:xfrm>
              <a:off x="6782233" y="2520998"/>
              <a:ext cx="1112655" cy="1070105"/>
            </a:xfrm>
            <a:custGeom>
              <a:avLst/>
              <a:gdLst>
                <a:gd name="T0" fmla="*/ 241 w 241"/>
                <a:gd name="T1" fmla="*/ 242 h 242"/>
                <a:gd name="T2" fmla="*/ 70 w 241"/>
                <a:gd name="T3" fmla="*/ 171 h 242"/>
                <a:gd name="T4" fmla="*/ 0 w 241"/>
                <a:gd name="T5" fmla="*/ 0 h 242"/>
                <a:gd name="T6" fmla="*/ 93 w 241"/>
                <a:gd name="T7" fmla="*/ 0 h 242"/>
                <a:gd name="T8" fmla="*/ 136 w 241"/>
                <a:gd name="T9" fmla="*/ 105 h 242"/>
                <a:gd name="T10" fmla="*/ 241 w 241"/>
                <a:gd name="T11" fmla="*/ 148 h 242"/>
                <a:gd name="T12" fmla="*/ 241 w 241"/>
                <a:gd name="T13" fmla="*/ 242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1" h="242">
                  <a:moveTo>
                    <a:pt x="241" y="242"/>
                  </a:moveTo>
                  <a:cubicBezTo>
                    <a:pt x="174" y="242"/>
                    <a:pt x="114" y="215"/>
                    <a:pt x="70" y="171"/>
                  </a:cubicBezTo>
                  <a:cubicBezTo>
                    <a:pt x="27" y="127"/>
                    <a:pt x="0" y="67"/>
                    <a:pt x="0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3" y="41"/>
                    <a:pt x="110" y="78"/>
                    <a:pt x="136" y="105"/>
                  </a:cubicBezTo>
                  <a:cubicBezTo>
                    <a:pt x="163" y="132"/>
                    <a:pt x="200" y="148"/>
                    <a:pt x="241" y="148"/>
                  </a:cubicBezTo>
                  <a:lnTo>
                    <a:pt x="241" y="242"/>
                  </a:lnTo>
                  <a:close/>
                </a:path>
              </a:pathLst>
            </a:custGeom>
            <a:solidFill>
              <a:srgbClr val="FF8F8F"/>
            </a:solidFill>
            <a:ln>
              <a:noFill/>
            </a:ln>
          </p:spPr>
          <p:txBody>
            <a:bodyPr vert="horz" wrap="square" lIns="68598" tIns="34299" rIns="68598" bIns="342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7" name="Freeform 9">
              <a:extLst>
                <a:ext uri="{FF2B5EF4-FFF2-40B4-BE49-F238E27FC236}">
                  <a16:creationId xmlns:a16="http://schemas.microsoft.com/office/drawing/2014/main" id="{5A77B9D8-8C2C-4547-9E92-498C51EBEA6D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3913" y="1452763"/>
              <a:ext cx="1116565" cy="1068235"/>
            </a:xfrm>
            <a:custGeom>
              <a:avLst/>
              <a:gdLst>
                <a:gd name="T0" fmla="*/ 0 w 242"/>
                <a:gd name="T1" fmla="*/ 0 h 242"/>
                <a:gd name="T2" fmla="*/ 171 w 242"/>
                <a:gd name="T3" fmla="*/ 71 h 242"/>
                <a:gd name="T4" fmla="*/ 242 w 242"/>
                <a:gd name="T5" fmla="*/ 242 h 242"/>
                <a:gd name="T6" fmla="*/ 149 w 242"/>
                <a:gd name="T7" fmla="*/ 242 h 242"/>
                <a:gd name="T8" fmla="*/ 105 w 242"/>
                <a:gd name="T9" fmla="*/ 137 h 242"/>
                <a:gd name="T10" fmla="*/ 0 w 242"/>
                <a:gd name="T11" fmla="*/ 94 h 242"/>
                <a:gd name="T12" fmla="*/ 0 w 242"/>
                <a:gd name="T13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2" h="242">
                  <a:moveTo>
                    <a:pt x="0" y="0"/>
                  </a:moveTo>
                  <a:cubicBezTo>
                    <a:pt x="67" y="0"/>
                    <a:pt x="127" y="28"/>
                    <a:pt x="171" y="71"/>
                  </a:cubicBezTo>
                  <a:cubicBezTo>
                    <a:pt x="215" y="115"/>
                    <a:pt x="242" y="175"/>
                    <a:pt x="242" y="242"/>
                  </a:cubicBezTo>
                  <a:cubicBezTo>
                    <a:pt x="149" y="242"/>
                    <a:pt x="149" y="242"/>
                    <a:pt x="149" y="242"/>
                  </a:cubicBezTo>
                  <a:cubicBezTo>
                    <a:pt x="149" y="201"/>
                    <a:pt x="132" y="164"/>
                    <a:pt x="105" y="137"/>
                  </a:cubicBezTo>
                  <a:cubicBezTo>
                    <a:pt x="78" y="111"/>
                    <a:pt x="41" y="94"/>
                    <a:pt x="0" y="9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8F8F"/>
            </a:solidFill>
            <a:ln>
              <a:noFill/>
            </a:ln>
          </p:spPr>
          <p:txBody>
            <a:bodyPr vert="horz" wrap="square" lIns="68598" tIns="34299" rIns="68598" bIns="342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8" name="Freeform 10">
              <a:extLst>
                <a:ext uri="{FF2B5EF4-FFF2-40B4-BE49-F238E27FC236}">
                  <a16:creationId xmlns:a16="http://schemas.microsoft.com/office/drawing/2014/main" id="{E864AA9A-1949-4CDF-9A0E-2024D37BAFB5}"/>
                </a:ext>
              </a:extLst>
            </p:cNvPr>
            <p:cNvSpPr>
              <a:spLocks/>
            </p:cNvSpPr>
            <p:nvPr/>
          </p:nvSpPr>
          <p:spPr bwMode="auto">
            <a:xfrm>
              <a:off x="4981258" y="1452763"/>
              <a:ext cx="1112655" cy="1068235"/>
            </a:xfrm>
            <a:custGeom>
              <a:avLst/>
              <a:gdLst>
                <a:gd name="T0" fmla="*/ 241 w 241"/>
                <a:gd name="T1" fmla="*/ 94 h 242"/>
                <a:gd name="T2" fmla="*/ 137 w 241"/>
                <a:gd name="T3" fmla="*/ 137 h 242"/>
                <a:gd name="T4" fmla="*/ 93 w 241"/>
                <a:gd name="T5" fmla="*/ 242 h 242"/>
                <a:gd name="T6" fmla="*/ 0 w 241"/>
                <a:gd name="T7" fmla="*/ 242 h 242"/>
                <a:gd name="T8" fmla="*/ 71 w 241"/>
                <a:gd name="T9" fmla="*/ 71 h 242"/>
                <a:gd name="T10" fmla="*/ 241 w 241"/>
                <a:gd name="T11" fmla="*/ 0 h 242"/>
                <a:gd name="T12" fmla="*/ 241 w 241"/>
                <a:gd name="T13" fmla="*/ 94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1" h="242">
                  <a:moveTo>
                    <a:pt x="241" y="94"/>
                  </a:moveTo>
                  <a:cubicBezTo>
                    <a:pt x="200" y="94"/>
                    <a:pt x="163" y="111"/>
                    <a:pt x="137" y="137"/>
                  </a:cubicBezTo>
                  <a:cubicBezTo>
                    <a:pt x="110" y="164"/>
                    <a:pt x="93" y="201"/>
                    <a:pt x="93" y="242"/>
                  </a:cubicBezTo>
                  <a:cubicBezTo>
                    <a:pt x="0" y="242"/>
                    <a:pt x="0" y="242"/>
                    <a:pt x="0" y="242"/>
                  </a:cubicBezTo>
                  <a:cubicBezTo>
                    <a:pt x="0" y="175"/>
                    <a:pt x="27" y="115"/>
                    <a:pt x="71" y="71"/>
                  </a:cubicBezTo>
                  <a:cubicBezTo>
                    <a:pt x="114" y="28"/>
                    <a:pt x="175" y="0"/>
                    <a:pt x="241" y="0"/>
                  </a:cubicBezTo>
                  <a:lnTo>
                    <a:pt x="241" y="94"/>
                  </a:lnTo>
                  <a:close/>
                </a:path>
              </a:pathLst>
            </a:custGeom>
            <a:solidFill>
              <a:srgbClr val="FF8F8F"/>
            </a:solidFill>
            <a:ln>
              <a:noFill/>
            </a:ln>
          </p:spPr>
          <p:txBody>
            <a:bodyPr vert="horz" wrap="square" lIns="68598" tIns="34299" rIns="68598" bIns="342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9" name="Freeform 11">
              <a:extLst>
                <a:ext uri="{FF2B5EF4-FFF2-40B4-BE49-F238E27FC236}">
                  <a16:creationId xmlns:a16="http://schemas.microsoft.com/office/drawing/2014/main" id="{AFCA10EF-20DA-43F2-9F29-C73628B8E5DB}"/>
                </a:ext>
              </a:extLst>
            </p:cNvPr>
            <p:cNvSpPr>
              <a:spLocks/>
            </p:cNvSpPr>
            <p:nvPr/>
          </p:nvSpPr>
          <p:spPr bwMode="auto">
            <a:xfrm>
              <a:off x="4981258" y="2520998"/>
              <a:ext cx="1112655" cy="1070105"/>
            </a:xfrm>
            <a:custGeom>
              <a:avLst/>
              <a:gdLst>
                <a:gd name="T0" fmla="*/ 241 w 241"/>
                <a:gd name="T1" fmla="*/ 242 h 242"/>
                <a:gd name="T2" fmla="*/ 71 w 241"/>
                <a:gd name="T3" fmla="*/ 171 h 242"/>
                <a:gd name="T4" fmla="*/ 0 w 241"/>
                <a:gd name="T5" fmla="*/ 0 h 242"/>
                <a:gd name="T6" fmla="*/ 93 w 241"/>
                <a:gd name="T7" fmla="*/ 0 h 242"/>
                <a:gd name="T8" fmla="*/ 137 w 241"/>
                <a:gd name="T9" fmla="*/ 105 h 242"/>
                <a:gd name="T10" fmla="*/ 241 w 241"/>
                <a:gd name="T11" fmla="*/ 148 h 242"/>
                <a:gd name="T12" fmla="*/ 241 w 241"/>
                <a:gd name="T13" fmla="*/ 242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1" h="242">
                  <a:moveTo>
                    <a:pt x="241" y="242"/>
                  </a:moveTo>
                  <a:cubicBezTo>
                    <a:pt x="175" y="242"/>
                    <a:pt x="114" y="215"/>
                    <a:pt x="71" y="171"/>
                  </a:cubicBezTo>
                  <a:cubicBezTo>
                    <a:pt x="27" y="127"/>
                    <a:pt x="0" y="67"/>
                    <a:pt x="0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3" y="41"/>
                    <a:pt x="110" y="78"/>
                    <a:pt x="137" y="105"/>
                  </a:cubicBezTo>
                  <a:cubicBezTo>
                    <a:pt x="163" y="132"/>
                    <a:pt x="200" y="148"/>
                    <a:pt x="241" y="148"/>
                  </a:cubicBezTo>
                  <a:lnTo>
                    <a:pt x="241" y="242"/>
                  </a:lnTo>
                  <a:close/>
                </a:path>
              </a:pathLst>
            </a:custGeom>
            <a:solidFill>
              <a:srgbClr val="FF8F8F"/>
            </a:solidFill>
            <a:ln>
              <a:noFill/>
            </a:ln>
          </p:spPr>
          <p:txBody>
            <a:bodyPr vert="horz" wrap="square" lIns="68598" tIns="34299" rIns="68598" bIns="342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0" name="Freeform 12">
              <a:extLst>
                <a:ext uri="{FF2B5EF4-FFF2-40B4-BE49-F238E27FC236}">
                  <a16:creationId xmlns:a16="http://schemas.microsoft.com/office/drawing/2014/main" id="{FA0B65B8-63CC-4140-9E10-5F01144E2309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3913" y="3175783"/>
              <a:ext cx="1116565" cy="1068235"/>
            </a:xfrm>
            <a:custGeom>
              <a:avLst/>
              <a:gdLst>
                <a:gd name="T0" fmla="*/ 0 w 242"/>
                <a:gd name="T1" fmla="*/ 0 h 242"/>
                <a:gd name="T2" fmla="*/ 171 w 242"/>
                <a:gd name="T3" fmla="*/ 71 h 242"/>
                <a:gd name="T4" fmla="*/ 242 w 242"/>
                <a:gd name="T5" fmla="*/ 242 h 242"/>
                <a:gd name="T6" fmla="*/ 149 w 242"/>
                <a:gd name="T7" fmla="*/ 242 h 242"/>
                <a:gd name="T8" fmla="*/ 105 w 242"/>
                <a:gd name="T9" fmla="*/ 137 h 242"/>
                <a:gd name="T10" fmla="*/ 0 w 242"/>
                <a:gd name="T11" fmla="*/ 94 h 242"/>
                <a:gd name="T12" fmla="*/ 0 w 242"/>
                <a:gd name="T13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2" h="242">
                  <a:moveTo>
                    <a:pt x="0" y="0"/>
                  </a:moveTo>
                  <a:cubicBezTo>
                    <a:pt x="67" y="0"/>
                    <a:pt x="127" y="27"/>
                    <a:pt x="171" y="71"/>
                  </a:cubicBezTo>
                  <a:cubicBezTo>
                    <a:pt x="215" y="115"/>
                    <a:pt x="242" y="175"/>
                    <a:pt x="242" y="242"/>
                  </a:cubicBezTo>
                  <a:cubicBezTo>
                    <a:pt x="149" y="242"/>
                    <a:pt x="149" y="242"/>
                    <a:pt x="149" y="242"/>
                  </a:cubicBezTo>
                  <a:cubicBezTo>
                    <a:pt x="149" y="201"/>
                    <a:pt x="132" y="164"/>
                    <a:pt x="105" y="137"/>
                  </a:cubicBezTo>
                  <a:cubicBezTo>
                    <a:pt x="78" y="110"/>
                    <a:pt x="41" y="94"/>
                    <a:pt x="0" y="9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8F8F"/>
            </a:solidFill>
            <a:ln>
              <a:noFill/>
            </a:ln>
          </p:spPr>
          <p:txBody>
            <a:bodyPr vert="horz" wrap="square" lIns="68598" tIns="34299" rIns="68598" bIns="342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1" name="Freeform 13">
              <a:extLst>
                <a:ext uri="{FF2B5EF4-FFF2-40B4-BE49-F238E27FC236}">
                  <a16:creationId xmlns:a16="http://schemas.microsoft.com/office/drawing/2014/main" id="{3D0D7349-4160-4E5D-A7D6-1AD997279655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3913" y="4244017"/>
              <a:ext cx="1116565" cy="1070105"/>
            </a:xfrm>
            <a:custGeom>
              <a:avLst/>
              <a:gdLst>
                <a:gd name="T0" fmla="*/ 0 w 242"/>
                <a:gd name="T1" fmla="*/ 148 h 242"/>
                <a:gd name="T2" fmla="*/ 105 w 242"/>
                <a:gd name="T3" fmla="*/ 105 h 242"/>
                <a:gd name="T4" fmla="*/ 149 w 242"/>
                <a:gd name="T5" fmla="*/ 0 h 242"/>
                <a:gd name="T6" fmla="*/ 242 w 242"/>
                <a:gd name="T7" fmla="*/ 0 h 242"/>
                <a:gd name="T8" fmla="*/ 171 w 242"/>
                <a:gd name="T9" fmla="*/ 171 h 242"/>
                <a:gd name="T10" fmla="*/ 0 w 242"/>
                <a:gd name="T11" fmla="*/ 242 h 242"/>
                <a:gd name="T12" fmla="*/ 0 w 242"/>
                <a:gd name="T13" fmla="*/ 148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2" h="242">
                  <a:moveTo>
                    <a:pt x="0" y="148"/>
                  </a:moveTo>
                  <a:cubicBezTo>
                    <a:pt x="41" y="148"/>
                    <a:pt x="78" y="131"/>
                    <a:pt x="105" y="105"/>
                  </a:cubicBezTo>
                  <a:cubicBezTo>
                    <a:pt x="132" y="78"/>
                    <a:pt x="149" y="41"/>
                    <a:pt x="149" y="0"/>
                  </a:cubicBezTo>
                  <a:cubicBezTo>
                    <a:pt x="242" y="0"/>
                    <a:pt x="242" y="0"/>
                    <a:pt x="242" y="0"/>
                  </a:cubicBezTo>
                  <a:cubicBezTo>
                    <a:pt x="242" y="67"/>
                    <a:pt x="215" y="127"/>
                    <a:pt x="171" y="171"/>
                  </a:cubicBezTo>
                  <a:cubicBezTo>
                    <a:pt x="127" y="215"/>
                    <a:pt x="67" y="242"/>
                    <a:pt x="0" y="242"/>
                  </a:cubicBezTo>
                  <a:lnTo>
                    <a:pt x="0" y="148"/>
                  </a:lnTo>
                  <a:close/>
                </a:path>
              </a:pathLst>
            </a:custGeom>
            <a:solidFill>
              <a:srgbClr val="FF8F8F"/>
            </a:solidFill>
            <a:ln>
              <a:noFill/>
            </a:ln>
          </p:spPr>
          <p:txBody>
            <a:bodyPr vert="horz" wrap="square" lIns="68598" tIns="34299" rIns="68598" bIns="342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2" name="Freeform 14">
              <a:extLst>
                <a:ext uri="{FF2B5EF4-FFF2-40B4-BE49-F238E27FC236}">
                  <a16:creationId xmlns:a16="http://schemas.microsoft.com/office/drawing/2014/main" id="{9F142560-2EDC-46A2-B03C-3B309875BE87}"/>
                </a:ext>
              </a:extLst>
            </p:cNvPr>
            <p:cNvSpPr>
              <a:spLocks/>
            </p:cNvSpPr>
            <p:nvPr/>
          </p:nvSpPr>
          <p:spPr bwMode="auto">
            <a:xfrm>
              <a:off x="4981258" y="4244017"/>
              <a:ext cx="1112655" cy="1070105"/>
            </a:xfrm>
            <a:custGeom>
              <a:avLst/>
              <a:gdLst>
                <a:gd name="T0" fmla="*/ 241 w 241"/>
                <a:gd name="T1" fmla="*/ 242 h 242"/>
                <a:gd name="T2" fmla="*/ 71 w 241"/>
                <a:gd name="T3" fmla="*/ 171 h 242"/>
                <a:gd name="T4" fmla="*/ 0 w 241"/>
                <a:gd name="T5" fmla="*/ 0 h 242"/>
                <a:gd name="T6" fmla="*/ 93 w 241"/>
                <a:gd name="T7" fmla="*/ 0 h 242"/>
                <a:gd name="T8" fmla="*/ 137 w 241"/>
                <a:gd name="T9" fmla="*/ 105 h 242"/>
                <a:gd name="T10" fmla="*/ 241 w 241"/>
                <a:gd name="T11" fmla="*/ 148 h 242"/>
                <a:gd name="T12" fmla="*/ 241 w 241"/>
                <a:gd name="T13" fmla="*/ 242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1" h="242">
                  <a:moveTo>
                    <a:pt x="241" y="242"/>
                  </a:moveTo>
                  <a:cubicBezTo>
                    <a:pt x="175" y="242"/>
                    <a:pt x="114" y="215"/>
                    <a:pt x="71" y="171"/>
                  </a:cubicBezTo>
                  <a:cubicBezTo>
                    <a:pt x="27" y="127"/>
                    <a:pt x="0" y="67"/>
                    <a:pt x="0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3" y="41"/>
                    <a:pt x="110" y="78"/>
                    <a:pt x="137" y="105"/>
                  </a:cubicBezTo>
                  <a:cubicBezTo>
                    <a:pt x="163" y="131"/>
                    <a:pt x="200" y="148"/>
                    <a:pt x="241" y="148"/>
                  </a:cubicBezTo>
                  <a:lnTo>
                    <a:pt x="241" y="242"/>
                  </a:lnTo>
                  <a:close/>
                </a:path>
              </a:pathLst>
            </a:custGeom>
            <a:solidFill>
              <a:srgbClr val="FF8F8F"/>
            </a:solidFill>
            <a:ln>
              <a:noFill/>
            </a:ln>
          </p:spPr>
          <p:txBody>
            <a:bodyPr vert="horz" wrap="square" lIns="68598" tIns="34299" rIns="68598" bIns="342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3" name="Freeform 15">
              <a:extLst>
                <a:ext uri="{FF2B5EF4-FFF2-40B4-BE49-F238E27FC236}">
                  <a16:creationId xmlns:a16="http://schemas.microsoft.com/office/drawing/2014/main" id="{21EC765C-51AD-4FEA-B62C-8AD7F1E88D81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6849" y="3175783"/>
              <a:ext cx="1112655" cy="1068235"/>
            </a:xfrm>
            <a:custGeom>
              <a:avLst/>
              <a:gdLst>
                <a:gd name="T0" fmla="*/ 0 w 241"/>
                <a:gd name="T1" fmla="*/ 0 h 242"/>
                <a:gd name="T2" fmla="*/ 170 w 241"/>
                <a:gd name="T3" fmla="*/ 71 h 242"/>
                <a:gd name="T4" fmla="*/ 241 w 241"/>
                <a:gd name="T5" fmla="*/ 242 h 242"/>
                <a:gd name="T6" fmla="*/ 148 w 241"/>
                <a:gd name="T7" fmla="*/ 242 h 242"/>
                <a:gd name="T8" fmla="*/ 104 w 241"/>
                <a:gd name="T9" fmla="*/ 137 h 242"/>
                <a:gd name="T10" fmla="*/ 0 w 241"/>
                <a:gd name="T11" fmla="*/ 94 h 242"/>
                <a:gd name="T12" fmla="*/ 0 w 241"/>
                <a:gd name="T13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1" h="242">
                  <a:moveTo>
                    <a:pt x="0" y="0"/>
                  </a:moveTo>
                  <a:cubicBezTo>
                    <a:pt x="66" y="0"/>
                    <a:pt x="127" y="27"/>
                    <a:pt x="170" y="71"/>
                  </a:cubicBezTo>
                  <a:cubicBezTo>
                    <a:pt x="214" y="115"/>
                    <a:pt x="241" y="175"/>
                    <a:pt x="241" y="242"/>
                  </a:cubicBezTo>
                  <a:cubicBezTo>
                    <a:pt x="148" y="242"/>
                    <a:pt x="148" y="242"/>
                    <a:pt x="148" y="242"/>
                  </a:cubicBezTo>
                  <a:cubicBezTo>
                    <a:pt x="148" y="201"/>
                    <a:pt x="131" y="164"/>
                    <a:pt x="104" y="137"/>
                  </a:cubicBezTo>
                  <a:cubicBezTo>
                    <a:pt x="78" y="110"/>
                    <a:pt x="40" y="94"/>
                    <a:pt x="0" y="9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8F8F"/>
            </a:solidFill>
            <a:ln>
              <a:noFill/>
            </a:ln>
          </p:spPr>
          <p:txBody>
            <a:bodyPr vert="horz" wrap="square" lIns="68598" tIns="34299" rIns="68598" bIns="342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4" name="Freeform 16">
              <a:extLst>
                <a:ext uri="{FF2B5EF4-FFF2-40B4-BE49-F238E27FC236}">
                  <a16:creationId xmlns:a16="http://schemas.microsoft.com/office/drawing/2014/main" id="{9EBDFA1F-A0F9-48D5-85B2-D3C6DC3BFEAB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8329" y="3175783"/>
              <a:ext cx="1118520" cy="1068235"/>
            </a:xfrm>
            <a:custGeom>
              <a:avLst/>
              <a:gdLst>
                <a:gd name="T0" fmla="*/ 242 w 242"/>
                <a:gd name="T1" fmla="*/ 94 h 242"/>
                <a:gd name="T2" fmla="*/ 137 w 242"/>
                <a:gd name="T3" fmla="*/ 137 h 242"/>
                <a:gd name="T4" fmla="*/ 93 w 242"/>
                <a:gd name="T5" fmla="*/ 242 h 242"/>
                <a:gd name="T6" fmla="*/ 0 w 242"/>
                <a:gd name="T7" fmla="*/ 242 h 242"/>
                <a:gd name="T8" fmla="*/ 71 w 242"/>
                <a:gd name="T9" fmla="*/ 71 h 242"/>
                <a:gd name="T10" fmla="*/ 242 w 242"/>
                <a:gd name="T11" fmla="*/ 0 h 242"/>
                <a:gd name="T12" fmla="*/ 242 w 242"/>
                <a:gd name="T13" fmla="*/ 94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2" h="242">
                  <a:moveTo>
                    <a:pt x="242" y="94"/>
                  </a:moveTo>
                  <a:cubicBezTo>
                    <a:pt x="201" y="94"/>
                    <a:pt x="164" y="110"/>
                    <a:pt x="137" y="137"/>
                  </a:cubicBezTo>
                  <a:cubicBezTo>
                    <a:pt x="110" y="164"/>
                    <a:pt x="93" y="201"/>
                    <a:pt x="93" y="242"/>
                  </a:cubicBezTo>
                  <a:cubicBezTo>
                    <a:pt x="0" y="242"/>
                    <a:pt x="0" y="242"/>
                    <a:pt x="0" y="242"/>
                  </a:cubicBezTo>
                  <a:cubicBezTo>
                    <a:pt x="0" y="175"/>
                    <a:pt x="27" y="115"/>
                    <a:pt x="71" y="71"/>
                  </a:cubicBezTo>
                  <a:cubicBezTo>
                    <a:pt x="114" y="27"/>
                    <a:pt x="175" y="0"/>
                    <a:pt x="242" y="0"/>
                  </a:cubicBezTo>
                  <a:lnTo>
                    <a:pt x="242" y="94"/>
                  </a:lnTo>
                  <a:close/>
                </a:path>
              </a:pathLst>
            </a:custGeom>
            <a:solidFill>
              <a:srgbClr val="FF8F8F"/>
            </a:solidFill>
            <a:ln>
              <a:noFill/>
            </a:ln>
          </p:spPr>
          <p:txBody>
            <a:bodyPr vert="horz" wrap="square" lIns="68598" tIns="34299" rIns="68598" bIns="342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5" name="Freeform 17">
              <a:extLst>
                <a:ext uri="{FF2B5EF4-FFF2-40B4-BE49-F238E27FC236}">
                  <a16:creationId xmlns:a16="http://schemas.microsoft.com/office/drawing/2014/main" id="{DF16C98D-DB79-451C-AD3D-AE7371EB0C7D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5874" y="4244017"/>
              <a:ext cx="1112655" cy="1070105"/>
            </a:xfrm>
            <a:custGeom>
              <a:avLst/>
              <a:gdLst>
                <a:gd name="T0" fmla="*/ 0 w 241"/>
                <a:gd name="T1" fmla="*/ 148 h 242"/>
                <a:gd name="T2" fmla="*/ 105 w 241"/>
                <a:gd name="T3" fmla="*/ 105 h 242"/>
                <a:gd name="T4" fmla="*/ 148 w 241"/>
                <a:gd name="T5" fmla="*/ 0 h 242"/>
                <a:gd name="T6" fmla="*/ 241 w 241"/>
                <a:gd name="T7" fmla="*/ 0 h 242"/>
                <a:gd name="T8" fmla="*/ 171 w 241"/>
                <a:gd name="T9" fmla="*/ 171 h 242"/>
                <a:gd name="T10" fmla="*/ 0 w 241"/>
                <a:gd name="T11" fmla="*/ 242 h 242"/>
                <a:gd name="T12" fmla="*/ 0 w 241"/>
                <a:gd name="T13" fmla="*/ 148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1" h="242">
                  <a:moveTo>
                    <a:pt x="0" y="148"/>
                  </a:moveTo>
                  <a:cubicBezTo>
                    <a:pt x="41" y="148"/>
                    <a:pt x="78" y="131"/>
                    <a:pt x="105" y="105"/>
                  </a:cubicBezTo>
                  <a:cubicBezTo>
                    <a:pt x="131" y="78"/>
                    <a:pt x="148" y="41"/>
                    <a:pt x="148" y="0"/>
                  </a:cubicBezTo>
                  <a:cubicBezTo>
                    <a:pt x="241" y="0"/>
                    <a:pt x="241" y="0"/>
                    <a:pt x="241" y="0"/>
                  </a:cubicBezTo>
                  <a:cubicBezTo>
                    <a:pt x="241" y="67"/>
                    <a:pt x="214" y="127"/>
                    <a:pt x="171" y="171"/>
                  </a:cubicBezTo>
                  <a:cubicBezTo>
                    <a:pt x="127" y="215"/>
                    <a:pt x="67" y="242"/>
                    <a:pt x="0" y="242"/>
                  </a:cubicBezTo>
                  <a:lnTo>
                    <a:pt x="0" y="148"/>
                  </a:lnTo>
                  <a:close/>
                </a:path>
              </a:pathLst>
            </a:custGeom>
            <a:solidFill>
              <a:srgbClr val="FF8F8F"/>
            </a:solidFill>
            <a:ln>
              <a:noFill/>
            </a:ln>
          </p:spPr>
          <p:txBody>
            <a:bodyPr vert="horz" wrap="square" lIns="68598" tIns="34299" rIns="68598" bIns="342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6" name="Oval 18">
              <a:extLst>
                <a:ext uri="{FF2B5EF4-FFF2-40B4-BE49-F238E27FC236}">
                  <a16:creationId xmlns:a16="http://schemas.microsoft.com/office/drawing/2014/main" id="{15472AF4-A354-4654-893B-5E0E0AADEF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98474" y="1956013"/>
              <a:ext cx="1196738" cy="1144938"/>
            </a:xfrm>
            <a:prstGeom prst="ellipse">
              <a:avLst/>
            </a:prstGeom>
            <a:solidFill>
              <a:srgbClr val="FFDCDC">
                <a:alpha val="40000"/>
              </a:srgbClr>
            </a:solidFill>
            <a:ln w="28575" cap="flat">
              <a:solidFill>
                <a:sysClr val="window" lastClr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98" tIns="34299" rIns="68598" bIns="34299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b="1" i="0" u="none" strike="noStrike" kern="0" cap="none" spc="-113" normalizeH="0" baseline="0" noProof="0" dirty="0">
                  <a:ln>
                    <a:noFill/>
                  </a:ln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itchFamily="34" charset="0"/>
                </a:rPr>
                <a:t>TITTLE</a:t>
              </a:r>
              <a:endParaRPr kumimoji="0" lang="zh-CN" altLang="en-US" b="1" i="0" u="none" strike="noStrike" kern="0" cap="none" spc="-113" normalizeH="0" baseline="0" noProof="0" dirty="0">
                <a:ln>
                  <a:noFill/>
                </a:ln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itchFamily="34" charset="0"/>
              </a:endParaRPr>
            </a:p>
          </p:txBody>
        </p:sp>
        <p:sp>
          <p:nvSpPr>
            <p:cNvPr id="17" name="Oval 19">
              <a:extLst>
                <a:ext uri="{FF2B5EF4-FFF2-40B4-BE49-F238E27FC236}">
                  <a16:creationId xmlns:a16="http://schemas.microsoft.com/office/drawing/2014/main" id="{810F7C34-DDDE-4D9F-946C-0BFE3CA6FB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97500" y="1956013"/>
              <a:ext cx="1196738" cy="1144938"/>
            </a:xfrm>
            <a:prstGeom prst="ellipse">
              <a:avLst/>
            </a:prstGeom>
            <a:solidFill>
              <a:srgbClr val="FFDCDC">
                <a:alpha val="40000"/>
              </a:srgbClr>
            </a:solidFill>
            <a:ln w="28575" cap="flat">
              <a:solidFill>
                <a:sysClr val="window" lastClr="FFFFFF"/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68598" tIns="34299" rIns="68598" bIns="34299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b="1" i="0" u="none" strike="noStrike" kern="0" cap="none" spc="-113" normalizeH="0" baseline="0" noProof="0" dirty="0">
                  <a:ln>
                    <a:noFill/>
                  </a:ln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itchFamily="34" charset="0"/>
                </a:rPr>
                <a:t>TITTLE</a:t>
              </a:r>
              <a:endParaRPr kumimoji="0" lang="zh-CN" altLang="en-US" b="1" i="0" u="none" strike="noStrike" kern="0" cap="none" spc="-113" normalizeH="0" baseline="0" noProof="0" dirty="0">
                <a:ln>
                  <a:noFill/>
                </a:ln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itchFamily="34" charset="0"/>
              </a:endParaRPr>
            </a:p>
          </p:txBody>
        </p:sp>
        <p:sp>
          <p:nvSpPr>
            <p:cNvPr id="18" name="Oval 20">
              <a:extLst>
                <a:ext uri="{FF2B5EF4-FFF2-40B4-BE49-F238E27FC236}">
                  <a16:creationId xmlns:a16="http://schemas.microsoft.com/office/drawing/2014/main" id="{4D43EBF9-BC4E-4823-A19D-210327864B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97500" y="3669678"/>
              <a:ext cx="1196738" cy="1144938"/>
            </a:xfrm>
            <a:prstGeom prst="ellipse">
              <a:avLst/>
            </a:prstGeom>
            <a:solidFill>
              <a:srgbClr val="FFDCDC">
                <a:alpha val="40000"/>
              </a:srgbClr>
            </a:solidFill>
            <a:ln w="28575" cap="flat">
              <a:solidFill>
                <a:sysClr val="window" lastClr="FFFFFF"/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68598" tIns="34299" rIns="68598" bIns="34299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b="1" i="0" u="none" strike="noStrike" kern="0" cap="none" spc="-113" normalizeH="0" baseline="0" noProof="0" dirty="0">
                  <a:ln>
                    <a:noFill/>
                  </a:ln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itchFamily="34" charset="0"/>
                </a:rPr>
                <a:t>TITTLE</a:t>
              </a:r>
              <a:endParaRPr kumimoji="0" lang="zh-CN" altLang="en-US" b="1" i="0" u="none" strike="noStrike" kern="0" cap="none" spc="-113" normalizeH="0" baseline="0" noProof="0" dirty="0">
                <a:ln>
                  <a:noFill/>
                </a:ln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itchFamily="34" charset="0"/>
              </a:endParaRPr>
            </a:p>
          </p:txBody>
        </p:sp>
        <p:sp>
          <p:nvSpPr>
            <p:cNvPr id="19" name="Oval 21">
              <a:extLst>
                <a:ext uri="{FF2B5EF4-FFF2-40B4-BE49-F238E27FC236}">
                  <a16:creationId xmlns:a16="http://schemas.microsoft.com/office/drawing/2014/main" id="{53434D89-FA5D-4B3E-8F4C-D11F1E9D7A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525" y="3669678"/>
              <a:ext cx="1196738" cy="1144938"/>
            </a:xfrm>
            <a:prstGeom prst="ellipse">
              <a:avLst/>
            </a:prstGeom>
            <a:solidFill>
              <a:srgbClr val="FFDCDC">
                <a:alpha val="40000"/>
              </a:srgbClr>
            </a:solidFill>
            <a:ln w="28575" cap="flat">
              <a:solidFill>
                <a:sysClr val="window" lastClr="FFFFFF"/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68598" tIns="34299" rIns="68598" bIns="34299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b="1" i="0" u="none" strike="noStrike" kern="0" cap="none" spc="-113" normalizeH="0" baseline="0" noProof="0" dirty="0">
                  <a:ln>
                    <a:noFill/>
                  </a:ln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itchFamily="34" charset="0"/>
                </a:rPr>
                <a:t>TITTLE</a:t>
              </a:r>
              <a:endParaRPr kumimoji="0" lang="zh-CN" altLang="en-US" b="1" i="0" u="none" strike="noStrike" kern="0" cap="none" spc="-113" normalizeH="0" baseline="0" noProof="0" dirty="0">
                <a:ln>
                  <a:noFill/>
                </a:ln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itchFamily="34" charset="0"/>
              </a:endParaRPr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B95E5B9D-976F-486C-9899-37F7A9BB0600}"/>
                </a:ext>
              </a:extLst>
            </p:cNvPr>
            <p:cNvSpPr/>
            <p:nvPr/>
          </p:nvSpPr>
          <p:spPr>
            <a:xfrm>
              <a:off x="9695863" y="1452763"/>
              <a:ext cx="1916509" cy="416428"/>
            </a:xfrm>
            <a:prstGeom prst="rect">
              <a:avLst/>
            </a:prstGeom>
            <a:solidFill>
              <a:srgbClr val="FF8F8F"/>
            </a:solidFill>
            <a:ln>
              <a:noFill/>
            </a:ln>
          </p:spPr>
          <p:txBody>
            <a:bodyPr vert="horz" wrap="square" lIns="68598" tIns="34299" rIns="68598" bIns="342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611D80F1-B447-4840-BDDB-C4A56982731B}"/>
                </a:ext>
              </a:extLst>
            </p:cNvPr>
            <p:cNvSpPr/>
            <p:nvPr/>
          </p:nvSpPr>
          <p:spPr>
            <a:xfrm>
              <a:off x="579364" y="4897694"/>
              <a:ext cx="1929438" cy="416428"/>
            </a:xfrm>
            <a:prstGeom prst="rect">
              <a:avLst/>
            </a:prstGeom>
            <a:solidFill>
              <a:srgbClr val="FF8F8F"/>
            </a:solidFill>
            <a:ln>
              <a:noFill/>
            </a:ln>
          </p:spPr>
          <p:txBody>
            <a:bodyPr vert="horz" wrap="square" lIns="68598" tIns="34299" rIns="68598" bIns="342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205788B7-1A5E-4D51-A8A1-ACC02EE22945}"/>
                </a:ext>
              </a:extLst>
            </p:cNvPr>
            <p:cNvSpPr/>
            <p:nvPr/>
          </p:nvSpPr>
          <p:spPr>
            <a:xfrm>
              <a:off x="9120741" y="2120888"/>
              <a:ext cx="193995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ADD YOUR TITTLE</a:t>
              </a:r>
              <a:endParaRPr lang="zh-CN" altLang="en-US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32164E87-7654-4E81-820D-524D52324AF4}"/>
                </a:ext>
              </a:extLst>
            </p:cNvPr>
            <p:cNvSpPr/>
            <p:nvPr/>
          </p:nvSpPr>
          <p:spPr>
            <a:xfrm>
              <a:off x="9091626" y="2514797"/>
              <a:ext cx="2303230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latin typeface="楷体" panose="02010609060101010101" pitchFamily="49" charset="-122"/>
                  <a:ea typeface="楷体" panose="02010609060101010101" pitchFamily="49" charset="-122"/>
                </a:rPr>
                <a:t>Just for today I will exercise my soul in three ways. I will do somebody a  turn</a:t>
              </a:r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6D44FDE2-9092-4D7A-BB07-A7BD203CEAD4}"/>
                </a:ext>
              </a:extLst>
            </p:cNvPr>
            <p:cNvSpPr/>
            <p:nvPr/>
          </p:nvSpPr>
          <p:spPr>
            <a:xfrm>
              <a:off x="7425583" y="3874685"/>
              <a:ext cx="193995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ADD YOUR TITTLE</a:t>
              </a:r>
              <a:endParaRPr lang="zh-CN" altLang="en-US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4449E8D5-90CF-4A8D-9678-E5FA1C88AB64}"/>
                </a:ext>
              </a:extLst>
            </p:cNvPr>
            <p:cNvSpPr/>
            <p:nvPr/>
          </p:nvSpPr>
          <p:spPr>
            <a:xfrm>
              <a:off x="7396468" y="4268594"/>
              <a:ext cx="2981104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latin typeface="楷体" panose="02010609060101010101" pitchFamily="49" charset="-122"/>
                  <a:ea typeface="楷体" panose="02010609060101010101" pitchFamily="49" charset="-122"/>
                </a:rPr>
                <a:t>Just for today I will exercise my soul in three ways. I will do somebody a  turn</a:t>
              </a:r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11001E9D-1961-4C01-8499-DF8E8D5143AF}"/>
                </a:ext>
              </a:extLst>
            </p:cNvPr>
            <p:cNvSpPr/>
            <p:nvPr/>
          </p:nvSpPr>
          <p:spPr>
            <a:xfrm>
              <a:off x="1909492" y="1736347"/>
              <a:ext cx="193995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ADD YOUR TITTLE</a:t>
              </a:r>
              <a:endParaRPr lang="zh-CN" altLang="en-US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C0242918-070D-456C-9929-70880D6A029A}"/>
                </a:ext>
              </a:extLst>
            </p:cNvPr>
            <p:cNvSpPr/>
            <p:nvPr/>
          </p:nvSpPr>
          <p:spPr>
            <a:xfrm>
              <a:off x="1880377" y="2130256"/>
              <a:ext cx="2981104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latin typeface="楷体" panose="02010609060101010101" pitchFamily="49" charset="-122"/>
                  <a:ea typeface="楷体" panose="02010609060101010101" pitchFamily="49" charset="-122"/>
                </a:rPr>
                <a:t>Just for today I will exercise my soul in three ways. I will do somebody a  turn</a:t>
              </a:r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9DDFBB96-7EDC-47AF-AB33-269868DC0D61}"/>
                </a:ext>
              </a:extLst>
            </p:cNvPr>
            <p:cNvSpPr/>
            <p:nvPr/>
          </p:nvSpPr>
          <p:spPr>
            <a:xfrm>
              <a:off x="797144" y="3313629"/>
              <a:ext cx="193995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ADD YOUR TITTLE</a:t>
              </a:r>
              <a:endParaRPr lang="zh-CN" altLang="en-US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394A37A1-10D2-4F71-8859-569B09E28FC3}"/>
                </a:ext>
              </a:extLst>
            </p:cNvPr>
            <p:cNvSpPr/>
            <p:nvPr/>
          </p:nvSpPr>
          <p:spPr>
            <a:xfrm>
              <a:off x="809481" y="3668154"/>
              <a:ext cx="2410300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latin typeface="楷体" panose="02010609060101010101" pitchFamily="49" charset="-122"/>
                  <a:ea typeface="楷体" panose="02010609060101010101" pitchFamily="49" charset="-122"/>
                </a:rPr>
                <a:t>Just for today I will exercise my soul in three ways. I will do somebody a  turn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2898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26B1C3D-94CC-4BCE-B106-64C252364F0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460" b="27439"/>
          <a:stretch/>
        </p:blipFill>
        <p:spPr>
          <a:xfrm>
            <a:off x="7042983" y="1881808"/>
            <a:ext cx="5149017" cy="4976192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CDEEE36-6444-4C8D-80AE-B6C44198A31D}"/>
              </a:ext>
            </a:extLst>
          </p:cNvPr>
          <p:cNvSpPr/>
          <p:nvPr/>
        </p:nvSpPr>
        <p:spPr>
          <a:xfrm>
            <a:off x="579627" y="530842"/>
            <a:ext cx="11032746" cy="579631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508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7E74217B-14E7-4448-91B3-60F713BC8E9F}"/>
              </a:ext>
            </a:extLst>
          </p:cNvPr>
          <p:cNvSpPr txBox="1"/>
          <p:nvPr/>
        </p:nvSpPr>
        <p:spPr>
          <a:xfrm>
            <a:off x="2560845" y="1644244"/>
            <a:ext cx="23812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b="1" dirty="0">
                <a:latin typeface="楷体" panose="02010609060101010101" pitchFamily="49" charset="-122"/>
                <a:ea typeface="楷体" panose="02010609060101010101" pitchFamily="49" charset="-122"/>
              </a:rPr>
              <a:t>SUBTITLE</a:t>
            </a:r>
            <a:endParaRPr lang="zh-CN" altLang="en-US" sz="1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6DEE4BB-E39C-4CAD-8567-971900390101}"/>
              </a:ext>
            </a:extLst>
          </p:cNvPr>
          <p:cNvSpPr txBox="1"/>
          <p:nvPr/>
        </p:nvSpPr>
        <p:spPr>
          <a:xfrm>
            <a:off x="2560845" y="3152891"/>
            <a:ext cx="23812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b="1" dirty="0">
                <a:latin typeface="楷体" panose="02010609060101010101" pitchFamily="49" charset="-122"/>
                <a:ea typeface="楷体" panose="02010609060101010101" pitchFamily="49" charset="-122"/>
              </a:rPr>
              <a:t>SUBTITLE</a:t>
            </a:r>
            <a:endParaRPr lang="zh-CN" altLang="en-US" sz="1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6EA2F51-6B6B-40E5-811F-63B44DD11179}"/>
              </a:ext>
            </a:extLst>
          </p:cNvPr>
          <p:cNvSpPr txBox="1"/>
          <p:nvPr/>
        </p:nvSpPr>
        <p:spPr>
          <a:xfrm>
            <a:off x="2560845" y="2013576"/>
            <a:ext cx="303985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>
                <a:latin typeface="楷体" panose="02010609060101010101" pitchFamily="49" charset="-122"/>
                <a:ea typeface="楷体" panose="02010609060101010101" pitchFamily="49" charset="-122"/>
              </a:rPr>
              <a:t>CLICK HERE TO ADD YOUR CONTENTS</a:t>
            </a:r>
            <a:endParaRPr lang="zh-CN" altLang="en-US" sz="1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DAF6C72-632F-4182-9A98-141C37163455}"/>
              </a:ext>
            </a:extLst>
          </p:cNvPr>
          <p:cNvSpPr txBox="1"/>
          <p:nvPr/>
        </p:nvSpPr>
        <p:spPr>
          <a:xfrm>
            <a:off x="2560844" y="3522223"/>
            <a:ext cx="284530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>
                <a:latin typeface="楷体" panose="02010609060101010101" pitchFamily="49" charset="-122"/>
                <a:ea typeface="楷体" panose="02010609060101010101" pitchFamily="49" charset="-122"/>
              </a:rPr>
              <a:t>CLICK HERE TO ADD YOUR CONTENTS</a:t>
            </a:r>
            <a:endParaRPr lang="zh-CN" altLang="en-US" sz="1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C2C0FBFD-55A1-49A9-8B55-CB556757B6FC}"/>
              </a:ext>
            </a:extLst>
          </p:cNvPr>
          <p:cNvSpPr/>
          <p:nvPr/>
        </p:nvSpPr>
        <p:spPr>
          <a:xfrm>
            <a:off x="1617867" y="3158338"/>
            <a:ext cx="857250" cy="857250"/>
          </a:xfrm>
          <a:prstGeom prst="rect">
            <a:avLst/>
          </a:prstGeom>
          <a:solidFill>
            <a:srgbClr val="FFC7C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6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641FEF6D-AF7C-43B8-9B93-14DFD1838D7C}"/>
              </a:ext>
            </a:extLst>
          </p:cNvPr>
          <p:cNvSpPr/>
          <p:nvPr/>
        </p:nvSpPr>
        <p:spPr>
          <a:xfrm>
            <a:off x="1617867" y="1681950"/>
            <a:ext cx="857250" cy="857250"/>
          </a:xfrm>
          <a:prstGeom prst="rect">
            <a:avLst/>
          </a:prstGeom>
          <a:solidFill>
            <a:srgbClr val="FFC7C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6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任意多边形 20">
            <a:extLst>
              <a:ext uri="{FF2B5EF4-FFF2-40B4-BE49-F238E27FC236}">
                <a16:creationId xmlns:a16="http://schemas.microsoft.com/office/drawing/2014/main" id="{05B77439-D502-4B7B-B4D6-C32CEC171878}"/>
              </a:ext>
            </a:extLst>
          </p:cNvPr>
          <p:cNvSpPr>
            <a:spLocks noChangeAspect="1"/>
          </p:cNvSpPr>
          <p:nvPr/>
        </p:nvSpPr>
        <p:spPr>
          <a:xfrm>
            <a:off x="1839647" y="1930575"/>
            <a:ext cx="413690" cy="360000"/>
          </a:xfrm>
          <a:custGeom>
            <a:avLst/>
            <a:gdLst>
              <a:gd name="connsiteX0" fmla="*/ 2136838 w 4244134"/>
              <a:gd name="connsiteY0" fmla="*/ 2537631 h 3693319"/>
              <a:gd name="connsiteX1" fmla="*/ 2299844 w 4244134"/>
              <a:gd name="connsiteY1" fmla="*/ 2700637 h 3693319"/>
              <a:gd name="connsiteX2" fmla="*/ 2462850 w 4244134"/>
              <a:gd name="connsiteY2" fmla="*/ 2537631 h 3693319"/>
              <a:gd name="connsiteX3" fmla="*/ 616723 w 4244134"/>
              <a:gd name="connsiteY3" fmla="*/ 1748051 h 3693319"/>
              <a:gd name="connsiteX4" fmla="*/ 2488723 w 4244134"/>
              <a:gd name="connsiteY4" fmla="*/ 1748051 h 3693319"/>
              <a:gd name="connsiteX5" fmla="*/ 2488723 w 4244134"/>
              <a:gd name="connsiteY5" fmla="*/ 1884677 h 3693319"/>
              <a:gd name="connsiteX6" fmla="*/ 616723 w 4244134"/>
              <a:gd name="connsiteY6" fmla="*/ 1884677 h 3693319"/>
              <a:gd name="connsiteX7" fmla="*/ 616723 w 4244134"/>
              <a:gd name="connsiteY7" fmla="*/ 1421574 h 3693319"/>
              <a:gd name="connsiteX8" fmla="*/ 2488723 w 4244134"/>
              <a:gd name="connsiteY8" fmla="*/ 1421574 h 3693319"/>
              <a:gd name="connsiteX9" fmla="*/ 2488723 w 4244134"/>
              <a:gd name="connsiteY9" fmla="*/ 1558200 h 3693319"/>
              <a:gd name="connsiteX10" fmla="*/ 616723 w 4244134"/>
              <a:gd name="connsiteY10" fmla="*/ 1558200 h 3693319"/>
              <a:gd name="connsiteX11" fmla="*/ 616723 w 4244134"/>
              <a:gd name="connsiteY11" fmla="*/ 1095097 h 3693319"/>
              <a:gd name="connsiteX12" fmla="*/ 2488723 w 4244134"/>
              <a:gd name="connsiteY12" fmla="*/ 1095097 h 3693319"/>
              <a:gd name="connsiteX13" fmla="*/ 2488723 w 4244134"/>
              <a:gd name="connsiteY13" fmla="*/ 1231723 h 3693319"/>
              <a:gd name="connsiteX14" fmla="*/ 616723 w 4244134"/>
              <a:gd name="connsiteY14" fmla="*/ 1231723 h 3693319"/>
              <a:gd name="connsiteX15" fmla="*/ 204718 w 4244134"/>
              <a:gd name="connsiteY15" fmla="*/ 204718 h 3693319"/>
              <a:gd name="connsiteX16" fmla="*/ 204718 w 4244134"/>
              <a:gd name="connsiteY16" fmla="*/ 3488601 h 3693319"/>
              <a:gd name="connsiteX17" fmla="*/ 2907082 w 4244134"/>
              <a:gd name="connsiteY17" fmla="*/ 3488601 h 3693319"/>
              <a:gd name="connsiteX18" fmla="*/ 2907082 w 4244134"/>
              <a:gd name="connsiteY18" fmla="*/ 3096000 h 3693319"/>
              <a:gd name="connsiteX19" fmla="*/ 2907082 w 4244134"/>
              <a:gd name="connsiteY19" fmla="*/ 2973318 h 3693319"/>
              <a:gd name="connsiteX20" fmla="*/ 2907082 w 4244134"/>
              <a:gd name="connsiteY20" fmla="*/ 2619924 h 3693319"/>
              <a:gd name="connsiteX21" fmla="*/ 2302633 w 4244134"/>
              <a:gd name="connsiteY21" fmla="*/ 3224372 h 3693319"/>
              <a:gd name="connsiteX22" fmla="*/ 2288873 w 4244134"/>
              <a:gd name="connsiteY22" fmla="*/ 3210611 h 3693319"/>
              <a:gd name="connsiteX23" fmla="*/ 2286083 w 4244134"/>
              <a:gd name="connsiteY23" fmla="*/ 3213400 h 3693319"/>
              <a:gd name="connsiteX24" fmla="*/ 1610314 w 4244134"/>
              <a:gd name="connsiteY24" fmla="*/ 2537631 h 3693319"/>
              <a:gd name="connsiteX25" fmla="*/ 616723 w 4244134"/>
              <a:gd name="connsiteY25" fmla="*/ 2537631 h 3693319"/>
              <a:gd name="connsiteX26" fmla="*/ 616723 w 4244134"/>
              <a:gd name="connsiteY26" fmla="*/ 2401005 h 3693319"/>
              <a:gd name="connsiteX27" fmla="*/ 1473688 w 4244134"/>
              <a:gd name="connsiteY27" fmla="*/ 2401005 h 3693319"/>
              <a:gd name="connsiteX28" fmla="*/ 1340342 w 4244134"/>
              <a:gd name="connsiteY28" fmla="*/ 2267659 h 3693319"/>
              <a:gd name="connsiteX29" fmla="*/ 1396846 w 4244134"/>
              <a:gd name="connsiteY29" fmla="*/ 2211154 h 3693319"/>
              <a:gd name="connsiteX30" fmla="*/ 616723 w 4244134"/>
              <a:gd name="connsiteY30" fmla="*/ 2211154 h 3693319"/>
              <a:gd name="connsiteX31" fmla="*/ 616723 w 4244134"/>
              <a:gd name="connsiteY31" fmla="*/ 2074528 h 3693319"/>
              <a:gd name="connsiteX32" fmla="*/ 1533472 w 4244134"/>
              <a:gd name="connsiteY32" fmla="*/ 2074528 h 3693319"/>
              <a:gd name="connsiteX33" fmla="*/ 1603604 w 4244134"/>
              <a:gd name="connsiteY33" fmla="*/ 2004396 h 3693319"/>
              <a:gd name="connsiteX34" fmla="*/ 1673735 w 4244134"/>
              <a:gd name="connsiteY34" fmla="*/ 2074528 h 3693319"/>
              <a:gd name="connsiteX35" fmla="*/ 2488723 w 4244134"/>
              <a:gd name="connsiteY35" fmla="*/ 2074528 h 3693319"/>
              <a:gd name="connsiteX36" fmla="*/ 2488723 w 4244134"/>
              <a:gd name="connsiteY36" fmla="*/ 2211154 h 3693319"/>
              <a:gd name="connsiteX37" fmla="*/ 1810361 w 4244134"/>
              <a:gd name="connsiteY37" fmla="*/ 2211154 h 3693319"/>
              <a:gd name="connsiteX38" fmla="*/ 2000212 w 4244134"/>
              <a:gd name="connsiteY38" fmla="*/ 2401005 h 3693319"/>
              <a:gd name="connsiteX39" fmla="*/ 2488723 w 4244134"/>
              <a:gd name="connsiteY39" fmla="*/ 2401005 h 3693319"/>
              <a:gd name="connsiteX40" fmla="*/ 2488723 w 4244134"/>
              <a:gd name="connsiteY40" fmla="*/ 2511758 h 3693319"/>
              <a:gd name="connsiteX41" fmla="*/ 2907082 w 4244134"/>
              <a:gd name="connsiteY41" fmla="*/ 2093399 h 3693319"/>
              <a:gd name="connsiteX42" fmla="*/ 2907082 w 4244134"/>
              <a:gd name="connsiteY42" fmla="*/ 204718 h 3693319"/>
              <a:gd name="connsiteX43" fmla="*/ 0 w 4244134"/>
              <a:gd name="connsiteY43" fmla="*/ 0 h 3693319"/>
              <a:gd name="connsiteX44" fmla="*/ 204718 w 4244134"/>
              <a:gd name="connsiteY44" fmla="*/ 0 h 3693319"/>
              <a:gd name="connsiteX45" fmla="*/ 204718 w 4244134"/>
              <a:gd name="connsiteY45" fmla="*/ 1 h 3693319"/>
              <a:gd name="connsiteX46" fmla="*/ 2907082 w 4244134"/>
              <a:gd name="connsiteY46" fmla="*/ 1 h 3693319"/>
              <a:gd name="connsiteX47" fmla="*/ 2907082 w 4244134"/>
              <a:gd name="connsiteY47" fmla="*/ 0 h 3693319"/>
              <a:gd name="connsiteX48" fmla="*/ 3111799 w 4244134"/>
              <a:gd name="connsiteY48" fmla="*/ 0 h 3693319"/>
              <a:gd name="connsiteX49" fmla="*/ 3111799 w 4244134"/>
              <a:gd name="connsiteY49" fmla="*/ 1888682 h 3693319"/>
              <a:gd name="connsiteX50" fmla="*/ 3980872 w 4244134"/>
              <a:gd name="connsiteY50" fmla="*/ 1019609 h 3693319"/>
              <a:gd name="connsiteX51" fmla="*/ 4244134 w 4244134"/>
              <a:gd name="connsiteY51" fmla="*/ 1282871 h 3693319"/>
              <a:gd name="connsiteX52" fmla="*/ 3111799 w 4244134"/>
              <a:gd name="connsiteY52" fmla="*/ 2415207 h 3693319"/>
              <a:gd name="connsiteX53" fmla="*/ 3111799 w 4244134"/>
              <a:gd name="connsiteY53" fmla="*/ 2973318 h 3693319"/>
              <a:gd name="connsiteX54" fmla="*/ 3111799 w 4244134"/>
              <a:gd name="connsiteY54" fmla="*/ 3096000 h 3693319"/>
              <a:gd name="connsiteX55" fmla="*/ 3111799 w 4244134"/>
              <a:gd name="connsiteY55" fmla="*/ 3693319 h 3693319"/>
              <a:gd name="connsiteX56" fmla="*/ 2907082 w 4244134"/>
              <a:gd name="connsiteY56" fmla="*/ 3693319 h 3693319"/>
              <a:gd name="connsiteX57" fmla="*/ 2907082 w 4244134"/>
              <a:gd name="connsiteY57" fmla="*/ 3693318 h 3693319"/>
              <a:gd name="connsiteX58" fmla="*/ 1 w 4244134"/>
              <a:gd name="connsiteY58" fmla="*/ 3693318 h 3693319"/>
              <a:gd name="connsiteX59" fmla="*/ 1 w 4244134"/>
              <a:gd name="connsiteY59" fmla="*/ 3636000 h 3693319"/>
              <a:gd name="connsiteX60" fmla="*/ 0 w 4244134"/>
              <a:gd name="connsiteY60" fmla="*/ 3636000 h 3693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4244134" h="3693319">
                <a:moveTo>
                  <a:pt x="2136838" y="2537631"/>
                </a:moveTo>
                <a:lnTo>
                  <a:pt x="2299844" y="2700637"/>
                </a:lnTo>
                <a:lnTo>
                  <a:pt x="2462850" y="2537631"/>
                </a:lnTo>
                <a:close/>
                <a:moveTo>
                  <a:pt x="616723" y="1748051"/>
                </a:moveTo>
                <a:lnTo>
                  <a:pt x="2488723" y="1748051"/>
                </a:lnTo>
                <a:lnTo>
                  <a:pt x="2488723" y="1884677"/>
                </a:lnTo>
                <a:lnTo>
                  <a:pt x="616723" y="1884677"/>
                </a:lnTo>
                <a:close/>
                <a:moveTo>
                  <a:pt x="616723" y="1421574"/>
                </a:moveTo>
                <a:lnTo>
                  <a:pt x="2488723" y="1421574"/>
                </a:lnTo>
                <a:lnTo>
                  <a:pt x="2488723" y="1558200"/>
                </a:lnTo>
                <a:lnTo>
                  <a:pt x="616723" y="1558200"/>
                </a:lnTo>
                <a:close/>
                <a:moveTo>
                  <a:pt x="616723" y="1095097"/>
                </a:moveTo>
                <a:lnTo>
                  <a:pt x="2488723" y="1095097"/>
                </a:lnTo>
                <a:lnTo>
                  <a:pt x="2488723" y="1231723"/>
                </a:lnTo>
                <a:lnTo>
                  <a:pt x="616723" y="1231723"/>
                </a:lnTo>
                <a:close/>
                <a:moveTo>
                  <a:pt x="204718" y="204718"/>
                </a:moveTo>
                <a:lnTo>
                  <a:pt x="204718" y="3488601"/>
                </a:lnTo>
                <a:lnTo>
                  <a:pt x="2907082" y="3488601"/>
                </a:lnTo>
                <a:lnTo>
                  <a:pt x="2907082" y="3096000"/>
                </a:lnTo>
                <a:lnTo>
                  <a:pt x="2907082" y="2973318"/>
                </a:lnTo>
                <a:lnTo>
                  <a:pt x="2907082" y="2619924"/>
                </a:lnTo>
                <a:lnTo>
                  <a:pt x="2302633" y="3224372"/>
                </a:lnTo>
                <a:lnTo>
                  <a:pt x="2288873" y="3210611"/>
                </a:lnTo>
                <a:lnTo>
                  <a:pt x="2286083" y="3213400"/>
                </a:lnTo>
                <a:lnTo>
                  <a:pt x="1610314" y="2537631"/>
                </a:lnTo>
                <a:lnTo>
                  <a:pt x="616723" y="2537631"/>
                </a:lnTo>
                <a:lnTo>
                  <a:pt x="616723" y="2401005"/>
                </a:lnTo>
                <a:lnTo>
                  <a:pt x="1473688" y="2401005"/>
                </a:lnTo>
                <a:lnTo>
                  <a:pt x="1340342" y="2267659"/>
                </a:lnTo>
                <a:lnTo>
                  <a:pt x="1396846" y="2211154"/>
                </a:lnTo>
                <a:lnTo>
                  <a:pt x="616723" y="2211154"/>
                </a:lnTo>
                <a:lnTo>
                  <a:pt x="616723" y="2074528"/>
                </a:lnTo>
                <a:lnTo>
                  <a:pt x="1533472" y="2074528"/>
                </a:lnTo>
                <a:lnTo>
                  <a:pt x="1603604" y="2004396"/>
                </a:lnTo>
                <a:lnTo>
                  <a:pt x="1673735" y="2074528"/>
                </a:lnTo>
                <a:lnTo>
                  <a:pt x="2488723" y="2074528"/>
                </a:lnTo>
                <a:lnTo>
                  <a:pt x="2488723" y="2211154"/>
                </a:lnTo>
                <a:lnTo>
                  <a:pt x="1810361" y="2211154"/>
                </a:lnTo>
                <a:lnTo>
                  <a:pt x="2000212" y="2401005"/>
                </a:lnTo>
                <a:lnTo>
                  <a:pt x="2488723" y="2401005"/>
                </a:lnTo>
                <a:lnTo>
                  <a:pt x="2488723" y="2511758"/>
                </a:lnTo>
                <a:lnTo>
                  <a:pt x="2907082" y="2093399"/>
                </a:lnTo>
                <a:lnTo>
                  <a:pt x="2907082" y="204718"/>
                </a:lnTo>
                <a:close/>
                <a:moveTo>
                  <a:pt x="0" y="0"/>
                </a:moveTo>
                <a:lnTo>
                  <a:pt x="204718" y="0"/>
                </a:lnTo>
                <a:lnTo>
                  <a:pt x="204718" y="1"/>
                </a:lnTo>
                <a:lnTo>
                  <a:pt x="2907082" y="1"/>
                </a:lnTo>
                <a:lnTo>
                  <a:pt x="2907082" y="0"/>
                </a:lnTo>
                <a:lnTo>
                  <a:pt x="3111799" y="0"/>
                </a:lnTo>
                <a:lnTo>
                  <a:pt x="3111799" y="1888682"/>
                </a:lnTo>
                <a:lnTo>
                  <a:pt x="3980872" y="1019609"/>
                </a:lnTo>
                <a:lnTo>
                  <a:pt x="4244134" y="1282871"/>
                </a:lnTo>
                <a:lnTo>
                  <a:pt x="3111799" y="2415207"/>
                </a:lnTo>
                <a:lnTo>
                  <a:pt x="3111799" y="2973318"/>
                </a:lnTo>
                <a:lnTo>
                  <a:pt x="3111799" y="3096000"/>
                </a:lnTo>
                <a:lnTo>
                  <a:pt x="3111799" y="3693319"/>
                </a:lnTo>
                <a:lnTo>
                  <a:pt x="2907082" y="3693319"/>
                </a:lnTo>
                <a:lnTo>
                  <a:pt x="2907082" y="3693318"/>
                </a:lnTo>
                <a:lnTo>
                  <a:pt x="1" y="3693318"/>
                </a:lnTo>
                <a:lnTo>
                  <a:pt x="1" y="3636000"/>
                </a:lnTo>
                <a:lnTo>
                  <a:pt x="0" y="3636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6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任意多边形 21">
            <a:extLst>
              <a:ext uri="{FF2B5EF4-FFF2-40B4-BE49-F238E27FC236}">
                <a16:creationId xmlns:a16="http://schemas.microsoft.com/office/drawing/2014/main" id="{A9B7672B-1152-4F30-9220-E74BDC25FD91}"/>
              </a:ext>
            </a:extLst>
          </p:cNvPr>
          <p:cNvSpPr>
            <a:spLocks noChangeAspect="1"/>
          </p:cNvSpPr>
          <p:nvPr/>
        </p:nvSpPr>
        <p:spPr>
          <a:xfrm>
            <a:off x="1856223" y="3406963"/>
            <a:ext cx="364369" cy="360000"/>
          </a:xfrm>
          <a:custGeom>
            <a:avLst/>
            <a:gdLst>
              <a:gd name="connsiteX0" fmla="*/ 3577275 w 5691115"/>
              <a:gd name="connsiteY0" fmla="*/ 3207225 h 5622876"/>
              <a:gd name="connsiteX1" fmla="*/ 3268639 w 5691115"/>
              <a:gd name="connsiteY1" fmla="*/ 3515861 h 5622876"/>
              <a:gd name="connsiteX2" fmla="*/ 3268639 w 5691115"/>
              <a:gd name="connsiteY2" fmla="*/ 5089053 h 5622876"/>
              <a:gd name="connsiteX3" fmla="*/ 3577275 w 5691115"/>
              <a:gd name="connsiteY3" fmla="*/ 5397689 h 5622876"/>
              <a:gd name="connsiteX4" fmla="*/ 5150467 w 5691115"/>
              <a:gd name="connsiteY4" fmla="*/ 5397689 h 5622876"/>
              <a:gd name="connsiteX5" fmla="*/ 5459103 w 5691115"/>
              <a:gd name="connsiteY5" fmla="*/ 5089053 h 5622876"/>
              <a:gd name="connsiteX6" fmla="*/ 5459103 w 5691115"/>
              <a:gd name="connsiteY6" fmla="*/ 3515861 h 5622876"/>
              <a:gd name="connsiteX7" fmla="*/ 5150467 w 5691115"/>
              <a:gd name="connsiteY7" fmla="*/ 3207225 h 5622876"/>
              <a:gd name="connsiteX8" fmla="*/ 533824 w 5691115"/>
              <a:gd name="connsiteY8" fmla="*/ 3207225 h 5622876"/>
              <a:gd name="connsiteX9" fmla="*/ 225188 w 5691115"/>
              <a:gd name="connsiteY9" fmla="*/ 3515861 h 5622876"/>
              <a:gd name="connsiteX10" fmla="*/ 225188 w 5691115"/>
              <a:gd name="connsiteY10" fmla="*/ 5089053 h 5622876"/>
              <a:gd name="connsiteX11" fmla="*/ 533824 w 5691115"/>
              <a:gd name="connsiteY11" fmla="*/ 5397689 h 5622876"/>
              <a:gd name="connsiteX12" fmla="*/ 2107016 w 5691115"/>
              <a:gd name="connsiteY12" fmla="*/ 5397689 h 5622876"/>
              <a:gd name="connsiteX13" fmla="*/ 2415652 w 5691115"/>
              <a:gd name="connsiteY13" fmla="*/ 5089053 h 5622876"/>
              <a:gd name="connsiteX14" fmla="*/ 2415652 w 5691115"/>
              <a:gd name="connsiteY14" fmla="*/ 3515861 h 5622876"/>
              <a:gd name="connsiteX15" fmla="*/ 2107016 w 5691115"/>
              <a:gd name="connsiteY15" fmla="*/ 3207225 h 5622876"/>
              <a:gd name="connsiteX16" fmla="*/ 3416507 w 5691115"/>
              <a:gd name="connsiteY16" fmla="*/ 2975212 h 5622876"/>
              <a:gd name="connsiteX17" fmla="*/ 5318059 w 5691115"/>
              <a:gd name="connsiteY17" fmla="*/ 2975212 h 5622876"/>
              <a:gd name="connsiteX18" fmla="*/ 5691115 w 5691115"/>
              <a:gd name="connsiteY18" fmla="*/ 3348268 h 5622876"/>
              <a:gd name="connsiteX19" fmla="*/ 5691115 w 5691115"/>
              <a:gd name="connsiteY19" fmla="*/ 5249820 h 5622876"/>
              <a:gd name="connsiteX20" fmla="*/ 5318059 w 5691115"/>
              <a:gd name="connsiteY20" fmla="*/ 5622876 h 5622876"/>
              <a:gd name="connsiteX21" fmla="*/ 3416507 w 5691115"/>
              <a:gd name="connsiteY21" fmla="*/ 5622876 h 5622876"/>
              <a:gd name="connsiteX22" fmla="*/ 3043451 w 5691115"/>
              <a:gd name="connsiteY22" fmla="*/ 5249820 h 5622876"/>
              <a:gd name="connsiteX23" fmla="*/ 3043451 w 5691115"/>
              <a:gd name="connsiteY23" fmla="*/ 3348268 h 5622876"/>
              <a:gd name="connsiteX24" fmla="*/ 3416507 w 5691115"/>
              <a:gd name="connsiteY24" fmla="*/ 2975212 h 5622876"/>
              <a:gd name="connsiteX25" fmla="*/ 373056 w 5691115"/>
              <a:gd name="connsiteY25" fmla="*/ 2975212 h 5622876"/>
              <a:gd name="connsiteX26" fmla="*/ 2274608 w 5691115"/>
              <a:gd name="connsiteY26" fmla="*/ 2975212 h 5622876"/>
              <a:gd name="connsiteX27" fmla="*/ 2647664 w 5691115"/>
              <a:gd name="connsiteY27" fmla="*/ 3348268 h 5622876"/>
              <a:gd name="connsiteX28" fmla="*/ 2647664 w 5691115"/>
              <a:gd name="connsiteY28" fmla="*/ 5249820 h 5622876"/>
              <a:gd name="connsiteX29" fmla="*/ 2274608 w 5691115"/>
              <a:gd name="connsiteY29" fmla="*/ 5622876 h 5622876"/>
              <a:gd name="connsiteX30" fmla="*/ 373056 w 5691115"/>
              <a:gd name="connsiteY30" fmla="*/ 5622876 h 5622876"/>
              <a:gd name="connsiteX31" fmla="*/ 0 w 5691115"/>
              <a:gd name="connsiteY31" fmla="*/ 5249820 h 5622876"/>
              <a:gd name="connsiteX32" fmla="*/ 0 w 5691115"/>
              <a:gd name="connsiteY32" fmla="*/ 3348268 h 5622876"/>
              <a:gd name="connsiteX33" fmla="*/ 373056 w 5691115"/>
              <a:gd name="connsiteY33" fmla="*/ 2975212 h 5622876"/>
              <a:gd name="connsiteX34" fmla="*/ 3577275 w 5691115"/>
              <a:gd name="connsiteY34" fmla="*/ 232013 h 5622876"/>
              <a:gd name="connsiteX35" fmla="*/ 3268639 w 5691115"/>
              <a:gd name="connsiteY35" fmla="*/ 540649 h 5622876"/>
              <a:gd name="connsiteX36" fmla="*/ 3268639 w 5691115"/>
              <a:gd name="connsiteY36" fmla="*/ 2113841 h 5622876"/>
              <a:gd name="connsiteX37" fmla="*/ 3577275 w 5691115"/>
              <a:gd name="connsiteY37" fmla="*/ 2422477 h 5622876"/>
              <a:gd name="connsiteX38" fmla="*/ 5150467 w 5691115"/>
              <a:gd name="connsiteY38" fmla="*/ 2422477 h 5622876"/>
              <a:gd name="connsiteX39" fmla="*/ 5459103 w 5691115"/>
              <a:gd name="connsiteY39" fmla="*/ 2113841 h 5622876"/>
              <a:gd name="connsiteX40" fmla="*/ 5459103 w 5691115"/>
              <a:gd name="connsiteY40" fmla="*/ 540649 h 5622876"/>
              <a:gd name="connsiteX41" fmla="*/ 5150467 w 5691115"/>
              <a:gd name="connsiteY41" fmla="*/ 232013 h 5622876"/>
              <a:gd name="connsiteX42" fmla="*/ 533824 w 5691115"/>
              <a:gd name="connsiteY42" fmla="*/ 232013 h 5622876"/>
              <a:gd name="connsiteX43" fmla="*/ 225188 w 5691115"/>
              <a:gd name="connsiteY43" fmla="*/ 540649 h 5622876"/>
              <a:gd name="connsiteX44" fmla="*/ 225188 w 5691115"/>
              <a:gd name="connsiteY44" fmla="*/ 2113841 h 5622876"/>
              <a:gd name="connsiteX45" fmla="*/ 533824 w 5691115"/>
              <a:gd name="connsiteY45" fmla="*/ 2422477 h 5622876"/>
              <a:gd name="connsiteX46" fmla="*/ 2107016 w 5691115"/>
              <a:gd name="connsiteY46" fmla="*/ 2422477 h 5622876"/>
              <a:gd name="connsiteX47" fmla="*/ 2415652 w 5691115"/>
              <a:gd name="connsiteY47" fmla="*/ 2113841 h 5622876"/>
              <a:gd name="connsiteX48" fmla="*/ 2415652 w 5691115"/>
              <a:gd name="connsiteY48" fmla="*/ 540649 h 5622876"/>
              <a:gd name="connsiteX49" fmla="*/ 2107016 w 5691115"/>
              <a:gd name="connsiteY49" fmla="*/ 232013 h 5622876"/>
              <a:gd name="connsiteX50" fmla="*/ 3416507 w 5691115"/>
              <a:gd name="connsiteY50" fmla="*/ 0 h 5622876"/>
              <a:gd name="connsiteX51" fmla="*/ 5318059 w 5691115"/>
              <a:gd name="connsiteY51" fmla="*/ 0 h 5622876"/>
              <a:gd name="connsiteX52" fmla="*/ 5691115 w 5691115"/>
              <a:gd name="connsiteY52" fmla="*/ 373056 h 5622876"/>
              <a:gd name="connsiteX53" fmla="*/ 5691115 w 5691115"/>
              <a:gd name="connsiteY53" fmla="*/ 2274608 h 5622876"/>
              <a:gd name="connsiteX54" fmla="*/ 5318059 w 5691115"/>
              <a:gd name="connsiteY54" fmla="*/ 2647664 h 5622876"/>
              <a:gd name="connsiteX55" fmla="*/ 3416507 w 5691115"/>
              <a:gd name="connsiteY55" fmla="*/ 2647664 h 5622876"/>
              <a:gd name="connsiteX56" fmla="*/ 3043451 w 5691115"/>
              <a:gd name="connsiteY56" fmla="*/ 2274608 h 5622876"/>
              <a:gd name="connsiteX57" fmla="*/ 3043451 w 5691115"/>
              <a:gd name="connsiteY57" fmla="*/ 373056 h 5622876"/>
              <a:gd name="connsiteX58" fmla="*/ 3416507 w 5691115"/>
              <a:gd name="connsiteY58" fmla="*/ 0 h 5622876"/>
              <a:gd name="connsiteX59" fmla="*/ 373056 w 5691115"/>
              <a:gd name="connsiteY59" fmla="*/ 0 h 5622876"/>
              <a:gd name="connsiteX60" fmla="*/ 2274608 w 5691115"/>
              <a:gd name="connsiteY60" fmla="*/ 0 h 5622876"/>
              <a:gd name="connsiteX61" fmla="*/ 2647664 w 5691115"/>
              <a:gd name="connsiteY61" fmla="*/ 373056 h 5622876"/>
              <a:gd name="connsiteX62" fmla="*/ 2647664 w 5691115"/>
              <a:gd name="connsiteY62" fmla="*/ 2274608 h 5622876"/>
              <a:gd name="connsiteX63" fmla="*/ 2274608 w 5691115"/>
              <a:gd name="connsiteY63" fmla="*/ 2647664 h 5622876"/>
              <a:gd name="connsiteX64" fmla="*/ 373056 w 5691115"/>
              <a:gd name="connsiteY64" fmla="*/ 2647664 h 5622876"/>
              <a:gd name="connsiteX65" fmla="*/ 0 w 5691115"/>
              <a:gd name="connsiteY65" fmla="*/ 2274608 h 5622876"/>
              <a:gd name="connsiteX66" fmla="*/ 0 w 5691115"/>
              <a:gd name="connsiteY66" fmla="*/ 373056 h 5622876"/>
              <a:gd name="connsiteX67" fmla="*/ 373056 w 5691115"/>
              <a:gd name="connsiteY67" fmla="*/ 0 h 5622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5691115" h="5622876">
                <a:moveTo>
                  <a:pt x="3577275" y="3207225"/>
                </a:moveTo>
                <a:cubicBezTo>
                  <a:pt x="3406820" y="3207225"/>
                  <a:pt x="3268639" y="3345406"/>
                  <a:pt x="3268639" y="3515861"/>
                </a:cubicBezTo>
                <a:lnTo>
                  <a:pt x="3268639" y="5089053"/>
                </a:lnTo>
                <a:cubicBezTo>
                  <a:pt x="3268639" y="5259508"/>
                  <a:pt x="3406820" y="5397689"/>
                  <a:pt x="3577275" y="5397689"/>
                </a:cubicBezTo>
                <a:lnTo>
                  <a:pt x="5150467" y="5397689"/>
                </a:lnTo>
                <a:cubicBezTo>
                  <a:pt x="5320922" y="5397689"/>
                  <a:pt x="5459103" y="5259508"/>
                  <a:pt x="5459103" y="5089053"/>
                </a:cubicBezTo>
                <a:lnTo>
                  <a:pt x="5459103" y="3515861"/>
                </a:lnTo>
                <a:cubicBezTo>
                  <a:pt x="5459103" y="3345406"/>
                  <a:pt x="5320922" y="3207225"/>
                  <a:pt x="5150467" y="3207225"/>
                </a:cubicBezTo>
                <a:close/>
                <a:moveTo>
                  <a:pt x="533824" y="3207225"/>
                </a:moveTo>
                <a:cubicBezTo>
                  <a:pt x="363369" y="3207225"/>
                  <a:pt x="225188" y="3345406"/>
                  <a:pt x="225188" y="3515861"/>
                </a:cubicBezTo>
                <a:lnTo>
                  <a:pt x="225188" y="5089053"/>
                </a:lnTo>
                <a:cubicBezTo>
                  <a:pt x="225188" y="5259508"/>
                  <a:pt x="363369" y="5397689"/>
                  <a:pt x="533824" y="5397689"/>
                </a:cubicBezTo>
                <a:lnTo>
                  <a:pt x="2107016" y="5397689"/>
                </a:lnTo>
                <a:cubicBezTo>
                  <a:pt x="2277471" y="5397689"/>
                  <a:pt x="2415652" y="5259508"/>
                  <a:pt x="2415652" y="5089053"/>
                </a:cubicBezTo>
                <a:lnTo>
                  <a:pt x="2415652" y="3515861"/>
                </a:lnTo>
                <a:cubicBezTo>
                  <a:pt x="2415652" y="3345406"/>
                  <a:pt x="2277471" y="3207225"/>
                  <a:pt x="2107016" y="3207225"/>
                </a:cubicBezTo>
                <a:close/>
                <a:moveTo>
                  <a:pt x="3416507" y="2975212"/>
                </a:moveTo>
                <a:lnTo>
                  <a:pt x="5318059" y="2975212"/>
                </a:lnTo>
                <a:cubicBezTo>
                  <a:pt x="5524092" y="2975212"/>
                  <a:pt x="5691115" y="3142235"/>
                  <a:pt x="5691115" y="3348268"/>
                </a:cubicBezTo>
                <a:lnTo>
                  <a:pt x="5691115" y="5249820"/>
                </a:lnTo>
                <a:cubicBezTo>
                  <a:pt x="5691115" y="5455853"/>
                  <a:pt x="5524092" y="5622876"/>
                  <a:pt x="5318059" y="5622876"/>
                </a:cubicBezTo>
                <a:lnTo>
                  <a:pt x="3416507" y="5622876"/>
                </a:lnTo>
                <a:cubicBezTo>
                  <a:pt x="3210474" y="5622876"/>
                  <a:pt x="3043451" y="5455853"/>
                  <a:pt x="3043451" y="5249820"/>
                </a:cubicBezTo>
                <a:lnTo>
                  <a:pt x="3043451" y="3348268"/>
                </a:lnTo>
                <a:cubicBezTo>
                  <a:pt x="3043451" y="3142235"/>
                  <a:pt x="3210474" y="2975212"/>
                  <a:pt x="3416507" y="2975212"/>
                </a:cubicBezTo>
                <a:close/>
                <a:moveTo>
                  <a:pt x="373056" y="2975212"/>
                </a:moveTo>
                <a:lnTo>
                  <a:pt x="2274608" y="2975212"/>
                </a:lnTo>
                <a:cubicBezTo>
                  <a:pt x="2480641" y="2975212"/>
                  <a:pt x="2647664" y="3142235"/>
                  <a:pt x="2647664" y="3348268"/>
                </a:cubicBezTo>
                <a:lnTo>
                  <a:pt x="2647664" y="5249820"/>
                </a:lnTo>
                <a:cubicBezTo>
                  <a:pt x="2647664" y="5455853"/>
                  <a:pt x="2480641" y="5622876"/>
                  <a:pt x="2274608" y="5622876"/>
                </a:cubicBezTo>
                <a:lnTo>
                  <a:pt x="373056" y="5622876"/>
                </a:lnTo>
                <a:cubicBezTo>
                  <a:pt x="167023" y="5622876"/>
                  <a:pt x="0" y="5455853"/>
                  <a:pt x="0" y="5249820"/>
                </a:cubicBezTo>
                <a:lnTo>
                  <a:pt x="0" y="3348268"/>
                </a:lnTo>
                <a:cubicBezTo>
                  <a:pt x="0" y="3142235"/>
                  <a:pt x="167023" y="2975212"/>
                  <a:pt x="373056" y="2975212"/>
                </a:cubicBezTo>
                <a:close/>
                <a:moveTo>
                  <a:pt x="3577275" y="232013"/>
                </a:moveTo>
                <a:cubicBezTo>
                  <a:pt x="3406820" y="232013"/>
                  <a:pt x="3268639" y="370194"/>
                  <a:pt x="3268639" y="540649"/>
                </a:cubicBezTo>
                <a:lnTo>
                  <a:pt x="3268639" y="2113841"/>
                </a:lnTo>
                <a:cubicBezTo>
                  <a:pt x="3268639" y="2284296"/>
                  <a:pt x="3406820" y="2422477"/>
                  <a:pt x="3577275" y="2422477"/>
                </a:cubicBezTo>
                <a:lnTo>
                  <a:pt x="5150467" y="2422477"/>
                </a:lnTo>
                <a:cubicBezTo>
                  <a:pt x="5320922" y="2422477"/>
                  <a:pt x="5459103" y="2284296"/>
                  <a:pt x="5459103" y="2113841"/>
                </a:cubicBezTo>
                <a:lnTo>
                  <a:pt x="5459103" y="540649"/>
                </a:lnTo>
                <a:cubicBezTo>
                  <a:pt x="5459103" y="370194"/>
                  <a:pt x="5320922" y="232013"/>
                  <a:pt x="5150467" y="232013"/>
                </a:cubicBezTo>
                <a:close/>
                <a:moveTo>
                  <a:pt x="533824" y="232013"/>
                </a:moveTo>
                <a:cubicBezTo>
                  <a:pt x="363369" y="232013"/>
                  <a:pt x="225188" y="370194"/>
                  <a:pt x="225188" y="540649"/>
                </a:cubicBezTo>
                <a:lnTo>
                  <a:pt x="225188" y="2113841"/>
                </a:lnTo>
                <a:cubicBezTo>
                  <a:pt x="225188" y="2284296"/>
                  <a:pt x="363369" y="2422477"/>
                  <a:pt x="533824" y="2422477"/>
                </a:cubicBezTo>
                <a:lnTo>
                  <a:pt x="2107016" y="2422477"/>
                </a:lnTo>
                <a:cubicBezTo>
                  <a:pt x="2277471" y="2422477"/>
                  <a:pt x="2415652" y="2284296"/>
                  <a:pt x="2415652" y="2113841"/>
                </a:cubicBezTo>
                <a:lnTo>
                  <a:pt x="2415652" y="540649"/>
                </a:lnTo>
                <a:cubicBezTo>
                  <a:pt x="2415652" y="370194"/>
                  <a:pt x="2277471" y="232013"/>
                  <a:pt x="2107016" y="232013"/>
                </a:cubicBezTo>
                <a:close/>
                <a:moveTo>
                  <a:pt x="3416507" y="0"/>
                </a:moveTo>
                <a:lnTo>
                  <a:pt x="5318059" y="0"/>
                </a:lnTo>
                <a:cubicBezTo>
                  <a:pt x="5524092" y="0"/>
                  <a:pt x="5691115" y="167023"/>
                  <a:pt x="5691115" y="373056"/>
                </a:cubicBezTo>
                <a:lnTo>
                  <a:pt x="5691115" y="2274608"/>
                </a:lnTo>
                <a:cubicBezTo>
                  <a:pt x="5691115" y="2480641"/>
                  <a:pt x="5524092" y="2647664"/>
                  <a:pt x="5318059" y="2647664"/>
                </a:cubicBezTo>
                <a:lnTo>
                  <a:pt x="3416507" y="2647664"/>
                </a:lnTo>
                <a:cubicBezTo>
                  <a:pt x="3210474" y="2647664"/>
                  <a:pt x="3043451" y="2480641"/>
                  <a:pt x="3043451" y="2274608"/>
                </a:cubicBezTo>
                <a:lnTo>
                  <a:pt x="3043451" y="373056"/>
                </a:lnTo>
                <a:cubicBezTo>
                  <a:pt x="3043451" y="167023"/>
                  <a:pt x="3210474" y="0"/>
                  <a:pt x="3416507" y="0"/>
                </a:cubicBezTo>
                <a:close/>
                <a:moveTo>
                  <a:pt x="373056" y="0"/>
                </a:moveTo>
                <a:lnTo>
                  <a:pt x="2274608" y="0"/>
                </a:lnTo>
                <a:cubicBezTo>
                  <a:pt x="2480641" y="0"/>
                  <a:pt x="2647664" y="167023"/>
                  <a:pt x="2647664" y="373056"/>
                </a:cubicBezTo>
                <a:lnTo>
                  <a:pt x="2647664" y="2274608"/>
                </a:lnTo>
                <a:cubicBezTo>
                  <a:pt x="2647664" y="2480641"/>
                  <a:pt x="2480641" y="2647664"/>
                  <a:pt x="2274608" y="2647664"/>
                </a:cubicBezTo>
                <a:lnTo>
                  <a:pt x="373056" y="2647664"/>
                </a:lnTo>
                <a:cubicBezTo>
                  <a:pt x="167023" y="2647664"/>
                  <a:pt x="0" y="2480641"/>
                  <a:pt x="0" y="2274608"/>
                </a:cubicBezTo>
                <a:lnTo>
                  <a:pt x="0" y="373056"/>
                </a:lnTo>
                <a:cubicBezTo>
                  <a:pt x="0" y="167023"/>
                  <a:pt x="167023" y="0"/>
                  <a:pt x="37305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6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6320E1AC-3A12-42BE-82C0-A3DD08462480}"/>
              </a:ext>
            </a:extLst>
          </p:cNvPr>
          <p:cNvSpPr txBox="1"/>
          <p:nvPr/>
        </p:nvSpPr>
        <p:spPr>
          <a:xfrm>
            <a:off x="7773116" y="1644244"/>
            <a:ext cx="23812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b="1" dirty="0">
                <a:latin typeface="楷体" panose="02010609060101010101" pitchFamily="49" charset="-122"/>
                <a:ea typeface="楷体" panose="02010609060101010101" pitchFamily="49" charset="-122"/>
              </a:rPr>
              <a:t>SUBTITLE</a:t>
            </a:r>
            <a:endParaRPr lang="zh-CN" altLang="en-US" sz="1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E82BAC17-30F4-44FC-B34E-9035E28050D3}"/>
              </a:ext>
            </a:extLst>
          </p:cNvPr>
          <p:cNvSpPr txBox="1"/>
          <p:nvPr/>
        </p:nvSpPr>
        <p:spPr>
          <a:xfrm>
            <a:off x="7773116" y="3152891"/>
            <a:ext cx="23812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b="1" dirty="0">
                <a:latin typeface="楷体" panose="02010609060101010101" pitchFamily="49" charset="-122"/>
                <a:ea typeface="楷体" panose="02010609060101010101" pitchFamily="49" charset="-122"/>
              </a:rPr>
              <a:t>SUBTITLE</a:t>
            </a:r>
            <a:endParaRPr lang="zh-CN" altLang="en-US" sz="1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243A62FF-A763-4DDF-B3D5-3FF861F0E571}"/>
              </a:ext>
            </a:extLst>
          </p:cNvPr>
          <p:cNvSpPr txBox="1"/>
          <p:nvPr/>
        </p:nvSpPr>
        <p:spPr>
          <a:xfrm>
            <a:off x="7773115" y="2013576"/>
            <a:ext cx="284530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>
                <a:latin typeface="楷体" panose="02010609060101010101" pitchFamily="49" charset="-122"/>
                <a:ea typeface="楷体" panose="02010609060101010101" pitchFamily="49" charset="-122"/>
              </a:rPr>
              <a:t>CLICK HERE TO ADD YOUR CONTENTS</a:t>
            </a:r>
            <a:endParaRPr lang="zh-CN" altLang="en-US" sz="1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DFC89847-49CA-4B91-9409-CAE93C4F8CFD}"/>
              </a:ext>
            </a:extLst>
          </p:cNvPr>
          <p:cNvSpPr txBox="1"/>
          <p:nvPr/>
        </p:nvSpPr>
        <p:spPr>
          <a:xfrm>
            <a:off x="7773116" y="3522223"/>
            <a:ext cx="284530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>
                <a:latin typeface="楷体" panose="02010609060101010101" pitchFamily="49" charset="-122"/>
                <a:ea typeface="楷体" panose="02010609060101010101" pitchFamily="49" charset="-122"/>
              </a:rPr>
              <a:t>CLICK HERE TO ADD YOUR CONTENTS</a:t>
            </a:r>
            <a:endParaRPr lang="zh-CN" altLang="en-US" sz="1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60A45C4C-8354-469A-8703-E4A22412432F}"/>
              </a:ext>
            </a:extLst>
          </p:cNvPr>
          <p:cNvSpPr/>
          <p:nvPr/>
        </p:nvSpPr>
        <p:spPr>
          <a:xfrm>
            <a:off x="6844426" y="3158338"/>
            <a:ext cx="857250" cy="857250"/>
          </a:xfrm>
          <a:prstGeom prst="rect">
            <a:avLst/>
          </a:prstGeom>
          <a:solidFill>
            <a:srgbClr val="FFC7C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6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632464E2-B2F8-4523-A255-87D60FEBD158}"/>
              </a:ext>
            </a:extLst>
          </p:cNvPr>
          <p:cNvSpPr/>
          <p:nvPr/>
        </p:nvSpPr>
        <p:spPr>
          <a:xfrm>
            <a:off x="6844426" y="1681950"/>
            <a:ext cx="857250" cy="857250"/>
          </a:xfrm>
          <a:prstGeom prst="rect">
            <a:avLst/>
          </a:prstGeom>
          <a:solidFill>
            <a:srgbClr val="FFC7C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6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任意多边形 28">
            <a:extLst>
              <a:ext uri="{FF2B5EF4-FFF2-40B4-BE49-F238E27FC236}">
                <a16:creationId xmlns:a16="http://schemas.microsoft.com/office/drawing/2014/main" id="{9A224BA2-4FFA-41AC-8592-5C7BC6AFB7AA}"/>
              </a:ext>
            </a:extLst>
          </p:cNvPr>
          <p:cNvSpPr>
            <a:spLocks noChangeAspect="1"/>
          </p:cNvSpPr>
          <p:nvPr/>
        </p:nvSpPr>
        <p:spPr>
          <a:xfrm>
            <a:off x="7106685" y="1925055"/>
            <a:ext cx="349825" cy="360000"/>
          </a:xfrm>
          <a:custGeom>
            <a:avLst/>
            <a:gdLst>
              <a:gd name="connsiteX0" fmla="*/ 1913593 w 4735848"/>
              <a:gd name="connsiteY0" fmla="*/ 451664 h 4873594"/>
              <a:gd name="connsiteX1" fmla="*/ 874786 w 4735848"/>
              <a:gd name="connsiteY1" fmla="*/ 881952 h 4873594"/>
              <a:gd name="connsiteX2" fmla="*/ 444498 w 4735848"/>
              <a:gd name="connsiteY2" fmla="*/ 1920759 h 4873594"/>
              <a:gd name="connsiteX3" fmla="*/ 1913592 w 4735848"/>
              <a:gd name="connsiteY3" fmla="*/ 1920759 h 4873594"/>
              <a:gd name="connsiteX4" fmla="*/ 1913593 w 4735848"/>
              <a:gd name="connsiteY4" fmla="*/ 451664 h 4873594"/>
              <a:gd name="connsiteX5" fmla="*/ 2518011 w 4735848"/>
              <a:gd name="connsiteY5" fmla="*/ 438017 h 4873594"/>
              <a:gd name="connsiteX6" fmla="*/ 4575743 w 4735848"/>
              <a:gd name="connsiteY6" fmla="*/ 1828610 h 4873594"/>
              <a:gd name="connsiteX7" fmla="*/ 4052974 w 4735848"/>
              <a:gd name="connsiteY7" fmla="*/ 4256515 h 4873594"/>
              <a:gd name="connsiteX8" fmla="*/ 1605283 w 4735848"/>
              <a:gd name="connsiteY8" fmla="*/ 4677015 h 4873594"/>
              <a:gd name="connsiteX9" fmla="*/ 302200 w 4735848"/>
              <a:gd name="connsiteY9" fmla="*/ 2562782 h 4873594"/>
              <a:gd name="connsiteX10" fmla="*/ 648266 w 4735848"/>
              <a:gd name="connsiteY10" fmla="*/ 2577306 h 4873594"/>
              <a:gd name="connsiteX11" fmla="*/ 1747834 w 4735848"/>
              <a:gd name="connsiteY11" fmla="*/ 4361339 h 4873594"/>
              <a:gd name="connsiteX12" fmla="*/ 3813244 w 4735848"/>
              <a:gd name="connsiteY12" fmla="*/ 4006513 h 4873594"/>
              <a:gd name="connsiteX13" fmla="*/ 4254367 w 4735848"/>
              <a:gd name="connsiteY13" fmla="*/ 1957798 h 4873594"/>
              <a:gd name="connsiteX14" fmla="*/ 2518012 w 4735848"/>
              <a:gd name="connsiteY14" fmla="*/ 784388 h 4873594"/>
              <a:gd name="connsiteX15" fmla="*/ 2251880 w 4735848"/>
              <a:gd name="connsiteY15" fmla="*/ 0 h 4873594"/>
              <a:gd name="connsiteX16" fmla="*/ 2251880 w 4735848"/>
              <a:gd name="connsiteY16" fmla="*/ 2251879 h 4873594"/>
              <a:gd name="connsiteX17" fmla="*/ 0 w 4735848"/>
              <a:gd name="connsiteY17" fmla="*/ 2251880 h 4873594"/>
              <a:gd name="connsiteX18" fmla="*/ 659560 w 4735848"/>
              <a:gd name="connsiteY18" fmla="*/ 659560 h 4873594"/>
              <a:gd name="connsiteX19" fmla="*/ 2251880 w 4735848"/>
              <a:gd name="connsiteY19" fmla="*/ 0 h 4873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735848" h="4873594">
                <a:moveTo>
                  <a:pt x="1913593" y="451664"/>
                </a:moveTo>
                <a:cubicBezTo>
                  <a:pt x="1523965" y="451664"/>
                  <a:pt x="1150295" y="606443"/>
                  <a:pt x="874786" y="881952"/>
                </a:cubicBezTo>
                <a:cubicBezTo>
                  <a:pt x="599277" y="1157461"/>
                  <a:pt x="444498" y="1531131"/>
                  <a:pt x="444498" y="1920759"/>
                </a:cubicBezTo>
                <a:lnTo>
                  <a:pt x="1913592" y="1920759"/>
                </a:lnTo>
                <a:cubicBezTo>
                  <a:pt x="1913592" y="1431061"/>
                  <a:pt x="1913593" y="941362"/>
                  <a:pt x="1913593" y="451664"/>
                </a:cubicBezTo>
                <a:close/>
                <a:moveTo>
                  <a:pt x="2518011" y="438017"/>
                </a:moveTo>
                <a:cubicBezTo>
                  <a:pt x="3423484" y="438017"/>
                  <a:pt x="4238024" y="988475"/>
                  <a:pt x="4575743" y="1828610"/>
                </a:cubicBezTo>
                <a:cubicBezTo>
                  <a:pt x="4913461" y="2668746"/>
                  <a:pt x="4706527" y="3629817"/>
                  <a:pt x="4052974" y="4256515"/>
                </a:cubicBezTo>
                <a:cubicBezTo>
                  <a:pt x="3399422" y="4883213"/>
                  <a:pt x="2430518" y="5049665"/>
                  <a:pt x="1605283" y="4677015"/>
                </a:cubicBezTo>
                <a:cubicBezTo>
                  <a:pt x="780048" y="4304364"/>
                  <a:pt x="264230" y="3467458"/>
                  <a:pt x="302200" y="2562782"/>
                </a:cubicBezTo>
                <a:lnTo>
                  <a:pt x="648266" y="2577306"/>
                </a:lnTo>
                <a:cubicBezTo>
                  <a:pt x="616227" y="3340690"/>
                  <a:pt x="1051484" y="4046888"/>
                  <a:pt x="1747834" y="4361339"/>
                </a:cubicBezTo>
                <a:cubicBezTo>
                  <a:pt x="2444184" y="4675789"/>
                  <a:pt x="3261764" y="4535333"/>
                  <a:pt x="3813244" y="4006513"/>
                </a:cubicBezTo>
                <a:cubicBezTo>
                  <a:pt x="4364725" y="3477693"/>
                  <a:pt x="4539341" y="2666722"/>
                  <a:pt x="4254367" y="1957798"/>
                </a:cubicBezTo>
                <a:cubicBezTo>
                  <a:pt x="3969393" y="1248875"/>
                  <a:pt x="3282068" y="784388"/>
                  <a:pt x="2518012" y="784388"/>
                </a:cubicBezTo>
                <a:close/>
                <a:moveTo>
                  <a:pt x="2251880" y="0"/>
                </a:moveTo>
                <a:lnTo>
                  <a:pt x="2251880" y="2251879"/>
                </a:lnTo>
                <a:lnTo>
                  <a:pt x="0" y="2251880"/>
                </a:lnTo>
                <a:cubicBezTo>
                  <a:pt x="0" y="1654644"/>
                  <a:pt x="237251" y="1081869"/>
                  <a:pt x="659560" y="659560"/>
                </a:cubicBezTo>
                <a:cubicBezTo>
                  <a:pt x="1081870" y="237250"/>
                  <a:pt x="1654644" y="-1"/>
                  <a:pt x="225188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6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任意多边形 29">
            <a:extLst>
              <a:ext uri="{FF2B5EF4-FFF2-40B4-BE49-F238E27FC236}">
                <a16:creationId xmlns:a16="http://schemas.microsoft.com/office/drawing/2014/main" id="{366A28F1-A51B-469B-9A16-504D7B8D9D84}"/>
              </a:ext>
            </a:extLst>
          </p:cNvPr>
          <p:cNvSpPr>
            <a:spLocks noChangeAspect="1"/>
          </p:cNvSpPr>
          <p:nvPr/>
        </p:nvSpPr>
        <p:spPr>
          <a:xfrm>
            <a:off x="7106685" y="3404351"/>
            <a:ext cx="360772" cy="360000"/>
          </a:xfrm>
          <a:custGeom>
            <a:avLst/>
            <a:gdLst>
              <a:gd name="connsiteX0" fmla="*/ 816378 w 5074852"/>
              <a:gd name="connsiteY0" fmla="*/ 3584162 h 5063990"/>
              <a:gd name="connsiteX1" fmla="*/ 494757 w 5074852"/>
              <a:gd name="connsiteY1" fmla="*/ 4562500 h 5063990"/>
              <a:gd name="connsiteX2" fmla="*/ 1522998 w 5074852"/>
              <a:gd name="connsiteY2" fmla="*/ 4251342 h 5063990"/>
              <a:gd name="connsiteX3" fmla="*/ 1446260 w 5074852"/>
              <a:gd name="connsiteY3" fmla="*/ 4131002 h 5063990"/>
              <a:gd name="connsiteX4" fmla="*/ 923382 w 5074852"/>
              <a:gd name="connsiteY4" fmla="*/ 3642561 h 5063990"/>
              <a:gd name="connsiteX5" fmla="*/ 3542907 w 5074852"/>
              <a:gd name="connsiteY5" fmla="*/ 705484 h 5063990"/>
              <a:gd name="connsiteX6" fmla="*/ 985516 w 5074852"/>
              <a:gd name="connsiteY6" fmla="*/ 3262875 h 5063990"/>
              <a:gd name="connsiteX7" fmla="*/ 1113448 w 5074852"/>
              <a:gd name="connsiteY7" fmla="*/ 3332695 h 5063990"/>
              <a:gd name="connsiteX8" fmla="*/ 1742481 w 5074852"/>
              <a:gd name="connsiteY8" fmla="*/ 3920299 h 5063990"/>
              <a:gd name="connsiteX9" fmla="*/ 1832850 w 5074852"/>
              <a:gd name="connsiteY9" fmla="*/ 4062016 h 5063990"/>
              <a:gd name="connsiteX10" fmla="*/ 4417890 w 5074852"/>
              <a:gd name="connsiteY10" fmla="*/ 1476978 h 5063990"/>
              <a:gd name="connsiteX11" fmla="*/ 4415770 w 5074852"/>
              <a:gd name="connsiteY11" fmla="*/ 1472766 h 5063990"/>
              <a:gd name="connsiteX12" fmla="*/ 3636524 w 5074852"/>
              <a:gd name="connsiteY12" fmla="*/ 744840 h 5063990"/>
              <a:gd name="connsiteX13" fmla="*/ 4176835 w 5074852"/>
              <a:gd name="connsiteY13" fmla="*/ 341562 h 5063990"/>
              <a:gd name="connsiteX14" fmla="*/ 3853383 w 5074852"/>
              <a:gd name="connsiteY14" fmla="*/ 434650 h 5063990"/>
              <a:gd name="connsiteX15" fmla="*/ 3842392 w 5074852"/>
              <a:gd name="connsiteY15" fmla="*/ 443598 h 5063990"/>
              <a:gd name="connsiteX16" fmla="*/ 3985575 w 5074852"/>
              <a:gd name="connsiteY16" fmla="*/ 521743 h 5063990"/>
              <a:gd name="connsiteX17" fmla="*/ 4614609 w 5074852"/>
              <a:gd name="connsiteY17" fmla="*/ 1109348 h 5063990"/>
              <a:gd name="connsiteX18" fmla="*/ 4661937 w 5074852"/>
              <a:gd name="connsiteY18" fmla="*/ 1183566 h 5063990"/>
              <a:gd name="connsiteX19" fmla="*/ 4671494 w 5074852"/>
              <a:gd name="connsiteY19" fmla="*/ 1167546 h 5063990"/>
              <a:gd name="connsiteX20" fmla="*/ 4721960 w 5074852"/>
              <a:gd name="connsiteY20" fmla="*/ 796243 h 5063990"/>
              <a:gd name="connsiteX21" fmla="*/ 4328896 w 5074852"/>
              <a:gd name="connsiteY21" fmla="*/ 365548 h 5063990"/>
              <a:gd name="connsiteX22" fmla="*/ 4176835 w 5074852"/>
              <a:gd name="connsiteY22" fmla="*/ 341562 h 5063990"/>
              <a:gd name="connsiteX23" fmla="*/ 4183824 w 5074852"/>
              <a:gd name="connsiteY23" fmla="*/ 189 h 5063990"/>
              <a:gd name="connsiteX24" fmla="*/ 4427259 w 5074852"/>
              <a:gd name="connsiteY24" fmla="*/ 38588 h 5063990"/>
              <a:gd name="connsiteX25" fmla="*/ 5056526 w 5074852"/>
              <a:gd name="connsiteY25" fmla="*/ 728098 h 5063990"/>
              <a:gd name="connsiteX26" fmla="*/ 4913426 w 5074852"/>
              <a:gd name="connsiteY26" fmla="*/ 1426963 h 5063990"/>
              <a:gd name="connsiteX27" fmla="*/ 4897039 w 5074852"/>
              <a:gd name="connsiteY27" fmla="*/ 1447543 h 5063990"/>
              <a:gd name="connsiteX28" fmla="*/ 4901285 w 5074852"/>
              <a:gd name="connsiteY28" fmla="*/ 1451788 h 5063990"/>
              <a:gd name="connsiteX29" fmla="*/ 4863862 w 5074852"/>
              <a:gd name="connsiteY29" fmla="*/ 1489211 h 5063990"/>
              <a:gd name="connsiteX30" fmla="*/ 4837026 w 5074852"/>
              <a:gd name="connsiteY30" fmla="*/ 1522915 h 5063990"/>
              <a:gd name="connsiteX31" fmla="*/ 4747085 w 5074852"/>
              <a:gd name="connsiteY31" fmla="*/ 1608804 h 5063990"/>
              <a:gd name="connsiteX32" fmla="*/ 4745805 w 5074852"/>
              <a:gd name="connsiteY32" fmla="*/ 1607267 h 5063990"/>
              <a:gd name="connsiteX33" fmla="*/ 1881323 w 5074852"/>
              <a:gd name="connsiteY33" fmla="*/ 4471749 h 5063990"/>
              <a:gd name="connsiteX34" fmla="*/ 1884004 w 5074852"/>
              <a:gd name="connsiteY34" fmla="*/ 4480607 h 5063990"/>
              <a:gd name="connsiteX35" fmla="*/ 1867459 w 5074852"/>
              <a:gd name="connsiteY35" fmla="*/ 4485614 h 5063990"/>
              <a:gd name="connsiteX36" fmla="*/ 1850684 w 5074852"/>
              <a:gd name="connsiteY36" fmla="*/ 4502388 h 5063990"/>
              <a:gd name="connsiteX37" fmla="*/ 1841703 w 5074852"/>
              <a:gd name="connsiteY37" fmla="*/ 4493407 h 5063990"/>
              <a:gd name="connsiteX38" fmla="*/ 598435 w 5074852"/>
              <a:gd name="connsiteY38" fmla="*/ 4869636 h 5063990"/>
              <a:gd name="connsiteX39" fmla="*/ 0 w 5074852"/>
              <a:gd name="connsiteY39" fmla="*/ 5063990 h 5063990"/>
              <a:gd name="connsiteX40" fmla="*/ 95240 w 5074852"/>
              <a:gd name="connsiteY40" fmla="*/ 4745484 h 5063990"/>
              <a:gd name="connsiteX41" fmla="*/ 93708 w 5074852"/>
              <a:gd name="connsiteY41" fmla="*/ 4744980 h 5063990"/>
              <a:gd name="connsiteX42" fmla="*/ 112315 w 5074852"/>
              <a:gd name="connsiteY42" fmla="*/ 4688384 h 5063990"/>
              <a:gd name="connsiteX43" fmla="*/ 166429 w 5074852"/>
              <a:gd name="connsiteY43" fmla="*/ 4507414 h 5063990"/>
              <a:gd name="connsiteX44" fmla="*/ 170700 w 5074852"/>
              <a:gd name="connsiteY44" fmla="*/ 4510779 h 5063990"/>
              <a:gd name="connsiteX45" fmla="*/ 604148 w 5074852"/>
              <a:gd name="connsiteY45" fmla="*/ 3192281 h 5063990"/>
              <a:gd name="connsiteX46" fmla="*/ 601026 w 5074852"/>
              <a:gd name="connsiteY46" fmla="*/ 3189159 h 5063990"/>
              <a:gd name="connsiteX47" fmla="*/ 607205 w 5074852"/>
              <a:gd name="connsiteY47" fmla="*/ 3182980 h 5063990"/>
              <a:gd name="connsiteX48" fmla="*/ 610885 w 5074852"/>
              <a:gd name="connsiteY48" fmla="*/ 3171785 h 5063990"/>
              <a:gd name="connsiteX49" fmla="*/ 616540 w 5074852"/>
              <a:gd name="connsiteY49" fmla="*/ 3173645 h 5063990"/>
              <a:gd name="connsiteX50" fmla="*/ 3522874 w 5074852"/>
              <a:gd name="connsiteY50" fmla="*/ 267311 h 5063990"/>
              <a:gd name="connsiteX51" fmla="*/ 3522007 w 5074852"/>
              <a:gd name="connsiteY51" fmla="*/ 266444 h 5063990"/>
              <a:gd name="connsiteX52" fmla="*/ 3539763 w 5074852"/>
              <a:gd name="connsiteY52" fmla="*/ 250422 h 5063990"/>
              <a:gd name="connsiteX53" fmla="*/ 3548848 w 5074852"/>
              <a:gd name="connsiteY53" fmla="*/ 241337 h 5063990"/>
              <a:gd name="connsiteX54" fmla="*/ 3549314 w 5074852"/>
              <a:gd name="connsiteY54" fmla="*/ 241803 h 5063990"/>
              <a:gd name="connsiteX55" fmla="*/ 3591419 w 5074852"/>
              <a:gd name="connsiteY55" fmla="*/ 203809 h 5063990"/>
              <a:gd name="connsiteX56" fmla="*/ 4183824 w 5074852"/>
              <a:gd name="connsiteY56" fmla="*/ 189 h 5063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074852" h="5063990">
                <a:moveTo>
                  <a:pt x="816378" y="3584162"/>
                </a:moveTo>
                <a:lnTo>
                  <a:pt x="494757" y="4562500"/>
                </a:lnTo>
                <a:lnTo>
                  <a:pt x="1522998" y="4251342"/>
                </a:lnTo>
                <a:lnTo>
                  <a:pt x="1446260" y="4131002"/>
                </a:lnTo>
                <a:cubicBezTo>
                  <a:pt x="1306625" y="3934700"/>
                  <a:pt x="1128728" y="3768520"/>
                  <a:pt x="923382" y="3642561"/>
                </a:cubicBezTo>
                <a:close/>
                <a:moveTo>
                  <a:pt x="3542907" y="705484"/>
                </a:moveTo>
                <a:lnTo>
                  <a:pt x="985516" y="3262875"/>
                </a:lnTo>
                <a:lnTo>
                  <a:pt x="1113448" y="3332695"/>
                </a:lnTo>
                <a:cubicBezTo>
                  <a:pt x="1360483" y="3484226"/>
                  <a:pt x="1574498" y="3684145"/>
                  <a:pt x="1742481" y="3920299"/>
                </a:cubicBezTo>
                <a:lnTo>
                  <a:pt x="1832850" y="4062016"/>
                </a:lnTo>
                <a:lnTo>
                  <a:pt x="4417890" y="1476978"/>
                </a:lnTo>
                <a:lnTo>
                  <a:pt x="4415770" y="1472766"/>
                </a:lnTo>
                <a:cubicBezTo>
                  <a:pt x="4236029" y="1156670"/>
                  <a:pt x="3964114" y="902663"/>
                  <a:pt x="3636524" y="744840"/>
                </a:cubicBezTo>
                <a:close/>
                <a:moveTo>
                  <a:pt x="4176835" y="341562"/>
                </a:moveTo>
                <a:cubicBezTo>
                  <a:pt x="4062433" y="339228"/>
                  <a:pt x="3949500" y="371545"/>
                  <a:pt x="3853383" y="434650"/>
                </a:cubicBezTo>
                <a:lnTo>
                  <a:pt x="3842392" y="443598"/>
                </a:lnTo>
                <a:lnTo>
                  <a:pt x="3985575" y="521743"/>
                </a:lnTo>
                <a:cubicBezTo>
                  <a:pt x="4232611" y="673273"/>
                  <a:pt x="4446625" y="873192"/>
                  <a:pt x="4614609" y="1109348"/>
                </a:cubicBezTo>
                <a:lnTo>
                  <a:pt x="4661937" y="1183566"/>
                </a:lnTo>
                <a:lnTo>
                  <a:pt x="4671494" y="1167546"/>
                </a:lnTo>
                <a:cubicBezTo>
                  <a:pt x="4728833" y="1054946"/>
                  <a:pt x="4748054" y="924352"/>
                  <a:pt x="4721960" y="796243"/>
                </a:cubicBezTo>
                <a:cubicBezTo>
                  <a:pt x="4680210" y="591268"/>
                  <a:pt x="4529210" y="425811"/>
                  <a:pt x="4328896" y="365548"/>
                </a:cubicBezTo>
                <a:cubicBezTo>
                  <a:pt x="4278817" y="350482"/>
                  <a:pt x="4227681" y="342599"/>
                  <a:pt x="4176835" y="341562"/>
                </a:cubicBezTo>
                <a:close/>
                <a:moveTo>
                  <a:pt x="4183824" y="189"/>
                </a:moveTo>
                <a:cubicBezTo>
                  <a:pt x="4265224" y="1850"/>
                  <a:pt x="4347087" y="14469"/>
                  <a:pt x="4427259" y="38588"/>
                </a:cubicBezTo>
                <a:cubicBezTo>
                  <a:pt x="4747948" y="135065"/>
                  <a:pt x="4989688" y="399949"/>
                  <a:pt x="5056526" y="728098"/>
                </a:cubicBezTo>
                <a:cubicBezTo>
                  <a:pt x="5106655" y="974209"/>
                  <a:pt x="5052319" y="1226049"/>
                  <a:pt x="4913426" y="1426963"/>
                </a:cubicBezTo>
                <a:lnTo>
                  <a:pt x="4897039" y="1447543"/>
                </a:lnTo>
                <a:lnTo>
                  <a:pt x="4901285" y="1451788"/>
                </a:lnTo>
                <a:lnTo>
                  <a:pt x="4863862" y="1489211"/>
                </a:lnTo>
                <a:lnTo>
                  <a:pt x="4837026" y="1522915"/>
                </a:lnTo>
                <a:cubicBezTo>
                  <a:pt x="4809271" y="1553308"/>
                  <a:pt x="4779260" y="1582027"/>
                  <a:pt x="4747085" y="1608804"/>
                </a:cubicBezTo>
                <a:lnTo>
                  <a:pt x="4745805" y="1607267"/>
                </a:lnTo>
                <a:lnTo>
                  <a:pt x="1881323" y="4471749"/>
                </a:lnTo>
                <a:lnTo>
                  <a:pt x="1884004" y="4480607"/>
                </a:lnTo>
                <a:lnTo>
                  <a:pt x="1867459" y="4485614"/>
                </a:lnTo>
                <a:lnTo>
                  <a:pt x="1850684" y="4502388"/>
                </a:lnTo>
                <a:lnTo>
                  <a:pt x="1841703" y="4493407"/>
                </a:lnTo>
                <a:lnTo>
                  <a:pt x="598435" y="4869636"/>
                </a:lnTo>
                <a:lnTo>
                  <a:pt x="0" y="5063990"/>
                </a:lnTo>
                <a:lnTo>
                  <a:pt x="95240" y="4745484"/>
                </a:lnTo>
                <a:lnTo>
                  <a:pt x="93708" y="4744980"/>
                </a:lnTo>
                <a:lnTo>
                  <a:pt x="112315" y="4688384"/>
                </a:lnTo>
                <a:lnTo>
                  <a:pt x="166429" y="4507414"/>
                </a:lnTo>
                <a:lnTo>
                  <a:pt x="170700" y="4510779"/>
                </a:lnTo>
                <a:lnTo>
                  <a:pt x="604148" y="3192281"/>
                </a:lnTo>
                <a:lnTo>
                  <a:pt x="601026" y="3189159"/>
                </a:lnTo>
                <a:lnTo>
                  <a:pt x="607205" y="3182980"/>
                </a:lnTo>
                <a:lnTo>
                  <a:pt x="610885" y="3171785"/>
                </a:lnTo>
                <a:lnTo>
                  <a:pt x="616540" y="3173645"/>
                </a:lnTo>
                <a:lnTo>
                  <a:pt x="3522874" y="267311"/>
                </a:lnTo>
                <a:lnTo>
                  <a:pt x="3522007" y="266444"/>
                </a:lnTo>
                <a:lnTo>
                  <a:pt x="3539763" y="250422"/>
                </a:lnTo>
                <a:lnTo>
                  <a:pt x="3548848" y="241337"/>
                </a:lnTo>
                <a:lnTo>
                  <a:pt x="3549314" y="241803"/>
                </a:lnTo>
                <a:lnTo>
                  <a:pt x="3591419" y="203809"/>
                </a:lnTo>
                <a:cubicBezTo>
                  <a:pt x="3759677" y="66975"/>
                  <a:pt x="3970150" y="-4171"/>
                  <a:pt x="4183824" y="18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6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BB3F0E6B-4307-4BD0-9D46-909D72F44BCC}"/>
              </a:ext>
            </a:extLst>
          </p:cNvPr>
          <p:cNvSpPr/>
          <p:nvPr/>
        </p:nvSpPr>
        <p:spPr>
          <a:xfrm>
            <a:off x="1617867" y="4634726"/>
            <a:ext cx="92263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once. Just for today I will try to live through this day only and not tackle my whole life problem at once. </a:t>
            </a: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87066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4" grpId="0"/>
      <p:bldP spid="15" grpId="0"/>
      <p:bldP spid="16" grpId="0" animBg="1"/>
      <p:bldP spid="17" grpId="0" animBg="1"/>
      <p:bldP spid="18" grpId="0" animBg="1"/>
      <p:bldP spid="19" grpId="0" animBg="1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26B1C3D-94CC-4BCE-B106-64C252364F0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460" b="27439"/>
          <a:stretch/>
        </p:blipFill>
        <p:spPr>
          <a:xfrm>
            <a:off x="7042983" y="1881808"/>
            <a:ext cx="5149017" cy="4976192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CDEEE36-6444-4C8D-80AE-B6C44198A31D}"/>
              </a:ext>
            </a:extLst>
          </p:cNvPr>
          <p:cNvSpPr/>
          <p:nvPr/>
        </p:nvSpPr>
        <p:spPr>
          <a:xfrm>
            <a:off x="579627" y="530842"/>
            <a:ext cx="11032746" cy="579631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508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C15B2633-32CE-4C56-820A-114B32DA2843}"/>
              </a:ext>
            </a:extLst>
          </p:cNvPr>
          <p:cNvSpPr/>
          <p:nvPr/>
        </p:nvSpPr>
        <p:spPr>
          <a:xfrm>
            <a:off x="848529" y="3814237"/>
            <a:ext cx="4488031" cy="2094858"/>
          </a:xfrm>
          <a:prstGeom prst="rect">
            <a:avLst/>
          </a:prstGeom>
          <a:solidFill>
            <a:srgbClr val="FF8F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94192190-30F3-43C7-8163-0747BD633301}"/>
              </a:ext>
            </a:extLst>
          </p:cNvPr>
          <p:cNvSpPr txBox="1"/>
          <p:nvPr/>
        </p:nvSpPr>
        <p:spPr>
          <a:xfrm>
            <a:off x="1004509" y="4268688"/>
            <a:ext cx="417607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1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once. Just for today I will try to live through this day only and not tackle my whole life problem at once.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6141E11D-7CE2-46CA-A924-EBDE0D2BF47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292"/>
          <a:stretch/>
        </p:blipFill>
        <p:spPr>
          <a:xfrm>
            <a:off x="848529" y="1037932"/>
            <a:ext cx="4488031" cy="2776305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CD85A79F-2A2C-4983-A1B4-68CB0CB71F6D}"/>
              </a:ext>
            </a:extLst>
          </p:cNvPr>
          <p:cNvSpPr txBox="1"/>
          <p:nvPr/>
        </p:nvSpPr>
        <p:spPr>
          <a:xfrm>
            <a:off x="6294487" y="1830690"/>
            <a:ext cx="4114064" cy="400110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ADD YOUR TITTLE HERE</a:t>
            </a:r>
            <a:endParaRPr lang="zh-CN" altLang="en-US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257464EE-26E2-4429-A6A6-09BB481E3B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94488" y="2230800"/>
            <a:ext cx="4114064" cy="81439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1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once. only and not tackle my whole life problem at once.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ED01795F-43E9-4AB7-89F0-8880D61816C2}"/>
              </a:ext>
            </a:extLst>
          </p:cNvPr>
          <p:cNvSpPr txBox="1"/>
          <p:nvPr/>
        </p:nvSpPr>
        <p:spPr>
          <a:xfrm>
            <a:off x="6294487" y="3845236"/>
            <a:ext cx="4114064" cy="400110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ADD YOUR TITTLE HERE</a:t>
            </a:r>
            <a:endParaRPr lang="zh-CN" altLang="en-US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52E4D1E7-DCD4-4083-ACAC-E9BD27DDBB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94488" y="4245346"/>
            <a:ext cx="4114064" cy="81439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1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once. only and not tackle my whole life problem at once.</a:t>
            </a:r>
          </a:p>
        </p:txBody>
      </p:sp>
    </p:spTree>
    <p:extLst>
      <p:ext uri="{BB962C8B-B14F-4D97-AF65-F5344CB8AC3E}">
        <p14:creationId xmlns:p14="http://schemas.microsoft.com/office/powerpoint/2010/main" val="1869135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25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750"/>
                            </p:stCondLst>
                            <p:childTnLst>
                              <p:par>
                                <p:cTn id="2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250"/>
                            </p:stCondLst>
                            <p:childTnLst>
                              <p:par>
                                <p:cTn id="2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750"/>
                            </p:stCondLst>
                            <p:childTnLst>
                              <p:par>
                                <p:cTn id="3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8" grpId="0"/>
      <p:bldP spid="9" grpId="0"/>
      <p:bldP spid="10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26B1C3D-94CC-4BCE-B106-64C252364F0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460" b="27439"/>
          <a:stretch/>
        </p:blipFill>
        <p:spPr>
          <a:xfrm>
            <a:off x="7042983" y="1881808"/>
            <a:ext cx="5149017" cy="4976192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CDEEE36-6444-4C8D-80AE-B6C44198A31D}"/>
              </a:ext>
            </a:extLst>
          </p:cNvPr>
          <p:cNvSpPr/>
          <p:nvPr/>
        </p:nvSpPr>
        <p:spPr>
          <a:xfrm>
            <a:off x="579627" y="530842"/>
            <a:ext cx="11032746" cy="579631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508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Rectangle 32">
            <a:extLst>
              <a:ext uri="{FF2B5EF4-FFF2-40B4-BE49-F238E27FC236}">
                <a16:creationId xmlns:a16="http://schemas.microsoft.com/office/drawing/2014/main" id="{F7291110-775F-4AF0-88C1-3D3BE4A92949}"/>
              </a:ext>
            </a:extLst>
          </p:cNvPr>
          <p:cNvSpPr/>
          <p:nvPr/>
        </p:nvSpPr>
        <p:spPr bwMode="auto">
          <a:xfrm>
            <a:off x="4007122" y="4042170"/>
            <a:ext cx="3930660" cy="854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100" dirty="0">
                <a:latin typeface="华文新魏" panose="02010800040101010101" pitchFamily="2" charset="-122"/>
                <a:ea typeface="华文新魏" panose="02010800040101010101" pitchFamily="2" charset="-122"/>
              </a:rPr>
              <a:t>hours that Just for today I will try to live through this day only and not. hours that Just for today I will try to live through this day only and not.</a:t>
            </a:r>
            <a:endParaRPr lang="zh-CN" altLang="en-US" sz="11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5" name="Rectangle 33">
            <a:extLst>
              <a:ext uri="{FF2B5EF4-FFF2-40B4-BE49-F238E27FC236}">
                <a16:creationId xmlns:a16="http://schemas.microsoft.com/office/drawing/2014/main" id="{79598150-FFDC-432C-9234-E9E227C6E8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97450" y="3580504"/>
            <a:ext cx="318738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zh-CN" sz="2400" dirty="0">
                <a:latin typeface="华文新魏" panose="02010800040101010101" pitchFamily="2" charset="-122"/>
                <a:ea typeface="华文新魏" panose="02010800040101010101" pitchFamily="2" charset="-122"/>
                <a:cs typeface="Open Sans" panose="020B0606030504020204" pitchFamily="34" charset="0"/>
              </a:rPr>
              <a:t>YOUR TITLE HERE</a:t>
            </a:r>
            <a:endParaRPr lang="en-US" altLang="zh-CN" sz="2400" dirty="0">
              <a:latin typeface="华文新魏" panose="02010800040101010101" pitchFamily="2" charset="-122"/>
              <a:ea typeface="华文新魏" panose="02010800040101010101" pitchFamily="2" charset="-122"/>
              <a:cs typeface="Open Sans Light" panose="020B0306030504020204" pitchFamily="34" charset="0"/>
            </a:endParaRPr>
          </a:p>
        </p:txBody>
      </p:sp>
      <p:sp>
        <p:nvSpPr>
          <p:cNvPr id="6" name="Rectangle 34">
            <a:extLst>
              <a:ext uri="{FF2B5EF4-FFF2-40B4-BE49-F238E27FC236}">
                <a16:creationId xmlns:a16="http://schemas.microsoft.com/office/drawing/2014/main" id="{D6200B52-AA6A-46D1-8C8D-8CCA3DF4DE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7078" y="1158482"/>
            <a:ext cx="760493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zh-CN" sz="15400" dirty="0">
                <a:latin typeface="方正姚体" panose="02010601030101010101" pitchFamily="2" charset="-122"/>
                <a:ea typeface="方正姚体" panose="02010601030101010101" pitchFamily="2" charset="-122"/>
                <a:cs typeface="Open Sans Light" panose="020B030603050402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079759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BF079F08-BE8D-4570-92D0-18408C1A8D9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460" b="27439"/>
          <a:stretch/>
        </p:blipFill>
        <p:spPr>
          <a:xfrm>
            <a:off x="7042983" y="1881808"/>
            <a:ext cx="5149017" cy="4976192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609D7E69-F671-437E-8908-59769C1FA492}"/>
              </a:ext>
            </a:extLst>
          </p:cNvPr>
          <p:cNvSpPr/>
          <p:nvPr/>
        </p:nvSpPr>
        <p:spPr>
          <a:xfrm>
            <a:off x="579627" y="530842"/>
            <a:ext cx="11032746" cy="579631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508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783F2721-FD0A-48D1-A415-39D0257914F6}"/>
              </a:ext>
            </a:extLst>
          </p:cNvPr>
          <p:cNvGrpSpPr/>
          <p:nvPr/>
        </p:nvGrpSpPr>
        <p:grpSpPr>
          <a:xfrm>
            <a:off x="1976148" y="1332922"/>
            <a:ext cx="1053545" cy="1119809"/>
            <a:chOff x="5758072" y="954157"/>
            <a:chExt cx="1053545" cy="1119809"/>
          </a:xfrm>
        </p:grpSpPr>
        <p:sp>
          <p:nvSpPr>
            <p:cNvPr id="7" name="菱形 6">
              <a:extLst>
                <a:ext uri="{FF2B5EF4-FFF2-40B4-BE49-F238E27FC236}">
                  <a16:creationId xmlns:a16="http://schemas.microsoft.com/office/drawing/2014/main" id="{714F0056-710D-44F4-A7A0-39FF96E17EC9}"/>
                </a:ext>
              </a:extLst>
            </p:cNvPr>
            <p:cNvSpPr/>
            <p:nvPr/>
          </p:nvSpPr>
          <p:spPr>
            <a:xfrm>
              <a:off x="5764696" y="954157"/>
              <a:ext cx="1046921" cy="1046921"/>
            </a:xfrm>
            <a:prstGeom prst="diamond">
              <a:avLst/>
            </a:prstGeom>
            <a:noFill/>
            <a:ln w="28575">
              <a:solidFill>
                <a:srgbClr val="FFCED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8" name="菱形 7">
              <a:extLst>
                <a:ext uri="{FF2B5EF4-FFF2-40B4-BE49-F238E27FC236}">
                  <a16:creationId xmlns:a16="http://schemas.microsoft.com/office/drawing/2014/main" id="{839F6B59-DFCF-48D9-99D8-38A6AD56E469}"/>
                </a:ext>
              </a:extLst>
            </p:cNvPr>
            <p:cNvSpPr/>
            <p:nvPr/>
          </p:nvSpPr>
          <p:spPr>
            <a:xfrm>
              <a:off x="5758072" y="1027045"/>
              <a:ext cx="1046921" cy="1046921"/>
            </a:xfrm>
            <a:prstGeom prst="diamond">
              <a:avLst/>
            </a:prstGeom>
            <a:noFill/>
            <a:ln w="12700">
              <a:solidFill>
                <a:srgbClr val="FFCED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id="{2FF77B3C-1090-4BAD-866C-C3FF003D1AA3}"/>
              </a:ext>
            </a:extLst>
          </p:cNvPr>
          <p:cNvSpPr txBox="1"/>
          <p:nvPr/>
        </p:nvSpPr>
        <p:spPr>
          <a:xfrm>
            <a:off x="2194806" y="1698437"/>
            <a:ext cx="6228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01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67D978AC-833A-4A4F-AC2F-FB90A11FE1F0}"/>
              </a:ext>
            </a:extLst>
          </p:cNvPr>
          <p:cNvGrpSpPr/>
          <p:nvPr/>
        </p:nvGrpSpPr>
        <p:grpSpPr>
          <a:xfrm>
            <a:off x="1982777" y="2802831"/>
            <a:ext cx="1053545" cy="1119809"/>
            <a:chOff x="5758072" y="954157"/>
            <a:chExt cx="1053545" cy="1119809"/>
          </a:xfrm>
        </p:grpSpPr>
        <p:sp>
          <p:nvSpPr>
            <p:cNvPr id="11" name="菱形 10">
              <a:extLst>
                <a:ext uri="{FF2B5EF4-FFF2-40B4-BE49-F238E27FC236}">
                  <a16:creationId xmlns:a16="http://schemas.microsoft.com/office/drawing/2014/main" id="{B39FA3DC-8E04-4D9B-BF61-8331E33A95C1}"/>
                </a:ext>
              </a:extLst>
            </p:cNvPr>
            <p:cNvSpPr/>
            <p:nvPr/>
          </p:nvSpPr>
          <p:spPr>
            <a:xfrm>
              <a:off x="5764696" y="954157"/>
              <a:ext cx="1046921" cy="1046921"/>
            </a:xfrm>
            <a:prstGeom prst="diamond">
              <a:avLst/>
            </a:prstGeom>
            <a:noFill/>
            <a:ln w="28575">
              <a:solidFill>
                <a:srgbClr val="FFCED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2" name="菱形 11">
              <a:extLst>
                <a:ext uri="{FF2B5EF4-FFF2-40B4-BE49-F238E27FC236}">
                  <a16:creationId xmlns:a16="http://schemas.microsoft.com/office/drawing/2014/main" id="{9DDB9AB9-C2C2-406E-A4D7-C473413E67B3}"/>
                </a:ext>
              </a:extLst>
            </p:cNvPr>
            <p:cNvSpPr/>
            <p:nvPr/>
          </p:nvSpPr>
          <p:spPr>
            <a:xfrm>
              <a:off x="5758072" y="1027045"/>
              <a:ext cx="1046921" cy="1046921"/>
            </a:xfrm>
            <a:prstGeom prst="diamond">
              <a:avLst/>
            </a:prstGeom>
            <a:noFill/>
            <a:ln w="12700">
              <a:solidFill>
                <a:srgbClr val="FFCED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13" name="文本框 12">
            <a:extLst>
              <a:ext uri="{FF2B5EF4-FFF2-40B4-BE49-F238E27FC236}">
                <a16:creationId xmlns:a16="http://schemas.microsoft.com/office/drawing/2014/main" id="{BB19E238-0B8D-4F90-BFA7-872EC485C4B3}"/>
              </a:ext>
            </a:extLst>
          </p:cNvPr>
          <p:cNvSpPr txBox="1"/>
          <p:nvPr/>
        </p:nvSpPr>
        <p:spPr>
          <a:xfrm>
            <a:off x="2201435" y="3168346"/>
            <a:ext cx="6228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02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59A416D1-42C8-4E4F-A206-3C9E00C69D2A}"/>
              </a:ext>
            </a:extLst>
          </p:cNvPr>
          <p:cNvGrpSpPr/>
          <p:nvPr/>
        </p:nvGrpSpPr>
        <p:grpSpPr>
          <a:xfrm>
            <a:off x="1976148" y="4316852"/>
            <a:ext cx="1053545" cy="1119809"/>
            <a:chOff x="5758072" y="954157"/>
            <a:chExt cx="1053545" cy="1119809"/>
          </a:xfrm>
        </p:grpSpPr>
        <p:sp>
          <p:nvSpPr>
            <p:cNvPr id="15" name="菱形 14">
              <a:extLst>
                <a:ext uri="{FF2B5EF4-FFF2-40B4-BE49-F238E27FC236}">
                  <a16:creationId xmlns:a16="http://schemas.microsoft.com/office/drawing/2014/main" id="{59636EEF-F502-48AD-8529-8729D5FEBED7}"/>
                </a:ext>
              </a:extLst>
            </p:cNvPr>
            <p:cNvSpPr/>
            <p:nvPr/>
          </p:nvSpPr>
          <p:spPr>
            <a:xfrm>
              <a:off x="5764696" y="954157"/>
              <a:ext cx="1046921" cy="1046921"/>
            </a:xfrm>
            <a:prstGeom prst="diamond">
              <a:avLst/>
            </a:prstGeom>
            <a:noFill/>
            <a:ln w="28575">
              <a:solidFill>
                <a:srgbClr val="FFCED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6" name="菱形 15">
              <a:extLst>
                <a:ext uri="{FF2B5EF4-FFF2-40B4-BE49-F238E27FC236}">
                  <a16:creationId xmlns:a16="http://schemas.microsoft.com/office/drawing/2014/main" id="{EFE458F5-B20F-47B0-A7BE-575BAB70ABDC}"/>
                </a:ext>
              </a:extLst>
            </p:cNvPr>
            <p:cNvSpPr/>
            <p:nvPr/>
          </p:nvSpPr>
          <p:spPr>
            <a:xfrm>
              <a:off x="5758072" y="1027045"/>
              <a:ext cx="1046921" cy="1046921"/>
            </a:xfrm>
            <a:prstGeom prst="diamond">
              <a:avLst/>
            </a:prstGeom>
            <a:noFill/>
            <a:ln w="12700">
              <a:solidFill>
                <a:srgbClr val="FFCED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17" name="文本框 16">
            <a:extLst>
              <a:ext uri="{FF2B5EF4-FFF2-40B4-BE49-F238E27FC236}">
                <a16:creationId xmlns:a16="http://schemas.microsoft.com/office/drawing/2014/main" id="{A8445EF9-CE73-43E1-9E1C-58B5BA0DF4E4}"/>
              </a:ext>
            </a:extLst>
          </p:cNvPr>
          <p:cNvSpPr txBox="1"/>
          <p:nvPr/>
        </p:nvSpPr>
        <p:spPr>
          <a:xfrm>
            <a:off x="2194806" y="4682367"/>
            <a:ext cx="6228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03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文本框 22">
            <a:extLst>
              <a:ext uri="{FF2B5EF4-FFF2-40B4-BE49-F238E27FC236}">
                <a16:creationId xmlns:a16="http://schemas.microsoft.com/office/drawing/2014/main" id="{2B4A7174-E057-4C3C-B1B6-5AF45CAEE3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5103" y="1385932"/>
            <a:ext cx="3515460" cy="46166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TITLE HERE</a:t>
            </a:r>
            <a:endParaRPr lang="zh-CN" altLang="en-US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矩形 23">
            <a:extLst>
              <a:ext uri="{FF2B5EF4-FFF2-40B4-BE49-F238E27FC236}">
                <a16:creationId xmlns:a16="http://schemas.microsoft.com/office/drawing/2014/main" id="{6D727798-5913-4747-BED6-8E17BF9B02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1727" y="1847597"/>
            <a:ext cx="7050158" cy="652486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rPr>
              <a:t>I will do somebody a good turn</a:t>
            </a:r>
            <a:r>
              <a:rPr lang="en-US" altLang="zh-CN" sz="14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</a:t>
            </a: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rPr>
              <a:t> three ways.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15D9FB87-9129-4E1F-805A-C95221F48B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63425" y="2802831"/>
            <a:ext cx="3515460" cy="46166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TITLE HERE</a:t>
            </a:r>
            <a:endParaRPr lang="zh-CN" altLang="en-US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CD051977-3DCF-438A-BE19-D8AC9A4C04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0048" y="3264496"/>
            <a:ext cx="7114601" cy="652486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rPr>
              <a:t>I will do somebody a good turn</a:t>
            </a:r>
            <a:r>
              <a:rPr lang="en-US" altLang="zh-CN" sz="14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</a:t>
            </a: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rPr>
              <a:t> three ways.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D662909C-8F2A-4729-AA56-47594BEAD1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39940" y="4316852"/>
            <a:ext cx="3515460" cy="46166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TITLE HERE</a:t>
            </a:r>
            <a:endParaRPr lang="zh-CN" altLang="en-US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68747E8C-3548-4F2B-BE92-A7B766B41E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6564" y="4778517"/>
            <a:ext cx="7038086" cy="652486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rPr>
              <a:t>I will do somebody a good turn</a:t>
            </a:r>
            <a:r>
              <a:rPr lang="en-US" altLang="zh-CN" sz="14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</a:t>
            </a: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rPr>
              <a:t> three ways.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29527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26B1C3D-94CC-4BCE-B106-64C252364F0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460" b="27439"/>
          <a:stretch/>
        </p:blipFill>
        <p:spPr>
          <a:xfrm>
            <a:off x="7042983" y="1881808"/>
            <a:ext cx="5149017" cy="4976192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CDEEE36-6444-4C8D-80AE-B6C44198A31D}"/>
              </a:ext>
            </a:extLst>
          </p:cNvPr>
          <p:cNvSpPr/>
          <p:nvPr/>
        </p:nvSpPr>
        <p:spPr>
          <a:xfrm>
            <a:off x="579627" y="530842"/>
            <a:ext cx="11032746" cy="579631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508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1488A7E4-32C6-4BB0-AEC3-F65B85491F92}"/>
              </a:ext>
            </a:extLst>
          </p:cNvPr>
          <p:cNvSpPr txBox="1"/>
          <p:nvPr/>
        </p:nvSpPr>
        <p:spPr>
          <a:xfrm>
            <a:off x="6095999" y="2107095"/>
            <a:ext cx="3523008" cy="400110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ADD YOUR TITTLE HERE</a:t>
            </a:r>
            <a:endParaRPr lang="zh-CN" altLang="en-US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98F9A343-1D72-4FAA-8738-3B5A1D75DC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5999" y="2507205"/>
            <a:ext cx="5149017" cy="81439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1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once. only and not tackle my whole life problem at once.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D95E2CB-D089-4523-BA4D-71A41E025A43}"/>
              </a:ext>
            </a:extLst>
          </p:cNvPr>
          <p:cNvSpPr txBox="1"/>
          <p:nvPr/>
        </p:nvSpPr>
        <p:spPr>
          <a:xfrm>
            <a:off x="6095999" y="3511057"/>
            <a:ext cx="3523008" cy="400110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ADD YOUR TITTLE HERE</a:t>
            </a:r>
            <a:endParaRPr lang="zh-CN" altLang="en-US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2C87EB28-ACF7-4CEF-AC1C-4AB3B77444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5999" y="3911167"/>
            <a:ext cx="5149017" cy="81439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1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once. only and not tackle my whole life problem at once.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C5650758-9373-4A6C-9768-2892473EB11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46" r="7278"/>
          <a:stretch/>
        </p:blipFill>
        <p:spPr>
          <a:xfrm>
            <a:off x="1441018" y="1553995"/>
            <a:ext cx="3793591" cy="3535200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bg1"/>
            </a:solidFill>
          </a:ln>
          <a:effectLst>
            <a:outerShdw blurRad="50800" dist="76200" dir="5400000" algn="ctr" rotWithShape="0">
              <a:srgbClr val="000000">
                <a:alpha val="43137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53018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26B1C3D-94CC-4BCE-B106-64C252364F0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460" b="27439"/>
          <a:stretch/>
        </p:blipFill>
        <p:spPr>
          <a:xfrm>
            <a:off x="7042983" y="1881808"/>
            <a:ext cx="5149017" cy="4976192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CDEEE36-6444-4C8D-80AE-B6C44198A31D}"/>
              </a:ext>
            </a:extLst>
          </p:cNvPr>
          <p:cNvSpPr/>
          <p:nvPr/>
        </p:nvSpPr>
        <p:spPr>
          <a:xfrm>
            <a:off x="579627" y="530842"/>
            <a:ext cx="11032746" cy="579631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508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57ACF8B2-1392-43FD-9FDE-3EE13BCBFE01}"/>
              </a:ext>
            </a:extLst>
          </p:cNvPr>
          <p:cNvSpPr/>
          <p:nvPr/>
        </p:nvSpPr>
        <p:spPr>
          <a:xfrm>
            <a:off x="579627" y="3464807"/>
            <a:ext cx="11032746" cy="47447"/>
          </a:xfrm>
          <a:prstGeom prst="rect">
            <a:avLst/>
          </a:prstGeom>
          <a:solidFill>
            <a:srgbClr val="FF8F8F"/>
          </a:solidFill>
          <a:ln>
            <a:solidFill>
              <a:srgbClr val="FF8F8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7" tIns="121899" rIns="243797" bIns="121899" rtlCol="0" anchor="ctr"/>
          <a:lstStyle/>
          <a:p>
            <a:pPr algn="ctr"/>
            <a:endParaRPr lang="en-US" sz="9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Oval 5">
            <a:extLst>
              <a:ext uri="{FF2B5EF4-FFF2-40B4-BE49-F238E27FC236}">
                <a16:creationId xmlns:a16="http://schemas.microsoft.com/office/drawing/2014/main" id="{3C8BFFB1-0C2E-45BE-ABD5-5FF75B355A48}"/>
              </a:ext>
            </a:extLst>
          </p:cNvPr>
          <p:cNvSpPr>
            <a:spLocks noChangeAspect="1"/>
          </p:cNvSpPr>
          <p:nvPr/>
        </p:nvSpPr>
        <p:spPr>
          <a:xfrm>
            <a:off x="2129394" y="3393113"/>
            <a:ext cx="177120" cy="177166"/>
          </a:xfrm>
          <a:prstGeom prst="ellipse">
            <a:avLst/>
          </a:prstGeom>
          <a:solidFill>
            <a:srgbClr val="F6C3C8"/>
          </a:solidFill>
          <a:ln w="38100" cmpd="sng">
            <a:solidFill>
              <a:srgbClr val="DBDB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7" tIns="121899" rIns="243797" bIns="121899" rtlCol="0" anchor="ctr"/>
          <a:lstStyle/>
          <a:p>
            <a:pPr algn="ctr"/>
            <a:endParaRPr lang="en-US" sz="9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Oval 8">
            <a:extLst>
              <a:ext uri="{FF2B5EF4-FFF2-40B4-BE49-F238E27FC236}">
                <a16:creationId xmlns:a16="http://schemas.microsoft.com/office/drawing/2014/main" id="{E4B7BA99-738D-45DA-9354-AC463C1E4BAA}"/>
              </a:ext>
            </a:extLst>
          </p:cNvPr>
          <p:cNvSpPr>
            <a:spLocks noChangeAspect="1"/>
          </p:cNvSpPr>
          <p:nvPr/>
        </p:nvSpPr>
        <p:spPr>
          <a:xfrm>
            <a:off x="4610753" y="3376917"/>
            <a:ext cx="177120" cy="177166"/>
          </a:xfrm>
          <a:prstGeom prst="ellipse">
            <a:avLst/>
          </a:prstGeom>
          <a:solidFill>
            <a:srgbClr val="F6C3C8"/>
          </a:solidFill>
          <a:ln w="38100" cmpd="sng">
            <a:solidFill>
              <a:srgbClr val="DBDB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7" tIns="121899" rIns="243797" bIns="121899" rtlCol="0" anchor="ctr"/>
          <a:lstStyle/>
          <a:p>
            <a:pPr algn="ctr"/>
            <a:endParaRPr lang="en-US" sz="9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Oval 22">
            <a:extLst>
              <a:ext uri="{FF2B5EF4-FFF2-40B4-BE49-F238E27FC236}">
                <a16:creationId xmlns:a16="http://schemas.microsoft.com/office/drawing/2014/main" id="{177B1AB7-AA35-4B49-BCFA-083D027A6214}"/>
              </a:ext>
            </a:extLst>
          </p:cNvPr>
          <p:cNvSpPr>
            <a:spLocks noChangeAspect="1"/>
          </p:cNvSpPr>
          <p:nvPr/>
        </p:nvSpPr>
        <p:spPr>
          <a:xfrm>
            <a:off x="7165639" y="3368502"/>
            <a:ext cx="177120" cy="177166"/>
          </a:xfrm>
          <a:prstGeom prst="ellipse">
            <a:avLst/>
          </a:prstGeom>
          <a:solidFill>
            <a:srgbClr val="F6C3C8"/>
          </a:solidFill>
          <a:ln w="38100" cmpd="sng">
            <a:solidFill>
              <a:srgbClr val="DBDB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7" tIns="121899" rIns="243797" bIns="121899" rtlCol="0" anchor="ctr"/>
          <a:lstStyle/>
          <a:p>
            <a:pPr algn="ctr"/>
            <a:endParaRPr lang="en-US" sz="9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Oval 25">
            <a:extLst>
              <a:ext uri="{FF2B5EF4-FFF2-40B4-BE49-F238E27FC236}">
                <a16:creationId xmlns:a16="http://schemas.microsoft.com/office/drawing/2014/main" id="{F1BA0075-A02B-4AE4-A727-2D4F4169378D}"/>
              </a:ext>
            </a:extLst>
          </p:cNvPr>
          <p:cNvSpPr>
            <a:spLocks noChangeAspect="1"/>
          </p:cNvSpPr>
          <p:nvPr/>
        </p:nvSpPr>
        <p:spPr>
          <a:xfrm>
            <a:off x="9746269" y="3393113"/>
            <a:ext cx="177120" cy="177166"/>
          </a:xfrm>
          <a:prstGeom prst="ellipse">
            <a:avLst/>
          </a:prstGeom>
          <a:solidFill>
            <a:srgbClr val="F6C3C8"/>
          </a:solidFill>
          <a:ln w="38100" cmpd="sng">
            <a:solidFill>
              <a:srgbClr val="DBDB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7" tIns="121899" rIns="243797" bIns="121899" rtlCol="0" anchor="ctr"/>
          <a:lstStyle/>
          <a:p>
            <a:pPr algn="ctr"/>
            <a:endParaRPr lang="en-US" sz="9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文本框 9">
            <a:extLst>
              <a:ext uri="{FF2B5EF4-FFF2-40B4-BE49-F238E27FC236}">
                <a16:creationId xmlns:a16="http://schemas.microsoft.com/office/drawing/2014/main" id="{69EA4353-1898-4CEB-ADF3-B98383ED87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2254" y="4095137"/>
            <a:ext cx="2536370" cy="346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pPr algn="ctr">
              <a:buFontTx/>
              <a:buNone/>
            </a:pPr>
            <a:r>
              <a:rPr lang="en-US" altLang="zh-CN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ADD YOUR TITTLE</a:t>
            </a:r>
            <a:endParaRPr lang="zh-CN" altLang="en-US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文本框 31">
            <a:extLst>
              <a:ext uri="{FF2B5EF4-FFF2-40B4-BE49-F238E27FC236}">
                <a16:creationId xmlns:a16="http://schemas.microsoft.com/office/drawing/2014/main" id="{A19A96D8-C891-46DE-94C6-381112E841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8866" y="4586573"/>
            <a:ext cx="2383145" cy="43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</a:rPr>
              <a:t>exercise my soul in three ways. I will do at least two</a:t>
            </a:r>
            <a:endParaRPr lang="en-US" altLang="zh-CN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文本框 9">
            <a:extLst>
              <a:ext uri="{FF2B5EF4-FFF2-40B4-BE49-F238E27FC236}">
                <a16:creationId xmlns:a16="http://schemas.microsoft.com/office/drawing/2014/main" id="{44816B3F-6560-4689-B45C-1DC4C030A6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9688" y="1909297"/>
            <a:ext cx="2536370" cy="346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pPr algn="ctr">
              <a:buFontTx/>
              <a:buNone/>
            </a:pPr>
            <a:r>
              <a:rPr lang="en-US" altLang="zh-CN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ADD YOUR TITTLE</a:t>
            </a:r>
            <a:endParaRPr lang="zh-CN" altLang="en-US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文本框 31">
            <a:extLst>
              <a:ext uri="{FF2B5EF4-FFF2-40B4-BE49-F238E27FC236}">
                <a16:creationId xmlns:a16="http://schemas.microsoft.com/office/drawing/2014/main" id="{7AE4831E-8C25-4697-B64C-2199D7C03D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96300" y="2400733"/>
            <a:ext cx="2383145" cy="43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</a:rPr>
              <a:t>exercise my soul in three ways. I will do at least two</a:t>
            </a:r>
            <a:endParaRPr lang="en-US" altLang="zh-CN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文本框 9">
            <a:extLst>
              <a:ext uri="{FF2B5EF4-FFF2-40B4-BE49-F238E27FC236}">
                <a16:creationId xmlns:a16="http://schemas.microsoft.com/office/drawing/2014/main" id="{B83F46C1-8E6E-411D-8E06-7F242537EB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8920" y="4095137"/>
            <a:ext cx="2536370" cy="346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pPr algn="ctr">
              <a:buFontTx/>
              <a:buNone/>
            </a:pPr>
            <a:r>
              <a:rPr lang="en-US" altLang="zh-CN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ADD YOUR TITTLE</a:t>
            </a:r>
            <a:endParaRPr lang="zh-CN" altLang="en-US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文本框 31">
            <a:extLst>
              <a:ext uri="{FF2B5EF4-FFF2-40B4-BE49-F238E27FC236}">
                <a16:creationId xmlns:a16="http://schemas.microsoft.com/office/drawing/2014/main" id="{E12880BB-8DDA-4501-8828-3854086E52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05532" y="4586573"/>
            <a:ext cx="2383145" cy="43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</a:rPr>
              <a:t>exercise my soul in three ways. I will do at least two</a:t>
            </a:r>
            <a:endParaRPr lang="en-US" altLang="zh-CN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文本框 9">
            <a:extLst>
              <a:ext uri="{FF2B5EF4-FFF2-40B4-BE49-F238E27FC236}">
                <a16:creationId xmlns:a16="http://schemas.microsoft.com/office/drawing/2014/main" id="{A89765B5-41FD-44F5-AB39-D607D0AAEE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55204" y="1909297"/>
            <a:ext cx="2536370" cy="346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pPr algn="ctr">
              <a:buFontTx/>
              <a:buNone/>
            </a:pPr>
            <a:r>
              <a:rPr lang="en-US" altLang="zh-CN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ADD YOUR TITTLE</a:t>
            </a:r>
            <a:endParaRPr lang="zh-CN" altLang="en-US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文本框 31">
            <a:extLst>
              <a:ext uri="{FF2B5EF4-FFF2-40B4-BE49-F238E27FC236}">
                <a16:creationId xmlns:a16="http://schemas.microsoft.com/office/drawing/2014/main" id="{2A4479AE-110B-4AC2-A5FA-E4FC450047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31816" y="2400733"/>
            <a:ext cx="2383145" cy="43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</a:rPr>
              <a:t>exercise my soul in three ways. I will do at least two</a:t>
            </a:r>
            <a:endParaRPr lang="en-US" altLang="zh-CN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菱形 16">
            <a:extLst>
              <a:ext uri="{FF2B5EF4-FFF2-40B4-BE49-F238E27FC236}">
                <a16:creationId xmlns:a16="http://schemas.microsoft.com/office/drawing/2014/main" id="{E46C73E7-D51F-4207-BDA1-577B0626287E}"/>
              </a:ext>
            </a:extLst>
          </p:cNvPr>
          <p:cNvSpPr/>
          <p:nvPr/>
        </p:nvSpPr>
        <p:spPr>
          <a:xfrm>
            <a:off x="1840079" y="2604209"/>
            <a:ext cx="728663" cy="728663"/>
          </a:xfrm>
          <a:prstGeom prst="diamond">
            <a:avLst/>
          </a:prstGeom>
          <a:solidFill>
            <a:srgbClr val="F6C3C8"/>
          </a:solidFill>
          <a:ln>
            <a:solidFill>
              <a:srgbClr val="F6C3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菱形 17">
            <a:extLst>
              <a:ext uri="{FF2B5EF4-FFF2-40B4-BE49-F238E27FC236}">
                <a16:creationId xmlns:a16="http://schemas.microsoft.com/office/drawing/2014/main" id="{87582C05-A483-47BE-9B0D-912596142DBF}"/>
              </a:ext>
            </a:extLst>
          </p:cNvPr>
          <p:cNvSpPr/>
          <p:nvPr/>
        </p:nvSpPr>
        <p:spPr>
          <a:xfrm>
            <a:off x="4334981" y="3582462"/>
            <a:ext cx="728663" cy="728663"/>
          </a:xfrm>
          <a:prstGeom prst="diamond">
            <a:avLst/>
          </a:prstGeom>
          <a:solidFill>
            <a:srgbClr val="F6C3C8"/>
          </a:solidFill>
          <a:ln>
            <a:solidFill>
              <a:srgbClr val="F6C3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菱形 18">
            <a:extLst>
              <a:ext uri="{FF2B5EF4-FFF2-40B4-BE49-F238E27FC236}">
                <a16:creationId xmlns:a16="http://schemas.microsoft.com/office/drawing/2014/main" id="{CF0CCA08-A524-4437-ADB9-2CDA598E0F72}"/>
              </a:ext>
            </a:extLst>
          </p:cNvPr>
          <p:cNvSpPr/>
          <p:nvPr/>
        </p:nvSpPr>
        <p:spPr>
          <a:xfrm>
            <a:off x="6889867" y="2582687"/>
            <a:ext cx="728663" cy="728663"/>
          </a:xfrm>
          <a:prstGeom prst="diamond">
            <a:avLst/>
          </a:prstGeom>
          <a:solidFill>
            <a:srgbClr val="F6C3C8"/>
          </a:solidFill>
          <a:ln>
            <a:solidFill>
              <a:srgbClr val="F6C3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菱形 19">
            <a:extLst>
              <a:ext uri="{FF2B5EF4-FFF2-40B4-BE49-F238E27FC236}">
                <a16:creationId xmlns:a16="http://schemas.microsoft.com/office/drawing/2014/main" id="{0C932B54-350D-41AD-A3DC-62A57BF9B22C}"/>
              </a:ext>
            </a:extLst>
          </p:cNvPr>
          <p:cNvSpPr/>
          <p:nvPr/>
        </p:nvSpPr>
        <p:spPr>
          <a:xfrm>
            <a:off x="9470497" y="3641762"/>
            <a:ext cx="728663" cy="728663"/>
          </a:xfrm>
          <a:prstGeom prst="diamond">
            <a:avLst/>
          </a:prstGeom>
          <a:solidFill>
            <a:srgbClr val="F6C3C8"/>
          </a:solidFill>
          <a:ln>
            <a:solidFill>
              <a:srgbClr val="F6C3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951776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26B1C3D-94CC-4BCE-B106-64C252364F0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460" b="27439"/>
          <a:stretch/>
        </p:blipFill>
        <p:spPr>
          <a:xfrm>
            <a:off x="7042983" y="1881808"/>
            <a:ext cx="5149017" cy="4976192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CDEEE36-6444-4C8D-80AE-B6C44198A31D}"/>
              </a:ext>
            </a:extLst>
          </p:cNvPr>
          <p:cNvSpPr/>
          <p:nvPr/>
        </p:nvSpPr>
        <p:spPr>
          <a:xfrm>
            <a:off x="579627" y="530842"/>
            <a:ext cx="11032746" cy="579631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508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0D147A17-41AF-48E8-BCF1-BF68B2DB9F1C}"/>
              </a:ext>
            </a:extLst>
          </p:cNvPr>
          <p:cNvSpPr txBox="1"/>
          <p:nvPr/>
        </p:nvSpPr>
        <p:spPr>
          <a:xfrm>
            <a:off x="8258176" y="2581275"/>
            <a:ext cx="3357564" cy="400110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ADD YOUR TITTLE HERE</a:t>
            </a:r>
            <a:endParaRPr lang="zh-CN" altLang="en-US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8B758146-1DF8-403B-A54F-6CA7D36DD7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38809" y="3086386"/>
            <a:ext cx="2613910" cy="136191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1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once. only and not tackle my whole life problem at once.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0CBABDE6-0E83-417E-B5C8-93FCDDDAB1CF}"/>
              </a:ext>
            </a:extLst>
          </p:cNvPr>
          <p:cNvSpPr txBox="1"/>
          <p:nvPr/>
        </p:nvSpPr>
        <p:spPr>
          <a:xfrm>
            <a:off x="385761" y="2581275"/>
            <a:ext cx="3357564" cy="400110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wrap="square" rtlCol="0">
            <a:spAutoFit/>
          </a:bodyPr>
          <a:lstStyle/>
          <a:p>
            <a:pPr algn="r"/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ADD YOUR TITTLE HERE</a:t>
            </a:r>
            <a:endParaRPr lang="zh-CN" altLang="en-US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9BC807BD-635F-4D83-A775-44F5C6F180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0138" y="3086385"/>
            <a:ext cx="2643185" cy="136191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11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once. only and not tackle my whole life problem at once.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1BE014EE-98AC-424F-8AEA-46EB022086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4648" y="5251450"/>
            <a:ext cx="6362703" cy="60016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100" dirty="0">
                <a:latin typeface=" 汉仪良品线简" panose="00020600040101010101" pitchFamily="18" charset="-122"/>
                <a:ea typeface=" 汉仪良品线简" panose="00020600040101010101" pitchFamily="18" charset="-122"/>
              </a:rPr>
              <a:t>Just for today I will try to live through this day only and not tackle my whole life problem at once. only and not tackle my whole life problem at once.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3740A671-ED19-468B-ACC3-2934F5D5A65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5755" y="2373465"/>
            <a:ext cx="3858063" cy="2140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490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26B1C3D-94CC-4BCE-B106-64C252364F0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460" b="27439"/>
          <a:stretch/>
        </p:blipFill>
        <p:spPr>
          <a:xfrm>
            <a:off x="7042983" y="1881808"/>
            <a:ext cx="5149017" cy="4976192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CDEEE36-6444-4C8D-80AE-B6C44198A31D}"/>
              </a:ext>
            </a:extLst>
          </p:cNvPr>
          <p:cNvSpPr/>
          <p:nvPr/>
        </p:nvSpPr>
        <p:spPr>
          <a:xfrm>
            <a:off x="579627" y="530842"/>
            <a:ext cx="11032746" cy="579631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508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PA_图片 2">
            <a:extLst>
              <a:ext uri="{FF2B5EF4-FFF2-40B4-BE49-F238E27FC236}">
                <a16:creationId xmlns:a16="http://schemas.microsoft.com/office/drawing/2014/main" id="{F2388452-82AB-4225-859A-CD3AE43D7391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5860" y="1535399"/>
            <a:ext cx="1804412" cy="1697067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FD385697-7A65-4C35-A52A-413CA201B6BC}"/>
              </a:ext>
            </a:extLst>
          </p:cNvPr>
          <p:cNvSpPr txBox="1"/>
          <p:nvPr/>
        </p:nvSpPr>
        <p:spPr>
          <a:xfrm>
            <a:off x="3250041" y="3552233"/>
            <a:ext cx="53406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</a:rPr>
              <a:t>ADD YOUR TITTLE  HERE</a:t>
            </a:r>
            <a:endParaRPr lang="zh-CN" altLang="en-US" sz="2400" dirty="0">
              <a:latin typeface="楷体" panose="02010609060101010101" pitchFamily="49" charset="-122"/>
              <a:ea typeface="楷体" panose="02010609060101010101" pitchFamily="49" charset="-122"/>
              <a:cs typeface="全字库正楷体" panose="02010604000101010101" pitchFamily="2" charset="-122"/>
            </a:endParaRPr>
          </a:p>
        </p:txBody>
      </p:sp>
      <p:sp>
        <p:nvSpPr>
          <p:cNvPr id="6" name="矩形 23">
            <a:extLst>
              <a:ext uri="{FF2B5EF4-FFF2-40B4-BE49-F238E27FC236}">
                <a16:creationId xmlns:a16="http://schemas.microsoft.com/office/drawing/2014/main" id="{0D99080B-FDA0-4B76-BBFE-2156BD93A3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0426" y="4237023"/>
            <a:ext cx="6859918" cy="60305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200" dirty="0"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</a:rPr>
              <a:t>Just for today I will try to live through this day only and not tackle my whole life problem at once. I can do for twelve hours that </a:t>
            </a:r>
            <a:r>
              <a:rPr lang="en-US" altLang="zh-CN" sz="1200" dirty="0"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</a:rPr>
              <a:t>Just for</a:t>
            </a: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  <a:cs typeface="全字库正楷体" panose="0201060400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33171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8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8000"/>
                            </p:stCondLst>
                            <p:childTnLst>
                              <p:par>
                                <p:cTn id="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8500"/>
                            </p:stCondLst>
                            <p:childTnLst>
                              <p:par>
                                <p:cTn id="1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26B1C3D-94CC-4BCE-B106-64C252364F0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460" b="27439"/>
          <a:stretch/>
        </p:blipFill>
        <p:spPr>
          <a:xfrm>
            <a:off x="7042983" y="1881808"/>
            <a:ext cx="5149017" cy="4976192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CDEEE36-6444-4C8D-80AE-B6C44198A31D}"/>
              </a:ext>
            </a:extLst>
          </p:cNvPr>
          <p:cNvSpPr/>
          <p:nvPr/>
        </p:nvSpPr>
        <p:spPr>
          <a:xfrm>
            <a:off x="579627" y="530842"/>
            <a:ext cx="11032746" cy="579631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508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Rectangle 32">
            <a:extLst>
              <a:ext uri="{FF2B5EF4-FFF2-40B4-BE49-F238E27FC236}">
                <a16:creationId xmlns:a16="http://schemas.microsoft.com/office/drawing/2014/main" id="{F7291110-775F-4AF0-88C1-3D3BE4A92949}"/>
              </a:ext>
            </a:extLst>
          </p:cNvPr>
          <p:cNvSpPr/>
          <p:nvPr/>
        </p:nvSpPr>
        <p:spPr bwMode="auto">
          <a:xfrm>
            <a:off x="4007122" y="4042170"/>
            <a:ext cx="3930660" cy="854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100" dirty="0">
                <a:latin typeface="华文新魏" panose="02010800040101010101" pitchFamily="2" charset="-122"/>
                <a:ea typeface="华文新魏" panose="02010800040101010101" pitchFamily="2" charset="-122"/>
              </a:rPr>
              <a:t>hours that Just for today I will try to live through this day only and not. hours that Just for today I will try to live through this day only and not.</a:t>
            </a:r>
            <a:endParaRPr lang="zh-CN" altLang="en-US" sz="11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5" name="Rectangle 33">
            <a:extLst>
              <a:ext uri="{FF2B5EF4-FFF2-40B4-BE49-F238E27FC236}">
                <a16:creationId xmlns:a16="http://schemas.microsoft.com/office/drawing/2014/main" id="{79598150-FFDC-432C-9234-E9E227C6E8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97450" y="3580504"/>
            <a:ext cx="318738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zh-CN" sz="2400" dirty="0">
                <a:latin typeface="华文新魏" panose="02010800040101010101" pitchFamily="2" charset="-122"/>
                <a:ea typeface="华文新魏" panose="02010800040101010101" pitchFamily="2" charset="-122"/>
                <a:cs typeface="Open Sans" panose="020B0606030504020204" pitchFamily="34" charset="0"/>
              </a:rPr>
              <a:t>YOUR TITLE HERE</a:t>
            </a:r>
            <a:endParaRPr lang="en-US" altLang="zh-CN" sz="2400" dirty="0">
              <a:latin typeface="华文新魏" panose="02010800040101010101" pitchFamily="2" charset="-122"/>
              <a:ea typeface="华文新魏" panose="02010800040101010101" pitchFamily="2" charset="-122"/>
              <a:cs typeface="Open Sans Light" panose="020B0306030504020204" pitchFamily="34" charset="0"/>
            </a:endParaRPr>
          </a:p>
        </p:txBody>
      </p:sp>
      <p:sp>
        <p:nvSpPr>
          <p:cNvPr id="6" name="Rectangle 34">
            <a:extLst>
              <a:ext uri="{FF2B5EF4-FFF2-40B4-BE49-F238E27FC236}">
                <a16:creationId xmlns:a16="http://schemas.microsoft.com/office/drawing/2014/main" id="{D6200B52-AA6A-46D1-8C8D-8CCA3DF4DE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7078" y="1158482"/>
            <a:ext cx="760493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zh-CN" sz="15400" dirty="0">
                <a:latin typeface="方正姚体" panose="02010601030101010101" pitchFamily="2" charset="-122"/>
                <a:ea typeface="方正姚体" panose="02010601030101010101" pitchFamily="2" charset="-122"/>
                <a:cs typeface="Open Sans Light" panose="020B030603050402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53982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26B1C3D-94CC-4BCE-B106-64C252364F0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460" b="27439"/>
          <a:stretch/>
        </p:blipFill>
        <p:spPr>
          <a:xfrm>
            <a:off x="7042983" y="1881808"/>
            <a:ext cx="5149017" cy="4976192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CDEEE36-6444-4C8D-80AE-B6C44198A31D}"/>
              </a:ext>
            </a:extLst>
          </p:cNvPr>
          <p:cNvSpPr/>
          <p:nvPr/>
        </p:nvSpPr>
        <p:spPr>
          <a:xfrm>
            <a:off x="579627" y="530842"/>
            <a:ext cx="11032746" cy="579631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508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4241C58B-2777-487D-BBD3-2B12AE1AA9DD}"/>
              </a:ext>
            </a:extLst>
          </p:cNvPr>
          <p:cNvGrpSpPr/>
          <p:nvPr/>
        </p:nvGrpSpPr>
        <p:grpSpPr>
          <a:xfrm>
            <a:off x="5760622" y="1548348"/>
            <a:ext cx="5397709" cy="3761303"/>
            <a:chOff x="4389120" y="1116291"/>
            <a:chExt cx="7467918" cy="5447225"/>
          </a:xfrm>
        </p:grpSpPr>
        <p:graphicFrame>
          <p:nvGraphicFramePr>
            <p:cNvPr id="5" name="图表 4" descr="e7d195523061f1c0214d268728035a112e1f1a63855fa0d5B3BC3571FB2346650E40B27C71D4ADB669896543E409C0762562804D99F14164E036E91A4D200FB459B9C67F1066513BDCC2663F2655ED5AA9618F765BE8607DCDB09562FAFA4232570E2E28D39E1B618081BD5977B4E543F72C741DF89EB4AA9CD95725188D909F84E0E92DFCBBB76E">
              <a:extLst>
                <a:ext uri="{FF2B5EF4-FFF2-40B4-BE49-F238E27FC236}">
                  <a16:creationId xmlns:a16="http://schemas.microsoft.com/office/drawing/2014/main" id="{239B13D5-095F-4182-9AC1-6433E47C929B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980634453"/>
                </p:ext>
              </p:extLst>
            </p:nvPr>
          </p:nvGraphicFramePr>
          <p:xfrm>
            <a:off x="4389120" y="1116291"/>
            <a:ext cx="7467918" cy="494091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E3516473-17A4-49D2-B6C5-275CF4F6D0AC}"/>
                </a:ext>
              </a:extLst>
            </p:cNvPr>
            <p:cNvGrpSpPr/>
            <p:nvPr/>
          </p:nvGrpSpPr>
          <p:grpSpPr>
            <a:xfrm>
              <a:off x="4621653" y="6162359"/>
              <a:ext cx="2279173" cy="401157"/>
              <a:chOff x="5184358" y="5972563"/>
              <a:chExt cx="2279173" cy="401157"/>
            </a:xfrm>
          </p:grpSpPr>
          <p:cxnSp>
            <p:nvCxnSpPr>
              <p:cNvPr id="10" name="直接连接符 9">
                <a:extLst>
                  <a:ext uri="{FF2B5EF4-FFF2-40B4-BE49-F238E27FC236}">
                    <a16:creationId xmlns:a16="http://schemas.microsoft.com/office/drawing/2014/main" id="{1CCDA568-DC8F-4F93-973F-646EA9923A35}"/>
                  </a:ext>
                </a:extLst>
              </p:cNvPr>
              <p:cNvCxnSpPr/>
              <p:nvPr/>
            </p:nvCxnSpPr>
            <p:spPr>
              <a:xfrm>
                <a:off x="5184358" y="6141840"/>
                <a:ext cx="477032" cy="0"/>
              </a:xfrm>
              <a:prstGeom prst="line">
                <a:avLst/>
              </a:prstGeom>
              <a:ln w="28575">
                <a:solidFill>
                  <a:schemeClr val="tx1">
                    <a:lumMod val="75000"/>
                    <a:lumOff val="25000"/>
                  </a:schemeClr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FCAE38D2-D707-413C-B14D-94834652B094}"/>
                  </a:ext>
                </a:extLst>
              </p:cNvPr>
              <p:cNvSpPr txBox="1"/>
              <p:nvPr/>
            </p:nvSpPr>
            <p:spPr>
              <a:xfrm>
                <a:off x="5676934" y="5972563"/>
                <a:ext cx="1786597" cy="4011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200" dirty="0">
                    <a:latin typeface="楷体" panose="02010609060101010101" pitchFamily="49" charset="-122"/>
                    <a:ea typeface="楷体" panose="02010609060101010101" pitchFamily="49" charset="-122"/>
                    <a:cs typeface="Open Sans" panose="020B0606030504020204" pitchFamily="34" charset="0"/>
                  </a:rPr>
                  <a:t>Text content </a:t>
                </a:r>
                <a:endParaRPr lang="zh-CN" altLang="en-US" sz="1200" dirty="0">
                  <a:latin typeface="楷体" panose="02010609060101010101" pitchFamily="49" charset="-122"/>
                  <a:ea typeface="楷体" panose="02010609060101010101" pitchFamily="49" charset="-122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99F7B066-1040-463C-8B0D-A4A3CC09C5CA}"/>
                </a:ext>
              </a:extLst>
            </p:cNvPr>
            <p:cNvGrpSpPr/>
            <p:nvPr/>
          </p:nvGrpSpPr>
          <p:grpSpPr>
            <a:xfrm>
              <a:off x="7333420" y="6162359"/>
              <a:ext cx="2082020" cy="401157"/>
              <a:chOff x="9415436" y="5972563"/>
              <a:chExt cx="2082020" cy="401157"/>
            </a:xfrm>
          </p:grpSpPr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C1FE1CC7-E28B-44C6-BD8B-A2E7E5E51294}"/>
                  </a:ext>
                </a:extLst>
              </p:cNvPr>
              <p:cNvSpPr txBox="1"/>
              <p:nvPr/>
            </p:nvSpPr>
            <p:spPr>
              <a:xfrm>
                <a:off x="9710858" y="5972563"/>
                <a:ext cx="1786598" cy="4011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200" dirty="0">
                    <a:latin typeface="楷体" panose="02010609060101010101" pitchFamily="49" charset="-122"/>
                    <a:ea typeface="楷体" panose="02010609060101010101" pitchFamily="49" charset="-122"/>
                    <a:cs typeface="Open Sans" panose="020B0606030504020204" pitchFamily="34" charset="0"/>
                  </a:rPr>
                  <a:t>Text content </a:t>
                </a:r>
                <a:endParaRPr lang="zh-CN" altLang="en-US" sz="1200" dirty="0">
                  <a:latin typeface="楷体" panose="02010609060101010101" pitchFamily="49" charset="-122"/>
                  <a:ea typeface="楷体" panose="02010609060101010101" pitchFamily="49" charset="-122"/>
                  <a:cs typeface="Open Sans" panose="020B0606030504020204" pitchFamily="34" charset="0"/>
                </a:endParaRPr>
              </a:p>
            </p:txBody>
          </p:sp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3042799F-4CF3-4B91-9CCA-92D1B5A2C619}"/>
                  </a:ext>
                </a:extLst>
              </p:cNvPr>
              <p:cNvSpPr/>
              <p:nvPr/>
            </p:nvSpPr>
            <p:spPr>
              <a:xfrm>
                <a:off x="9415436" y="6057202"/>
                <a:ext cx="285505" cy="169277"/>
              </a:xfrm>
              <a:prstGeom prst="rect">
                <a:avLst/>
              </a:prstGeom>
              <a:solidFill>
                <a:srgbClr val="FF8F8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</p:grpSp>
      <p:sp>
        <p:nvSpPr>
          <p:cNvPr id="12" name="文本框 65">
            <a:extLst>
              <a:ext uri="{FF2B5EF4-FFF2-40B4-BE49-F238E27FC236}">
                <a16:creationId xmlns:a16="http://schemas.microsoft.com/office/drawing/2014/main" id="{90DC4DE6-8867-410D-8559-2031976E39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3452" y="1694120"/>
            <a:ext cx="353873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eaLnBrk="1" hangingPunct="1"/>
            <a:r>
              <a:rPr 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Arial" pitchFamily="34" charset="0"/>
              </a:rPr>
              <a:t>ADD YOUR TITLE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Arial" pitchFamily="34" charset="0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A236780E-ABE6-4C2D-B335-F01373120E01}"/>
              </a:ext>
            </a:extLst>
          </p:cNvPr>
          <p:cNvSpPr/>
          <p:nvPr/>
        </p:nvSpPr>
        <p:spPr>
          <a:xfrm>
            <a:off x="1053451" y="2818262"/>
            <a:ext cx="444033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rPr>
              <a:t>I will do somebody a good turn</a:t>
            </a:r>
            <a:r>
              <a:rPr lang="en-US" altLang="zh-CN" sz="14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</a:t>
            </a: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rPr>
              <a:t> three ways. </a:t>
            </a:r>
            <a:endParaRPr lang="en-US" altLang="zh-CN" sz="14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endParaRPr lang="en-US" altLang="zh-CN" sz="14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rPr>
              <a:t>I will do somebody a good turn</a:t>
            </a:r>
            <a:r>
              <a:rPr lang="en-US" altLang="zh-CN" sz="14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ECD4118B-6394-4AF5-91E9-D1FEDEF5CA7A}"/>
              </a:ext>
            </a:extLst>
          </p:cNvPr>
          <p:cNvCxnSpPr/>
          <p:nvPr/>
        </p:nvCxnSpPr>
        <p:spPr>
          <a:xfrm>
            <a:off x="1129298" y="2231628"/>
            <a:ext cx="366169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>
            <a:extLst>
              <a:ext uri="{FF2B5EF4-FFF2-40B4-BE49-F238E27FC236}">
                <a16:creationId xmlns:a16="http://schemas.microsoft.com/office/drawing/2014/main" id="{52BA8AE3-535E-4916-A72B-E91333D0A8D7}"/>
              </a:ext>
            </a:extLst>
          </p:cNvPr>
          <p:cNvSpPr/>
          <p:nvPr/>
        </p:nvSpPr>
        <p:spPr>
          <a:xfrm>
            <a:off x="1053452" y="2359219"/>
            <a:ext cx="473456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latin typeface="楷体" panose="02010609060101010101" pitchFamily="49" charset="-122"/>
                <a:ea typeface="楷体" panose="02010609060101010101" pitchFamily="49" charset="-122"/>
              </a:rPr>
              <a:t>I CAN DO SOMETHING FOR TWELVE HOURS THAT</a:t>
            </a:r>
            <a:endParaRPr lang="zh-CN" altLang="en-US" sz="1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940053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26B1C3D-94CC-4BCE-B106-64C252364F0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460" b="27439"/>
          <a:stretch/>
        </p:blipFill>
        <p:spPr>
          <a:xfrm>
            <a:off x="7042983" y="1881808"/>
            <a:ext cx="5149017" cy="4976192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CDEEE36-6444-4C8D-80AE-B6C44198A31D}"/>
              </a:ext>
            </a:extLst>
          </p:cNvPr>
          <p:cNvSpPr/>
          <p:nvPr/>
        </p:nvSpPr>
        <p:spPr>
          <a:xfrm>
            <a:off x="579627" y="530842"/>
            <a:ext cx="11032746" cy="579631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508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C1321B98-4A2F-4A7C-A4F0-436FD2307BE7}"/>
              </a:ext>
            </a:extLst>
          </p:cNvPr>
          <p:cNvGrpSpPr/>
          <p:nvPr/>
        </p:nvGrpSpPr>
        <p:grpSpPr>
          <a:xfrm>
            <a:off x="6950114" y="2801940"/>
            <a:ext cx="3910168" cy="1434493"/>
            <a:chOff x="758826" y="1609672"/>
            <a:chExt cx="5397502" cy="1434493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A1A279F4-688D-4C15-8E5E-9A13AD1C3694}"/>
                </a:ext>
              </a:extLst>
            </p:cNvPr>
            <p:cNvSpPr/>
            <p:nvPr/>
          </p:nvSpPr>
          <p:spPr>
            <a:xfrm>
              <a:off x="815853" y="1609672"/>
              <a:ext cx="294339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ADD YOUR TITTLE</a:t>
              </a:r>
              <a:endPara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9212C375-233B-42E0-8B11-D4C4DD694761}"/>
                </a:ext>
              </a:extLst>
            </p:cNvPr>
            <p:cNvSpPr/>
            <p:nvPr/>
          </p:nvSpPr>
          <p:spPr>
            <a:xfrm>
              <a:off x="758826" y="1982336"/>
              <a:ext cx="5397502" cy="10618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latin typeface="楷体" panose="02010609060101010101" pitchFamily="49" charset="-122"/>
                  <a:ea typeface="楷体" panose="02010609060101010101" pitchFamily="49" charset="-122"/>
                </a:rPr>
                <a:t>Just for today I will exercise my soul in three ways. I will do somebody a good turn</a:t>
              </a: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E3F9EEFA-C083-45EB-A7D4-F632CA1EF194}"/>
              </a:ext>
            </a:extLst>
          </p:cNvPr>
          <p:cNvGrpSpPr/>
          <p:nvPr/>
        </p:nvGrpSpPr>
        <p:grpSpPr>
          <a:xfrm>
            <a:off x="1422888" y="4419176"/>
            <a:ext cx="3910168" cy="1462679"/>
            <a:chOff x="758826" y="1581486"/>
            <a:chExt cx="5397502" cy="1462679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0897D850-4610-4355-8237-869DACFDE5E9}"/>
                </a:ext>
              </a:extLst>
            </p:cNvPr>
            <p:cNvSpPr/>
            <p:nvPr/>
          </p:nvSpPr>
          <p:spPr>
            <a:xfrm>
              <a:off x="800331" y="1581486"/>
              <a:ext cx="294339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ADD YOUR TITTLE</a:t>
              </a:r>
              <a:endPara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4139989C-92B8-41FA-932F-88F9CDA3B258}"/>
                </a:ext>
              </a:extLst>
            </p:cNvPr>
            <p:cNvSpPr/>
            <p:nvPr/>
          </p:nvSpPr>
          <p:spPr>
            <a:xfrm>
              <a:off x="758826" y="1982336"/>
              <a:ext cx="5397502" cy="10618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latin typeface="楷体" panose="02010609060101010101" pitchFamily="49" charset="-122"/>
                  <a:ea typeface="楷体" panose="02010609060101010101" pitchFamily="49" charset="-122"/>
                </a:rPr>
                <a:t>Just for today I will exercise my soul in three ways. I will do somebody a good turn</a:t>
              </a: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D1CB4F8C-4233-4AAD-A13C-D2E5E54F7A70}"/>
              </a:ext>
            </a:extLst>
          </p:cNvPr>
          <p:cNvGrpSpPr/>
          <p:nvPr/>
        </p:nvGrpSpPr>
        <p:grpSpPr>
          <a:xfrm>
            <a:off x="6991427" y="4447362"/>
            <a:ext cx="3910168" cy="1384031"/>
            <a:chOff x="758826" y="1609672"/>
            <a:chExt cx="5397502" cy="1384031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D3AC554E-B5E3-45FC-8425-38A7898CE713}"/>
                </a:ext>
              </a:extLst>
            </p:cNvPr>
            <p:cNvSpPr/>
            <p:nvPr/>
          </p:nvSpPr>
          <p:spPr>
            <a:xfrm>
              <a:off x="815853" y="1609672"/>
              <a:ext cx="294339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ADD YOUR TITTLE</a:t>
              </a:r>
              <a:endPara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7C705E7F-996A-43B3-9AD2-699C1B4FE378}"/>
                </a:ext>
              </a:extLst>
            </p:cNvPr>
            <p:cNvSpPr/>
            <p:nvPr/>
          </p:nvSpPr>
          <p:spPr>
            <a:xfrm>
              <a:off x="758826" y="1982336"/>
              <a:ext cx="5397502" cy="101136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400" dirty="0">
                  <a:latin typeface="楷体" panose="02010609060101010101" pitchFamily="49" charset="-122"/>
                  <a:ea typeface="楷体" panose="02010609060101010101" pitchFamily="49" charset="-122"/>
                </a:rPr>
                <a:t>Just for today I will exercise my soul in three ways. I will do somebody a good turn</a:t>
              </a: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02DEB270-B455-4AA5-B098-95B01C81DE1B}"/>
              </a:ext>
            </a:extLst>
          </p:cNvPr>
          <p:cNvGrpSpPr/>
          <p:nvPr/>
        </p:nvGrpSpPr>
        <p:grpSpPr>
          <a:xfrm>
            <a:off x="1406558" y="2769429"/>
            <a:ext cx="3910168" cy="1455738"/>
            <a:chOff x="758826" y="1588427"/>
            <a:chExt cx="5397502" cy="1455738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C5C16A42-D805-4548-84D1-D21BA6175E27}"/>
                </a:ext>
              </a:extLst>
            </p:cNvPr>
            <p:cNvSpPr/>
            <p:nvPr/>
          </p:nvSpPr>
          <p:spPr>
            <a:xfrm>
              <a:off x="799016" y="1588427"/>
              <a:ext cx="294339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ADD YOUR TITTLE</a:t>
              </a:r>
              <a:endPara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3D7B21B2-7270-4A82-A5D3-DB53E0AEC924}"/>
                </a:ext>
              </a:extLst>
            </p:cNvPr>
            <p:cNvSpPr/>
            <p:nvPr/>
          </p:nvSpPr>
          <p:spPr>
            <a:xfrm>
              <a:off x="758826" y="1982336"/>
              <a:ext cx="5397502" cy="10618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latin typeface="楷体" panose="02010609060101010101" pitchFamily="49" charset="-122"/>
                  <a:ea typeface="楷体" panose="02010609060101010101" pitchFamily="49" charset="-122"/>
                </a:rPr>
                <a:t>Just for today I will exercise my soul in three ways. I will do somebody a good turn</a:t>
              </a:r>
            </a:p>
          </p:txBody>
        </p:sp>
      </p:grpSp>
      <p:sp>
        <p:nvSpPr>
          <p:cNvPr id="16" name="矩形 15">
            <a:extLst>
              <a:ext uri="{FF2B5EF4-FFF2-40B4-BE49-F238E27FC236}">
                <a16:creationId xmlns:a16="http://schemas.microsoft.com/office/drawing/2014/main" id="{7C77392C-7F7D-4DEF-9227-20FD83F286DC}"/>
              </a:ext>
            </a:extLst>
          </p:cNvPr>
          <p:cNvSpPr/>
          <p:nvPr/>
        </p:nvSpPr>
        <p:spPr>
          <a:xfrm>
            <a:off x="1406558" y="1245707"/>
            <a:ext cx="171450" cy="683418"/>
          </a:xfrm>
          <a:prstGeom prst="rect">
            <a:avLst/>
          </a:prstGeom>
          <a:solidFill>
            <a:srgbClr val="FF8F8F"/>
          </a:solidFill>
          <a:ln>
            <a:solidFill>
              <a:srgbClr val="FF8F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A03CE175-7004-472A-A3E0-560FF66C70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43660" y="1332400"/>
            <a:ext cx="9156814" cy="523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buNone/>
            </a:pPr>
            <a:r>
              <a:rPr lang="en-US" altLang="zh-CN" sz="1400" dirty="0">
                <a:latin typeface="楷体" panose="02010609060101010101" pitchFamily="49" charset="-122"/>
                <a:ea typeface="楷体" panose="02010609060101010101" pitchFamily="49" charset="-122"/>
              </a:rPr>
              <a:t>leave night , Not a sound from the pavement Has the moon lost her memory She is smiling alone In the lamplight leave night , Not a sound</a:t>
            </a:r>
            <a:endParaRPr lang="zh-CN" altLang="en-US" sz="1400" dirty="0">
              <a:latin typeface="楷体" panose="02010609060101010101" pitchFamily="49" charset="-122"/>
              <a:ea typeface="楷体" panose="02010609060101010101" pitchFamily="49" charset="-122"/>
              <a:cs typeface="Ebrim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48066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26B1C3D-94CC-4BCE-B106-64C252364F0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460" b="27439"/>
          <a:stretch/>
        </p:blipFill>
        <p:spPr>
          <a:xfrm>
            <a:off x="7042983" y="1881808"/>
            <a:ext cx="5149017" cy="4976192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CDEEE36-6444-4C8D-80AE-B6C44198A31D}"/>
              </a:ext>
            </a:extLst>
          </p:cNvPr>
          <p:cNvSpPr/>
          <p:nvPr/>
        </p:nvSpPr>
        <p:spPr>
          <a:xfrm>
            <a:off x="579627" y="530842"/>
            <a:ext cx="11032746" cy="579631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508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Rectangle 32">
            <a:extLst>
              <a:ext uri="{FF2B5EF4-FFF2-40B4-BE49-F238E27FC236}">
                <a16:creationId xmlns:a16="http://schemas.microsoft.com/office/drawing/2014/main" id="{F7291110-775F-4AF0-88C1-3D3BE4A92949}"/>
              </a:ext>
            </a:extLst>
          </p:cNvPr>
          <p:cNvSpPr/>
          <p:nvPr/>
        </p:nvSpPr>
        <p:spPr bwMode="auto">
          <a:xfrm>
            <a:off x="4007122" y="4042170"/>
            <a:ext cx="3930660" cy="854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100" dirty="0">
                <a:latin typeface="华文新魏" panose="02010800040101010101" pitchFamily="2" charset="-122"/>
                <a:ea typeface="华文新魏" panose="02010800040101010101" pitchFamily="2" charset="-122"/>
              </a:rPr>
              <a:t>hours that Just for today I will try to live through this day only and not. hours that Just for today I will try to live through this day only and not.</a:t>
            </a:r>
            <a:endParaRPr lang="zh-CN" altLang="en-US" sz="11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5" name="Rectangle 33">
            <a:extLst>
              <a:ext uri="{FF2B5EF4-FFF2-40B4-BE49-F238E27FC236}">
                <a16:creationId xmlns:a16="http://schemas.microsoft.com/office/drawing/2014/main" id="{79598150-FFDC-432C-9234-E9E227C6E8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97450" y="3580504"/>
            <a:ext cx="318738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zh-CN" sz="2400" dirty="0">
                <a:latin typeface="华文新魏" panose="02010800040101010101" pitchFamily="2" charset="-122"/>
                <a:ea typeface="华文新魏" panose="02010800040101010101" pitchFamily="2" charset="-122"/>
                <a:cs typeface="Open Sans" panose="020B0606030504020204" pitchFamily="34" charset="0"/>
              </a:rPr>
              <a:t>YOUR TITLE HERE</a:t>
            </a:r>
            <a:endParaRPr lang="en-US" altLang="zh-CN" sz="2400" dirty="0">
              <a:latin typeface="华文新魏" panose="02010800040101010101" pitchFamily="2" charset="-122"/>
              <a:ea typeface="华文新魏" panose="02010800040101010101" pitchFamily="2" charset="-122"/>
              <a:cs typeface="Open Sans Light" panose="020B0306030504020204" pitchFamily="34" charset="0"/>
            </a:endParaRPr>
          </a:p>
        </p:txBody>
      </p:sp>
      <p:sp>
        <p:nvSpPr>
          <p:cNvPr id="6" name="Rectangle 34">
            <a:extLst>
              <a:ext uri="{FF2B5EF4-FFF2-40B4-BE49-F238E27FC236}">
                <a16:creationId xmlns:a16="http://schemas.microsoft.com/office/drawing/2014/main" id="{D6200B52-AA6A-46D1-8C8D-8CCA3DF4DE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7078" y="1158482"/>
            <a:ext cx="760493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zh-CN" sz="15400" dirty="0">
                <a:latin typeface="方正姚体" panose="02010601030101010101" pitchFamily="2" charset="-122"/>
                <a:ea typeface="方正姚体" panose="02010601030101010101" pitchFamily="2" charset="-122"/>
                <a:cs typeface="Open Sans Light" panose="020B030603050402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93174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26B1C3D-94CC-4BCE-B106-64C252364F0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460" b="27439"/>
          <a:stretch/>
        </p:blipFill>
        <p:spPr>
          <a:xfrm>
            <a:off x="7042983" y="1881808"/>
            <a:ext cx="5149017" cy="4976192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CDEEE36-6444-4C8D-80AE-B6C44198A31D}"/>
              </a:ext>
            </a:extLst>
          </p:cNvPr>
          <p:cNvSpPr/>
          <p:nvPr/>
        </p:nvSpPr>
        <p:spPr>
          <a:xfrm>
            <a:off x="579627" y="530842"/>
            <a:ext cx="11032746" cy="579631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508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A4A13442-0C18-4ED8-B5D4-5CDB8E68CFD1}"/>
              </a:ext>
            </a:extLst>
          </p:cNvPr>
          <p:cNvGrpSpPr/>
          <p:nvPr/>
        </p:nvGrpSpPr>
        <p:grpSpPr>
          <a:xfrm>
            <a:off x="3838848" y="1400318"/>
            <a:ext cx="2140140" cy="2007624"/>
            <a:chOff x="3962401" y="1890707"/>
            <a:chExt cx="2140140" cy="2007624"/>
          </a:xfrm>
          <a:solidFill>
            <a:srgbClr val="FF8F8F"/>
          </a:solidFill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C8CD2A21-0D12-4328-93FE-AAB62E38A20C}"/>
                </a:ext>
              </a:extLst>
            </p:cNvPr>
            <p:cNvSpPr/>
            <p:nvPr/>
          </p:nvSpPr>
          <p:spPr>
            <a:xfrm>
              <a:off x="3962401" y="1890707"/>
              <a:ext cx="2007624" cy="200762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6" name="等腰三角形 5">
              <a:extLst>
                <a:ext uri="{FF2B5EF4-FFF2-40B4-BE49-F238E27FC236}">
                  <a16:creationId xmlns:a16="http://schemas.microsoft.com/office/drawing/2014/main" id="{AD88A375-7E62-43AA-8463-4EBD52845220}"/>
                </a:ext>
              </a:extLst>
            </p:cNvPr>
            <p:cNvSpPr/>
            <p:nvPr/>
          </p:nvSpPr>
          <p:spPr>
            <a:xfrm rot="5400000">
              <a:off x="5800539" y="2828261"/>
              <a:ext cx="471488" cy="132516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744A6F90-2590-4705-BBB2-D5486159C226}"/>
              </a:ext>
            </a:extLst>
          </p:cNvPr>
          <p:cNvGrpSpPr/>
          <p:nvPr/>
        </p:nvGrpSpPr>
        <p:grpSpPr>
          <a:xfrm>
            <a:off x="6098422" y="1400318"/>
            <a:ext cx="2007624" cy="2132952"/>
            <a:chOff x="6221975" y="1890707"/>
            <a:chExt cx="2007624" cy="2132952"/>
          </a:xfrm>
          <a:solidFill>
            <a:srgbClr val="FF778B"/>
          </a:solidFill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D3AFDA01-4ED3-457C-A048-9CCBAEBEF2EC}"/>
                </a:ext>
              </a:extLst>
            </p:cNvPr>
            <p:cNvSpPr/>
            <p:nvPr/>
          </p:nvSpPr>
          <p:spPr>
            <a:xfrm>
              <a:off x="6221975" y="1890707"/>
              <a:ext cx="2007624" cy="2007624"/>
            </a:xfrm>
            <a:prstGeom prst="rect">
              <a:avLst/>
            </a:prstGeom>
            <a:solidFill>
              <a:srgbClr val="F8A7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9" name="等腰三角形 8">
              <a:extLst>
                <a:ext uri="{FF2B5EF4-FFF2-40B4-BE49-F238E27FC236}">
                  <a16:creationId xmlns:a16="http://schemas.microsoft.com/office/drawing/2014/main" id="{A4D12399-6006-410C-B27B-CEA55F8B28AB}"/>
                </a:ext>
              </a:extLst>
            </p:cNvPr>
            <p:cNvSpPr/>
            <p:nvPr/>
          </p:nvSpPr>
          <p:spPr>
            <a:xfrm rot="10800000">
              <a:off x="6990044" y="3891143"/>
              <a:ext cx="471488" cy="132516"/>
            </a:xfrm>
            <a:prstGeom prst="triangle">
              <a:avLst/>
            </a:prstGeom>
            <a:solidFill>
              <a:srgbClr val="F8A7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520C5F98-446B-4040-BA9C-298162D7E67C}"/>
              </a:ext>
            </a:extLst>
          </p:cNvPr>
          <p:cNvGrpSpPr/>
          <p:nvPr/>
        </p:nvGrpSpPr>
        <p:grpSpPr>
          <a:xfrm>
            <a:off x="5975064" y="3659892"/>
            <a:ext cx="2130982" cy="2007624"/>
            <a:chOff x="6098617" y="4150281"/>
            <a:chExt cx="2130982" cy="2007624"/>
          </a:xfrm>
          <a:solidFill>
            <a:srgbClr val="FF778B"/>
          </a:solidFill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49A7EA32-2388-4E88-8809-788B8DAD258D}"/>
                </a:ext>
              </a:extLst>
            </p:cNvPr>
            <p:cNvSpPr/>
            <p:nvPr/>
          </p:nvSpPr>
          <p:spPr>
            <a:xfrm>
              <a:off x="6221975" y="4150281"/>
              <a:ext cx="2007624" cy="2007624"/>
            </a:xfrm>
            <a:prstGeom prst="rect">
              <a:avLst/>
            </a:prstGeom>
            <a:solidFill>
              <a:srgbClr val="FF8F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2" name="等腰三角形 11">
              <a:extLst>
                <a:ext uri="{FF2B5EF4-FFF2-40B4-BE49-F238E27FC236}">
                  <a16:creationId xmlns:a16="http://schemas.microsoft.com/office/drawing/2014/main" id="{5FBD29A0-49FA-48E2-B984-779CC6B7A508}"/>
                </a:ext>
              </a:extLst>
            </p:cNvPr>
            <p:cNvSpPr/>
            <p:nvPr/>
          </p:nvSpPr>
          <p:spPr>
            <a:xfrm rot="16200000" flipH="1">
              <a:off x="5929131" y="5087835"/>
              <a:ext cx="471488" cy="132516"/>
            </a:xfrm>
            <a:prstGeom prst="triangle">
              <a:avLst/>
            </a:prstGeom>
            <a:solidFill>
              <a:srgbClr val="F8A7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56189D7B-5002-453A-8185-39FE8C15B6A7}"/>
              </a:ext>
            </a:extLst>
          </p:cNvPr>
          <p:cNvGrpSpPr/>
          <p:nvPr/>
        </p:nvGrpSpPr>
        <p:grpSpPr>
          <a:xfrm>
            <a:off x="3840752" y="3541104"/>
            <a:ext cx="2007624" cy="2126412"/>
            <a:chOff x="3964305" y="4031493"/>
            <a:chExt cx="2007624" cy="2126412"/>
          </a:xfrm>
          <a:solidFill>
            <a:srgbClr val="FF778B"/>
          </a:solidFill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17AABF91-941C-43E7-BB00-FB25BB9275D6}"/>
                </a:ext>
              </a:extLst>
            </p:cNvPr>
            <p:cNvSpPr/>
            <p:nvPr/>
          </p:nvSpPr>
          <p:spPr>
            <a:xfrm>
              <a:off x="3964305" y="4150281"/>
              <a:ext cx="2007624" cy="2007624"/>
            </a:xfrm>
            <a:prstGeom prst="rect">
              <a:avLst/>
            </a:prstGeom>
            <a:solidFill>
              <a:srgbClr val="F8A7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5" name="等腰三角形 14">
              <a:extLst>
                <a:ext uri="{FF2B5EF4-FFF2-40B4-BE49-F238E27FC236}">
                  <a16:creationId xmlns:a16="http://schemas.microsoft.com/office/drawing/2014/main" id="{3149F846-0C75-4062-B89C-DE644E47E586}"/>
                </a:ext>
              </a:extLst>
            </p:cNvPr>
            <p:cNvSpPr/>
            <p:nvPr/>
          </p:nvSpPr>
          <p:spPr>
            <a:xfrm rot="10800000" flipV="1">
              <a:off x="4730469" y="4031493"/>
              <a:ext cx="471488" cy="132516"/>
            </a:xfrm>
            <a:prstGeom prst="triangle">
              <a:avLst/>
            </a:prstGeom>
            <a:solidFill>
              <a:srgbClr val="F8A7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72C519D9-22D1-4648-B137-860ED93B9C98}"/>
              </a:ext>
            </a:extLst>
          </p:cNvPr>
          <p:cNvGrpSpPr/>
          <p:nvPr/>
        </p:nvGrpSpPr>
        <p:grpSpPr>
          <a:xfrm>
            <a:off x="4022204" y="1799054"/>
            <a:ext cx="1837298" cy="1139557"/>
            <a:chOff x="4145757" y="2289443"/>
            <a:chExt cx="1837298" cy="1139557"/>
          </a:xfrm>
        </p:grpSpPr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EECF5BC0-9DAE-4551-AC7D-906FE70ED6C2}"/>
                </a:ext>
              </a:extLst>
            </p:cNvPr>
            <p:cNvSpPr txBox="1"/>
            <p:nvPr/>
          </p:nvSpPr>
          <p:spPr>
            <a:xfrm>
              <a:off x="4145757" y="2289443"/>
              <a:ext cx="1837298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dirty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Main keyword</a:t>
              </a:r>
              <a:endParaRPr lang="zh-CN" altLang="en-US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8" name="KSO_Shape">
              <a:extLst>
                <a:ext uri="{FF2B5EF4-FFF2-40B4-BE49-F238E27FC236}">
                  <a16:creationId xmlns:a16="http://schemas.microsoft.com/office/drawing/2014/main" id="{7EA5E792-62AD-4B05-BF28-D4FCF8D599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9746" y="2876185"/>
              <a:ext cx="652931" cy="552815"/>
            </a:xfrm>
            <a:custGeom>
              <a:avLst/>
              <a:gdLst>
                <a:gd name="T0" fmla="*/ 294416 w 1263650"/>
                <a:gd name="T1" fmla="*/ 1098599 h 1069975"/>
                <a:gd name="T2" fmla="*/ 1320142 w 1263650"/>
                <a:gd name="T3" fmla="*/ 878240 h 1069975"/>
                <a:gd name="T4" fmla="*/ 1613379 w 1263650"/>
                <a:gd name="T5" fmla="*/ 878240 h 1069975"/>
                <a:gd name="T6" fmla="*/ 74190 w 1263650"/>
                <a:gd name="T7" fmla="*/ 1612900 h 1069975"/>
                <a:gd name="T8" fmla="*/ 1538839 w 1263650"/>
                <a:gd name="T9" fmla="*/ 732266 h 1069975"/>
                <a:gd name="T10" fmla="*/ 1392852 w 1263650"/>
                <a:gd name="T11" fmla="*/ 732266 h 1069975"/>
                <a:gd name="T12" fmla="*/ 514542 w 1263650"/>
                <a:gd name="T13" fmla="*/ 1026609 h 1069975"/>
                <a:gd name="T14" fmla="*/ 725543 w 1263650"/>
                <a:gd name="T15" fmla="*/ 146518 h 1069975"/>
                <a:gd name="T16" fmla="*/ 708392 w 1263650"/>
                <a:gd name="T17" fmla="*/ 149712 h 1069975"/>
                <a:gd name="T18" fmla="*/ 694033 w 1263650"/>
                <a:gd name="T19" fmla="*/ 155302 h 1069975"/>
                <a:gd name="T20" fmla="*/ 683263 w 1263650"/>
                <a:gd name="T21" fmla="*/ 163287 h 1069975"/>
                <a:gd name="T22" fmla="*/ 674487 w 1263650"/>
                <a:gd name="T23" fmla="*/ 172868 h 1069975"/>
                <a:gd name="T24" fmla="*/ 665314 w 1263650"/>
                <a:gd name="T25" fmla="*/ 189636 h 1069975"/>
                <a:gd name="T26" fmla="*/ 660528 w 1263650"/>
                <a:gd name="T27" fmla="*/ 208399 h 1069975"/>
                <a:gd name="T28" fmla="*/ 659331 w 1263650"/>
                <a:gd name="T29" fmla="*/ 293036 h 1069975"/>
                <a:gd name="T30" fmla="*/ 1245270 w 1263650"/>
                <a:gd name="T31" fmla="*/ 213190 h 1069975"/>
                <a:gd name="T32" fmla="*/ 1242078 w 1263650"/>
                <a:gd name="T33" fmla="*/ 195624 h 1069975"/>
                <a:gd name="T34" fmla="*/ 1236494 w 1263650"/>
                <a:gd name="T35" fmla="*/ 181252 h 1069975"/>
                <a:gd name="T36" fmla="*/ 1228517 w 1263650"/>
                <a:gd name="T37" fmla="*/ 170472 h 1069975"/>
                <a:gd name="T38" fmla="*/ 1219343 w 1263650"/>
                <a:gd name="T39" fmla="*/ 161689 h 1069975"/>
                <a:gd name="T40" fmla="*/ 1201792 w 1263650"/>
                <a:gd name="T41" fmla="*/ 152507 h 1069975"/>
                <a:gd name="T42" fmla="*/ 1183446 w 1263650"/>
                <a:gd name="T43" fmla="*/ 147716 h 1069975"/>
                <a:gd name="T44" fmla="*/ 732324 w 1263650"/>
                <a:gd name="T45" fmla="*/ 146518 h 1069975"/>
                <a:gd name="T46" fmla="*/ 1172276 w 1263650"/>
                <a:gd name="T47" fmla="*/ 0 h 1069975"/>
                <a:gd name="T48" fmla="*/ 1202192 w 1263650"/>
                <a:gd name="T49" fmla="*/ 1996 h 1069975"/>
                <a:gd name="T50" fmla="*/ 1232108 w 1263650"/>
                <a:gd name="T51" fmla="*/ 7985 h 1069975"/>
                <a:gd name="T52" fmla="*/ 1260826 w 1263650"/>
                <a:gd name="T53" fmla="*/ 17566 h 1069975"/>
                <a:gd name="T54" fmla="*/ 1288348 w 1263650"/>
                <a:gd name="T55" fmla="*/ 31939 h 1069975"/>
                <a:gd name="T56" fmla="*/ 1313875 w 1263650"/>
                <a:gd name="T57" fmla="*/ 49106 h 1069975"/>
                <a:gd name="T58" fmla="*/ 1337010 w 1263650"/>
                <a:gd name="T59" fmla="*/ 70665 h 1069975"/>
                <a:gd name="T60" fmla="*/ 1356953 w 1263650"/>
                <a:gd name="T61" fmla="*/ 96216 h 1069975"/>
                <a:gd name="T62" fmla="*/ 1372509 w 1263650"/>
                <a:gd name="T63" fmla="*/ 124960 h 1069975"/>
                <a:gd name="T64" fmla="*/ 1384076 w 1263650"/>
                <a:gd name="T65" fmla="*/ 157697 h 1069975"/>
                <a:gd name="T66" fmla="*/ 1390857 w 1263650"/>
                <a:gd name="T67" fmla="*/ 194027 h 1069975"/>
                <a:gd name="T68" fmla="*/ 1392054 w 1263650"/>
                <a:gd name="T69" fmla="*/ 283854 h 1069975"/>
                <a:gd name="T70" fmla="*/ 1905000 w 1263650"/>
                <a:gd name="T71" fmla="*/ 806451 h 1069975"/>
                <a:gd name="T72" fmla="*/ 1318661 w 1263650"/>
                <a:gd name="T73" fmla="*/ 659931 h 1069975"/>
                <a:gd name="T74" fmla="*/ 585939 w 1263650"/>
                <a:gd name="T75" fmla="*/ 659931 h 1069975"/>
                <a:gd name="T76" fmla="*/ 0 w 1263650"/>
                <a:gd name="T77" fmla="*/ 806451 h 1069975"/>
                <a:gd name="T78" fmla="*/ 512946 w 1263650"/>
                <a:gd name="T79" fmla="*/ 219578 h 1069975"/>
                <a:gd name="T80" fmla="*/ 514940 w 1263650"/>
                <a:gd name="T81" fmla="*/ 189636 h 1069975"/>
                <a:gd name="T82" fmla="*/ 520924 w 1263650"/>
                <a:gd name="T83" fmla="*/ 159693 h 1069975"/>
                <a:gd name="T84" fmla="*/ 530496 w 1263650"/>
                <a:gd name="T85" fmla="*/ 130548 h 1069975"/>
                <a:gd name="T86" fmla="*/ 544856 w 1263650"/>
                <a:gd name="T87" fmla="*/ 103002 h 1069975"/>
                <a:gd name="T88" fmla="*/ 562007 w 1263650"/>
                <a:gd name="T89" fmla="*/ 77451 h 1069975"/>
                <a:gd name="T90" fmla="*/ 583545 w 1263650"/>
                <a:gd name="T91" fmla="*/ 55095 h 1069975"/>
                <a:gd name="T92" fmla="*/ 609074 w 1263650"/>
                <a:gd name="T93" fmla="*/ 35132 h 1069975"/>
                <a:gd name="T94" fmla="*/ 637792 w 1263650"/>
                <a:gd name="T95" fmla="*/ 19162 h 1069975"/>
                <a:gd name="T96" fmla="*/ 670498 w 1263650"/>
                <a:gd name="T97" fmla="*/ 7585 h 1069975"/>
                <a:gd name="T98" fmla="*/ 706795 w 1263650"/>
                <a:gd name="T99" fmla="*/ 1197 h 1069975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1263650" h="1069975">
                  <a:moveTo>
                    <a:pt x="49213" y="582612"/>
                  </a:moveTo>
                  <a:lnTo>
                    <a:pt x="195296" y="582612"/>
                  </a:lnTo>
                  <a:lnTo>
                    <a:pt x="195296" y="728795"/>
                  </a:lnTo>
                  <a:lnTo>
                    <a:pt x="389544" y="728795"/>
                  </a:lnTo>
                  <a:lnTo>
                    <a:pt x="389544" y="582612"/>
                  </a:lnTo>
                  <a:lnTo>
                    <a:pt x="875694" y="582612"/>
                  </a:lnTo>
                  <a:lnTo>
                    <a:pt x="875694" y="728795"/>
                  </a:lnTo>
                  <a:lnTo>
                    <a:pt x="1070208" y="728795"/>
                  </a:lnTo>
                  <a:lnTo>
                    <a:pt x="1070208" y="582612"/>
                  </a:lnTo>
                  <a:lnTo>
                    <a:pt x="1216026" y="582612"/>
                  </a:lnTo>
                  <a:lnTo>
                    <a:pt x="1216026" y="1069975"/>
                  </a:lnTo>
                  <a:lnTo>
                    <a:pt x="49213" y="1069975"/>
                  </a:lnTo>
                  <a:lnTo>
                    <a:pt x="49213" y="582612"/>
                  </a:lnTo>
                  <a:close/>
                  <a:moveTo>
                    <a:pt x="923925" y="485775"/>
                  </a:moveTo>
                  <a:lnTo>
                    <a:pt x="1020763" y="485775"/>
                  </a:lnTo>
                  <a:lnTo>
                    <a:pt x="1020763" y="681038"/>
                  </a:lnTo>
                  <a:lnTo>
                    <a:pt x="923925" y="681038"/>
                  </a:lnTo>
                  <a:lnTo>
                    <a:pt x="923925" y="485775"/>
                  </a:lnTo>
                  <a:close/>
                  <a:moveTo>
                    <a:pt x="244475" y="485775"/>
                  </a:moveTo>
                  <a:lnTo>
                    <a:pt x="341313" y="485775"/>
                  </a:lnTo>
                  <a:lnTo>
                    <a:pt x="341313" y="681038"/>
                  </a:lnTo>
                  <a:lnTo>
                    <a:pt x="244475" y="681038"/>
                  </a:lnTo>
                  <a:lnTo>
                    <a:pt x="244475" y="485775"/>
                  </a:lnTo>
                  <a:close/>
                  <a:moveTo>
                    <a:pt x="481277" y="97198"/>
                  </a:moveTo>
                  <a:lnTo>
                    <a:pt x="477308" y="97728"/>
                  </a:lnTo>
                  <a:lnTo>
                    <a:pt x="473604" y="98258"/>
                  </a:lnTo>
                  <a:lnTo>
                    <a:pt x="469900" y="99317"/>
                  </a:lnTo>
                  <a:lnTo>
                    <a:pt x="466460" y="100376"/>
                  </a:lnTo>
                  <a:lnTo>
                    <a:pt x="463285" y="101701"/>
                  </a:lnTo>
                  <a:lnTo>
                    <a:pt x="460375" y="103025"/>
                  </a:lnTo>
                  <a:lnTo>
                    <a:pt x="457729" y="104614"/>
                  </a:lnTo>
                  <a:lnTo>
                    <a:pt x="455348" y="106468"/>
                  </a:lnTo>
                  <a:lnTo>
                    <a:pt x="453231" y="108322"/>
                  </a:lnTo>
                  <a:lnTo>
                    <a:pt x="451114" y="110440"/>
                  </a:lnTo>
                  <a:lnTo>
                    <a:pt x="448998" y="112559"/>
                  </a:lnTo>
                  <a:lnTo>
                    <a:pt x="447410" y="114678"/>
                  </a:lnTo>
                  <a:lnTo>
                    <a:pt x="445823" y="117062"/>
                  </a:lnTo>
                  <a:lnTo>
                    <a:pt x="443441" y="121299"/>
                  </a:lnTo>
                  <a:lnTo>
                    <a:pt x="441325" y="125802"/>
                  </a:lnTo>
                  <a:lnTo>
                    <a:pt x="439737" y="130569"/>
                  </a:lnTo>
                  <a:lnTo>
                    <a:pt x="438679" y="134541"/>
                  </a:lnTo>
                  <a:lnTo>
                    <a:pt x="438150" y="138249"/>
                  </a:lnTo>
                  <a:lnTo>
                    <a:pt x="437356" y="143546"/>
                  </a:lnTo>
                  <a:lnTo>
                    <a:pt x="437356" y="145665"/>
                  </a:lnTo>
                  <a:lnTo>
                    <a:pt x="437356" y="194396"/>
                  </a:lnTo>
                  <a:lnTo>
                    <a:pt x="826294" y="194396"/>
                  </a:lnTo>
                  <a:lnTo>
                    <a:pt x="826294" y="145665"/>
                  </a:lnTo>
                  <a:lnTo>
                    <a:pt x="826029" y="141427"/>
                  </a:lnTo>
                  <a:lnTo>
                    <a:pt x="825764" y="137190"/>
                  </a:lnTo>
                  <a:lnTo>
                    <a:pt x="824706" y="133482"/>
                  </a:lnTo>
                  <a:lnTo>
                    <a:pt x="823912" y="129774"/>
                  </a:lnTo>
                  <a:lnTo>
                    <a:pt x="822854" y="126331"/>
                  </a:lnTo>
                  <a:lnTo>
                    <a:pt x="821531" y="123153"/>
                  </a:lnTo>
                  <a:lnTo>
                    <a:pt x="820208" y="120240"/>
                  </a:lnTo>
                  <a:lnTo>
                    <a:pt x="818621" y="117591"/>
                  </a:lnTo>
                  <a:lnTo>
                    <a:pt x="816769" y="115208"/>
                  </a:lnTo>
                  <a:lnTo>
                    <a:pt x="814916" y="113089"/>
                  </a:lnTo>
                  <a:lnTo>
                    <a:pt x="812800" y="110970"/>
                  </a:lnTo>
                  <a:lnTo>
                    <a:pt x="810948" y="108851"/>
                  </a:lnTo>
                  <a:lnTo>
                    <a:pt x="808831" y="107262"/>
                  </a:lnTo>
                  <a:lnTo>
                    <a:pt x="806450" y="105673"/>
                  </a:lnTo>
                  <a:lnTo>
                    <a:pt x="801687" y="103290"/>
                  </a:lnTo>
                  <a:lnTo>
                    <a:pt x="797189" y="101171"/>
                  </a:lnTo>
                  <a:lnTo>
                    <a:pt x="792956" y="99582"/>
                  </a:lnTo>
                  <a:lnTo>
                    <a:pt x="788987" y="98522"/>
                  </a:lnTo>
                  <a:lnTo>
                    <a:pt x="785019" y="97993"/>
                  </a:lnTo>
                  <a:lnTo>
                    <a:pt x="779727" y="97198"/>
                  </a:lnTo>
                  <a:lnTo>
                    <a:pt x="777610" y="97198"/>
                  </a:lnTo>
                  <a:lnTo>
                    <a:pt x="485775" y="97198"/>
                  </a:lnTo>
                  <a:lnTo>
                    <a:pt x="481277" y="97198"/>
                  </a:lnTo>
                  <a:close/>
                  <a:moveTo>
                    <a:pt x="485775" y="0"/>
                  </a:moveTo>
                  <a:lnTo>
                    <a:pt x="777610" y="0"/>
                  </a:lnTo>
                  <a:lnTo>
                    <a:pt x="784225" y="0"/>
                  </a:lnTo>
                  <a:lnTo>
                    <a:pt x="790839" y="530"/>
                  </a:lnTo>
                  <a:lnTo>
                    <a:pt x="797454" y="1324"/>
                  </a:lnTo>
                  <a:lnTo>
                    <a:pt x="804069" y="2383"/>
                  </a:lnTo>
                  <a:lnTo>
                    <a:pt x="810683" y="3708"/>
                  </a:lnTo>
                  <a:lnTo>
                    <a:pt x="817298" y="5297"/>
                  </a:lnTo>
                  <a:lnTo>
                    <a:pt x="823648" y="7151"/>
                  </a:lnTo>
                  <a:lnTo>
                    <a:pt x="830262" y="9269"/>
                  </a:lnTo>
                  <a:lnTo>
                    <a:pt x="836348" y="11653"/>
                  </a:lnTo>
                  <a:lnTo>
                    <a:pt x="842433" y="14566"/>
                  </a:lnTo>
                  <a:lnTo>
                    <a:pt x="848783" y="17745"/>
                  </a:lnTo>
                  <a:lnTo>
                    <a:pt x="854604" y="21188"/>
                  </a:lnTo>
                  <a:lnTo>
                    <a:pt x="860425" y="24631"/>
                  </a:lnTo>
                  <a:lnTo>
                    <a:pt x="866246" y="28603"/>
                  </a:lnTo>
                  <a:lnTo>
                    <a:pt x="871537" y="32576"/>
                  </a:lnTo>
                  <a:lnTo>
                    <a:pt x="876829" y="37343"/>
                  </a:lnTo>
                  <a:lnTo>
                    <a:pt x="882121" y="42110"/>
                  </a:lnTo>
                  <a:lnTo>
                    <a:pt x="886883" y="46878"/>
                  </a:lnTo>
                  <a:lnTo>
                    <a:pt x="891381" y="52174"/>
                  </a:lnTo>
                  <a:lnTo>
                    <a:pt x="895879" y="58001"/>
                  </a:lnTo>
                  <a:lnTo>
                    <a:pt x="900112" y="63828"/>
                  </a:lnTo>
                  <a:lnTo>
                    <a:pt x="903816" y="69919"/>
                  </a:lnTo>
                  <a:lnTo>
                    <a:pt x="907256" y="76275"/>
                  </a:lnTo>
                  <a:lnTo>
                    <a:pt x="910431" y="82897"/>
                  </a:lnTo>
                  <a:lnTo>
                    <a:pt x="913341" y="89783"/>
                  </a:lnTo>
                  <a:lnTo>
                    <a:pt x="915987" y="97198"/>
                  </a:lnTo>
                  <a:lnTo>
                    <a:pt x="918104" y="104614"/>
                  </a:lnTo>
                  <a:lnTo>
                    <a:pt x="920221" y="112294"/>
                  </a:lnTo>
                  <a:lnTo>
                    <a:pt x="921544" y="120240"/>
                  </a:lnTo>
                  <a:lnTo>
                    <a:pt x="922602" y="128715"/>
                  </a:lnTo>
                  <a:lnTo>
                    <a:pt x="923131" y="136925"/>
                  </a:lnTo>
                  <a:lnTo>
                    <a:pt x="923396" y="145665"/>
                  </a:lnTo>
                  <a:lnTo>
                    <a:pt x="923396" y="188305"/>
                  </a:lnTo>
                  <a:lnTo>
                    <a:pt x="923396" y="194396"/>
                  </a:lnTo>
                  <a:lnTo>
                    <a:pt x="1263650" y="194396"/>
                  </a:lnTo>
                  <a:lnTo>
                    <a:pt x="1263650" y="534988"/>
                  </a:lnTo>
                  <a:lnTo>
                    <a:pt x="1069181" y="534988"/>
                  </a:lnTo>
                  <a:lnTo>
                    <a:pt x="1069181" y="437789"/>
                  </a:lnTo>
                  <a:lnTo>
                    <a:pt x="874712" y="437789"/>
                  </a:lnTo>
                  <a:lnTo>
                    <a:pt x="874712" y="534988"/>
                  </a:lnTo>
                  <a:lnTo>
                    <a:pt x="388673" y="534988"/>
                  </a:lnTo>
                  <a:lnTo>
                    <a:pt x="388673" y="437789"/>
                  </a:lnTo>
                  <a:lnTo>
                    <a:pt x="194469" y="437789"/>
                  </a:lnTo>
                  <a:lnTo>
                    <a:pt x="194469" y="534988"/>
                  </a:lnTo>
                  <a:lnTo>
                    <a:pt x="0" y="534988"/>
                  </a:lnTo>
                  <a:lnTo>
                    <a:pt x="0" y="194396"/>
                  </a:lnTo>
                  <a:lnTo>
                    <a:pt x="340254" y="194396"/>
                  </a:lnTo>
                  <a:lnTo>
                    <a:pt x="340254" y="145665"/>
                  </a:lnTo>
                  <a:lnTo>
                    <a:pt x="340254" y="139044"/>
                  </a:lnTo>
                  <a:lnTo>
                    <a:pt x="340783" y="132687"/>
                  </a:lnTo>
                  <a:lnTo>
                    <a:pt x="341577" y="125802"/>
                  </a:lnTo>
                  <a:lnTo>
                    <a:pt x="342635" y="119180"/>
                  </a:lnTo>
                  <a:lnTo>
                    <a:pt x="343958" y="112559"/>
                  </a:lnTo>
                  <a:lnTo>
                    <a:pt x="345546" y="105938"/>
                  </a:lnTo>
                  <a:lnTo>
                    <a:pt x="347398" y="99582"/>
                  </a:lnTo>
                  <a:lnTo>
                    <a:pt x="349514" y="93226"/>
                  </a:lnTo>
                  <a:lnTo>
                    <a:pt x="351896" y="86604"/>
                  </a:lnTo>
                  <a:lnTo>
                    <a:pt x="354806" y="80513"/>
                  </a:lnTo>
                  <a:lnTo>
                    <a:pt x="357981" y="74686"/>
                  </a:lnTo>
                  <a:lnTo>
                    <a:pt x="361421" y="68330"/>
                  </a:lnTo>
                  <a:lnTo>
                    <a:pt x="364860" y="62768"/>
                  </a:lnTo>
                  <a:lnTo>
                    <a:pt x="368829" y="57207"/>
                  </a:lnTo>
                  <a:lnTo>
                    <a:pt x="372798" y="51380"/>
                  </a:lnTo>
                  <a:lnTo>
                    <a:pt x="377560" y="46348"/>
                  </a:lnTo>
                  <a:lnTo>
                    <a:pt x="382323" y="41316"/>
                  </a:lnTo>
                  <a:lnTo>
                    <a:pt x="387085" y="36549"/>
                  </a:lnTo>
                  <a:lnTo>
                    <a:pt x="392377" y="31516"/>
                  </a:lnTo>
                  <a:lnTo>
                    <a:pt x="398198" y="27279"/>
                  </a:lnTo>
                  <a:lnTo>
                    <a:pt x="404019" y="23306"/>
                  </a:lnTo>
                  <a:lnTo>
                    <a:pt x="410104" y="19598"/>
                  </a:lnTo>
                  <a:lnTo>
                    <a:pt x="416454" y="16155"/>
                  </a:lnTo>
                  <a:lnTo>
                    <a:pt x="423069" y="12712"/>
                  </a:lnTo>
                  <a:lnTo>
                    <a:pt x="429948" y="9799"/>
                  </a:lnTo>
                  <a:lnTo>
                    <a:pt x="437356" y="7151"/>
                  </a:lnTo>
                  <a:lnTo>
                    <a:pt x="444764" y="5032"/>
                  </a:lnTo>
                  <a:lnTo>
                    <a:pt x="452437" y="3178"/>
                  </a:lnTo>
                  <a:lnTo>
                    <a:pt x="460375" y="1854"/>
                  </a:lnTo>
                  <a:lnTo>
                    <a:pt x="468841" y="794"/>
                  </a:lnTo>
                  <a:lnTo>
                    <a:pt x="477044" y="265"/>
                  </a:lnTo>
                  <a:lnTo>
                    <a:pt x="48577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lnSpc>
                  <a:spcPct val="150000"/>
                </a:lnSpc>
                <a:defRPr/>
              </a:pPr>
              <a:endParaRPr lang="zh-CN" altLang="en-US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C6407D57-A102-4323-A3A4-10130123C9F3}"/>
              </a:ext>
            </a:extLst>
          </p:cNvPr>
          <p:cNvGrpSpPr/>
          <p:nvPr/>
        </p:nvGrpSpPr>
        <p:grpSpPr>
          <a:xfrm>
            <a:off x="6281778" y="1799054"/>
            <a:ext cx="1824268" cy="1139558"/>
            <a:chOff x="6405331" y="2289443"/>
            <a:chExt cx="1824268" cy="1139558"/>
          </a:xfrm>
        </p:grpSpPr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82131F19-6DDD-414F-A243-C3ABF292E39C}"/>
                </a:ext>
              </a:extLst>
            </p:cNvPr>
            <p:cNvSpPr txBox="1"/>
            <p:nvPr/>
          </p:nvSpPr>
          <p:spPr>
            <a:xfrm>
              <a:off x="6405331" y="2289443"/>
              <a:ext cx="1824268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dirty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Main keyword</a:t>
              </a:r>
              <a:endParaRPr lang="zh-CN" altLang="en-US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1" name="KSO_Shape">
              <a:extLst>
                <a:ext uri="{FF2B5EF4-FFF2-40B4-BE49-F238E27FC236}">
                  <a16:creationId xmlns:a16="http://schemas.microsoft.com/office/drawing/2014/main" id="{34A67360-94F5-491E-8441-26D55E936F99}"/>
                </a:ext>
              </a:extLst>
            </p:cNvPr>
            <p:cNvSpPr>
              <a:spLocks/>
            </p:cNvSpPr>
            <p:nvPr/>
          </p:nvSpPr>
          <p:spPr bwMode="auto">
            <a:xfrm>
              <a:off x="6968470" y="2857474"/>
              <a:ext cx="403879" cy="571527"/>
            </a:xfrm>
            <a:custGeom>
              <a:avLst/>
              <a:gdLst>
                <a:gd name="T0" fmla="*/ 86224 w 881063"/>
                <a:gd name="T1" fmla="*/ 1689435 h 1247776"/>
                <a:gd name="T2" fmla="*/ 87955 w 881063"/>
                <a:gd name="T3" fmla="*/ 1725075 h 1247776"/>
                <a:gd name="T4" fmla="*/ 933227 w 881063"/>
                <a:gd name="T5" fmla="*/ 1733725 h 1247776"/>
                <a:gd name="T6" fmla="*/ 946386 w 881063"/>
                <a:gd name="T7" fmla="*/ 1720922 h 1247776"/>
                <a:gd name="T8" fmla="*/ 944655 w 881063"/>
                <a:gd name="T9" fmla="*/ 1685284 h 1247776"/>
                <a:gd name="T10" fmla="*/ 99382 w 881063"/>
                <a:gd name="T11" fmla="*/ 1676980 h 1247776"/>
                <a:gd name="T12" fmla="*/ 87955 w 881063"/>
                <a:gd name="T13" fmla="*/ 1572831 h 1247776"/>
                <a:gd name="T14" fmla="*/ 86224 w 881063"/>
                <a:gd name="T15" fmla="*/ 1608124 h 1247776"/>
                <a:gd name="T16" fmla="*/ 99382 w 881063"/>
                <a:gd name="T17" fmla="*/ 1620580 h 1247776"/>
                <a:gd name="T18" fmla="*/ 944655 w 881063"/>
                <a:gd name="T19" fmla="*/ 1612622 h 1247776"/>
                <a:gd name="T20" fmla="*/ 946386 w 881063"/>
                <a:gd name="T21" fmla="*/ 1576637 h 1247776"/>
                <a:gd name="T22" fmla="*/ 933227 w 881063"/>
                <a:gd name="T23" fmla="*/ 1564527 h 1247776"/>
                <a:gd name="T24" fmla="*/ 85877 w 881063"/>
                <a:gd name="T25" fmla="*/ 1452074 h 1247776"/>
                <a:gd name="T26" fmla="*/ 84493 w 881063"/>
                <a:gd name="T27" fmla="*/ 1488058 h 1247776"/>
                <a:gd name="T28" fmla="*/ 540891 w 881063"/>
                <a:gd name="T29" fmla="*/ 1500168 h 1247776"/>
                <a:gd name="T30" fmla="*/ 548856 w 881063"/>
                <a:gd name="T31" fmla="*/ 1482868 h 1247776"/>
                <a:gd name="T32" fmla="*/ 545739 w 881063"/>
                <a:gd name="T33" fmla="*/ 1448613 h 1247776"/>
                <a:gd name="T34" fmla="*/ 97997 w 881063"/>
                <a:gd name="T35" fmla="*/ 1328202 h 1247776"/>
                <a:gd name="T36" fmla="*/ 84493 w 881063"/>
                <a:gd name="T37" fmla="*/ 1345503 h 1247776"/>
                <a:gd name="T38" fmla="*/ 90378 w 881063"/>
                <a:gd name="T39" fmla="*/ 1379758 h 1247776"/>
                <a:gd name="T40" fmla="*/ 934613 w 881063"/>
                <a:gd name="T41" fmla="*/ 1384602 h 1247776"/>
                <a:gd name="T42" fmla="*/ 948117 w 881063"/>
                <a:gd name="T43" fmla="*/ 1367301 h 1247776"/>
                <a:gd name="T44" fmla="*/ 942230 w 881063"/>
                <a:gd name="T45" fmla="*/ 1333046 h 1247776"/>
                <a:gd name="T46" fmla="*/ 97997 w 881063"/>
                <a:gd name="T47" fmla="*/ 1328202 h 1247776"/>
                <a:gd name="T48" fmla="*/ 87955 w 881063"/>
                <a:gd name="T49" fmla="*/ 1224052 h 1247776"/>
                <a:gd name="T50" fmla="*/ 86224 w 881063"/>
                <a:gd name="T51" fmla="*/ 1259692 h 1247776"/>
                <a:gd name="T52" fmla="*/ 99382 w 881063"/>
                <a:gd name="T53" fmla="*/ 1272149 h 1247776"/>
                <a:gd name="T54" fmla="*/ 944655 w 881063"/>
                <a:gd name="T55" fmla="*/ 1263843 h 1247776"/>
                <a:gd name="T56" fmla="*/ 946386 w 881063"/>
                <a:gd name="T57" fmla="*/ 1227859 h 1247776"/>
                <a:gd name="T58" fmla="*/ 933227 w 881063"/>
                <a:gd name="T59" fmla="*/ 1215402 h 1247776"/>
                <a:gd name="T60" fmla="*/ 87955 w 881063"/>
                <a:gd name="T61" fmla="*/ 1111254 h 1247776"/>
                <a:gd name="T62" fmla="*/ 86224 w 881063"/>
                <a:gd name="T63" fmla="*/ 1146892 h 1247776"/>
                <a:gd name="T64" fmla="*/ 99382 w 881063"/>
                <a:gd name="T65" fmla="*/ 1159349 h 1247776"/>
                <a:gd name="T66" fmla="*/ 944655 w 881063"/>
                <a:gd name="T67" fmla="*/ 1151045 h 1247776"/>
                <a:gd name="T68" fmla="*/ 946386 w 881063"/>
                <a:gd name="T69" fmla="*/ 1115405 h 1247776"/>
                <a:gd name="T70" fmla="*/ 933227 w 881063"/>
                <a:gd name="T71" fmla="*/ 1102949 h 1247776"/>
                <a:gd name="T72" fmla="*/ 90378 w 881063"/>
                <a:gd name="T73" fmla="*/ 1006066 h 1247776"/>
                <a:gd name="T74" fmla="*/ 84493 w 881063"/>
                <a:gd name="T75" fmla="*/ 1040668 h 1247776"/>
                <a:gd name="T76" fmla="*/ 97997 w 881063"/>
                <a:gd name="T77" fmla="*/ 1057622 h 1247776"/>
                <a:gd name="T78" fmla="*/ 942230 w 881063"/>
                <a:gd name="T79" fmla="*/ 1053124 h 1247776"/>
                <a:gd name="T80" fmla="*/ 948117 w 881063"/>
                <a:gd name="T81" fmla="*/ 1018523 h 1247776"/>
                <a:gd name="T82" fmla="*/ 934613 w 881063"/>
                <a:gd name="T83" fmla="*/ 1001569 h 1247776"/>
                <a:gd name="T84" fmla="*/ 94881 w 881063"/>
                <a:gd name="T85" fmla="*/ 889807 h 1247776"/>
                <a:gd name="T86" fmla="*/ 83454 w 881063"/>
                <a:gd name="T87" fmla="*/ 916796 h 1247776"/>
                <a:gd name="T88" fmla="*/ 94881 w 881063"/>
                <a:gd name="T89" fmla="*/ 943786 h 1247776"/>
                <a:gd name="T90" fmla="*/ 937729 w 881063"/>
                <a:gd name="T91" fmla="*/ 943786 h 1247776"/>
                <a:gd name="T92" fmla="*/ 949503 w 881063"/>
                <a:gd name="T93" fmla="*/ 916796 h 1247776"/>
                <a:gd name="T94" fmla="*/ 937729 w 881063"/>
                <a:gd name="T95" fmla="*/ 889807 h 1247776"/>
                <a:gd name="T96" fmla="*/ 96266 w 881063"/>
                <a:gd name="T97" fmla="*/ 776662 h 1247776"/>
                <a:gd name="T98" fmla="*/ 83454 w 881063"/>
                <a:gd name="T99" fmla="*/ 798460 h 1247776"/>
                <a:gd name="T100" fmla="*/ 93149 w 881063"/>
                <a:gd name="T101" fmla="*/ 829947 h 1247776"/>
                <a:gd name="T102" fmla="*/ 936344 w 881063"/>
                <a:gd name="T103" fmla="*/ 831677 h 1247776"/>
                <a:gd name="T104" fmla="*/ 949156 w 881063"/>
                <a:gd name="T105" fmla="*/ 809879 h 1247776"/>
                <a:gd name="T106" fmla="*/ 939460 w 881063"/>
                <a:gd name="T107" fmla="*/ 778047 h 1247776"/>
                <a:gd name="T108" fmla="*/ 86916 w 881063"/>
                <a:gd name="T109" fmla="*/ 659711 h 1247776"/>
                <a:gd name="T110" fmla="*/ 84493 w 881063"/>
                <a:gd name="T111" fmla="*/ 707461 h 1247776"/>
                <a:gd name="T112" fmla="*/ 321002 w 881063"/>
                <a:gd name="T113" fmla="*/ 715764 h 1247776"/>
                <a:gd name="T114" fmla="*/ 324466 w 881063"/>
                <a:gd name="T115" fmla="*/ 676665 h 1247776"/>
                <a:gd name="T116" fmla="*/ 87608 w 881063"/>
                <a:gd name="T117" fmla="*/ 659364 h 1247776"/>
                <a:gd name="T118" fmla="*/ 753161 w 881063"/>
                <a:gd name="T119" fmla="*/ 378059 h 1247776"/>
                <a:gd name="T120" fmla="*/ 1061055 w 881063"/>
                <a:gd name="T121" fmla="*/ 50864 h 1247776"/>
                <a:gd name="T122" fmla="*/ 1091854 w 881063"/>
                <a:gd name="T123" fmla="*/ 0 h 1247776"/>
                <a:gd name="T124" fmla="*/ 308050 w 881063"/>
                <a:gd name="T125" fmla="*/ 0 h 124777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881063" h="1247776">
                  <a:moveTo>
                    <a:pt x="64137" y="1098423"/>
                  </a:moveTo>
                  <a:lnTo>
                    <a:pt x="63004" y="1098649"/>
                  </a:lnTo>
                  <a:lnTo>
                    <a:pt x="62098" y="1099102"/>
                  </a:lnTo>
                  <a:lnTo>
                    <a:pt x="60964" y="1100009"/>
                  </a:lnTo>
                  <a:lnTo>
                    <a:pt x="59151" y="1101369"/>
                  </a:lnTo>
                  <a:lnTo>
                    <a:pt x="57565" y="1103862"/>
                  </a:lnTo>
                  <a:lnTo>
                    <a:pt x="56432" y="1106581"/>
                  </a:lnTo>
                  <a:lnTo>
                    <a:pt x="55299" y="1109754"/>
                  </a:lnTo>
                  <a:lnTo>
                    <a:pt x="54619" y="1113154"/>
                  </a:lnTo>
                  <a:lnTo>
                    <a:pt x="54619" y="1116780"/>
                  </a:lnTo>
                  <a:lnTo>
                    <a:pt x="54619" y="1120633"/>
                  </a:lnTo>
                  <a:lnTo>
                    <a:pt x="55299" y="1124032"/>
                  </a:lnTo>
                  <a:lnTo>
                    <a:pt x="56432" y="1127205"/>
                  </a:lnTo>
                  <a:lnTo>
                    <a:pt x="57565" y="1129925"/>
                  </a:lnTo>
                  <a:lnTo>
                    <a:pt x="59151" y="1132191"/>
                  </a:lnTo>
                  <a:lnTo>
                    <a:pt x="60964" y="1134005"/>
                  </a:lnTo>
                  <a:lnTo>
                    <a:pt x="62098" y="1134458"/>
                  </a:lnTo>
                  <a:lnTo>
                    <a:pt x="63004" y="1134911"/>
                  </a:lnTo>
                  <a:lnTo>
                    <a:pt x="64137" y="1135138"/>
                  </a:lnTo>
                  <a:lnTo>
                    <a:pt x="65044" y="1135591"/>
                  </a:lnTo>
                  <a:lnTo>
                    <a:pt x="610780" y="1135591"/>
                  </a:lnTo>
                  <a:lnTo>
                    <a:pt x="611687" y="1135138"/>
                  </a:lnTo>
                  <a:lnTo>
                    <a:pt x="612820" y="1134911"/>
                  </a:lnTo>
                  <a:lnTo>
                    <a:pt x="613726" y="1134458"/>
                  </a:lnTo>
                  <a:lnTo>
                    <a:pt x="614859" y="1134005"/>
                  </a:lnTo>
                  <a:lnTo>
                    <a:pt x="616672" y="1132191"/>
                  </a:lnTo>
                  <a:lnTo>
                    <a:pt x="618259" y="1129925"/>
                  </a:lnTo>
                  <a:lnTo>
                    <a:pt x="619392" y="1127205"/>
                  </a:lnTo>
                  <a:lnTo>
                    <a:pt x="620525" y="1124032"/>
                  </a:lnTo>
                  <a:lnTo>
                    <a:pt x="621205" y="1120633"/>
                  </a:lnTo>
                  <a:lnTo>
                    <a:pt x="621432" y="1116780"/>
                  </a:lnTo>
                  <a:lnTo>
                    <a:pt x="621205" y="1113154"/>
                  </a:lnTo>
                  <a:lnTo>
                    <a:pt x="620525" y="1109754"/>
                  </a:lnTo>
                  <a:lnTo>
                    <a:pt x="619392" y="1106581"/>
                  </a:lnTo>
                  <a:lnTo>
                    <a:pt x="618259" y="1103862"/>
                  </a:lnTo>
                  <a:lnTo>
                    <a:pt x="616672" y="1101369"/>
                  </a:lnTo>
                  <a:lnTo>
                    <a:pt x="614859" y="1100009"/>
                  </a:lnTo>
                  <a:lnTo>
                    <a:pt x="613726" y="1099102"/>
                  </a:lnTo>
                  <a:lnTo>
                    <a:pt x="612820" y="1098649"/>
                  </a:lnTo>
                  <a:lnTo>
                    <a:pt x="611687" y="1098423"/>
                  </a:lnTo>
                  <a:lnTo>
                    <a:pt x="610780" y="1098423"/>
                  </a:lnTo>
                  <a:lnTo>
                    <a:pt x="65044" y="1098423"/>
                  </a:lnTo>
                  <a:lnTo>
                    <a:pt x="64137" y="1098423"/>
                  </a:lnTo>
                  <a:close/>
                  <a:moveTo>
                    <a:pt x="64137" y="1024766"/>
                  </a:moveTo>
                  <a:lnTo>
                    <a:pt x="63004" y="1024992"/>
                  </a:lnTo>
                  <a:lnTo>
                    <a:pt x="62098" y="1025446"/>
                  </a:lnTo>
                  <a:lnTo>
                    <a:pt x="60964" y="1026125"/>
                  </a:lnTo>
                  <a:lnTo>
                    <a:pt x="59151" y="1027712"/>
                  </a:lnTo>
                  <a:lnTo>
                    <a:pt x="57565" y="1030205"/>
                  </a:lnTo>
                  <a:lnTo>
                    <a:pt x="56432" y="1032698"/>
                  </a:lnTo>
                  <a:lnTo>
                    <a:pt x="55299" y="1035644"/>
                  </a:lnTo>
                  <a:lnTo>
                    <a:pt x="54619" y="1039270"/>
                  </a:lnTo>
                  <a:lnTo>
                    <a:pt x="54619" y="1043123"/>
                  </a:lnTo>
                  <a:lnTo>
                    <a:pt x="54619" y="1046749"/>
                  </a:lnTo>
                  <a:lnTo>
                    <a:pt x="55299" y="1050376"/>
                  </a:lnTo>
                  <a:lnTo>
                    <a:pt x="56432" y="1053322"/>
                  </a:lnTo>
                  <a:lnTo>
                    <a:pt x="57565" y="1056268"/>
                  </a:lnTo>
                  <a:lnTo>
                    <a:pt x="59151" y="1058535"/>
                  </a:lnTo>
                  <a:lnTo>
                    <a:pt x="60964" y="1060121"/>
                  </a:lnTo>
                  <a:lnTo>
                    <a:pt x="62098" y="1060801"/>
                  </a:lnTo>
                  <a:lnTo>
                    <a:pt x="63004" y="1061028"/>
                  </a:lnTo>
                  <a:lnTo>
                    <a:pt x="64137" y="1061481"/>
                  </a:lnTo>
                  <a:lnTo>
                    <a:pt x="65044" y="1061481"/>
                  </a:lnTo>
                  <a:lnTo>
                    <a:pt x="610780" y="1061481"/>
                  </a:lnTo>
                  <a:lnTo>
                    <a:pt x="611687" y="1061481"/>
                  </a:lnTo>
                  <a:lnTo>
                    <a:pt x="612820" y="1061028"/>
                  </a:lnTo>
                  <a:lnTo>
                    <a:pt x="613726" y="1060801"/>
                  </a:lnTo>
                  <a:lnTo>
                    <a:pt x="614859" y="1060121"/>
                  </a:lnTo>
                  <a:lnTo>
                    <a:pt x="616672" y="1058535"/>
                  </a:lnTo>
                  <a:lnTo>
                    <a:pt x="618259" y="1056268"/>
                  </a:lnTo>
                  <a:lnTo>
                    <a:pt x="619392" y="1053322"/>
                  </a:lnTo>
                  <a:lnTo>
                    <a:pt x="620525" y="1050376"/>
                  </a:lnTo>
                  <a:lnTo>
                    <a:pt x="621205" y="1046749"/>
                  </a:lnTo>
                  <a:lnTo>
                    <a:pt x="621432" y="1043123"/>
                  </a:lnTo>
                  <a:lnTo>
                    <a:pt x="621205" y="1039270"/>
                  </a:lnTo>
                  <a:lnTo>
                    <a:pt x="620525" y="1035644"/>
                  </a:lnTo>
                  <a:lnTo>
                    <a:pt x="619392" y="1032698"/>
                  </a:lnTo>
                  <a:lnTo>
                    <a:pt x="618259" y="1030205"/>
                  </a:lnTo>
                  <a:lnTo>
                    <a:pt x="616672" y="1027712"/>
                  </a:lnTo>
                  <a:lnTo>
                    <a:pt x="614859" y="1026125"/>
                  </a:lnTo>
                  <a:lnTo>
                    <a:pt x="613726" y="1025446"/>
                  </a:lnTo>
                  <a:lnTo>
                    <a:pt x="612820" y="1024992"/>
                  </a:lnTo>
                  <a:lnTo>
                    <a:pt x="611687" y="1024766"/>
                  </a:lnTo>
                  <a:lnTo>
                    <a:pt x="610780" y="1024766"/>
                  </a:lnTo>
                  <a:lnTo>
                    <a:pt x="65044" y="1024766"/>
                  </a:lnTo>
                  <a:lnTo>
                    <a:pt x="64137" y="1024766"/>
                  </a:lnTo>
                  <a:close/>
                  <a:moveTo>
                    <a:pt x="59831" y="945669"/>
                  </a:moveTo>
                  <a:lnTo>
                    <a:pt x="59151" y="946349"/>
                  </a:lnTo>
                  <a:lnTo>
                    <a:pt x="58018" y="947256"/>
                  </a:lnTo>
                  <a:lnTo>
                    <a:pt x="57112" y="948842"/>
                  </a:lnTo>
                  <a:lnTo>
                    <a:pt x="56205" y="951109"/>
                  </a:lnTo>
                  <a:lnTo>
                    <a:pt x="55299" y="953828"/>
                  </a:lnTo>
                  <a:lnTo>
                    <a:pt x="54845" y="957001"/>
                  </a:lnTo>
                  <a:lnTo>
                    <a:pt x="54619" y="960627"/>
                  </a:lnTo>
                  <a:lnTo>
                    <a:pt x="54619" y="964254"/>
                  </a:lnTo>
                  <a:lnTo>
                    <a:pt x="54619" y="967880"/>
                  </a:lnTo>
                  <a:lnTo>
                    <a:pt x="54845" y="971279"/>
                  </a:lnTo>
                  <a:lnTo>
                    <a:pt x="55299" y="974679"/>
                  </a:lnTo>
                  <a:lnTo>
                    <a:pt x="56205" y="977172"/>
                  </a:lnTo>
                  <a:lnTo>
                    <a:pt x="57112" y="979438"/>
                  </a:lnTo>
                  <a:lnTo>
                    <a:pt x="58018" y="981251"/>
                  </a:lnTo>
                  <a:lnTo>
                    <a:pt x="59151" y="982385"/>
                  </a:lnTo>
                  <a:lnTo>
                    <a:pt x="59831" y="982611"/>
                  </a:lnTo>
                  <a:lnTo>
                    <a:pt x="60285" y="982611"/>
                  </a:lnTo>
                  <a:lnTo>
                    <a:pt x="354003" y="982611"/>
                  </a:lnTo>
                  <a:lnTo>
                    <a:pt x="354456" y="982611"/>
                  </a:lnTo>
                  <a:lnTo>
                    <a:pt x="355136" y="982385"/>
                  </a:lnTo>
                  <a:lnTo>
                    <a:pt x="356270" y="981251"/>
                  </a:lnTo>
                  <a:lnTo>
                    <a:pt x="357176" y="979438"/>
                  </a:lnTo>
                  <a:lnTo>
                    <a:pt x="358083" y="977172"/>
                  </a:lnTo>
                  <a:lnTo>
                    <a:pt x="358536" y="974679"/>
                  </a:lnTo>
                  <a:lnTo>
                    <a:pt x="359216" y="971279"/>
                  </a:lnTo>
                  <a:lnTo>
                    <a:pt x="359669" y="967880"/>
                  </a:lnTo>
                  <a:lnTo>
                    <a:pt x="359669" y="964254"/>
                  </a:lnTo>
                  <a:lnTo>
                    <a:pt x="359669" y="960627"/>
                  </a:lnTo>
                  <a:lnTo>
                    <a:pt x="359216" y="957001"/>
                  </a:lnTo>
                  <a:lnTo>
                    <a:pt x="358536" y="953828"/>
                  </a:lnTo>
                  <a:lnTo>
                    <a:pt x="358083" y="951109"/>
                  </a:lnTo>
                  <a:lnTo>
                    <a:pt x="357176" y="948842"/>
                  </a:lnTo>
                  <a:lnTo>
                    <a:pt x="356270" y="947256"/>
                  </a:lnTo>
                  <a:lnTo>
                    <a:pt x="355136" y="946349"/>
                  </a:lnTo>
                  <a:lnTo>
                    <a:pt x="354456" y="945669"/>
                  </a:lnTo>
                  <a:lnTo>
                    <a:pt x="354003" y="945669"/>
                  </a:lnTo>
                  <a:lnTo>
                    <a:pt x="60285" y="945669"/>
                  </a:lnTo>
                  <a:lnTo>
                    <a:pt x="59831" y="945669"/>
                  </a:lnTo>
                  <a:close/>
                  <a:moveTo>
                    <a:pt x="64137" y="869973"/>
                  </a:moveTo>
                  <a:lnTo>
                    <a:pt x="63004" y="870426"/>
                  </a:lnTo>
                  <a:lnTo>
                    <a:pt x="62098" y="870879"/>
                  </a:lnTo>
                  <a:lnTo>
                    <a:pt x="60964" y="871559"/>
                  </a:lnTo>
                  <a:lnTo>
                    <a:pt x="59151" y="873146"/>
                  </a:lnTo>
                  <a:lnTo>
                    <a:pt x="57565" y="875412"/>
                  </a:lnTo>
                  <a:lnTo>
                    <a:pt x="56432" y="878132"/>
                  </a:lnTo>
                  <a:lnTo>
                    <a:pt x="55299" y="881305"/>
                  </a:lnTo>
                  <a:lnTo>
                    <a:pt x="54619" y="884931"/>
                  </a:lnTo>
                  <a:lnTo>
                    <a:pt x="54619" y="888330"/>
                  </a:lnTo>
                  <a:lnTo>
                    <a:pt x="54619" y="892183"/>
                  </a:lnTo>
                  <a:lnTo>
                    <a:pt x="55299" y="895583"/>
                  </a:lnTo>
                  <a:lnTo>
                    <a:pt x="56432" y="898982"/>
                  </a:lnTo>
                  <a:lnTo>
                    <a:pt x="57565" y="901475"/>
                  </a:lnTo>
                  <a:lnTo>
                    <a:pt x="59151" y="903742"/>
                  </a:lnTo>
                  <a:lnTo>
                    <a:pt x="60964" y="905555"/>
                  </a:lnTo>
                  <a:lnTo>
                    <a:pt x="62098" y="906008"/>
                  </a:lnTo>
                  <a:lnTo>
                    <a:pt x="63004" y="906688"/>
                  </a:lnTo>
                  <a:lnTo>
                    <a:pt x="64137" y="906915"/>
                  </a:lnTo>
                  <a:lnTo>
                    <a:pt x="65044" y="906915"/>
                  </a:lnTo>
                  <a:lnTo>
                    <a:pt x="610780" y="906915"/>
                  </a:lnTo>
                  <a:lnTo>
                    <a:pt x="611687" y="906915"/>
                  </a:lnTo>
                  <a:lnTo>
                    <a:pt x="612820" y="906688"/>
                  </a:lnTo>
                  <a:lnTo>
                    <a:pt x="613726" y="906008"/>
                  </a:lnTo>
                  <a:lnTo>
                    <a:pt x="614859" y="905555"/>
                  </a:lnTo>
                  <a:lnTo>
                    <a:pt x="616672" y="903742"/>
                  </a:lnTo>
                  <a:lnTo>
                    <a:pt x="618259" y="901475"/>
                  </a:lnTo>
                  <a:lnTo>
                    <a:pt x="619392" y="898982"/>
                  </a:lnTo>
                  <a:lnTo>
                    <a:pt x="620525" y="895583"/>
                  </a:lnTo>
                  <a:lnTo>
                    <a:pt x="621205" y="892183"/>
                  </a:lnTo>
                  <a:lnTo>
                    <a:pt x="621432" y="888330"/>
                  </a:lnTo>
                  <a:lnTo>
                    <a:pt x="621205" y="884931"/>
                  </a:lnTo>
                  <a:lnTo>
                    <a:pt x="620525" y="881305"/>
                  </a:lnTo>
                  <a:lnTo>
                    <a:pt x="619392" y="878132"/>
                  </a:lnTo>
                  <a:lnTo>
                    <a:pt x="618259" y="875412"/>
                  </a:lnTo>
                  <a:lnTo>
                    <a:pt x="616672" y="873146"/>
                  </a:lnTo>
                  <a:lnTo>
                    <a:pt x="614859" y="871559"/>
                  </a:lnTo>
                  <a:lnTo>
                    <a:pt x="613726" y="870879"/>
                  </a:lnTo>
                  <a:lnTo>
                    <a:pt x="612820" y="870426"/>
                  </a:lnTo>
                  <a:lnTo>
                    <a:pt x="611687" y="869973"/>
                  </a:lnTo>
                  <a:lnTo>
                    <a:pt x="610780" y="869973"/>
                  </a:lnTo>
                  <a:lnTo>
                    <a:pt x="65044" y="869973"/>
                  </a:lnTo>
                  <a:lnTo>
                    <a:pt x="64137" y="869973"/>
                  </a:lnTo>
                  <a:close/>
                  <a:moveTo>
                    <a:pt x="65044" y="796089"/>
                  </a:moveTo>
                  <a:lnTo>
                    <a:pt x="64137" y="796316"/>
                  </a:lnTo>
                  <a:lnTo>
                    <a:pt x="63004" y="796543"/>
                  </a:lnTo>
                  <a:lnTo>
                    <a:pt x="62098" y="797222"/>
                  </a:lnTo>
                  <a:lnTo>
                    <a:pt x="60964" y="797676"/>
                  </a:lnTo>
                  <a:lnTo>
                    <a:pt x="59151" y="799489"/>
                  </a:lnTo>
                  <a:lnTo>
                    <a:pt x="57565" y="801755"/>
                  </a:lnTo>
                  <a:lnTo>
                    <a:pt x="56432" y="804248"/>
                  </a:lnTo>
                  <a:lnTo>
                    <a:pt x="55299" y="807648"/>
                  </a:lnTo>
                  <a:lnTo>
                    <a:pt x="54619" y="811047"/>
                  </a:lnTo>
                  <a:lnTo>
                    <a:pt x="54619" y="814674"/>
                  </a:lnTo>
                  <a:lnTo>
                    <a:pt x="54619" y="818300"/>
                  </a:lnTo>
                  <a:lnTo>
                    <a:pt x="55299" y="821926"/>
                  </a:lnTo>
                  <a:lnTo>
                    <a:pt x="56432" y="825099"/>
                  </a:lnTo>
                  <a:lnTo>
                    <a:pt x="57565" y="827818"/>
                  </a:lnTo>
                  <a:lnTo>
                    <a:pt x="59151" y="829858"/>
                  </a:lnTo>
                  <a:lnTo>
                    <a:pt x="60964" y="831671"/>
                  </a:lnTo>
                  <a:lnTo>
                    <a:pt x="62098" y="832125"/>
                  </a:lnTo>
                  <a:lnTo>
                    <a:pt x="63004" y="832578"/>
                  </a:lnTo>
                  <a:lnTo>
                    <a:pt x="64137" y="833031"/>
                  </a:lnTo>
                  <a:lnTo>
                    <a:pt x="65044" y="833258"/>
                  </a:lnTo>
                  <a:lnTo>
                    <a:pt x="610780" y="833258"/>
                  </a:lnTo>
                  <a:lnTo>
                    <a:pt x="611687" y="833031"/>
                  </a:lnTo>
                  <a:lnTo>
                    <a:pt x="612820" y="832578"/>
                  </a:lnTo>
                  <a:lnTo>
                    <a:pt x="613726" y="832125"/>
                  </a:lnTo>
                  <a:lnTo>
                    <a:pt x="614859" y="831671"/>
                  </a:lnTo>
                  <a:lnTo>
                    <a:pt x="616672" y="829858"/>
                  </a:lnTo>
                  <a:lnTo>
                    <a:pt x="618259" y="827818"/>
                  </a:lnTo>
                  <a:lnTo>
                    <a:pt x="619392" y="825099"/>
                  </a:lnTo>
                  <a:lnTo>
                    <a:pt x="620525" y="821926"/>
                  </a:lnTo>
                  <a:lnTo>
                    <a:pt x="621205" y="818300"/>
                  </a:lnTo>
                  <a:lnTo>
                    <a:pt x="621432" y="814674"/>
                  </a:lnTo>
                  <a:lnTo>
                    <a:pt x="621205" y="811047"/>
                  </a:lnTo>
                  <a:lnTo>
                    <a:pt x="620525" y="807648"/>
                  </a:lnTo>
                  <a:lnTo>
                    <a:pt x="619392" y="804248"/>
                  </a:lnTo>
                  <a:lnTo>
                    <a:pt x="618259" y="801755"/>
                  </a:lnTo>
                  <a:lnTo>
                    <a:pt x="616672" y="799489"/>
                  </a:lnTo>
                  <a:lnTo>
                    <a:pt x="614859" y="797676"/>
                  </a:lnTo>
                  <a:lnTo>
                    <a:pt x="613726" y="797222"/>
                  </a:lnTo>
                  <a:lnTo>
                    <a:pt x="612820" y="796543"/>
                  </a:lnTo>
                  <a:lnTo>
                    <a:pt x="611687" y="796316"/>
                  </a:lnTo>
                  <a:lnTo>
                    <a:pt x="610780" y="796089"/>
                  </a:lnTo>
                  <a:lnTo>
                    <a:pt x="65044" y="796089"/>
                  </a:lnTo>
                  <a:close/>
                  <a:moveTo>
                    <a:pt x="64137" y="722432"/>
                  </a:moveTo>
                  <a:lnTo>
                    <a:pt x="63004" y="722659"/>
                  </a:lnTo>
                  <a:lnTo>
                    <a:pt x="62098" y="723339"/>
                  </a:lnTo>
                  <a:lnTo>
                    <a:pt x="60964" y="724019"/>
                  </a:lnTo>
                  <a:lnTo>
                    <a:pt x="59151" y="725605"/>
                  </a:lnTo>
                  <a:lnTo>
                    <a:pt x="57565" y="727872"/>
                  </a:lnTo>
                  <a:lnTo>
                    <a:pt x="56432" y="730591"/>
                  </a:lnTo>
                  <a:lnTo>
                    <a:pt x="55299" y="733764"/>
                  </a:lnTo>
                  <a:lnTo>
                    <a:pt x="54619" y="736937"/>
                  </a:lnTo>
                  <a:lnTo>
                    <a:pt x="54619" y="740790"/>
                  </a:lnTo>
                  <a:lnTo>
                    <a:pt x="54619" y="744416"/>
                  </a:lnTo>
                  <a:lnTo>
                    <a:pt x="55299" y="748042"/>
                  </a:lnTo>
                  <a:lnTo>
                    <a:pt x="56432" y="751215"/>
                  </a:lnTo>
                  <a:lnTo>
                    <a:pt x="57565" y="753935"/>
                  </a:lnTo>
                  <a:lnTo>
                    <a:pt x="59151" y="756201"/>
                  </a:lnTo>
                  <a:lnTo>
                    <a:pt x="60964" y="757788"/>
                  </a:lnTo>
                  <a:lnTo>
                    <a:pt x="62098" y="758468"/>
                  </a:lnTo>
                  <a:lnTo>
                    <a:pt x="63004" y="758921"/>
                  </a:lnTo>
                  <a:lnTo>
                    <a:pt x="64137" y="759374"/>
                  </a:lnTo>
                  <a:lnTo>
                    <a:pt x="65044" y="759374"/>
                  </a:lnTo>
                  <a:lnTo>
                    <a:pt x="610780" y="759374"/>
                  </a:lnTo>
                  <a:lnTo>
                    <a:pt x="611687" y="759374"/>
                  </a:lnTo>
                  <a:lnTo>
                    <a:pt x="612820" y="758921"/>
                  </a:lnTo>
                  <a:lnTo>
                    <a:pt x="613726" y="758468"/>
                  </a:lnTo>
                  <a:lnTo>
                    <a:pt x="614859" y="757788"/>
                  </a:lnTo>
                  <a:lnTo>
                    <a:pt x="616672" y="756201"/>
                  </a:lnTo>
                  <a:lnTo>
                    <a:pt x="618259" y="753935"/>
                  </a:lnTo>
                  <a:lnTo>
                    <a:pt x="619392" y="751215"/>
                  </a:lnTo>
                  <a:lnTo>
                    <a:pt x="620525" y="748042"/>
                  </a:lnTo>
                  <a:lnTo>
                    <a:pt x="621205" y="744416"/>
                  </a:lnTo>
                  <a:lnTo>
                    <a:pt x="621432" y="740790"/>
                  </a:lnTo>
                  <a:lnTo>
                    <a:pt x="621205" y="736937"/>
                  </a:lnTo>
                  <a:lnTo>
                    <a:pt x="620525" y="733764"/>
                  </a:lnTo>
                  <a:lnTo>
                    <a:pt x="619392" y="730591"/>
                  </a:lnTo>
                  <a:lnTo>
                    <a:pt x="618259" y="727872"/>
                  </a:lnTo>
                  <a:lnTo>
                    <a:pt x="616672" y="725605"/>
                  </a:lnTo>
                  <a:lnTo>
                    <a:pt x="614859" y="724019"/>
                  </a:lnTo>
                  <a:lnTo>
                    <a:pt x="613726" y="723339"/>
                  </a:lnTo>
                  <a:lnTo>
                    <a:pt x="612820" y="722659"/>
                  </a:lnTo>
                  <a:lnTo>
                    <a:pt x="611687" y="722432"/>
                  </a:lnTo>
                  <a:lnTo>
                    <a:pt x="610780" y="722432"/>
                  </a:lnTo>
                  <a:lnTo>
                    <a:pt x="65044" y="722432"/>
                  </a:lnTo>
                  <a:lnTo>
                    <a:pt x="64137" y="722432"/>
                  </a:lnTo>
                  <a:close/>
                  <a:moveTo>
                    <a:pt x="64137" y="656028"/>
                  </a:moveTo>
                  <a:lnTo>
                    <a:pt x="63004" y="656254"/>
                  </a:lnTo>
                  <a:lnTo>
                    <a:pt x="62098" y="656708"/>
                  </a:lnTo>
                  <a:lnTo>
                    <a:pt x="60964" y="657614"/>
                  </a:lnTo>
                  <a:lnTo>
                    <a:pt x="59151" y="658974"/>
                  </a:lnTo>
                  <a:lnTo>
                    <a:pt x="57565" y="661240"/>
                  </a:lnTo>
                  <a:lnTo>
                    <a:pt x="56432" y="664187"/>
                  </a:lnTo>
                  <a:lnTo>
                    <a:pt x="55299" y="667133"/>
                  </a:lnTo>
                  <a:lnTo>
                    <a:pt x="54619" y="670533"/>
                  </a:lnTo>
                  <a:lnTo>
                    <a:pt x="54619" y="674385"/>
                  </a:lnTo>
                  <a:lnTo>
                    <a:pt x="54619" y="678012"/>
                  </a:lnTo>
                  <a:lnTo>
                    <a:pt x="55299" y="681638"/>
                  </a:lnTo>
                  <a:lnTo>
                    <a:pt x="56432" y="684584"/>
                  </a:lnTo>
                  <a:lnTo>
                    <a:pt x="57565" y="687530"/>
                  </a:lnTo>
                  <a:lnTo>
                    <a:pt x="59151" y="689797"/>
                  </a:lnTo>
                  <a:lnTo>
                    <a:pt x="60964" y="691157"/>
                  </a:lnTo>
                  <a:lnTo>
                    <a:pt x="62098" y="692063"/>
                  </a:lnTo>
                  <a:lnTo>
                    <a:pt x="63004" y="692516"/>
                  </a:lnTo>
                  <a:lnTo>
                    <a:pt x="64137" y="692743"/>
                  </a:lnTo>
                  <a:lnTo>
                    <a:pt x="65044" y="692743"/>
                  </a:lnTo>
                  <a:lnTo>
                    <a:pt x="610780" y="692743"/>
                  </a:lnTo>
                  <a:lnTo>
                    <a:pt x="611687" y="692743"/>
                  </a:lnTo>
                  <a:lnTo>
                    <a:pt x="612820" y="692516"/>
                  </a:lnTo>
                  <a:lnTo>
                    <a:pt x="613726" y="692063"/>
                  </a:lnTo>
                  <a:lnTo>
                    <a:pt x="614859" y="691157"/>
                  </a:lnTo>
                  <a:lnTo>
                    <a:pt x="616672" y="689797"/>
                  </a:lnTo>
                  <a:lnTo>
                    <a:pt x="618259" y="687530"/>
                  </a:lnTo>
                  <a:lnTo>
                    <a:pt x="619392" y="684584"/>
                  </a:lnTo>
                  <a:lnTo>
                    <a:pt x="620525" y="681638"/>
                  </a:lnTo>
                  <a:lnTo>
                    <a:pt x="621205" y="678012"/>
                  </a:lnTo>
                  <a:lnTo>
                    <a:pt x="621432" y="674385"/>
                  </a:lnTo>
                  <a:lnTo>
                    <a:pt x="621205" y="670533"/>
                  </a:lnTo>
                  <a:lnTo>
                    <a:pt x="620525" y="667133"/>
                  </a:lnTo>
                  <a:lnTo>
                    <a:pt x="619392" y="664187"/>
                  </a:lnTo>
                  <a:lnTo>
                    <a:pt x="618259" y="661240"/>
                  </a:lnTo>
                  <a:lnTo>
                    <a:pt x="616672" y="658974"/>
                  </a:lnTo>
                  <a:lnTo>
                    <a:pt x="614859" y="657614"/>
                  </a:lnTo>
                  <a:lnTo>
                    <a:pt x="613726" y="656708"/>
                  </a:lnTo>
                  <a:lnTo>
                    <a:pt x="612820" y="656254"/>
                  </a:lnTo>
                  <a:lnTo>
                    <a:pt x="611687" y="656028"/>
                  </a:lnTo>
                  <a:lnTo>
                    <a:pt x="610780" y="656028"/>
                  </a:lnTo>
                  <a:lnTo>
                    <a:pt x="65044" y="656028"/>
                  </a:lnTo>
                  <a:lnTo>
                    <a:pt x="64137" y="656028"/>
                  </a:lnTo>
                  <a:close/>
                  <a:moveTo>
                    <a:pt x="65044" y="582144"/>
                  </a:moveTo>
                  <a:lnTo>
                    <a:pt x="64137" y="582371"/>
                  </a:lnTo>
                  <a:lnTo>
                    <a:pt x="63004" y="582598"/>
                  </a:lnTo>
                  <a:lnTo>
                    <a:pt x="62098" y="582824"/>
                  </a:lnTo>
                  <a:lnTo>
                    <a:pt x="60964" y="583504"/>
                  </a:lnTo>
                  <a:lnTo>
                    <a:pt x="59151" y="585091"/>
                  </a:lnTo>
                  <a:lnTo>
                    <a:pt x="57565" y="587357"/>
                  </a:lnTo>
                  <a:lnTo>
                    <a:pt x="56432" y="590303"/>
                  </a:lnTo>
                  <a:lnTo>
                    <a:pt x="55299" y="593249"/>
                  </a:lnTo>
                  <a:lnTo>
                    <a:pt x="54619" y="596876"/>
                  </a:lnTo>
                  <a:lnTo>
                    <a:pt x="54619" y="600502"/>
                  </a:lnTo>
                  <a:lnTo>
                    <a:pt x="54619" y="604355"/>
                  </a:lnTo>
                  <a:lnTo>
                    <a:pt x="55299" y="607528"/>
                  </a:lnTo>
                  <a:lnTo>
                    <a:pt x="56432" y="610927"/>
                  </a:lnTo>
                  <a:lnTo>
                    <a:pt x="57565" y="613420"/>
                  </a:lnTo>
                  <a:lnTo>
                    <a:pt x="59151" y="615913"/>
                  </a:lnTo>
                  <a:lnTo>
                    <a:pt x="60964" y="617500"/>
                  </a:lnTo>
                  <a:lnTo>
                    <a:pt x="62098" y="618180"/>
                  </a:lnTo>
                  <a:lnTo>
                    <a:pt x="63004" y="618633"/>
                  </a:lnTo>
                  <a:lnTo>
                    <a:pt x="64137" y="618859"/>
                  </a:lnTo>
                  <a:lnTo>
                    <a:pt x="65044" y="619086"/>
                  </a:lnTo>
                  <a:lnTo>
                    <a:pt x="610780" y="619086"/>
                  </a:lnTo>
                  <a:lnTo>
                    <a:pt x="611687" y="618859"/>
                  </a:lnTo>
                  <a:lnTo>
                    <a:pt x="612820" y="618633"/>
                  </a:lnTo>
                  <a:lnTo>
                    <a:pt x="613726" y="618180"/>
                  </a:lnTo>
                  <a:lnTo>
                    <a:pt x="614859" y="617500"/>
                  </a:lnTo>
                  <a:lnTo>
                    <a:pt x="616672" y="615913"/>
                  </a:lnTo>
                  <a:lnTo>
                    <a:pt x="618259" y="613420"/>
                  </a:lnTo>
                  <a:lnTo>
                    <a:pt x="619392" y="610927"/>
                  </a:lnTo>
                  <a:lnTo>
                    <a:pt x="620525" y="607528"/>
                  </a:lnTo>
                  <a:lnTo>
                    <a:pt x="621205" y="604355"/>
                  </a:lnTo>
                  <a:lnTo>
                    <a:pt x="621432" y="600502"/>
                  </a:lnTo>
                  <a:lnTo>
                    <a:pt x="621205" y="596876"/>
                  </a:lnTo>
                  <a:lnTo>
                    <a:pt x="620525" y="593249"/>
                  </a:lnTo>
                  <a:lnTo>
                    <a:pt x="619392" y="590303"/>
                  </a:lnTo>
                  <a:lnTo>
                    <a:pt x="618259" y="587357"/>
                  </a:lnTo>
                  <a:lnTo>
                    <a:pt x="616672" y="585091"/>
                  </a:lnTo>
                  <a:lnTo>
                    <a:pt x="614859" y="583504"/>
                  </a:lnTo>
                  <a:lnTo>
                    <a:pt x="613726" y="582824"/>
                  </a:lnTo>
                  <a:lnTo>
                    <a:pt x="612820" y="582598"/>
                  </a:lnTo>
                  <a:lnTo>
                    <a:pt x="611687" y="582371"/>
                  </a:lnTo>
                  <a:lnTo>
                    <a:pt x="610780" y="582144"/>
                  </a:lnTo>
                  <a:lnTo>
                    <a:pt x="65044" y="582144"/>
                  </a:lnTo>
                  <a:close/>
                  <a:moveTo>
                    <a:pt x="65044" y="508034"/>
                  </a:moveTo>
                  <a:lnTo>
                    <a:pt x="64137" y="508487"/>
                  </a:lnTo>
                  <a:lnTo>
                    <a:pt x="63004" y="508714"/>
                  </a:lnTo>
                  <a:lnTo>
                    <a:pt x="62098" y="509167"/>
                  </a:lnTo>
                  <a:lnTo>
                    <a:pt x="60964" y="509621"/>
                  </a:lnTo>
                  <a:lnTo>
                    <a:pt x="59151" y="511434"/>
                  </a:lnTo>
                  <a:lnTo>
                    <a:pt x="57565" y="513700"/>
                  </a:lnTo>
                  <a:lnTo>
                    <a:pt x="56432" y="516420"/>
                  </a:lnTo>
                  <a:lnTo>
                    <a:pt x="55299" y="519593"/>
                  </a:lnTo>
                  <a:lnTo>
                    <a:pt x="54619" y="522992"/>
                  </a:lnTo>
                  <a:lnTo>
                    <a:pt x="54619" y="526845"/>
                  </a:lnTo>
                  <a:lnTo>
                    <a:pt x="54619" y="530471"/>
                  </a:lnTo>
                  <a:lnTo>
                    <a:pt x="55299" y="533871"/>
                  </a:lnTo>
                  <a:lnTo>
                    <a:pt x="56432" y="537044"/>
                  </a:lnTo>
                  <a:lnTo>
                    <a:pt x="57565" y="539763"/>
                  </a:lnTo>
                  <a:lnTo>
                    <a:pt x="59151" y="542256"/>
                  </a:lnTo>
                  <a:lnTo>
                    <a:pt x="60964" y="543616"/>
                  </a:lnTo>
                  <a:lnTo>
                    <a:pt x="62098" y="544523"/>
                  </a:lnTo>
                  <a:lnTo>
                    <a:pt x="63004" y="544749"/>
                  </a:lnTo>
                  <a:lnTo>
                    <a:pt x="64137" y="545203"/>
                  </a:lnTo>
                  <a:lnTo>
                    <a:pt x="65044" y="545203"/>
                  </a:lnTo>
                  <a:lnTo>
                    <a:pt x="610780" y="545203"/>
                  </a:lnTo>
                  <a:lnTo>
                    <a:pt x="611687" y="545203"/>
                  </a:lnTo>
                  <a:lnTo>
                    <a:pt x="612820" y="544749"/>
                  </a:lnTo>
                  <a:lnTo>
                    <a:pt x="613726" y="544523"/>
                  </a:lnTo>
                  <a:lnTo>
                    <a:pt x="614859" y="543616"/>
                  </a:lnTo>
                  <a:lnTo>
                    <a:pt x="616672" y="542256"/>
                  </a:lnTo>
                  <a:lnTo>
                    <a:pt x="618259" y="539763"/>
                  </a:lnTo>
                  <a:lnTo>
                    <a:pt x="619392" y="537044"/>
                  </a:lnTo>
                  <a:lnTo>
                    <a:pt x="620525" y="533871"/>
                  </a:lnTo>
                  <a:lnTo>
                    <a:pt x="621205" y="530471"/>
                  </a:lnTo>
                  <a:lnTo>
                    <a:pt x="621432" y="526845"/>
                  </a:lnTo>
                  <a:lnTo>
                    <a:pt x="621205" y="522992"/>
                  </a:lnTo>
                  <a:lnTo>
                    <a:pt x="620525" y="519593"/>
                  </a:lnTo>
                  <a:lnTo>
                    <a:pt x="619392" y="516420"/>
                  </a:lnTo>
                  <a:lnTo>
                    <a:pt x="618259" y="513700"/>
                  </a:lnTo>
                  <a:lnTo>
                    <a:pt x="616672" y="511434"/>
                  </a:lnTo>
                  <a:lnTo>
                    <a:pt x="614859" y="509621"/>
                  </a:lnTo>
                  <a:lnTo>
                    <a:pt x="613726" y="509167"/>
                  </a:lnTo>
                  <a:lnTo>
                    <a:pt x="612820" y="508714"/>
                  </a:lnTo>
                  <a:lnTo>
                    <a:pt x="611687" y="508487"/>
                  </a:lnTo>
                  <a:lnTo>
                    <a:pt x="610780" y="508034"/>
                  </a:lnTo>
                  <a:lnTo>
                    <a:pt x="65044" y="508034"/>
                  </a:lnTo>
                  <a:close/>
                  <a:moveTo>
                    <a:pt x="57112" y="431884"/>
                  </a:moveTo>
                  <a:lnTo>
                    <a:pt x="56885" y="432111"/>
                  </a:lnTo>
                  <a:lnTo>
                    <a:pt x="56432" y="433244"/>
                  </a:lnTo>
                  <a:lnTo>
                    <a:pt x="55978" y="435057"/>
                  </a:lnTo>
                  <a:lnTo>
                    <a:pt x="55299" y="437323"/>
                  </a:lnTo>
                  <a:lnTo>
                    <a:pt x="54845" y="443216"/>
                  </a:lnTo>
                  <a:lnTo>
                    <a:pt x="54619" y="450242"/>
                  </a:lnTo>
                  <a:lnTo>
                    <a:pt x="54845" y="457494"/>
                  </a:lnTo>
                  <a:lnTo>
                    <a:pt x="55299" y="463387"/>
                  </a:lnTo>
                  <a:lnTo>
                    <a:pt x="55978" y="465653"/>
                  </a:lnTo>
                  <a:lnTo>
                    <a:pt x="56432" y="467240"/>
                  </a:lnTo>
                  <a:lnTo>
                    <a:pt x="56885" y="468146"/>
                  </a:lnTo>
                  <a:lnTo>
                    <a:pt x="57112" y="468826"/>
                  </a:lnTo>
                  <a:lnTo>
                    <a:pt x="57338" y="468826"/>
                  </a:lnTo>
                  <a:lnTo>
                    <a:pt x="209637" y="468826"/>
                  </a:lnTo>
                  <a:lnTo>
                    <a:pt x="210090" y="468826"/>
                  </a:lnTo>
                  <a:lnTo>
                    <a:pt x="210317" y="468146"/>
                  </a:lnTo>
                  <a:lnTo>
                    <a:pt x="210770" y="467240"/>
                  </a:lnTo>
                  <a:lnTo>
                    <a:pt x="211450" y="465653"/>
                  </a:lnTo>
                  <a:lnTo>
                    <a:pt x="211677" y="463387"/>
                  </a:lnTo>
                  <a:lnTo>
                    <a:pt x="212357" y="457494"/>
                  </a:lnTo>
                  <a:lnTo>
                    <a:pt x="212583" y="450242"/>
                  </a:lnTo>
                  <a:lnTo>
                    <a:pt x="212357" y="443216"/>
                  </a:lnTo>
                  <a:lnTo>
                    <a:pt x="211677" y="437323"/>
                  </a:lnTo>
                  <a:lnTo>
                    <a:pt x="211450" y="435057"/>
                  </a:lnTo>
                  <a:lnTo>
                    <a:pt x="210770" y="433244"/>
                  </a:lnTo>
                  <a:lnTo>
                    <a:pt x="210317" y="432111"/>
                  </a:lnTo>
                  <a:lnTo>
                    <a:pt x="210090" y="431884"/>
                  </a:lnTo>
                  <a:lnTo>
                    <a:pt x="209637" y="431884"/>
                  </a:lnTo>
                  <a:lnTo>
                    <a:pt x="57338" y="431884"/>
                  </a:lnTo>
                  <a:lnTo>
                    <a:pt x="57112" y="431884"/>
                  </a:lnTo>
                  <a:close/>
                  <a:moveTo>
                    <a:pt x="492930" y="247629"/>
                  </a:moveTo>
                  <a:lnTo>
                    <a:pt x="492703" y="409447"/>
                  </a:lnTo>
                  <a:lnTo>
                    <a:pt x="573612" y="409447"/>
                  </a:lnTo>
                  <a:lnTo>
                    <a:pt x="654520" y="409221"/>
                  </a:lnTo>
                  <a:lnTo>
                    <a:pt x="573612" y="328311"/>
                  </a:lnTo>
                  <a:lnTo>
                    <a:pt x="492930" y="247629"/>
                  </a:lnTo>
                  <a:close/>
                  <a:moveTo>
                    <a:pt x="0" y="214313"/>
                  </a:moveTo>
                  <a:lnTo>
                    <a:pt x="513101" y="214313"/>
                  </a:lnTo>
                  <a:lnTo>
                    <a:pt x="679450" y="380891"/>
                  </a:lnTo>
                  <a:lnTo>
                    <a:pt x="679450" y="1247776"/>
                  </a:lnTo>
                  <a:lnTo>
                    <a:pt x="0" y="1247776"/>
                  </a:lnTo>
                  <a:lnTo>
                    <a:pt x="0" y="214313"/>
                  </a:lnTo>
                  <a:close/>
                  <a:moveTo>
                    <a:pt x="694441" y="33316"/>
                  </a:moveTo>
                  <a:lnTo>
                    <a:pt x="693988" y="195134"/>
                  </a:lnTo>
                  <a:lnTo>
                    <a:pt x="775069" y="195134"/>
                  </a:lnTo>
                  <a:lnTo>
                    <a:pt x="855924" y="195134"/>
                  </a:lnTo>
                  <a:lnTo>
                    <a:pt x="775069" y="114452"/>
                  </a:lnTo>
                  <a:lnTo>
                    <a:pt x="694441" y="33316"/>
                  </a:lnTo>
                  <a:close/>
                  <a:moveTo>
                    <a:pt x="201613" y="0"/>
                  </a:moveTo>
                  <a:lnTo>
                    <a:pt x="714598" y="0"/>
                  </a:lnTo>
                  <a:lnTo>
                    <a:pt x="881063" y="166805"/>
                  </a:lnTo>
                  <a:lnTo>
                    <a:pt x="881063" y="1033463"/>
                  </a:lnTo>
                  <a:lnTo>
                    <a:pt x="739738" y="1033463"/>
                  </a:lnTo>
                  <a:lnTo>
                    <a:pt x="739738" y="337235"/>
                  </a:lnTo>
                  <a:lnTo>
                    <a:pt x="573272" y="170657"/>
                  </a:lnTo>
                  <a:lnTo>
                    <a:pt x="201613" y="170657"/>
                  </a:lnTo>
                  <a:lnTo>
                    <a:pt x="201613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lnSpc>
                  <a:spcPct val="150000"/>
                </a:lnSpc>
                <a:defRPr/>
              </a:pPr>
              <a:endParaRPr lang="zh-CN" altLang="en-US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569CE6DB-87AA-46B2-8EC5-C11083A72B03}"/>
              </a:ext>
            </a:extLst>
          </p:cNvPr>
          <p:cNvGrpSpPr/>
          <p:nvPr/>
        </p:nvGrpSpPr>
        <p:grpSpPr>
          <a:xfrm>
            <a:off x="4066970" y="4058627"/>
            <a:ext cx="1733896" cy="1130481"/>
            <a:chOff x="4190523" y="4549016"/>
            <a:chExt cx="1733896" cy="1130481"/>
          </a:xfrm>
        </p:grpSpPr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1658A3C4-AA33-4771-97F4-586877A88313}"/>
                </a:ext>
              </a:extLst>
            </p:cNvPr>
            <p:cNvSpPr txBox="1"/>
            <p:nvPr/>
          </p:nvSpPr>
          <p:spPr>
            <a:xfrm>
              <a:off x="4190523" y="4549016"/>
              <a:ext cx="1733896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dirty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Main keyword</a:t>
              </a:r>
              <a:endParaRPr lang="zh-CN" altLang="en-US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4" name="KSO_Shape">
              <a:extLst>
                <a:ext uri="{FF2B5EF4-FFF2-40B4-BE49-F238E27FC236}">
                  <a16:creationId xmlns:a16="http://schemas.microsoft.com/office/drawing/2014/main" id="{9976956F-5457-474E-80D0-355824811A3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6384" y="5100176"/>
              <a:ext cx="719654" cy="579321"/>
            </a:xfrm>
            <a:custGeom>
              <a:avLst/>
              <a:gdLst>
                <a:gd name="T0" fmla="*/ 913166 w 4940"/>
                <a:gd name="T1" fmla="*/ 216832 h 3973"/>
                <a:gd name="T2" fmla="*/ 832184 w 4940"/>
                <a:gd name="T3" fmla="*/ 139667 h 3973"/>
                <a:gd name="T4" fmla="*/ 750431 w 4940"/>
                <a:gd name="T5" fmla="*/ 81408 h 3973"/>
                <a:gd name="T6" fmla="*/ 668293 w 4940"/>
                <a:gd name="T7" fmla="*/ 40897 h 3973"/>
                <a:gd name="T8" fmla="*/ 586925 w 4940"/>
                <a:gd name="T9" fmla="*/ 14661 h 3973"/>
                <a:gd name="T10" fmla="*/ 506715 w 4940"/>
                <a:gd name="T11" fmla="*/ 2315 h 3973"/>
                <a:gd name="T12" fmla="*/ 429203 w 4940"/>
                <a:gd name="T13" fmla="*/ 772 h 3973"/>
                <a:gd name="T14" fmla="*/ 354777 w 4940"/>
                <a:gd name="T15" fmla="*/ 8102 h 3973"/>
                <a:gd name="T16" fmla="*/ 285364 w 4940"/>
                <a:gd name="T17" fmla="*/ 22763 h 3973"/>
                <a:gd name="T18" fmla="*/ 220965 w 4940"/>
                <a:gd name="T19" fmla="*/ 42826 h 3973"/>
                <a:gd name="T20" fmla="*/ 136898 w 4940"/>
                <a:gd name="T21" fmla="*/ 77164 h 3973"/>
                <a:gd name="T22" fmla="*/ 52060 w 4940"/>
                <a:gd name="T23" fmla="*/ 123077 h 3973"/>
                <a:gd name="T24" fmla="*/ 0 w 4940"/>
                <a:gd name="T25" fmla="*/ 158573 h 3973"/>
                <a:gd name="T26" fmla="*/ 23523 w 4940"/>
                <a:gd name="T27" fmla="*/ 1411336 h 3973"/>
                <a:gd name="T28" fmla="*/ 90237 w 4940"/>
                <a:gd name="T29" fmla="*/ 1371211 h 3973"/>
                <a:gd name="T30" fmla="*/ 191271 w 4940"/>
                <a:gd name="T31" fmla="*/ 1323755 h 3973"/>
                <a:gd name="T32" fmla="*/ 252200 w 4940"/>
                <a:gd name="T33" fmla="*/ 1302149 h 3973"/>
                <a:gd name="T34" fmla="*/ 319300 w 4940"/>
                <a:gd name="T35" fmla="*/ 1284787 h 3973"/>
                <a:gd name="T36" fmla="*/ 391798 w 4940"/>
                <a:gd name="T37" fmla="*/ 1273212 h 3973"/>
                <a:gd name="T38" fmla="*/ 467381 w 4940"/>
                <a:gd name="T39" fmla="*/ 1270511 h 3973"/>
                <a:gd name="T40" fmla="*/ 546434 w 4940"/>
                <a:gd name="T41" fmla="*/ 1277070 h 3973"/>
                <a:gd name="T42" fmla="*/ 627802 w 4940"/>
                <a:gd name="T43" fmla="*/ 1295975 h 3973"/>
                <a:gd name="T44" fmla="*/ 709555 w 4940"/>
                <a:gd name="T45" fmla="*/ 1329156 h 3973"/>
                <a:gd name="T46" fmla="*/ 791693 w 4940"/>
                <a:gd name="T47" fmla="*/ 1378155 h 3973"/>
                <a:gd name="T48" fmla="*/ 873061 w 4940"/>
                <a:gd name="T49" fmla="*/ 1445288 h 3973"/>
                <a:gd name="T50" fmla="*/ 952500 w 4940"/>
                <a:gd name="T51" fmla="*/ 1532870 h 3973"/>
                <a:gd name="T52" fmla="*/ 1011887 w 4940"/>
                <a:gd name="T53" fmla="*/ 1465351 h 3973"/>
                <a:gd name="T54" fmla="*/ 1092868 w 4940"/>
                <a:gd name="T55" fmla="*/ 1393588 h 3973"/>
                <a:gd name="T56" fmla="*/ 1175007 w 4940"/>
                <a:gd name="T57" fmla="*/ 1339959 h 3973"/>
                <a:gd name="T58" fmla="*/ 1256760 w 4940"/>
                <a:gd name="T59" fmla="*/ 1302920 h 3973"/>
                <a:gd name="T60" fmla="*/ 1338128 w 4940"/>
                <a:gd name="T61" fmla="*/ 1280928 h 3973"/>
                <a:gd name="T62" fmla="*/ 1417952 w 4940"/>
                <a:gd name="T63" fmla="*/ 1270897 h 3973"/>
                <a:gd name="T64" fmla="*/ 1494692 w 4940"/>
                <a:gd name="T65" fmla="*/ 1271669 h 3973"/>
                <a:gd name="T66" fmla="*/ 1567962 w 4940"/>
                <a:gd name="T67" fmla="*/ 1281314 h 3973"/>
                <a:gd name="T68" fmla="*/ 1635832 w 4940"/>
                <a:gd name="T69" fmla="*/ 1297519 h 3973"/>
                <a:gd name="T70" fmla="*/ 1698689 w 4940"/>
                <a:gd name="T71" fmla="*/ 1318353 h 3973"/>
                <a:gd name="T72" fmla="*/ 1792397 w 4940"/>
                <a:gd name="T73" fmla="*/ 1359250 h 3973"/>
                <a:gd name="T74" fmla="*/ 1868365 w 4940"/>
                <a:gd name="T75" fmla="*/ 1402848 h 3973"/>
                <a:gd name="T76" fmla="*/ 1905000 w 4940"/>
                <a:gd name="T77" fmla="*/ 158573 h 3973"/>
                <a:gd name="T78" fmla="*/ 1868365 w 4940"/>
                <a:gd name="T79" fmla="*/ 133109 h 3973"/>
                <a:gd name="T80" fmla="*/ 1792397 w 4940"/>
                <a:gd name="T81" fmla="*/ 89511 h 3973"/>
                <a:gd name="T82" fmla="*/ 1698689 w 4940"/>
                <a:gd name="T83" fmla="*/ 47842 h 3973"/>
                <a:gd name="T84" fmla="*/ 1635832 w 4940"/>
                <a:gd name="T85" fmla="*/ 27393 h 3973"/>
                <a:gd name="T86" fmla="*/ 1567962 w 4940"/>
                <a:gd name="T87" fmla="*/ 11575 h 3973"/>
                <a:gd name="T88" fmla="*/ 1494692 w 4940"/>
                <a:gd name="T89" fmla="*/ 1929 h 3973"/>
                <a:gd name="T90" fmla="*/ 1417952 w 4940"/>
                <a:gd name="T91" fmla="*/ 1157 h 3973"/>
                <a:gd name="T92" fmla="*/ 1338128 w 4940"/>
                <a:gd name="T93" fmla="*/ 10417 h 3973"/>
                <a:gd name="T94" fmla="*/ 1256760 w 4940"/>
                <a:gd name="T95" fmla="*/ 33181 h 3973"/>
                <a:gd name="T96" fmla="*/ 1175007 w 4940"/>
                <a:gd name="T97" fmla="*/ 70220 h 3973"/>
                <a:gd name="T98" fmla="*/ 1092868 w 4940"/>
                <a:gd name="T99" fmla="*/ 123463 h 3973"/>
                <a:gd name="T100" fmla="*/ 1011887 w 4940"/>
                <a:gd name="T101" fmla="*/ 195612 h 3973"/>
                <a:gd name="T102" fmla="*/ 952500 w 4940"/>
                <a:gd name="T103" fmla="*/ 262745 h 3973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4940" h="3973">
                  <a:moveTo>
                    <a:pt x="2470" y="681"/>
                  </a:moveTo>
                  <a:lnTo>
                    <a:pt x="2470" y="681"/>
                  </a:lnTo>
                  <a:lnTo>
                    <a:pt x="2419" y="619"/>
                  </a:lnTo>
                  <a:lnTo>
                    <a:pt x="2368" y="562"/>
                  </a:lnTo>
                  <a:lnTo>
                    <a:pt x="2315" y="507"/>
                  </a:lnTo>
                  <a:lnTo>
                    <a:pt x="2264" y="455"/>
                  </a:lnTo>
                  <a:lnTo>
                    <a:pt x="2211" y="407"/>
                  </a:lnTo>
                  <a:lnTo>
                    <a:pt x="2158" y="362"/>
                  </a:lnTo>
                  <a:lnTo>
                    <a:pt x="2106" y="320"/>
                  </a:lnTo>
                  <a:lnTo>
                    <a:pt x="2053" y="281"/>
                  </a:lnTo>
                  <a:lnTo>
                    <a:pt x="2000" y="244"/>
                  </a:lnTo>
                  <a:lnTo>
                    <a:pt x="1946" y="211"/>
                  </a:lnTo>
                  <a:lnTo>
                    <a:pt x="1894" y="182"/>
                  </a:lnTo>
                  <a:lnTo>
                    <a:pt x="1840" y="154"/>
                  </a:lnTo>
                  <a:lnTo>
                    <a:pt x="1787" y="128"/>
                  </a:lnTo>
                  <a:lnTo>
                    <a:pt x="1733" y="106"/>
                  </a:lnTo>
                  <a:lnTo>
                    <a:pt x="1680" y="86"/>
                  </a:lnTo>
                  <a:lnTo>
                    <a:pt x="1628" y="68"/>
                  </a:lnTo>
                  <a:lnTo>
                    <a:pt x="1575" y="52"/>
                  </a:lnTo>
                  <a:lnTo>
                    <a:pt x="1522" y="38"/>
                  </a:lnTo>
                  <a:lnTo>
                    <a:pt x="1469" y="27"/>
                  </a:lnTo>
                  <a:lnTo>
                    <a:pt x="1417" y="19"/>
                  </a:lnTo>
                  <a:lnTo>
                    <a:pt x="1365" y="11"/>
                  </a:lnTo>
                  <a:lnTo>
                    <a:pt x="1314" y="6"/>
                  </a:lnTo>
                  <a:lnTo>
                    <a:pt x="1264" y="3"/>
                  </a:lnTo>
                  <a:lnTo>
                    <a:pt x="1212" y="0"/>
                  </a:lnTo>
                  <a:lnTo>
                    <a:pt x="1163" y="0"/>
                  </a:lnTo>
                  <a:lnTo>
                    <a:pt x="1113" y="2"/>
                  </a:lnTo>
                  <a:lnTo>
                    <a:pt x="1064" y="5"/>
                  </a:lnTo>
                  <a:lnTo>
                    <a:pt x="1016" y="9"/>
                  </a:lnTo>
                  <a:lnTo>
                    <a:pt x="968" y="15"/>
                  </a:lnTo>
                  <a:lnTo>
                    <a:pt x="920" y="21"/>
                  </a:lnTo>
                  <a:lnTo>
                    <a:pt x="875" y="30"/>
                  </a:lnTo>
                  <a:lnTo>
                    <a:pt x="828" y="38"/>
                  </a:lnTo>
                  <a:lnTo>
                    <a:pt x="784" y="48"/>
                  </a:lnTo>
                  <a:lnTo>
                    <a:pt x="740" y="59"/>
                  </a:lnTo>
                  <a:lnTo>
                    <a:pt x="697" y="71"/>
                  </a:lnTo>
                  <a:lnTo>
                    <a:pt x="654" y="84"/>
                  </a:lnTo>
                  <a:lnTo>
                    <a:pt x="614" y="96"/>
                  </a:lnTo>
                  <a:lnTo>
                    <a:pt x="573" y="111"/>
                  </a:lnTo>
                  <a:lnTo>
                    <a:pt x="534" y="124"/>
                  </a:lnTo>
                  <a:lnTo>
                    <a:pt x="496" y="139"/>
                  </a:lnTo>
                  <a:lnTo>
                    <a:pt x="423" y="169"/>
                  </a:lnTo>
                  <a:lnTo>
                    <a:pt x="355" y="200"/>
                  </a:lnTo>
                  <a:lnTo>
                    <a:pt x="292" y="232"/>
                  </a:lnTo>
                  <a:lnTo>
                    <a:pt x="234" y="263"/>
                  </a:lnTo>
                  <a:lnTo>
                    <a:pt x="181" y="292"/>
                  </a:lnTo>
                  <a:lnTo>
                    <a:pt x="135" y="319"/>
                  </a:lnTo>
                  <a:lnTo>
                    <a:pt x="95" y="345"/>
                  </a:lnTo>
                  <a:lnTo>
                    <a:pt x="61" y="367"/>
                  </a:lnTo>
                  <a:lnTo>
                    <a:pt x="16" y="399"/>
                  </a:lnTo>
                  <a:lnTo>
                    <a:pt x="0" y="411"/>
                  </a:lnTo>
                  <a:lnTo>
                    <a:pt x="0" y="3702"/>
                  </a:lnTo>
                  <a:lnTo>
                    <a:pt x="16" y="3690"/>
                  </a:lnTo>
                  <a:lnTo>
                    <a:pt x="61" y="3658"/>
                  </a:lnTo>
                  <a:lnTo>
                    <a:pt x="95" y="3636"/>
                  </a:lnTo>
                  <a:lnTo>
                    <a:pt x="135" y="3612"/>
                  </a:lnTo>
                  <a:lnTo>
                    <a:pt x="181" y="3583"/>
                  </a:lnTo>
                  <a:lnTo>
                    <a:pt x="234" y="3554"/>
                  </a:lnTo>
                  <a:lnTo>
                    <a:pt x="292" y="3523"/>
                  </a:lnTo>
                  <a:lnTo>
                    <a:pt x="355" y="3493"/>
                  </a:lnTo>
                  <a:lnTo>
                    <a:pt x="423" y="3461"/>
                  </a:lnTo>
                  <a:lnTo>
                    <a:pt x="496" y="3431"/>
                  </a:lnTo>
                  <a:lnTo>
                    <a:pt x="534" y="3417"/>
                  </a:lnTo>
                  <a:lnTo>
                    <a:pt x="573" y="3402"/>
                  </a:lnTo>
                  <a:lnTo>
                    <a:pt x="614" y="3388"/>
                  </a:lnTo>
                  <a:lnTo>
                    <a:pt x="654" y="3375"/>
                  </a:lnTo>
                  <a:lnTo>
                    <a:pt x="697" y="3363"/>
                  </a:lnTo>
                  <a:lnTo>
                    <a:pt x="740" y="3350"/>
                  </a:lnTo>
                  <a:lnTo>
                    <a:pt x="784" y="3339"/>
                  </a:lnTo>
                  <a:lnTo>
                    <a:pt x="828" y="3330"/>
                  </a:lnTo>
                  <a:lnTo>
                    <a:pt x="875" y="3321"/>
                  </a:lnTo>
                  <a:lnTo>
                    <a:pt x="920" y="3312"/>
                  </a:lnTo>
                  <a:lnTo>
                    <a:pt x="968" y="3306"/>
                  </a:lnTo>
                  <a:lnTo>
                    <a:pt x="1016" y="3300"/>
                  </a:lnTo>
                  <a:lnTo>
                    <a:pt x="1064" y="3296"/>
                  </a:lnTo>
                  <a:lnTo>
                    <a:pt x="1113" y="3294"/>
                  </a:lnTo>
                  <a:lnTo>
                    <a:pt x="1163" y="3292"/>
                  </a:lnTo>
                  <a:lnTo>
                    <a:pt x="1212" y="3293"/>
                  </a:lnTo>
                  <a:lnTo>
                    <a:pt x="1264" y="3294"/>
                  </a:lnTo>
                  <a:lnTo>
                    <a:pt x="1314" y="3298"/>
                  </a:lnTo>
                  <a:lnTo>
                    <a:pt x="1365" y="3303"/>
                  </a:lnTo>
                  <a:lnTo>
                    <a:pt x="1417" y="3310"/>
                  </a:lnTo>
                  <a:lnTo>
                    <a:pt x="1469" y="3320"/>
                  </a:lnTo>
                  <a:lnTo>
                    <a:pt x="1522" y="3331"/>
                  </a:lnTo>
                  <a:lnTo>
                    <a:pt x="1575" y="3344"/>
                  </a:lnTo>
                  <a:lnTo>
                    <a:pt x="1628" y="3359"/>
                  </a:lnTo>
                  <a:lnTo>
                    <a:pt x="1680" y="3377"/>
                  </a:lnTo>
                  <a:lnTo>
                    <a:pt x="1733" y="3397"/>
                  </a:lnTo>
                  <a:lnTo>
                    <a:pt x="1787" y="3420"/>
                  </a:lnTo>
                  <a:lnTo>
                    <a:pt x="1840" y="3445"/>
                  </a:lnTo>
                  <a:lnTo>
                    <a:pt x="1894" y="3473"/>
                  </a:lnTo>
                  <a:lnTo>
                    <a:pt x="1946" y="3504"/>
                  </a:lnTo>
                  <a:lnTo>
                    <a:pt x="2000" y="3537"/>
                  </a:lnTo>
                  <a:lnTo>
                    <a:pt x="2053" y="3572"/>
                  </a:lnTo>
                  <a:lnTo>
                    <a:pt x="2106" y="3612"/>
                  </a:lnTo>
                  <a:lnTo>
                    <a:pt x="2158" y="3653"/>
                  </a:lnTo>
                  <a:lnTo>
                    <a:pt x="2211" y="3699"/>
                  </a:lnTo>
                  <a:lnTo>
                    <a:pt x="2264" y="3746"/>
                  </a:lnTo>
                  <a:lnTo>
                    <a:pt x="2315" y="3798"/>
                  </a:lnTo>
                  <a:lnTo>
                    <a:pt x="2368" y="3853"/>
                  </a:lnTo>
                  <a:lnTo>
                    <a:pt x="2419" y="3911"/>
                  </a:lnTo>
                  <a:lnTo>
                    <a:pt x="2470" y="3973"/>
                  </a:lnTo>
                  <a:lnTo>
                    <a:pt x="2521" y="3911"/>
                  </a:lnTo>
                  <a:lnTo>
                    <a:pt x="2573" y="3853"/>
                  </a:lnTo>
                  <a:lnTo>
                    <a:pt x="2624" y="3798"/>
                  </a:lnTo>
                  <a:lnTo>
                    <a:pt x="2676" y="3746"/>
                  </a:lnTo>
                  <a:lnTo>
                    <a:pt x="2728" y="3699"/>
                  </a:lnTo>
                  <a:lnTo>
                    <a:pt x="2781" y="3653"/>
                  </a:lnTo>
                  <a:lnTo>
                    <a:pt x="2834" y="3612"/>
                  </a:lnTo>
                  <a:lnTo>
                    <a:pt x="2886" y="3572"/>
                  </a:lnTo>
                  <a:lnTo>
                    <a:pt x="2940" y="3537"/>
                  </a:lnTo>
                  <a:lnTo>
                    <a:pt x="2993" y="3504"/>
                  </a:lnTo>
                  <a:lnTo>
                    <a:pt x="3047" y="3473"/>
                  </a:lnTo>
                  <a:lnTo>
                    <a:pt x="3100" y="3445"/>
                  </a:lnTo>
                  <a:lnTo>
                    <a:pt x="3154" y="3420"/>
                  </a:lnTo>
                  <a:lnTo>
                    <a:pt x="3206" y="3397"/>
                  </a:lnTo>
                  <a:lnTo>
                    <a:pt x="3259" y="3377"/>
                  </a:lnTo>
                  <a:lnTo>
                    <a:pt x="3313" y="3359"/>
                  </a:lnTo>
                  <a:lnTo>
                    <a:pt x="3366" y="3344"/>
                  </a:lnTo>
                  <a:lnTo>
                    <a:pt x="3418" y="3331"/>
                  </a:lnTo>
                  <a:lnTo>
                    <a:pt x="3470" y="3320"/>
                  </a:lnTo>
                  <a:lnTo>
                    <a:pt x="3523" y="3310"/>
                  </a:lnTo>
                  <a:lnTo>
                    <a:pt x="3574" y="3303"/>
                  </a:lnTo>
                  <a:lnTo>
                    <a:pt x="3626" y="3298"/>
                  </a:lnTo>
                  <a:lnTo>
                    <a:pt x="3677" y="3294"/>
                  </a:lnTo>
                  <a:lnTo>
                    <a:pt x="3727" y="3293"/>
                  </a:lnTo>
                  <a:lnTo>
                    <a:pt x="3778" y="3292"/>
                  </a:lnTo>
                  <a:lnTo>
                    <a:pt x="3827" y="3294"/>
                  </a:lnTo>
                  <a:lnTo>
                    <a:pt x="3876" y="3296"/>
                  </a:lnTo>
                  <a:lnTo>
                    <a:pt x="3925" y="3300"/>
                  </a:lnTo>
                  <a:lnTo>
                    <a:pt x="3973" y="3306"/>
                  </a:lnTo>
                  <a:lnTo>
                    <a:pt x="4019" y="3312"/>
                  </a:lnTo>
                  <a:lnTo>
                    <a:pt x="4066" y="3321"/>
                  </a:lnTo>
                  <a:lnTo>
                    <a:pt x="4111" y="3330"/>
                  </a:lnTo>
                  <a:lnTo>
                    <a:pt x="4155" y="3339"/>
                  </a:lnTo>
                  <a:lnTo>
                    <a:pt x="4199" y="3350"/>
                  </a:lnTo>
                  <a:lnTo>
                    <a:pt x="4242" y="3363"/>
                  </a:lnTo>
                  <a:lnTo>
                    <a:pt x="4285" y="3375"/>
                  </a:lnTo>
                  <a:lnTo>
                    <a:pt x="4327" y="3388"/>
                  </a:lnTo>
                  <a:lnTo>
                    <a:pt x="4366" y="3402"/>
                  </a:lnTo>
                  <a:lnTo>
                    <a:pt x="4405" y="3417"/>
                  </a:lnTo>
                  <a:lnTo>
                    <a:pt x="4444" y="3431"/>
                  </a:lnTo>
                  <a:lnTo>
                    <a:pt x="4517" y="3461"/>
                  </a:lnTo>
                  <a:lnTo>
                    <a:pt x="4585" y="3493"/>
                  </a:lnTo>
                  <a:lnTo>
                    <a:pt x="4648" y="3523"/>
                  </a:lnTo>
                  <a:lnTo>
                    <a:pt x="4707" y="3554"/>
                  </a:lnTo>
                  <a:lnTo>
                    <a:pt x="4758" y="3583"/>
                  </a:lnTo>
                  <a:lnTo>
                    <a:pt x="4805" y="3612"/>
                  </a:lnTo>
                  <a:lnTo>
                    <a:pt x="4845" y="3636"/>
                  </a:lnTo>
                  <a:lnTo>
                    <a:pt x="4878" y="3658"/>
                  </a:lnTo>
                  <a:lnTo>
                    <a:pt x="4924" y="3690"/>
                  </a:lnTo>
                  <a:lnTo>
                    <a:pt x="4940" y="3702"/>
                  </a:lnTo>
                  <a:lnTo>
                    <a:pt x="4940" y="411"/>
                  </a:lnTo>
                  <a:lnTo>
                    <a:pt x="4924" y="399"/>
                  </a:lnTo>
                  <a:lnTo>
                    <a:pt x="4878" y="367"/>
                  </a:lnTo>
                  <a:lnTo>
                    <a:pt x="4845" y="345"/>
                  </a:lnTo>
                  <a:lnTo>
                    <a:pt x="4805" y="319"/>
                  </a:lnTo>
                  <a:lnTo>
                    <a:pt x="4758" y="292"/>
                  </a:lnTo>
                  <a:lnTo>
                    <a:pt x="4707" y="263"/>
                  </a:lnTo>
                  <a:lnTo>
                    <a:pt x="4648" y="232"/>
                  </a:lnTo>
                  <a:lnTo>
                    <a:pt x="4585" y="200"/>
                  </a:lnTo>
                  <a:lnTo>
                    <a:pt x="4517" y="169"/>
                  </a:lnTo>
                  <a:lnTo>
                    <a:pt x="4444" y="139"/>
                  </a:lnTo>
                  <a:lnTo>
                    <a:pt x="4405" y="124"/>
                  </a:lnTo>
                  <a:lnTo>
                    <a:pt x="4366" y="111"/>
                  </a:lnTo>
                  <a:lnTo>
                    <a:pt x="4327" y="96"/>
                  </a:lnTo>
                  <a:lnTo>
                    <a:pt x="4285" y="84"/>
                  </a:lnTo>
                  <a:lnTo>
                    <a:pt x="4242" y="71"/>
                  </a:lnTo>
                  <a:lnTo>
                    <a:pt x="4199" y="59"/>
                  </a:lnTo>
                  <a:lnTo>
                    <a:pt x="4155" y="48"/>
                  </a:lnTo>
                  <a:lnTo>
                    <a:pt x="4111" y="38"/>
                  </a:lnTo>
                  <a:lnTo>
                    <a:pt x="4066" y="30"/>
                  </a:lnTo>
                  <a:lnTo>
                    <a:pt x="4019" y="21"/>
                  </a:lnTo>
                  <a:lnTo>
                    <a:pt x="3973" y="15"/>
                  </a:lnTo>
                  <a:lnTo>
                    <a:pt x="3925" y="9"/>
                  </a:lnTo>
                  <a:lnTo>
                    <a:pt x="3876" y="5"/>
                  </a:lnTo>
                  <a:lnTo>
                    <a:pt x="3827" y="2"/>
                  </a:lnTo>
                  <a:lnTo>
                    <a:pt x="3778" y="0"/>
                  </a:lnTo>
                  <a:lnTo>
                    <a:pt x="3727" y="0"/>
                  </a:lnTo>
                  <a:lnTo>
                    <a:pt x="3677" y="3"/>
                  </a:lnTo>
                  <a:lnTo>
                    <a:pt x="3626" y="6"/>
                  </a:lnTo>
                  <a:lnTo>
                    <a:pt x="3574" y="11"/>
                  </a:lnTo>
                  <a:lnTo>
                    <a:pt x="3523" y="19"/>
                  </a:lnTo>
                  <a:lnTo>
                    <a:pt x="3470" y="27"/>
                  </a:lnTo>
                  <a:lnTo>
                    <a:pt x="3418" y="38"/>
                  </a:lnTo>
                  <a:lnTo>
                    <a:pt x="3366" y="52"/>
                  </a:lnTo>
                  <a:lnTo>
                    <a:pt x="3313" y="68"/>
                  </a:lnTo>
                  <a:lnTo>
                    <a:pt x="3259" y="86"/>
                  </a:lnTo>
                  <a:lnTo>
                    <a:pt x="3206" y="106"/>
                  </a:lnTo>
                  <a:lnTo>
                    <a:pt x="3154" y="128"/>
                  </a:lnTo>
                  <a:lnTo>
                    <a:pt x="3100" y="154"/>
                  </a:lnTo>
                  <a:lnTo>
                    <a:pt x="3047" y="182"/>
                  </a:lnTo>
                  <a:lnTo>
                    <a:pt x="2993" y="211"/>
                  </a:lnTo>
                  <a:lnTo>
                    <a:pt x="2940" y="244"/>
                  </a:lnTo>
                  <a:lnTo>
                    <a:pt x="2886" y="281"/>
                  </a:lnTo>
                  <a:lnTo>
                    <a:pt x="2834" y="320"/>
                  </a:lnTo>
                  <a:lnTo>
                    <a:pt x="2781" y="362"/>
                  </a:lnTo>
                  <a:lnTo>
                    <a:pt x="2728" y="407"/>
                  </a:lnTo>
                  <a:lnTo>
                    <a:pt x="2676" y="455"/>
                  </a:lnTo>
                  <a:lnTo>
                    <a:pt x="2624" y="507"/>
                  </a:lnTo>
                  <a:lnTo>
                    <a:pt x="2573" y="562"/>
                  </a:lnTo>
                  <a:lnTo>
                    <a:pt x="2521" y="619"/>
                  </a:lnTo>
                  <a:lnTo>
                    <a:pt x="2470" y="68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lnSpc>
                  <a:spcPct val="150000"/>
                </a:lnSpc>
                <a:defRPr/>
              </a:pPr>
              <a:endParaRPr lang="zh-CN" altLang="en-US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38F11F57-0F5E-41E3-B45A-A8794FB0F14E}"/>
              </a:ext>
            </a:extLst>
          </p:cNvPr>
          <p:cNvGrpSpPr/>
          <p:nvPr/>
        </p:nvGrpSpPr>
        <p:grpSpPr>
          <a:xfrm>
            <a:off x="6281778" y="4058627"/>
            <a:ext cx="1824268" cy="1126264"/>
            <a:chOff x="6405331" y="4549016"/>
            <a:chExt cx="1824268" cy="1126264"/>
          </a:xfrm>
        </p:grpSpPr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995D79B8-5580-4BA5-A078-AF29E9FAC905}"/>
                </a:ext>
              </a:extLst>
            </p:cNvPr>
            <p:cNvSpPr txBox="1"/>
            <p:nvPr/>
          </p:nvSpPr>
          <p:spPr>
            <a:xfrm>
              <a:off x="6405331" y="4549016"/>
              <a:ext cx="1824268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dirty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Main keyword</a:t>
              </a:r>
              <a:endParaRPr lang="zh-CN" altLang="en-US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7" name="KSO_Shape">
              <a:extLst>
                <a:ext uri="{FF2B5EF4-FFF2-40B4-BE49-F238E27FC236}">
                  <a16:creationId xmlns:a16="http://schemas.microsoft.com/office/drawing/2014/main" id="{28F0DD16-3EE3-4877-9048-FE15B5B64C3B}"/>
                </a:ext>
              </a:extLst>
            </p:cNvPr>
            <p:cNvSpPr/>
            <p:nvPr/>
          </p:nvSpPr>
          <p:spPr>
            <a:xfrm>
              <a:off x="6901762" y="5049838"/>
              <a:ext cx="657207" cy="625442"/>
            </a:xfrm>
            <a:custGeom>
              <a:avLst/>
              <a:gdLst/>
              <a:ahLst/>
              <a:cxnLst/>
              <a:rect l="l" t="t" r="r" b="b"/>
              <a:pathLst>
                <a:path w="1059063" h="1007997">
                  <a:moveTo>
                    <a:pt x="703357" y="0"/>
                  </a:moveTo>
                  <a:lnTo>
                    <a:pt x="1059063" y="345377"/>
                  </a:lnTo>
                  <a:cubicBezTo>
                    <a:pt x="1011759" y="390684"/>
                    <a:pt x="950318" y="412745"/>
                    <a:pt x="888735" y="411717"/>
                  </a:cubicBezTo>
                  <a:lnTo>
                    <a:pt x="615617" y="668531"/>
                  </a:lnTo>
                  <a:cubicBezTo>
                    <a:pt x="643882" y="763675"/>
                    <a:pt x="628025" y="864389"/>
                    <a:pt x="564718" y="936620"/>
                  </a:cubicBezTo>
                  <a:lnTo>
                    <a:pt x="370217" y="747767"/>
                  </a:lnTo>
                  <a:cubicBezTo>
                    <a:pt x="247618" y="834750"/>
                    <a:pt x="146199" y="930329"/>
                    <a:pt x="0" y="1007997"/>
                  </a:cubicBezTo>
                  <a:cubicBezTo>
                    <a:pt x="95002" y="875886"/>
                    <a:pt x="190003" y="777809"/>
                    <a:pt x="284746" y="664777"/>
                  </a:cubicBezTo>
                  <a:lnTo>
                    <a:pt x="96361" y="481861"/>
                  </a:lnTo>
                  <a:cubicBezTo>
                    <a:pt x="152055" y="429106"/>
                    <a:pt x="226831" y="406169"/>
                    <a:pt x="303394" y="411783"/>
                  </a:cubicBezTo>
                  <a:cubicBezTo>
                    <a:pt x="325459" y="413401"/>
                    <a:pt x="347673" y="417390"/>
                    <a:pt x="369433" y="424372"/>
                  </a:cubicBezTo>
                  <a:lnTo>
                    <a:pt x="642990" y="154959"/>
                  </a:lnTo>
                  <a:cubicBezTo>
                    <a:pt x="643358" y="99193"/>
                    <a:pt x="663662" y="44083"/>
                    <a:pt x="703357" y="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A88D54D8-0B61-497F-9112-2D6663251346}"/>
              </a:ext>
            </a:extLst>
          </p:cNvPr>
          <p:cNvGrpSpPr/>
          <p:nvPr/>
        </p:nvGrpSpPr>
        <p:grpSpPr>
          <a:xfrm>
            <a:off x="868988" y="1400318"/>
            <a:ext cx="2696810" cy="1506732"/>
            <a:chOff x="560783" y="1890707"/>
            <a:chExt cx="3128568" cy="1506732"/>
          </a:xfrm>
        </p:grpSpPr>
        <p:grpSp>
          <p:nvGrpSpPr>
            <p:cNvPr id="29" name="组合 28">
              <a:extLst>
                <a:ext uri="{FF2B5EF4-FFF2-40B4-BE49-F238E27FC236}">
                  <a16:creationId xmlns:a16="http://schemas.microsoft.com/office/drawing/2014/main" id="{932171A1-4B36-4600-A687-77B0215BCA44}"/>
                </a:ext>
              </a:extLst>
            </p:cNvPr>
            <p:cNvGrpSpPr/>
            <p:nvPr/>
          </p:nvGrpSpPr>
          <p:grpSpPr>
            <a:xfrm>
              <a:off x="3136900" y="1890707"/>
              <a:ext cx="398736" cy="533231"/>
              <a:chOff x="3136900" y="1890707"/>
              <a:chExt cx="398736" cy="533231"/>
            </a:xfrm>
          </p:grpSpPr>
          <p:sp>
            <p:nvSpPr>
              <p:cNvPr id="31" name="椭圆 30">
                <a:extLst>
                  <a:ext uri="{FF2B5EF4-FFF2-40B4-BE49-F238E27FC236}">
                    <a16:creationId xmlns:a16="http://schemas.microsoft.com/office/drawing/2014/main" id="{C4BF838B-B5C4-4132-8030-9AAA72AD2EF0}"/>
                  </a:ext>
                </a:extLst>
              </p:cNvPr>
              <p:cNvSpPr/>
              <p:nvPr/>
            </p:nvSpPr>
            <p:spPr>
              <a:xfrm>
                <a:off x="3136900" y="1890707"/>
                <a:ext cx="398736" cy="39873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endParaRPr lang="zh-CN" altLang="en-US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32" name="文本框 31">
                <a:extLst>
                  <a:ext uri="{FF2B5EF4-FFF2-40B4-BE49-F238E27FC236}">
                    <a16:creationId xmlns:a16="http://schemas.microsoft.com/office/drawing/2014/main" id="{FAE11643-8836-45C8-8B38-C67D5A1D44BC}"/>
                  </a:ext>
                </a:extLst>
              </p:cNvPr>
              <p:cNvSpPr txBox="1"/>
              <p:nvPr/>
            </p:nvSpPr>
            <p:spPr>
              <a:xfrm>
                <a:off x="3186111" y="1916107"/>
                <a:ext cx="319089" cy="5078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1</a:t>
                </a:r>
                <a:endParaRPr lang="zh-CN" altLang="en-US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1B7306A6-0FD9-4050-A0FC-062D81D6B8FF}"/>
                </a:ext>
              </a:extLst>
            </p:cNvPr>
            <p:cNvSpPr/>
            <p:nvPr/>
          </p:nvSpPr>
          <p:spPr>
            <a:xfrm>
              <a:off x="560783" y="2474109"/>
              <a:ext cx="3128568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en-US" altLang="zh-CN" sz="1200" dirty="0">
                  <a:latin typeface="楷体" panose="02010609060101010101" pitchFamily="49" charset="-122"/>
                  <a:ea typeface="楷体" panose="02010609060101010101" pitchFamily="49" charset="-122"/>
                </a:rPr>
                <a:t>Just for today I will try to live through this day only and not tackle my whole life problem at once. I</a:t>
              </a:r>
              <a:endParaRPr lang="zh-CN" altLang="en-US" sz="12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51CED48C-FF51-4CF8-A8C1-F9EEF67C9268}"/>
              </a:ext>
            </a:extLst>
          </p:cNvPr>
          <p:cNvGrpSpPr/>
          <p:nvPr/>
        </p:nvGrpSpPr>
        <p:grpSpPr>
          <a:xfrm>
            <a:off x="8515538" y="1400318"/>
            <a:ext cx="2671575" cy="1506732"/>
            <a:chOff x="8639091" y="1890707"/>
            <a:chExt cx="3128568" cy="1506732"/>
          </a:xfrm>
        </p:grpSpPr>
        <p:grpSp>
          <p:nvGrpSpPr>
            <p:cNvPr id="34" name="组合 33">
              <a:extLst>
                <a:ext uri="{FF2B5EF4-FFF2-40B4-BE49-F238E27FC236}">
                  <a16:creationId xmlns:a16="http://schemas.microsoft.com/office/drawing/2014/main" id="{32810607-67F9-4177-B63D-21205A31B264}"/>
                </a:ext>
              </a:extLst>
            </p:cNvPr>
            <p:cNvGrpSpPr/>
            <p:nvPr/>
          </p:nvGrpSpPr>
          <p:grpSpPr>
            <a:xfrm>
              <a:off x="8651875" y="1890707"/>
              <a:ext cx="398736" cy="533231"/>
              <a:chOff x="8651875" y="1890707"/>
              <a:chExt cx="398736" cy="533231"/>
            </a:xfrm>
          </p:grpSpPr>
          <p:sp>
            <p:nvSpPr>
              <p:cNvPr id="36" name="椭圆 35">
                <a:extLst>
                  <a:ext uri="{FF2B5EF4-FFF2-40B4-BE49-F238E27FC236}">
                    <a16:creationId xmlns:a16="http://schemas.microsoft.com/office/drawing/2014/main" id="{8E6395A3-2405-4A40-BE1B-018C90B82201}"/>
                  </a:ext>
                </a:extLst>
              </p:cNvPr>
              <p:cNvSpPr/>
              <p:nvPr/>
            </p:nvSpPr>
            <p:spPr>
              <a:xfrm>
                <a:off x="8651875" y="1890707"/>
                <a:ext cx="398736" cy="39873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endParaRPr lang="zh-CN" altLang="en-US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D23954F7-AA0D-4413-8870-717955BE1E96}"/>
                  </a:ext>
                </a:extLst>
              </p:cNvPr>
              <p:cNvSpPr txBox="1"/>
              <p:nvPr/>
            </p:nvSpPr>
            <p:spPr>
              <a:xfrm>
                <a:off x="8686799" y="1916107"/>
                <a:ext cx="215900" cy="5078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2</a:t>
                </a:r>
                <a:endParaRPr lang="zh-CN" altLang="en-US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2E6A911C-8B7F-468B-93CF-54896817FA60}"/>
                </a:ext>
              </a:extLst>
            </p:cNvPr>
            <p:cNvSpPr/>
            <p:nvPr/>
          </p:nvSpPr>
          <p:spPr>
            <a:xfrm>
              <a:off x="8639091" y="2474109"/>
              <a:ext cx="3128568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楷体" panose="02010609060101010101" pitchFamily="49" charset="-122"/>
                  <a:ea typeface="楷体" panose="02010609060101010101" pitchFamily="49" charset="-122"/>
                </a:rPr>
                <a:t>Just for today I will try to live through this day only and not tackle my whole life problem at once. I</a:t>
              </a:r>
              <a:endParaRPr lang="zh-CN" altLang="en-US" sz="12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0919C31A-F988-4BD9-A446-63A01836DF90}"/>
              </a:ext>
            </a:extLst>
          </p:cNvPr>
          <p:cNvGrpSpPr/>
          <p:nvPr/>
        </p:nvGrpSpPr>
        <p:grpSpPr>
          <a:xfrm>
            <a:off x="8515538" y="3649226"/>
            <a:ext cx="2671575" cy="1506732"/>
            <a:chOff x="8639091" y="4139615"/>
            <a:chExt cx="3128568" cy="1506732"/>
          </a:xfrm>
        </p:grpSpPr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6C51841E-8663-4E4E-8746-55B22048BBBD}"/>
                </a:ext>
              </a:extLst>
            </p:cNvPr>
            <p:cNvGrpSpPr/>
            <p:nvPr/>
          </p:nvGrpSpPr>
          <p:grpSpPr>
            <a:xfrm>
              <a:off x="8651875" y="4139615"/>
              <a:ext cx="398736" cy="533231"/>
              <a:chOff x="8651875" y="4139615"/>
              <a:chExt cx="398736" cy="533231"/>
            </a:xfrm>
          </p:grpSpPr>
          <p:sp>
            <p:nvSpPr>
              <p:cNvPr id="41" name="椭圆 40">
                <a:extLst>
                  <a:ext uri="{FF2B5EF4-FFF2-40B4-BE49-F238E27FC236}">
                    <a16:creationId xmlns:a16="http://schemas.microsoft.com/office/drawing/2014/main" id="{940B91AF-BA3E-4FFD-B3AC-300914937256}"/>
                  </a:ext>
                </a:extLst>
              </p:cNvPr>
              <p:cNvSpPr/>
              <p:nvPr/>
            </p:nvSpPr>
            <p:spPr>
              <a:xfrm>
                <a:off x="8651875" y="4139615"/>
                <a:ext cx="398736" cy="39873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endParaRPr lang="zh-CN" altLang="en-US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42" name="文本框 41">
                <a:extLst>
                  <a:ext uri="{FF2B5EF4-FFF2-40B4-BE49-F238E27FC236}">
                    <a16:creationId xmlns:a16="http://schemas.microsoft.com/office/drawing/2014/main" id="{207EF7D2-B5DE-480B-B6D5-B14C1C453135}"/>
                  </a:ext>
                </a:extLst>
              </p:cNvPr>
              <p:cNvSpPr txBox="1"/>
              <p:nvPr/>
            </p:nvSpPr>
            <p:spPr>
              <a:xfrm>
                <a:off x="8686799" y="4165015"/>
                <a:ext cx="215900" cy="5078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3</a:t>
                </a:r>
                <a:endParaRPr lang="zh-CN" altLang="en-US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3401C624-9A6C-4A16-B19E-83D7F503A492}"/>
                </a:ext>
              </a:extLst>
            </p:cNvPr>
            <p:cNvSpPr/>
            <p:nvPr/>
          </p:nvSpPr>
          <p:spPr>
            <a:xfrm>
              <a:off x="8639091" y="4723017"/>
              <a:ext cx="3128568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楷体" panose="02010609060101010101" pitchFamily="49" charset="-122"/>
                  <a:ea typeface="楷体" panose="02010609060101010101" pitchFamily="49" charset="-122"/>
                </a:rPr>
                <a:t>Just for today I will try to live through this day only and not tackle my whole life problem at once. I</a:t>
              </a:r>
              <a:endParaRPr lang="zh-CN" altLang="en-US" sz="12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85B8BF85-9A1F-4BC5-B572-E5BB21553676}"/>
              </a:ext>
            </a:extLst>
          </p:cNvPr>
          <p:cNvGrpSpPr/>
          <p:nvPr/>
        </p:nvGrpSpPr>
        <p:grpSpPr>
          <a:xfrm>
            <a:off x="868988" y="3662955"/>
            <a:ext cx="2696810" cy="1506732"/>
            <a:chOff x="560783" y="4153344"/>
            <a:chExt cx="3128568" cy="1506732"/>
          </a:xfrm>
        </p:grpSpPr>
        <p:grpSp>
          <p:nvGrpSpPr>
            <p:cNvPr id="44" name="组合 43">
              <a:extLst>
                <a:ext uri="{FF2B5EF4-FFF2-40B4-BE49-F238E27FC236}">
                  <a16:creationId xmlns:a16="http://schemas.microsoft.com/office/drawing/2014/main" id="{37D9176A-6326-45CB-B318-624B9C50BE38}"/>
                </a:ext>
              </a:extLst>
            </p:cNvPr>
            <p:cNvGrpSpPr/>
            <p:nvPr/>
          </p:nvGrpSpPr>
          <p:grpSpPr>
            <a:xfrm>
              <a:off x="3136900" y="4153344"/>
              <a:ext cx="398736" cy="533231"/>
              <a:chOff x="3136900" y="4153344"/>
              <a:chExt cx="398736" cy="533231"/>
            </a:xfrm>
          </p:grpSpPr>
          <p:sp>
            <p:nvSpPr>
              <p:cNvPr id="46" name="椭圆 45">
                <a:extLst>
                  <a:ext uri="{FF2B5EF4-FFF2-40B4-BE49-F238E27FC236}">
                    <a16:creationId xmlns:a16="http://schemas.microsoft.com/office/drawing/2014/main" id="{DDA7EB40-E2FB-46DE-8E46-95CDE7CA811A}"/>
                  </a:ext>
                </a:extLst>
              </p:cNvPr>
              <p:cNvSpPr/>
              <p:nvPr/>
            </p:nvSpPr>
            <p:spPr>
              <a:xfrm>
                <a:off x="3136900" y="4153344"/>
                <a:ext cx="398736" cy="39873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endParaRPr lang="zh-CN" altLang="en-US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47" name="文本框 46">
                <a:extLst>
                  <a:ext uri="{FF2B5EF4-FFF2-40B4-BE49-F238E27FC236}">
                    <a16:creationId xmlns:a16="http://schemas.microsoft.com/office/drawing/2014/main" id="{2F3A6F22-AC0B-4C98-8273-2B7CB965D4AF}"/>
                  </a:ext>
                </a:extLst>
              </p:cNvPr>
              <p:cNvSpPr txBox="1"/>
              <p:nvPr/>
            </p:nvSpPr>
            <p:spPr>
              <a:xfrm>
                <a:off x="3157536" y="4178744"/>
                <a:ext cx="215900" cy="5078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4</a:t>
                </a:r>
                <a:endParaRPr lang="zh-CN" altLang="en-US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sp>
          <p:nvSpPr>
            <p:cNvPr id="45" name="矩形 44">
              <a:extLst>
                <a:ext uri="{FF2B5EF4-FFF2-40B4-BE49-F238E27FC236}">
                  <a16:creationId xmlns:a16="http://schemas.microsoft.com/office/drawing/2014/main" id="{15A5F308-4C6E-4B51-9BA2-975953928AE1}"/>
                </a:ext>
              </a:extLst>
            </p:cNvPr>
            <p:cNvSpPr/>
            <p:nvPr/>
          </p:nvSpPr>
          <p:spPr>
            <a:xfrm>
              <a:off x="560783" y="4736746"/>
              <a:ext cx="3128568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en-US" altLang="zh-CN" sz="1200" dirty="0">
                  <a:latin typeface="楷体" panose="02010609060101010101" pitchFamily="49" charset="-122"/>
                  <a:ea typeface="楷体" panose="02010609060101010101" pitchFamily="49" charset="-122"/>
                </a:rPr>
                <a:t>Just for today I will try to live through this day only and not tackle my whole life problem at once. I</a:t>
              </a:r>
              <a:endParaRPr lang="zh-CN" altLang="en-US" sz="12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734867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26B1C3D-94CC-4BCE-B106-64C252364F0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460" b="27439"/>
          <a:stretch/>
        </p:blipFill>
        <p:spPr>
          <a:xfrm>
            <a:off x="7042983" y="1881808"/>
            <a:ext cx="5149017" cy="4976192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CDEEE36-6444-4C8D-80AE-B6C44198A31D}"/>
              </a:ext>
            </a:extLst>
          </p:cNvPr>
          <p:cNvSpPr/>
          <p:nvPr/>
        </p:nvSpPr>
        <p:spPr>
          <a:xfrm>
            <a:off x="579627" y="530842"/>
            <a:ext cx="11032746" cy="579631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508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PA_图片 2">
            <a:extLst>
              <a:ext uri="{FF2B5EF4-FFF2-40B4-BE49-F238E27FC236}">
                <a16:creationId xmlns:a16="http://schemas.microsoft.com/office/drawing/2014/main" id="{F43A9ECA-6C31-41AB-B0CE-C979B088E5E6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9808" y="1402877"/>
            <a:ext cx="1804412" cy="1697067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DE21F177-A03C-452F-9E10-B3418341DAA4}"/>
              </a:ext>
            </a:extLst>
          </p:cNvPr>
          <p:cNvSpPr txBox="1"/>
          <p:nvPr/>
        </p:nvSpPr>
        <p:spPr>
          <a:xfrm>
            <a:off x="3727120" y="1643926"/>
            <a:ext cx="53406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</a:rPr>
              <a:t>ADD YOUR TITTLE  HERE</a:t>
            </a:r>
            <a:endParaRPr lang="zh-CN" altLang="en-US" sz="2400" dirty="0">
              <a:latin typeface="楷体" panose="02010609060101010101" pitchFamily="49" charset="-122"/>
              <a:ea typeface="楷体" panose="02010609060101010101" pitchFamily="49" charset="-122"/>
              <a:cs typeface="全字库正楷体" panose="02010604000101010101" pitchFamily="2" charset="-122"/>
            </a:endParaRPr>
          </a:p>
        </p:txBody>
      </p:sp>
      <p:sp>
        <p:nvSpPr>
          <p:cNvPr id="6" name="矩形 23">
            <a:extLst>
              <a:ext uri="{FF2B5EF4-FFF2-40B4-BE49-F238E27FC236}">
                <a16:creationId xmlns:a16="http://schemas.microsoft.com/office/drawing/2014/main" id="{F43EEAD7-A971-4D4C-AA9E-5B7F791AC2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27120" y="2167146"/>
            <a:ext cx="6859918" cy="64633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</a:rPr>
              <a:t>Just for today I will try to live through this day only and not tackle my whole life problem at once. I can do for twelve hours that </a:t>
            </a:r>
            <a:r>
              <a:rPr lang="en-US" altLang="zh-CN" sz="1200" dirty="0"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</a:rPr>
              <a:t>Just for</a:t>
            </a: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  <a:cs typeface="全字库正楷体" panose="02010604000101010101" pitchFamily="2" charset="-122"/>
            </a:endParaRPr>
          </a:p>
        </p:txBody>
      </p:sp>
      <p:pic>
        <p:nvPicPr>
          <p:cNvPr id="7" name="PA_图片 2">
            <a:extLst>
              <a:ext uri="{FF2B5EF4-FFF2-40B4-BE49-F238E27FC236}">
                <a16:creationId xmlns:a16="http://schemas.microsoft.com/office/drawing/2014/main" id="{AE99B3AA-BCF1-4F93-A50C-8B5EFE45D1BA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9808" y="3626964"/>
            <a:ext cx="1804412" cy="1697067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76B2CC00-BED3-4A99-AC59-A3A432081AF3}"/>
              </a:ext>
            </a:extLst>
          </p:cNvPr>
          <p:cNvSpPr txBox="1"/>
          <p:nvPr/>
        </p:nvSpPr>
        <p:spPr>
          <a:xfrm>
            <a:off x="3727120" y="3868013"/>
            <a:ext cx="53406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</a:rPr>
              <a:t>ADD YOUR TITTLE  HERE</a:t>
            </a:r>
            <a:endParaRPr lang="zh-CN" altLang="en-US" sz="2400" dirty="0">
              <a:latin typeface="楷体" panose="02010609060101010101" pitchFamily="49" charset="-122"/>
              <a:ea typeface="楷体" panose="02010609060101010101" pitchFamily="49" charset="-122"/>
              <a:cs typeface="全字库正楷体" panose="02010604000101010101" pitchFamily="2" charset="-122"/>
            </a:endParaRPr>
          </a:p>
        </p:txBody>
      </p:sp>
      <p:sp>
        <p:nvSpPr>
          <p:cNvPr id="9" name="矩形 23">
            <a:extLst>
              <a:ext uri="{FF2B5EF4-FFF2-40B4-BE49-F238E27FC236}">
                <a16:creationId xmlns:a16="http://schemas.microsoft.com/office/drawing/2014/main" id="{81BEC812-6D2E-491F-9AF7-546E9839C2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27120" y="4391233"/>
            <a:ext cx="6859918" cy="64633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</a:rPr>
              <a:t>Just for today I will try to live through this day only and not tackle my whole life problem at once. I can do for twelve hours that </a:t>
            </a:r>
            <a:r>
              <a:rPr lang="en-US" altLang="zh-CN" sz="1200" dirty="0"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</a:rPr>
              <a:t>Just for</a:t>
            </a: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  <a:cs typeface="全字库正楷体" panose="0201060400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06896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8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8000"/>
                            </p:stCondLst>
                            <p:childTnLst>
                              <p:par>
                                <p:cTn id="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8500"/>
                            </p:stCondLst>
                            <p:childTnLst>
                              <p:par>
                                <p:cTn id="1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8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65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000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FD35528E-7720-4A9A-B2BA-DE59D36F6C4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3504" y="0"/>
            <a:ext cx="6640436" cy="685800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FC095B56-7408-40AC-A176-0B031EB9DD3B}"/>
              </a:ext>
            </a:extLst>
          </p:cNvPr>
          <p:cNvSpPr txBox="1"/>
          <p:nvPr/>
        </p:nvSpPr>
        <p:spPr>
          <a:xfrm>
            <a:off x="5769719" y="1443565"/>
            <a:ext cx="1346698" cy="3631763"/>
          </a:xfrm>
          <a:prstGeom prst="rect">
            <a:avLst/>
          </a:prstGeom>
          <a:noFill/>
          <a:ln w="19050">
            <a:noFill/>
            <a:prstDash val="dash"/>
          </a:ln>
          <a:effectLst>
            <a:outerShdw dir="6000000" algn="ctr" rotWithShape="0">
              <a:srgbClr val="000000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500" dirty="0">
                <a:latin typeface="方正姚体" panose="02010601030101010101" pitchFamily="2" charset="-122"/>
                <a:ea typeface="方正姚体" panose="02010601030101010101" pitchFamily="2" charset="-122"/>
              </a:rPr>
              <a:t>谢谢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3287B36-95F6-44BF-9C3F-08B16AFBDC7A}"/>
              </a:ext>
            </a:extLst>
          </p:cNvPr>
          <p:cNvSpPr txBox="1"/>
          <p:nvPr/>
        </p:nvSpPr>
        <p:spPr>
          <a:xfrm>
            <a:off x="3642196" y="1669774"/>
            <a:ext cx="1615827" cy="428777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2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once. Just for today I will try to live through this day only and not tackle my whole life problem at once.</a:t>
            </a:r>
          </a:p>
        </p:txBody>
      </p:sp>
    </p:spTree>
    <p:extLst>
      <p:ext uri="{BB962C8B-B14F-4D97-AF65-F5344CB8AC3E}">
        <p14:creationId xmlns:p14="http://schemas.microsoft.com/office/powerpoint/2010/main" val="255993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</TotalTime>
  <Words>1411</Words>
  <Application>Microsoft Office PowerPoint</Application>
  <PresentationFormat>宽屏</PresentationFormat>
  <Paragraphs>124</Paragraphs>
  <Slides>20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5" baseType="lpstr">
      <vt:lpstr> 汉仪良品线简</vt:lpstr>
      <vt:lpstr>方正姚体</vt:lpstr>
      <vt:lpstr>华文新魏</vt:lpstr>
      <vt:lpstr>楷体</vt:lpstr>
      <vt:lpstr>全字库正楷体</vt:lpstr>
      <vt:lpstr>宋体</vt:lpstr>
      <vt:lpstr>微软雅黑</vt:lpstr>
      <vt:lpstr>Arial</vt:lpstr>
      <vt:lpstr>Calibri</vt:lpstr>
      <vt:lpstr>Calibri Light</vt:lpstr>
      <vt:lpstr>Ebrima</vt:lpstr>
      <vt:lpstr>Open Sans</vt:lpstr>
      <vt:lpstr>Open Sans Light</vt:lpstr>
      <vt:lpstr>Wingdings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10</cp:revision>
  <dcterms:created xsi:type="dcterms:W3CDTF">2015-05-05T08:02:14Z</dcterms:created>
  <dcterms:modified xsi:type="dcterms:W3CDTF">2018-04-19T05:02:48Z</dcterms:modified>
</cp:coreProperties>
</file>