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3" r:id="rId7"/>
    <p:sldId id="261" r:id="rId8"/>
    <p:sldId id="262" r:id="rId9"/>
    <p:sldId id="264" r:id="rId10"/>
    <p:sldId id="260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D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6"/>
    <p:restoredTop sz="94710"/>
  </p:normalViewPr>
  <p:slideViewPr>
    <p:cSldViewPr snapToGrid="0" snapToObjects="1">
      <p:cViewPr>
        <p:scale>
          <a:sx n="76" d="100"/>
          <a:sy n="76" d="100"/>
        </p:scale>
        <p:origin x="89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0925A-3BB3-4A42-BE50-08AF15ACF48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2D3BC-79D5-2A4D-9534-8A4B5FE02F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C7FB6-1D5F-3D4D-8B57-FDE989E6CB3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E23CB-70D3-0F4E-9468-1DE9D06EF61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75715" y="326390"/>
            <a:ext cx="2029460" cy="5859145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kumimoji="1" lang="zh-CN" altLang="en-US" sz="12000" kern="3000" spc="300" smtClean="0">
                <a:solidFill>
                  <a:srgbClr val="FF7D7E"/>
                </a:solidFill>
                <a:latin typeface="FZHuangCao-S09S" charset="-122"/>
                <a:ea typeface="FZHuangCao-S09S" charset="-122"/>
                <a:cs typeface="FZHuangCao-S09S" charset="-122"/>
              </a:rPr>
              <a:t>小清新</a:t>
            </a:r>
            <a:endParaRPr kumimoji="1" lang="zh-CN" altLang="en-US" sz="12000" kern="3000" spc="300" dirty="0">
              <a:solidFill>
                <a:srgbClr val="FF7D7E"/>
              </a:solidFill>
              <a:latin typeface="FZHuangCao-S09S" charset="-122"/>
              <a:ea typeface="FZHuangCao-S09S" charset="-122"/>
              <a:cs typeface="FZHuangCao-S09S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47708" y="934720"/>
            <a:ext cx="551815" cy="5539740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kumimoji="1" lang="zh-CN" altLang="en-US" sz="2400" kern="3000" spc="600" dirty="0" smtClean="0">
                <a:solidFill>
                  <a:srgbClr val="FF7D7E"/>
                </a:solidFill>
                <a:latin typeface="FZHuangCao-S09S" charset="-122"/>
                <a:ea typeface="FZHuangCao-S09S" charset="-122"/>
                <a:cs typeface="FZHuangCao-S09S" charset="-122"/>
              </a:rPr>
              <a:t>小清新手绘花朵模板</a:t>
            </a:r>
            <a:endParaRPr kumimoji="1" lang="zh-CN" altLang="en-US" sz="2400" kern="3000" spc="600" dirty="0" smtClean="0">
              <a:solidFill>
                <a:srgbClr val="FF7D7E"/>
              </a:solidFill>
              <a:latin typeface="FZHuangCao-S09S" charset="-122"/>
              <a:ea typeface="FZHuangCao-S09S" charset="-122"/>
              <a:cs typeface="FZHuangCao-S09S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908363" y="711200"/>
            <a:ext cx="10375275" cy="5435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合 13"/>
          <p:cNvGrpSpPr/>
          <p:nvPr/>
        </p:nvGrpSpPr>
        <p:grpSpPr>
          <a:xfrm>
            <a:off x="2281802" y="2896385"/>
            <a:ext cx="1984479" cy="1065230"/>
            <a:chOff x="2271140" y="2947065"/>
            <a:chExt cx="1984479" cy="1065230"/>
          </a:xfrm>
        </p:grpSpPr>
        <p:sp>
          <p:nvSpPr>
            <p:cNvPr id="3" name="文本框 2"/>
            <p:cNvSpPr txBox="1"/>
            <p:nvPr/>
          </p:nvSpPr>
          <p:spPr>
            <a:xfrm>
              <a:off x="2271140" y="2947065"/>
              <a:ext cx="19844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dirty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目  录</a:t>
              </a:r>
              <a:endParaRPr kumimoji="1" lang="zh-CN" altLang="en-US" sz="36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271140" y="3612185"/>
              <a:ext cx="1984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000" dirty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CONTENTS</a:t>
              </a:r>
              <a:endParaRPr kumimoji="1" lang="zh-CN" altLang="en-US" sz="20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8" name="组 27"/>
          <p:cNvGrpSpPr/>
          <p:nvPr/>
        </p:nvGrpSpPr>
        <p:grpSpPr>
          <a:xfrm>
            <a:off x="5819618" y="1838138"/>
            <a:ext cx="3910682" cy="3181724"/>
            <a:chOff x="5639719" y="1629100"/>
            <a:chExt cx="3910682" cy="3181724"/>
          </a:xfrm>
        </p:grpSpPr>
        <p:grpSp>
          <p:nvGrpSpPr>
            <p:cNvPr id="21" name="组 20"/>
            <p:cNvGrpSpPr/>
            <p:nvPr/>
          </p:nvGrpSpPr>
          <p:grpSpPr>
            <a:xfrm>
              <a:off x="5639719" y="1629100"/>
              <a:ext cx="3910682" cy="710281"/>
              <a:chOff x="5639719" y="1629100"/>
              <a:chExt cx="3910682" cy="710281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6628285" y="1753408"/>
                <a:ext cx="29221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400" dirty="0" smtClean="0">
                    <a:solidFill>
                      <a:srgbClr val="FF7D7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此处</a:t>
                </a:r>
                <a:r>
                  <a:rPr kumimoji="1" lang="zh-CN" altLang="en-US" sz="2400" dirty="0">
                    <a:solidFill>
                      <a:srgbClr val="FF7D7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输入文本标题</a:t>
                </a:r>
                <a:endParaRPr kumimoji="1" lang="zh-CN" altLang="en-US" sz="2400" dirty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5639719" y="1629100"/>
                <a:ext cx="710281" cy="710281"/>
              </a:xfrm>
              <a:prstGeom prst="ellipse">
                <a:avLst/>
              </a:prstGeom>
              <a:solidFill>
                <a:srgbClr val="FF7D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2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01</a:t>
                </a:r>
                <a:endParaRPr kumimoji="1" lang="zh-CN" alt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2" name="组 21"/>
            <p:cNvGrpSpPr/>
            <p:nvPr/>
          </p:nvGrpSpPr>
          <p:grpSpPr>
            <a:xfrm>
              <a:off x="5639719" y="2864822"/>
              <a:ext cx="3910682" cy="710281"/>
              <a:chOff x="5639719" y="1629100"/>
              <a:chExt cx="3910682" cy="710281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6628285" y="1753408"/>
                <a:ext cx="29221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400" dirty="0" smtClean="0">
                    <a:solidFill>
                      <a:srgbClr val="FF7D7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此处</a:t>
                </a:r>
                <a:r>
                  <a:rPr kumimoji="1" lang="zh-CN" altLang="en-US" sz="2400" dirty="0">
                    <a:solidFill>
                      <a:srgbClr val="FF7D7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输入文本标题</a:t>
                </a:r>
                <a:endParaRPr kumimoji="1" lang="zh-CN" altLang="en-US" sz="2400" dirty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639719" y="1629100"/>
                <a:ext cx="710281" cy="710281"/>
              </a:xfrm>
              <a:prstGeom prst="ellipse">
                <a:avLst/>
              </a:prstGeom>
              <a:solidFill>
                <a:srgbClr val="FF7D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2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02</a:t>
                </a:r>
                <a:endParaRPr kumimoji="1" lang="zh-CN" alt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5" name="组 24"/>
            <p:cNvGrpSpPr/>
            <p:nvPr/>
          </p:nvGrpSpPr>
          <p:grpSpPr>
            <a:xfrm>
              <a:off x="5639719" y="4100543"/>
              <a:ext cx="3910682" cy="710281"/>
              <a:chOff x="5639719" y="1629100"/>
              <a:chExt cx="3910682" cy="710281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6628285" y="1753408"/>
                <a:ext cx="29221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400" dirty="0" smtClean="0">
                    <a:solidFill>
                      <a:srgbClr val="FF7D7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此处</a:t>
                </a:r>
                <a:r>
                  <a:rPr kumimoji="1" lang="zh-CN" altLang="en-US" sz="2400" dirty="0">
                    <a:solidFill>
                      <a:srgbClr val="FF7D7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输入文本标题</a:t>
                </a:r>
                <a:endParaRPr kumimoji="1" lang="zh-CN" altLang="en-US" sz="2400" dirty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5639719" y="1629100"/>
                <a:ext cx="710281" cy="710281"/>
              </a:xfrm>
              <a:prstGeom prst="ellipse">
                <a:avLst/>
              </a:prstGeom>
              <a:solidFill>
                <a:srgbClr val="FF7D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2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03</a:t>
                </a:r>
                <a:endParaRPr kumimoji="1" lang="zh-CN" alt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4"/>
          <p:cNvGrpSpPr/>
          <p:nvPr/>
        </p:nvGrpSpPr>
        <p:grpSpPr>
          <a:xfrm>
            <a:off x="1575870" y="2833577"/>
            <a:ext cx="5028130" cy="1044156"/>
            <a:chOff x="1575870" y="2833577"/>
            <a:chExt cx="5028130" cy="1044156"/>
          </a:xfrm>
        </p:grpSpPr>
        <p:sp>
          <p:nvSpPr>
            <p:cNvPr id="3" name="文本框 2"/>
            <p:cNvSpPr txBox="1"/>
            <p:nvPr/>
          </p:nvSpPr>
          <p:spPr>
            <a:xfrm>
              <a:off x="2899555" y="3063268"/>
              <a:ext cx="37044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3200" smtClean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此处</a:t>
              </a:r>
              <a:r>
                <a:rPr kumimoji="1" lang="zh-CN" altLang="en-US" sz="3200" dirty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输入文本标题</a:t>
              </a:r>
              <a:endParaRPr kumimoji="1" lang="zh-CN" altLang="en-US" sz="32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575870" y="2833577"/>
              <a:ext cx="1044156" cy="1044156"/>
            </a:xfrm>
            <a:prstGeom prst="ellipse">
              <a:avLst/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800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kumimoji="1"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9492" y="680923"/>
            <a:ext cx="277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此处输入文本标题</a:t>
            </a:r>
            <a:endParaRPr kumimoji="1" lang="zh-CN" altLang="en-US" sz="2400" dirty="0">
              <a:solidFill>
                <a:srgbClr val="FF7D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877836" y="2132611"/>
            <a:ext cx="3083858" cy="1201270"/>
            <a:chOff x="1038494" y="2442883"/>
            <a:chExt cx="3083858" cy="1201270"/>
          </a:xfrm>
        </p:grpSpPr>
        <p:sp>
          <p:nvSpPr>
            <p:cNvPr id="4" name="矩形 3"/>
            <p:cNvSpPr/>
            <p:nvPr/>
          </p:nvSpPr>
          <p:spPr>
            <a:xfrm>
              <a:off x="1038494" y="2442883"/>
              <a:ext cx="3083858" cy="1201270"/>
            </a:xfrm>
            <a:prstGeom prst="rect">
              <a:avLst/>
            </a:prstGeom>
            <a:noFill/>
            <a:ln>
              <a:solidFill>
                <a:srgbClr val="FF7D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Freeform 11"/>
            <p:cNvSpPr>
              <a:spLocks noEditPoints="1"/>
            </p:cNvSpPr>
            <p:nvPr/>
          </p:nvSpPr>
          <p:spPr bwMode="auto">
            <a:xfrm>
              <a:off x="1290762" y="2828867"/>
              <a:ext cx="372555" cy="429301"/>
            </a:xfrm>
            <a:custGeom>
              <a:avLst/>
              <a:gdLst>
                <a:gd name="T0" fmla="*/ 52437 w 64"/>
                <a:gd name="T1" fmla="*/ 205302 h 74"/>
                <a:gd name="T2" fmla="*/ 183530 w 64"/>
                <a:gd name="T3" fmla="*/ 197837 h 74"/>
                <a:gd name="T4" fmla="*/ 183530 w 64"/>
                <a:gd name="T5" fmla="*/ 212768 h 74"/>
                <a:gd name="T6" fmla="*/ 29964 w 64"/>
                <a:gd name="T7" fmla="*/ 0 h 74"/>
                <a:gd name="T8" fmla="*/ 153566 w 64"/>
                <a:gd name="T9" fmla="*/ 0 h 74"/>
                <a:gd name="T10" fmla="*/ 239713 w 64"/>
                <a:gd name="T11" fmla="*/ 82121 h 74"/>
                <a:gd name="T12" fmla="*/ 239713 w 64"/>
                <a:gd name="T13" fmla="*/ 89586 h 74"/>
                <a:gd name="T14" fmla="*/ 232222 w 64"/>
                <a:gd name="T15" fmla="*/ 268759 h 74"/>
                <a:gd name="T16" fmla="*/ 232222 w 64"/>
                <a:gd name="T17" fmla="*/ 268759 h 74"/>
                <a:gd name="T18" fmla="*/ 29964 w 64"/>
                <a:gd name="T19" fmla="*/ 276225 h 74"/>
                <a:gd name="T20" fmla="*/ 0 w 64"/>
                <a:gd name="T21" fmla="*/ 246363 h 74"/>
                <a:gd name="T22" fmla="*/ 7491 w 64"/>
                <a:gd name="T23" fmla="*/ 11198 h 74"/>
                <a:gd name="T24" fmla="*/ 146075 w 64"/>
                <a:gd name="T25" fmla="*/ 22397 h 74"/>
                <a:gd name="T26" fmla="*/ 29964 w 64"/>
                <a:gd name="T27" fmla="*/ 22397 h 74"/>
                <a:gd name="T28" fmla="*/ 22473 w 64"/>
                <a:gd name="T29" fmla="*/ 29862 h 74"/>
                <a:gd name="T30" fmla="*/ 22473 w 64"/>
                <a:gd name="T31" fmla="*/ 253828 h 74"/>
                <a:gd name="T32" fmla="*/ 29964 w 64"/>
                <a:gd name="T33" fmla="*/ 253828 h 74"/>
                <a:gd name="T34" fmla="*/ 217240 w 64"/>
                <a:gd name="T35" fmla="*/ 253828 h 74"/>
                <a:gd name="T36" fmla="*/ 220985 w 64"/>
                <a:gd name="T37" fmla="*/ 246363 h 74"/>
                <a:gd name="T38" fmla="*/ 172294 w 64"/>
                <a:gd name="T39" fmla="*/ 93319 h 74"/>
                <a:gd name="T40" fmla="*/ 153566 w 64"/>
                <a:gd name="T41" fmla="*/ 85854 h 74"/>
                <a:gd name="T42" fmla="*/ 146075 w 64"/>
                <a:gd name="T43" fmla="*/ 22397 h 74"/>
                <a:gd name="T44" fmla="*/ 209749 w 64"/>
                <a:gd name="T45" fmla="*/ 82121 h 74"/>
                <a:gd name="T46" fmla="*/ 161057 w 64"/>
                <a:gd name="T47" fmla="*/ 70923 h 74"/>
                <a:gd name="T48" fmla="*/ 164803 w 64"/>
                <a:gd name="T49" fmla="*/ 78388 h 74"/>
                <a:gd name="T50" fmla="*/ 209749 w 64"/>
                <a:gd name="T51" fmla="*/ 82121 h 74"/>
                <a:gd name="T52" fmla="*/ 59928 w 64"/>
                <a:gd name="T53" fmla="*/ 123181 h 74"/>
                <a:gd name="T54" fmla="*/ 59928 w 64"/>
                <a:gd name="T55" fmla="*/ 108250 h 74"/>
                <a:gd name="T56" fmla="*/ 187276 w 64"/>
                <a:gd name="T57" fmla="*/ 115716 h 74"/>
                <a:gd name="T58" fmla="*/ 59928 w 64"/>
                <a:gd name="T59" fmla="*/ 123181 h 74"/>
                <a:gd name="T60" fmla="*/ 59928 w 64"/>
                <a:gd name="T61" fmla="*/ 167975 h 74"/>
                <a:gd name="T62" fmla="*/ 59928 w 64"/>
                <a:gd name="T63" fmla="*/ 153044 h 74"/>
                <a:gd name="T64" fmla="*/ 187276 w 64"/>
                <a:gd name="T65" fmla="*/ 160509 h 74"/>
                <a:gd name="T66" fmla="*/ 59928 w 64"/>
                <a:gd name="T67" fmla="*/ 167975 h 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4" h="74">
                  <a:moveTo>
                    <a:pt x="16" y="57"/>
                  </a:moveTo>
                  <a:cubicBezTo>
                    <a:pt x="15" y="57"/>
                    <a:pt x="14" y="56"/>
                    <a:pt x="14" y="55"/>
                  </a:cubicBezTo>
                  <a:cubicBezTo>
                    <a:pt x="14" y="54"/>
                    <a:pt x="15" y="53"/>
                    <a:pt x="16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0" y="53"/>
                    <a:pt x="50" y="54"/>
                    <a:pt x="50" y="55"/>
                  </a:cubicBezTo>
                  <a:cubicBezTo>
                    <a:pt x="50" y="56"/>
                    <a:pt x="50" y="57"/>
                    <a:pt x="49" y="57"/>
                  </a:cubicBezTo>
                  <a:cubicBezTo>
                    <a:pt x="16" y="57"/>
                    <a:pt x="16" y="57"/>
                    <a:pt x="16" y="57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0"/>
                    <a:pt x="43" y="1"/>
                    <a:pt x="43" y="1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3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4" y="68"/>
                    <a:pt x="64" y="70"/>
                    <a:pt x="62" y="72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1" y="73"/>
                    <a:pt x="59" y="74"/>
                    <a:pt x="5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6" y="74"/>
                    <a:pt x="4" y="73"/>
                    <a:pt x="2" y="72"/>
                  </a:cubicBezTo>
                  <a:cubicBezTo>
                    <a:pt x="1" y="70"/>
                    <a:pt x="0" y="68"/>
                    <a:pt x="0" y="6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4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lose/>
                  <a:moveTo>
                    <a:pt x="39" y="6"/>
                  </a:moveTo>
                  <a:cubicBezTo>
                    <a:pt x="39" y="6"/>
                    <a:pt x="39" y="6"/>
                    <a:pt x="3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8"/>
                    <a:pt x="7" y="68"/>
                    <a:pt x="8" y="68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7" y="68"/>
                    <a:pt x="58" y="68"/>
                    <a:pt x="58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9" y="67"/>
                    <a:pt x="59" y="67"/>
                    <a:pt x="59" y="66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4" y="25"/>
                    <a:pt x="43" y="25"/>
                    <a:pt x="41" y="2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0" y="22"/>
                    <a:pt x="39" y="21"/>
                    <a:pt x="39" y="19"/>
                  </a:cubicBezTo>
                  <a:cubicBezTo>
                    <a:pt x="39" y="6"/>
                    <a:pt x="39" y="6"/>
                    <a:pt x="39" y="6"/>
                  </a:cubicBezTo>
                  <a:close/>
                  <a:moveTo>
                    <a:pt x="56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20"/>
                    <a:pt x="43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5" y="22"/>
                    <a:pt x="46" y="22"/>
                  </a:cubicBezTo>
                  <a:cubicBezTo>
                    <a:pt x="56" y="22"/>
                    <a:pt x="56" y="22"/>
                    <a:pt x="56" y="22"/>
                  </a:cubicBezTo>
                  <a:close/>
                  <a:moveTo>
                    <a:pt x="16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15" y="33"/>
                    <a:pt x="14" y="32"/>
                    <a:pt x="14" y="31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9"/>
                    <a:pt x="50" y="30"/>
                    <a:pt x="50" y="31"/>
                  </a:cubicBezTo>
                  <a:cubicBezTo>
                    <a:pt x="50" y="32"/>
                    <a:pt x="50" y="33"/>
                    <a:pt x="49" y="33"/>
                  </a:cubicBezTo>
                  <a:cubicBezTo>
                    <a:pt x="16" y="33"/>
                    <a:pt x="16" y="33"/>
                    <a:pt x="16" y="33"/>
                  </a:cubicBezTo>
                  <a:close/>
                  <a:moveTo>
                    <a:pt x="16" y="45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5" y="45"/>
                    <a:pt x="14" y="44"/>
                    <a:pt x="14" y="43"/>
                  </a:cubicBezTo>
                  <a:cubicBezTo>
                    <a:pt x="14" y="42"/>
                    <a:pt x="15" y="41"/>
                    <a:pt x="16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0" y="41"/>
                    <a:pt x="50" y="42"/>
                    <a:pt x="50" y="43"/>
                  </a:cubicBezTo>
                  <a:cubicBezTo>
                    <a:pt x="50" y="44"/>
                    <a:pt x="50" y="45"/>
                    <a:pt x="49" y="45"/>
                  </a:cubicBezTo>
                  <a:cubicBezTo>
                    <a:pt x="16" y="45"/>
                    <a:pt x="16" y="45"/>
                    <a:pt x="16" y="45"/>
                  </a:cubicBezTo>
                  <a:close/>
                </a:path>
              </a:pathLst>
            </a:custGeom>
            <a:solidFill>
              <a:srgbClr val="FF7D7E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35033" y="2720351"/>
              <a:ext cx="22990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此处输入文本内容此处输入文本</a:t>
              </a:r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内容</a:t>
              </a:r>
              <a:r>
                <a:rPr lang="zh-CN" altLang="en-US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 6"/>
          <p:cNvGrpSpPr/>
          <p:nvPr/>
        </p:nvGrpSpPr>
        <p:grpSpPr>
          <a:xfrm>
            <a:off x="4554072" y="2132611"/>
            <a:ext cx="3083858" cy="1201270"/>
            <a:chOff x="1038494" y="2442883"/>
            <a:chExt cx="3083858" cy="1201270"/>
          </a:xfrm>
        </p:grpSpPr>
        <p:sp>
          <p:nvSpPr>
            <p:cNvPr id="8" name="矩形 7"/>
            <p:cNvSpPr/>
            <p:nvPr/>
          </p:nvSpPr>
          <p:spPr>
            <a:xfrm>
              <a:off x="1038494" y="2442883"/>
              <a:ext cx="3083858" cy="1201270"/>
            </a:xfrm>
            <a:prstGeom prst="rect">
              <a:avLst/>
            </a:prstGeom>
            <a:noFill/>
            <a:ln>
              <a:solidFill>
                <a:srgbClr val="FF7D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35033" y="2720351"/>
              <a:ext cx="22990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此处输入文本内容此处输入文本</a:t>
              </a:r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内容</a:t>
              </a:r>
              <a:r>
                <a:rPr lang="zh-CN" altLang="en-US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 9"/>
          <p:cNvGrpSpPr/>
          <p:nvPr/>
        </p:nvGrpSpPr>
        <p:grpSpPr>
          <a:xfrm>
            <a:off x="8230307" y="2132611"/>
            <a:ext cx="3083858" cy="1201270"/>
            <a:chOff x="1038494" y="2442883"/>
            <a:chExt cx="3083858" cy="1201270"/>
          </a:xfrm>
        </p:grpSpPr>
        <p:sp>
          <p:nvSpPr>
            <p:cNvPr id="11" name="矩形 10"/>
            <p:cNvSpPr/>
            <p:nvPr/>
          </p:nvSpPr>
          <p:spPr>
            <a:xfrm>
              <a:off x="1038494" y="2442883"/>
              <a:ext cx="3083858" cy="1201270"/>
            </a:xfrm>
            <a:prstGeom prst="rect">
              <a:avLst/>
            </a:prstGeom>
            <a:noFill/>
            <a:ln>
              <a:solidFill>
                <a:srgbClr val="FF7D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735033" y="2720351"/>
              <a:ext cx="22990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此处输入文本内容此处输入文本</a:t>
              </a:r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内容</a:t>
              </a:r>
              <a:r>
                <a:rPr lang="zh-CN" altLang="en-US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" name="组 12"/>
          <p:cNvGrpSpPr/>
          <p:nvPr/>
        </p:nvGrpSpPr>
        <p:grpSpPr>
          <a:xfrm>
            <a:off x="877836" y="4280445"/>
            <a:ext cx="3083858" cy="1201270"/>
            <a:chOff x="1038494" y="2442883"/>
            <a:chExt cx="3083858" cy="1201270"/>
          </a:xfrm>
        </p:grpSpPr>
        <p:sp>
          <p:nvSpPr>
            <p:cNvPr id="14" name="矩形 13"/>
            <p:cNvSpPr/>
            <p:nvPr/>
          </p:nvSpPr>
          <p:spPr>
            <a:xfrm>
              <a:off x="1038494" y="2442883"/>
              <a:ext cx="3083858" cy="1201270"/>
            </a:xfrm>
            <a:prstGeom prst="rect">
              <a:avLst/>
            </a:prstGeom>
            <a:noFill/>
            <a:ln>
              <a:solidFill>
                <a:srgbClr val="FF7D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735033" y="2720351"/>
              <a:ext cx="22990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此处输入文本内容此处输入文本</a:t>
              </a:r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内容</a:t>
              </a:r>
              <a:r>
                <a:rPr lang="zh-CN" altLang="en-US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 15"/>
          <p:cNvGrpSpPr/>
          <p:nvPr/>
        </p:nvGrpSpPr>
        <p:grpSpPr>
          <a:xfrm>
            <a:off x="4554072" y="4280445"/>
            <a:ext cx="3083858" cy="1201270"/>
            <a:chOff x="1038494" y="2442883"/>
            <a:chExt cx="3083858" cy="1201270"/>
          </a:xfrm>
        </p:grpSpPr>
        <p:sp>
          <p:nvSpPr>
            <p:cNvPr id="17" name="矩形 16"/>
            <p:cNvSpPr/>
            <p:nvPr/>
          </p:nvSpPr>
          <p:spPr>
            <a:xfrm>
              <a:off x="1038494" y="2442883"/>
              <a:ext cx="3083858" cy="1201270"/>
            </a:xfrm>
            <a:prstGeom prst="rect">
              <a:avLst/>
            </a:prstGeom>
            <a:noFill/>
            <a:ln>
              <a:solidFill>
                <a:srgbClr val="FF7D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735033" y="2720351"/>
              <a:ext cx="22990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此处输入文本内容此处输入文本</a:t>
              </a:r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内容</a:t>
              </a:r>
              <a:r>
                <a:rPr lang="zh-CN" altLang="en-US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组 18"/>
          <p:cNvGrpSpPr/>
          <p:nvPr/>
        </p:nvGrpSpPr>
        <p:grpSpPr>
          <a:xfrm>
            <a:off x="8230307" y="4280445"/>
            <a:ext cx="3083858" cy="1201270"/>
            <a:chOff x="1038494" y="2442883"/>
            <a:chExt cx="3083858" cy="1201270"/>
          </a:xfrm>
        </p:grpSpPr>
        <p:sp>
          <p:nvSpPr>
            <p:cNvPr id="20" name="矩形 19"/>
            <p:cNvSpPr/>
            <p:nvPr/>
          </p:nvSpPr>
          <p:spPr>
            <a:xfrm>
              <a:off x="1038494" y="2442883"/>
              <a:ext cx="3083858" cy="1201270"/>
            </a:xfrm>
            <a:prstGeom prst="rect">
              <a:avLst/>
            </a:prstGeom>
            <a:noFill/>
            <a:ln>
              <a:solidFill>
                <a:srgbClr val="FF7D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35033" y="2720351"/>
              <a:ext cx="22990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此处输入文本内容此处输入文本</a:t>
              </a:r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内容</a:t>
              </a:r>
              <a:r>
                <a:rPr lang="zh-CN" altLang="en-US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2" name="Freeform 84"/>
          <p:cNvSpPr>
            <a:spLocks noEditPoints="1"/>
          </p:cNvSpPr>
          <p:nvPr/>
        </p:nvSpPr>
        <p:spPr bwMode="auto">
          <a:xfrm>
            <a:off x="4743591" y="4712589"/>
            <a:ext cx="421663" cy="421663"/>
          </a:xfrm>
          <a:custGeom>
            <a:avLst/>
            <a:gdLst>
              <a:gd name="T0" fmla="*/ 1017 w 1019"/>
              <a:gd name="T1" fmla="*/ 375 h 1017"/>
              <a:gd name="T2" fmla="*/ 1014 w 1019"/>
              <a:gd name="T3" fmla="*/ 366 h 1017"/>
              <a:gd name="T4" fmla="*/ 757 w 1019"/>
              <a:gd name="T5" fmla="*/ 13 h 1017"/>
              <a:gd name="T6" fmla="*/ 750 w 1019"/>
              <a:gd name="T7" fmla="*/ 6 h 1017"/>
              <a:gd name="T8" fmla="*/ 749 w 1019"/>
              <a:gd name="T9" fmla="*/ 5 h 1017"/>
              <a:gd name="T10" fmla="*/ 739 w 1019"/>
              <a:gd name="T11" fmla="*/ 1 h 1017"/>
              <a:gd name="T12" fmla="*/ 739 w 1019"/>
              <a:gd name="T13" fmla="*/ 1 h 1017"/>
              <a:gd name="T14" fmla="*/ 286 w 1019"/>
              <a:gd name="T15" fmla="*/ 0 h 1017"/>
              <a:gd name="T16" fmla="*/ 279 w 1019"/>
              <a:gd name="T17" fmla="*/ 1 h 1017"/>
              <a:gd name="T18" fmla="*/ 278 w 1019"/>
              <a:gd name="T19" fmla="*/ 1 h 1017"/>
              <a:gd name="T20" fmla="*/ 269 w 1019"/>
              <a:gd name="T21" fmla="*/ 5 h 1017"/>
              <a:gd name="T22" fmla="*/ 267 w 1019"/>
              <a:gd name="T23" fmla="*/ 6 h 1017"/>
              <a:gd name="T24" fmla="*/ 6 w 1019"/>
              <a:gd name="T25" fmla="*/ 363 h 1017"/>
              <a:gd name="T26" fmla="*/ 5 w 1019"/>
              <a:gd name="T27" fmla="*/ 365 h 1017"/>
              <a:gd name="T28" fmla="*/ 3 w 1019"/>
              <a:gd name="T29" fmla="*/ 369 h 1017"/>
              <a:gd name="T30" fmla="*/ 1 w 1019"/>
              <a:gd name="T31" fmla="*/ 373 h 1017"/>
              <a:gd name="T32" fmla="*/ 0 w 1019"/>
              <a:gd name="T33" fmla="*/ 382 h 1017"/>
              <a:gd name="T34" fmla="*/ 0 w 1019"/>
              <a:gd name="T35" fmla="*/ 386 h 1017"/>
              <a:gd name="T36" fmla="*/ 3 w 1019"/>
              <a:gd name="T37" fmla="*/ 395 h 1017"/>
              <a:gd name="T38" fmla="*/ 4 w 1019"/>
              <a:gd name="T39" fmla="*/ 396 h 1017"/>
              <a:gd name="T40" fmla="*/ 7 w 1019"/>
              <a:gd name="T41" fmla="*/ 401 h 1017"/>
              <a:gd name="T42" fmla="*/ 485 w 1019"/>
              <a:gd name="T43" fmla="*/ 1007 h 1017"/>
              <a:gd name="T44" fmla="*/ 490 w 1019"/>
              <a:gd name="T45" fmla="*/ 1011 h 1017"/>
              <a:gd name="T46" fmla="*/ 493 w 1019"/>
              <a:gd name="T47" fmla="*/ 1013 h 1017"/>
              <a:gd name="T48" fmla="*/ 496 w 1019"/>
              <a:gd name="T49" fmla="*/ 1015 h 1017"/>
              <a:gd name="T50" fmla="*/ 501 w 1019"/>
              <a:gd name="T51" fmla="*/ 1017 h 1017"/>
              <a:gd name="T52" fmla="*/ 509 w 1019"/>
              <a:gd name="T53" fmla="*/ 1017 h 1017"/>
              <a:gd name="T54" fmla="*/ 509 w 1019"/>
              <a:gd name="T55" fmla="*/ 1017 h 1017"/>
              <a:gd name="T56" fmla="*/ 515 w 1019"/>
              <a:gd name="T57" fmla="*/ 1017 h 1017"/>
              <a:gd name="T58" fmla="*/ 518 w 1019"/>
              <a:gd name="T59" fmla="*/ 1016 h 1017"/>
              <a:gd name="T60" fmla="*/ 524 w 1019"/>
              <a:gd name="T61" fmla="*/ 1013 h 1017"/>
              <a:gd name="T62" fmla="*/ 525 w 1019"/>
              <a:gd name="T63" fmla="*/ 1013 h 1017"/>
              <a:gd name="T64" fmla="*/ 532 w 1019"/>
              <a:gd name="T65" fmla="*/ 1007 h 1017"/>
              <a:gd name="T66" fmla="*/ 1008 w 1019"/>
              <a:gd name="T67" fmla="*/ 404 h 1017"/>
              <a:gd name="T68" fmla="*/ 1015 w 1019"/>
              <a:gd name="T69" fmla="*/ 394 h 1017"/>
              <a:gd name="T70" fmla="*/ 1019 w 1019"/>
              <a:gd name="T71" fmla="*/ 382 h 1017"/>
              <a:gd name="T72" fmla="*/ 691 w 1019"/>
              <a:gd name="T73" fmla="*/ 63 h 1017"/>
              <a:gd name="T74" fmla="*/ 327 w 1019"/>
              <a:gd name="T75" fmla="*/ 63 h 1017"/>
              <a:gd name="T76" fmla="*/ 328 w 1019"/>
              <a:gd name="T77" fmla="*/ 350 h 1017"/>
              <a:gd name="T78" fmla="*/ 97 w 1019"/>
              <a:gd name="T79" fmla="*/ 413 h 1017"/>
              <a:gd name="T80" fmla="*/ 97 w 1019"/>
              <a:gd name="T81" fmla="*/ 413 h 1017"/>
              <a:gd name="T82" fmla="*/ 610 w 1019"/>
              <a:gd name="T83" fmla="*/ 413 h 1017"/>
              <a:gd name="T84" fmla="*/ 675 w 1019"/>
              <a:gd name="T85" fmla="*/ 413 h 1017"/>
              <a:gd name="T86" fmla="*/ 689 w 1019"/>
              <a:gd name="T87" fmla="*/ 350 h 1017"/>
              <a:gd name="T88" fmla="*/ 689 w 1019"/>
              <a:gd name="T89" fmla="*/ 350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19" h="1017">
                <a:moveTo>
                  <a:pt x="1018" y="376"/>
                </a:moveTo>
                <a:lnTo>
                  <a:pt x="1018" y="376"/>
                </a:lnTo>
                <a:lnTo>
                  <a:pt x="1017" y="375"/>
                </a:lnTo>
                <a:lnTo>
                  <a:pt x="1017" y="375"/>
                </a:lnTo>
                <a:lnTo>
                  <a:pt x="1015" y="371"/>
                </a:lnTo>
                <a:lnTo>
                  <a:pt x="1014" y="366"/>
                </a:lnTo>
                <a:lnTo>
                  <a:pt x="1011" y="363"/>
                </a:lnTo>
                <a:lnTo>
                  <a:pt x="1008" y="358"/>
                </a:lnTo>
                <a:lnTo>
                  <a:pt x="757" y="13"/>
                </a:lnTo>
                <a:lnTo>
                  <a:pt x="757" y="13"/>
                </a:lnTo>
                <a:lnTo>
                  <a:pt x="754" y="10"/>
                </a:lnTo>
                <a:lnTo>
                  <a:pt x="750" y="6"/>
                </a:lnTo>
                <a:lnTo>
                  <a:pt x="750" y="6"/>
                </a:lnTo>
                <a:lnTo>
                  <a:pt x="749" y="5"/>
                </a:lnTo>
                <a:lnTo>
                  <a:pt x="749" y="5"/>
                </a:lnTo>
                <a:lnTo>
                  <a:pt x="744" y="2"/>
                </a:lnTo>
                <a:lnTo>
                  <a:pt x="739" y="1"/>
                </a:lnTo>
                <a:lnTo>
                  <a:pt x="739" y="1"/>
                </a:lnTo>
                <a:lnTo>
                  <a:pt x="739" y="1"/>
                </a:lnTo>
                <a:lnTo>
                  <a:pt x="739" y="1"/>
                </a:lnTo>
                <a:lnTo>
                  <a:pt x="739" y="1"/>
                </a:lnTo>
                <a:lnTo>
                  <a:pt x="739" y="1"/>
                </a:lnTo>
                <a:lnTo>
                  <a:pt x="731" y="0"/>
                </a:lnTo>
                <a:lnTo>
                  <a:pt x="286" y="0"/>
                </a:lnTo>
                <a:lnTo>
                  <a:pt x="286" y="0"/>
                </a:lnTo>
                <a:lnTo>
                  <a:pt x="279" y="1"/>
                </a:lnTo>
                <a:lnTo>
                  <a:pt x="279" y="1"/>
                </a:lnTo>
                <a:lnTo>
                  <a:pt x="278" y="1"/>
                </a:lnTo>
                <a:lnTo>
                  <a:pt x="278" y="1"/>
                </a:lnTo>
                <a:lnTo>
                  <a:pt x="278" y="1"/>
                </a:lnTo>
                <a:lnTo>
                  <a:pt x="278" y="1"/>
                </a:lnTo>
                <a:lnTo>
                  <a:pt x="273" y="2"/>
                </a:lnTo>
                <a:lnTo>
                  <a:pt x="269" y="5"/>
                </a:lnTo>
                <a:lnTo>
                  <a:pt x="269" y="5"/>
                </a:lnTo>
                <a:lnTo>
                  <a:pt x="267" y="6"/>
                </a:lnTo>
                <a:lnTo>
                  <a:pt x="267" y="6"/>
                </a:lnTo>
                <a:lnTo>
                  <a:pt x="263" y="10"/>
                </a:lnTo>
                <a:lnTo>
                  <a:pt x="260" y="13"/>
                </a:lnTo>
                <a:lnTo>
                  <a:pt x="6" y="363"/>
                </a:lnTo>
                <a:lnTo>
                  <a:pt x="6" y="363"/>
                </a:lnTo>
                <a:lnTo>
                  <a:pt x="5" y="365"/>
                </a:lnTo>
                <a:lnTo>
                  <a:pt x="5" y="365"/>
                </a:lnTo>
                <a:lnTo>
                  <a:pt x="3" y="368"/>
                </a:lnTo>
                <a:lnTo>
                  <a:pt x="3" y="368"/>
                </a:lnTo>
                <a:lnTo>
                  <a:pt x="3" y="369"/>
                </a:lnTo>
                <a:lnTo>
                  <a:pt x="3" y="369"/>
                </a:lnTo>
                <a:lnTo>
                  <a:pt x="1" y="373"/>
                </a:lnTo>
                <a:lnTo>
                  <a:pt x="1" y="373"/>
                </a:lnTo>
                <a:lnTo>
                  <a:pt x="0" y="378"/>
                </a:lnTo>
                <a:lnTo>
                  <a:pt x="0" y="378"/>
                </a:lnTo>
                <a:lnTo>
                  <a:pt x="0" y="382"/>
                </a:lnTo>
                <a:lnTo>
                  <a:pt x="0" y="382"/>
                </a:lnTo>
                <a:lnTo>
                  <a:pt x="0" y="386"/>
                </a:lnTo>
                <a:lnTo>
                  <a:pt x="0" y="386"/>
                </a:lnTo>
                <a:lnTo>
                  <a:pt x="1" y="390"/>
                </a:lnTo>
                <a:lnTo>
                  <a:pt x="1" y="390"/>
                </a:lnTo>
                <a:lnTo>
                  <a:pt x="3" y="395"/>
                </a:lnTo>
                <a:lnTo>
                  <a:pt x="3" y="395"/>
                </a:lnTo>
                <a:lnTo>
                  <a:pt x="4" y="396"/>
                </a:lnTo>
                <a:lnTo>
                  <a:pt x="4" y="396"/>
                </a:lnTo>
                <a:lnTo>
                  <a:pt x="5" y="398"/>
                </a:lnTo>
                <a:lnTo>
                  <a:pt x="5" y="398"/>
                </a:lnTo>
                <a:lnTo>
                  <a:pt x="7" y="401"/>
                </a:lnTo>
                <a:lnTo>
                  <a:pt x="483" y="1005"/>
                </a:lnTo>
                <a:lnTo>
                  <a:pt x="483" y="1005"/>
                </a:lnTo>
                <a:lnTo>
                  <a:pt x="485" y="1007"/>
                </a:lnTo>
                <a:lnTo>
                  <a:pt x="485" y="1007"/>
                </a:lnTo>
                <a:lnTo>
                  <a:pt x="490" y="1011"/>
                </a:lnTo>
                <a:lnTo>
                  <a:pt x="490" y="1011"/>
                </a:lnTo>
                <a:lnTo>
                  <a:pt x="492" y="1013"/>
                </a:lnTo>
                <a:lnTo>
                  <a:pt x="492" y="1013"/>
                </a:lnTo>
                <a:lnTo>
                  <a:pt x="493" y="1013"/>
                </a:lnTo>
                <a:lnTo>
                  <a:pt x="493" y="1013"/>
                </a:lnTo>
                <a:lnTo>
                  <a:pt x="496" y="1015"/>
                </a:lnTo>
                <a:lnTo>
                  <a:pt x="496" y="1015"/>
                </a:lnTo>
                <a:lnTo>
                  <a:pt x="500" y="1016"/>
                </a:lnTo>
                <a:lnTo>
                  <a:pt x="500" y="1016"/>
                </a:lnTo>
                <a:lnTo>
                  <a:pt x="501" y="1017"/>
                </a:lnTo>
                <a:lnTo>
                  <a:pt x="501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15" y="1017"/>
                </a:lnTo>
                <a:lnTo>
                  <a:pt x="515" y="1017"/>
                </a:lnTo>
                <a:lnTo>
                  <a:pt x="518" y="1016"/>
                </a:lnTo>
                <a:lnTo>
                  <a:pt x="518" y="1016"/>
                </a:lnTo>
                <a:lnTo>
                  <a:pt x="521" y="1015"/>
                </a:lnTo>
                <a:lnTo>
                  <a:pt x="521" y="1015"/>
                </a:lnTo>
                <a:lnTo>
                  <a:pt x="524" y="1013"/>
                </a:lnTo>
                <a:lnTo>
                  <a:pt x="524" y="1013"/>
                </a:lnTo>
                <a:lnTo>
                  <a:pt x="525" y="1013"/>
                </a:lnTo>
                <a:lnTo>
                  <a:pt x="525" y="1013"/>
                </a:lnTo>
                <a:lnTo>
                  <a:pt x="527" y="1011"/>
                </a:lnTo>
                <a:lnTo>
                  <a:pt x="527" y="1011"/>
                </a:lnTo>
                <a:lnTo>
                  <a:pt x="532" y="1007"/>
                </a:lnTo>
                <a:lnTo>
                  <a:pt x="532" y="1007"/>
                </a:lnTo>
                <a:lnTo>
                  <a:pt x="534" y="1005"/>
                </a:lnTo>
                <a:lnTo>
                  <a:pt x="1008" y="404"/>
                </a:lnTo>
                <a:lnTo>
                  <a:pt x="1008" y="404"/>
                </a:lnTo>
                <a:lnTo>
                  <a:pt x="1012" y="400"/>
                </a:lnTo>
                <a:lnTo>
                  <a:pt x="1015" y="394"/>
                </a:lnTo>
                <a:lnTo>
                  <a:pt x="1018" y="388"/>
                </a:lnTo>
                <a:lnTo>
                  <a:pt x="1019" y="382"/>
                </a:lnTo>
                <a:lnTo>
                  <a:pt x="1019" y="382"/>
                </a:lnTo>
                <a:lnTo>
                  <a:pt x="1018" y="376"/>
                </a:lnTo>
                <a:lnTo>
                  <a:pt x="1018" y="376"/>
                </a:lnTo>
                <a:close/>
                <a:moveTo>
                  <a:pt x="691" y="63"/>
                </a:moveTo>
                <a:lnTo>
                  <a:pt x="625" y="350"/>
                </a:lnTo>
                <a:lnTo>
                  <a:pt x="393" y="350"/>
                </a:lnTo>
                <a:lnTo>
                  <a:pt x="327" y="63"/>
                </a:lnTo>
                <a:lnTo>
                  <a:pt x="691" y="63"/>
                </a:lnTo>
                <a:close/>
                <a:moveTo>
                  <a:pt x="271" y="106"/>
                </a:moveTo>
                <a:lnTo>
                  <a:pt x="328" y="350"/>
                </a:lnTo>
                <a:lnTo>
                  <a:pt x="94" y="350"/>
                </a:lnTo>
                <a:lnTo>
                  <a:pt x="271" y="106"/>
                </a:lnTo>
                <a:close/>
                <a:moveTo>
                  <a:pt x="97" y="413"/>
                </a:moveTo>
                <a:lnTo>
                  <a:pt x="343" y="413"/>
                </a:lnTo>
                <a:lnTo>
                  <a:pt x="446" y="854"/>
                </a:lnTo>
                <a:lnTo>
                  <a:pt x="97" y="413"/>
                </a:lnTo>
                <a:close/>
                <a:moveTo>
                  <a:pt x="509" y="845"/>
                </a:moveTo>
                <a:lnTo>
                  <a:pt x="408" y="413"/>
                </a:lnTo>
                <a:lnTo>
                  <a:pt x="610" y="413"/>
                </a:lnTo>
                <a:lnTo>
                  <a:pt x="509" y="845"/>
                </a:lnTo>
                <a:close/>
                <a:moveTo>
                  <a:pt x="572" y="854"/>
                </a:moveTo>
                <a:lnTo>
                  <a:pt x="675" y="413"/>
                </a:lnTo>
                <a:lnTo>
                  <a:pt x="920" y="413"/>
                </a:lnTo>
                <a:lnTo>
                  <a:pt x="572" y="854"/>
                </a:lnTo>
                <a:close/>
                <a:moveTo>
                  <a:pt x="689" y="350"/>
                </a:moveTo>
                <a:lnTo>
                  <a:pt x="746" y="106"/>
                </a:lnTo>
                <a:lnTo>
                  <a:pt x="923" y="350"/>
                </a:lnTo>
                <a:lnTo>
                  <a:pt x="689" y="350"/>
                </a:lnTo>
                <a:close/>
              </a:path>
            </a:pathLst>
          </a:custGeom>
          <a:solidFill>
            <a:srgbClr val="FF7D7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3" name="AutoShape 59"/>
          <p:cNvSpPr/>
          <p:nvPr/>
        </p:nvSpPr>
        <p:spPr bwMode="auto">
          <a:xfrm>
            <a:off x="8390234" y="2557403"/>
            <a:ext cx="404814" cy="40303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FF7D7E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>
              <a:defRPr/>
            </a:pPr>
            <a:endParaRPr lang="en-US" sz="1500" ker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24" name="PA_AutoShape 4"/>
          <p:cNvSpPr/>
          <p:nvPr>
            <p:custDataLst>
              <p:tags r:id="rId1"/>
            </p:custDataLst>
          </p:nvPr>
        </p:nvSpPr>
        <p:spPr bwMode="auto">
          <a:xfrm>
            <a:off x="4707136" y="2530259"/>
            <a:ext cx="455239" cy="45731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FF7D7E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>
              <a:defRPr/>
            </a:pPr>
            <a:endParaRPr lang="en-US" sz="1500" ker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25" name="Freeform 12"/>
          <p:cNvSpPr>
            <a:spLocks noEditPoints="1"/>
          </p:cNvSpPr>
          <p:nvPr/>
        </p:nvSpPr>
        <p:spPr bwMode="auto">
          <a:xfrm>
            <a:off x="1130104" y="4679997"/>
            <a:ext cx="431769" cy="402161"/>
          </a:xfrm>
          <a:custGeom>
            <a:avLst/>
            <a:gdLst>
              <a:gd name="T0" fmla="*/ 217745 w 74"/>
              <a:gd name="T1" fmla="*/ 146257 h 69"/>
              <a:gd name="T2" fmla="*/ 229008 w 74"/>
              <a:gd name="T3" fmla="*/ 135006 h 69"/>
              <a:gd name="T4" fmla="*/ 236516 w 74"/>
              <a:gd name="T5" fmla="*/ 146257 h 69"/>
              <a:gd name="T6" fmla="*/ 236516 w 74"/>
              <a:gd name="T7" fmla="*/ 247511 h 69"/>
              <a:gd name="T8" fmla="*/ 229008 w 74"/>
              <a:gd name="T9" fmla="*/ 258762 h 69"/>
              <a:gd name="T10" fmla="*/ 229008 w 74"/>
              <a:gd name="T11" fmla="*/ 258762 h 69"/>
              <a:gd name="T12" fmla="*/ 52559 w 74"/>
              <a:gd name="T13" fmla="*/ 258762 h 69"/>
              <a:gd name="T14" fmla="*/ 41297 w 74"/>
              <a:gd name="T15" fmla="*/ 247511 h 69"/>
              <a:gd name="T16" fmla="*/ 41297 w 74"/>
              <a:gd name="T17" fmla="*/ 247511 h 69"/>
              <a:gd name="T18" fmla="*/ 41297 w 74"/>
              <a:gd name="T19" fmla="*/ 146257 h 69"/>
              <a:gd name="T20" fmla="*/ 52559 w 74"/>
              <a:gd name="T21" fmla="*/ 135006 h 69"/>
              <a:gd name="T22" fmla="*/ 63822 w 74"/>
              <a:gd name="T23" fmla="*/ 146257 h 69"/>
              <a:gd name="T24" fmla="*/ 63822 w 74"/>
              <a:gd name="T25" fmla="*/ 236261 h 69"/>
              <a:gd name="T26" fmla="*/ 97610 w 74"/>
              <a:gd name="T27" fmla="*/ 236261 h 69"/>
              <a:gd name="T28" fmla="*/ 97610 w 74"/>
              <a:gd name="T29" fmla="*/ 135006 h 69"/>
              <a:gd name="T30" fmla="*/ 105118 w 74"/>
              <a:gd name="T31" fmla="*/ 127506 h 69"/>
              <a:gd name="T32" fmla="*/ 105118 w 74"/>
              <a:gd name="T33" fmla="*/ 127506 h 69"/>
              <a:gd name="T34" fmla="*/ 176449 w 74"/>
              <a:gd name="T35" fmla="*/ 127506 h 69"/>
              <a:gd name="T36" fmla="*/ 183957 w 74"/>
              <a:gd name="T37" fmla="*/ 135006 h 69"/>
              <a:gd name="T38" fmla="*/ 183957 w 74"/>
              <a:gd name="T39" fmla="*/ 135006 h 69"/>
              <a:gd name="T40" fmla="*/ 183957 w 74"/>
              <a:gd name="T41" fmla="*/ 236261 h 69"/>
              <a:gd name="T42" fmla="*/ 217745 w 74"/>
              <a:gd name="T43" fmla="*/ 236261 h 69"/>
              <a:gd name="T44" fmla="*/ 217745 w 74"/>
              <a:gd name="T45" fmla="*/ 146257 h 69"/>
              <a:gd name="T46" fmla="*/ 108873 w 74"/>
              <a:gd name="T47" fmla="*/ 236261 h 69"/>
              <a:gd name="T48" fmla="*/ 108873 w 74"/>
              <a:gd name="T49" fmla="*/ 236261 h 69"/>
              <a:gd name="T50" fmla="*/ 168940 w 74"/>
              <a:gd name="T51" fmla="*/ 236261 h 69"/>
              <a:gd name="T52" fmla="*/ 168940 w 74"/>
              <a:gd name="T53" fmla="*/ 138756 h 69"/>
              <a:gd name="T54" fmla="*/ 108873 w 74"/>
              <a:gd name="T55" fmla="*/ 138756 h 69"/>
              <a:gd name="T56" fmla="*/ 108873 w 74"/>
              <a:gd name="T57" fmla="*/ 236261 h 69"/>
              <a:gd name="T58" fmla="*/ 18771 w 74"/>
              <a:gd name="T59" fmla="*/ 146257 h 69"/>
              <a:gd name="T60" fmla="*/ 18771 w 74"/>
              <a:gd name="T61" fmla="*/ 146257 h 69"/>
              <a:gd name="T62" fmla="*/ 3754 w 74"/>
              <a:gd name="T63" fmla="*/ 146257 h 69"/>
              <a:gd name="T64" fmla="*/ 3754 w 74"/>
              <a:gd name="T65" fmla="*/ 131256 h 69"/>
              <a:gd name="T66" fmla="*/ 131398 w 74"/>
              <a:gd name="T67" fmla="*/ 3750 h 69"/>
              <a:gd name="T68" fmla="*/ 146415 w 74"/>
              <a:gd name="T69" fmla="*/ 3750 h 69"/>
              <a:gd name="T70" fmla="*/ 146415 w 74"/>
              <a:gd name="T71" fmla="*/ 3750 h 69"/>
              <a:gd name="T72" fmla="*/ 274059 w 74"/>
              <a:gd name="T73" fmla="*/ 131256 h 69"/>
              <a:gd name="T74" fmla="*/ 274059 w 74"/>
              <a:gd name="T75" fmla="*/ 146257 h 69"/>
              <a:gd name="T76" fmla="*/ 259042 w 74"/>
              <a:gd name="T77" fmla="*/ 146257 h 69"/>
              <a:gd name="T78" fmla="*/ 138907 w 74"/>
              <a:gd name="T79" fmla="*/ 26251 h 69"/>
              <a:gd name="T80" fmla="*/ 18771 w 74"/>
              <a:gd name="T81" fmla="*/ 146257 h 6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4" h="69">
                <a:moveTo>
                  <a:pt x="58" y="39"/>
                </a:moveTo>
                <a:cubicBezTo>
                  <a:pt x="58" y="37"/>
                  <a:pt x="59" y="36"/>
                  <a:pt x="61" y="36"/>
                </a:cubicBezTo>
                <a:cubicBezTo>
                  <a:pt x="62" y="36"/>
                  <a:pt x="63" y="37"/>
                  <a:pt x="63" y="39"/>
                </a:cubicBezTo>
                <a:cubicBezTo>
                  <a:pt x="63" y="66"/>
                  <a:pt x="63" y="66"/>
                  <a:pt x="63" y="66"/>
                </a:cubicBezTo>
                <a:cubicBezTo>
                  <a:pt x="63" y="68"/>
                  <a:pt x="62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69"/>
                  <a:pt x="11" y="68"/>
                  <a:pt x="11" y="66"/>
                </a:cubicBezTo>
                <a:cubicBezTo>
                  <a:pt x="11" y="66"/>
                  <a:pt x="11" y="66"/>
                  <a:pt x="11" y="66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7"/>
                  <a:pt x="12" y="36"/>
                  <a:pt x="14" y="36"/>
                </a:cubicBezTo>
                <a:cubicBezTo>
                  <a:pt x="16" y="36"/>
                  <a:pt x="17" y="37"/>
                  <a:pt x="17" y="39"/>
                </a:cubicBezTo>
                <a:cubicBezTo>
                  <a:pt x="17" y="63"/>
                  <a:pt x="17" y="63"/>
                  <a:pt x="17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36"/>
                  <a:pt x="26" y="36"/>
                  <a:pt x="26" y="36"/>
                </a:cubicBezTo>
                <a:cubicBezTo>
                  <a:pt x="26" y="35"/>
                  <a:pt x="27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48" y="34"/>
                  <a:pt x="49" y="35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63"/>
                  <a:pt x="49" y="63"/>
                  <a:pt x="49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58" y="39"/>
                  <a:pt x="58" y="39"/>
                  <a:pt x="58" y="39"/>
                </a:cubicBezTo>
                <a:close/>
                <a:moveTo>
                  <a:pt x="29" y="63"/>
                </a:moveTo>
                <a:cubicBezTo>
                  <a:pt x="29" y="63"/>
                  <a:pt x="29" y="63"/>
                  <a:pt x="29" y="63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37"/>
                  <a:pt x="45" y="37"/>
                  <a:pt x="45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63"/>
                  <a:pt x="29" y="63"/>
                  <a:pt x="29" y="63"/>
                </a:cubicBezTo>
                <a:close/>
                <a:moveTo>
                  <a:pt x="5" y="39"/>
                </a:moveTo>
                <a:cubicBezTo>
                  <a:pt x="5" y="39"/>
                  <a:pt x="5" y="39"/>
                  <a:pt x="5" y="39"/>
                </a:cubicBezTo>
                <a:cubicBezTo>
                  <a:pt x="4" y="40"/>
                  <a:pt x="2" y="40"/>
                  <a:pt x="1" y="39"/>
                </a:cubicBezTo>
                <a:cubicBezTo>
                  <a:pt x="0" y="38"/>
                  <a:pt x="0" y="36"/>
                  <a:pt x="1" y="35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8" y="0"/>
                  <a:pt x="3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4" y="38"/>
                  <a:pt x="73" y="39"/>
                </a:cubicBezTo>
                <a:cubicBezTo>
                  <a:pt x="72" y="40"/>
                  <a:pt x="70" y="40"/>
                  <a:pt x="69" y="39"/>
                </a:cubicBezTo>
                <a:cubicBezTo>
                  <a:pt x="37" y="7"/>
                  <a:pt x="37" y="7"/>
                  <a:pt x="37" y="7"/>
                </a:cubicBezTo>
                <a:cubicBezTo>
                  <a:pt x="5" y="39"/>
                  <a:pt x="5" y="39"/>
                  <a:pt x="5" y="39"/>
                </a:cubicBezTo>
                <a:close/>
              </a:path>
            </a:pathLst>
          </a:custGeom>
          <a:solidFill>
            <a:srgbClr val="FF7D7E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Freeform 10"/>
          <p:cNvSpPr>
            <a:spLocks noEditPoints="1"/>
          </p:cNvSpPr>
          <p:nvPr/>
        </p:nvSpPr>
        <p:spPr bwMode="auto">
          <a:xfrm>
            <a:off x="8441382" y="4726040"/>
            <a:ext cx="397228" cy="394760"/>
          </a:xfrm>
          <a:custGeom>
            <a:avLst/>
            <a:gdLst>
              <a:gd name="T0" fmla="*/ 52621 w 68"/>
              <a:gd name="T1" fmla="*/ 93382 h 68"/>
              <a:gd name="T2" fmla="*/ 56380 w 68"/>
              <a:gd name="T3" fmla="*/ 74706 h 68"/>
              <a:gd name="T4" fmla="*/ 63897 w 68"/>
              <a:gd name="T5" fmla="*/ 63500 h 68"/>
              <a:gd name="T6" fmla="*/ 75173 w 68"/>
              <a:gd name="T7" fmla="*/ 52294 h 68"/>
              <a:gd name="T8" fmla="*/ 97725 w 68"/>
              <a:gd name="T9" fmla="*/ 48559 h 68"/>
              <a:gd name="T10" fmla="*/ 82690 w 68"/>
              <a:gd name="T11" fmla="*/ 63500 h 68"/>
              <a:gd name="T12" fmla="*/ 63897 w 68"/>
              <a:gd name="T13" fmla="*/ 78441 h 68"/>
              <a:gd name="T14" fmla="*/ 206726 w 68"/>
              <a:gd name="T15" fmla="*/ 186765 h 68"/>
              <a:gd name="T16" fmla="*/ 251829 w 68"/>
              <a:gd name="T17" fmla="*/ 235324 h 68"/>
              <a:gd name="T18" fmla="*/ 236795 w 68"/>
              <a:gd name="T19" fmla="*/ 250265 h 68"/>
              <a:gd name="T20" fmla="*/ 161622 w 68"/>
              <a:gd name="T21" fmla="*/ 220382 h 68"/>
              <a:gd name="T22" fmla="*/ 71414 w 68"/>
              <a:gd name="T23" fmla="*/ 220382 h 68"/>
              <a:gd name="T24" fmla="*/ 11276 w 68"/>
              <a:gd name="T25" fmla="*/ 156882 h 68"/>
              <a:gd name="T26" fmla="*/ 0 w 68"/>
              <a:gd name="T27" fmla="*/ 115794 h 68"/>
              <a:gd name="T28" fmla="*/ 33828 w 68"/>
              <a:gd name="T29" fmla="*/ 33618 h 68"/>
              <a:gd name="T30" fmla="*/ 161622 w 68"/>
              <a:gd name="T31" fmla="*/ 7471 h 68"/>
              <a:gd name="T32" fmla="*/ 161622 w 68"/>
              <a:gd name="T33" fmla="*/ 7471 h 68"/>
              <a:gd name="T34" fmla="*/ 199208 w 68"/>
              <a:gd name="T35" fmla="*/ 33618 h 68"/>
              <a:gd name="T36" fmla="*/ 225519 w 68"/>
              <a:gd name="T37" fmla="*/ 70971 h 68"/>
              <a:gd name="T38" fmla="*/ 225519 w 68"/>
              <a:gd name="T39" fmla="*/ 156882 h 68"/>
              <a:gd name="T40" fmla="*/ 154105 w 68"/>
              <a:gd name="T41" fmla="*/ 26147 h 68"/>
              <a:gd name="T42" fmla="*/ 116518 w 68"/>
              <a:gd name="T43" fmla="*/ 22412 h 68"/>
              <a:gd name="T44" fmla="*/ 30069 w 68"/>
              <a:gd name="T45" fmla="*/ 78441 h 68"/>
              <a:gd name="T46" fmla="*/ 30069 w 68"/>
              <a:gd name="T47" fmla="*/ 149412 h 68"/>
              <a:gd name="T48" fmla="*/ 48862 w 68"/>
              <a:gd name="T49" fmla="*/ 179294 h 68"/>
              <a:gd name="T50" fmla="*/ 116518 w 68"/>
              <a:gd name="T51" fmla="*/ 209176 h 68"/>
              <a:gd name="T52" fmla="*/ 184174 w 68"/>
              <a:gd name="T53" fmla="*/ 183029 h 68"/>
              <a:gd name="T54" fmla="*/ 202967 w 68"/>
              <a:gd name="T55" fmla="*/ 149412 h 68"/>
              <a:gd name="T56" fmla="*/ 202967 w 68"/>
              <a:gd name="T57" fmla="*/ 78441 h 68"/>
              <a:gd name="T58" fmla="*/ 184174 w 68"/>
              <a:gd name="T59" fmla="*/ 48559 h 68"/>
              <a:gd name="T60" fmla="*/ 154105 w 68"/>
              <a:gd name="T61" fmla="*/ 26147 h 68"/>
              <a:gd name="T62" fmla="*/ 180415 w 68"/>
              <a:gd name="T63" fmla="*/ 115794 h 68"/>
              <a:gd name="T64" fmla="*/ 184174 w 68"/>
              <a:gd name="T65" fmla="*/ 108324 h 68"/>
              <a:gd name="T66" fmla="*/ 187932 w 68"/>
              <a:gd name="T67" fmla="*/ 141941 h 68"/>
              <a:gd name="T68" fmla="*/ 169139 w 68"/>
              <a:gd name="T69" fmla="*/ 168088 h 68"/>
              <a:gd name="T70" fmla="*/ 116518 w 68"/>
              <a:gd name="T71" fmla="*/ 190500 h 68"/>
              <a:gd name="T72" fmla="*/ 116518 w 68"/>
              <a:gd name="T73" fmla="*/ 175559 h 68"/>
              <a:gd name="T74" fmla="*/ 161622 w 68"/>
              <a:gd name="T75" fmla="*/ 156882 h 68"/>
              <a:gd name="T76" fmla="*/ 172898 w 68"/>
              <a:gd name="T77" fmla="*/ 138206 h 68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8" h="68">
                <a:moveTo>
                  <a:pt x="16" y="24"/>
                </a:moveTo>
                <a:cubicBezTo>
                  <a:pt x="16" y="25"/>
                  <a:pt x="15" y="25"/>
                  <a:pt x="14" y="25"/>
                </a:cubicBezTo>
                <a:cubicBezTo>
                  <a:pt x="13" y="25"/>
                  <a:pt x="12" y="24"/>
                  <a:pt x="13" y="23"/>
                </a:cubicBezTo>
                <a:cubicBezTo>
                  <a:pt x="13" y="22"/>
                  <a:pt x="14" y="21"/>
                  <a:pt x="15" y="20"/>
                </a:cubicBezTo>
                <a:cubicBezTo>
                  <a:pt x="15" y="19"/>
                  <a:pt x="16" y="18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6"/>
                  <a:pt x="19" y="15"/>
                  <a:pt x="20" y="14"/>
                </a:cubicBezTo>
                <a:cubicBezTo>
                  <a:pt x="21" y="13"/>
                  <a:pt x="22" y="13"/>
                  <a:pt x="23" y="12"/>
                </a:cubicBezTo>
                <a:cubicBezTo>
                  <a:pt x="24" y="12"/>
                  <a:pt x="25" y="12"/>
                  <a:pt x="26" y="13"/>
                </a:cubicBezTo>
                <a:cubicBezTo>
                  <a:pt x="26" y="14"/>
                  <a:pt x="26" y="15"/>
                  <a:pt x="25" y="15"/>
                </a:cubicBezTo>
                <a:cubicBezTo>
                  <a:pt x="24" y="16"/>
                  <a:pt x="23" y="16"/>
                  <a:pt x="22" y="17"/>
                </a:cubicBezTo>
                <a:cubicBezTo>
                  <a:pt x="21" y="18"/>
                  <a:pt x="20" y="18"/>
                  <a:pt x="19" y="19"/>
                </a:cubicBezTo>
                <a:cubicBezTo>
                  <a:pt x="19" y="20"/>
                  <a:pt x="18" y="21"/>
                  <a:pt x="17" y="21"/>
                </a:cubicBezTo>
                <a:cubicBezTo>
                  <a:pt x="17" y="22"/>
                  <a:pt x="16" y="23"/>
                  <a:pt x="16" y="24"/>
                </a:cubicBezTo>
                <a:close/>
                <a:moveTo>
                  <a:pt x="55" y="50"/>
                </a:moveTo>
                <a:cubicBezTo>
                  <a:pt x="55" y="50"/>
                  <a:pt x="55" y="50"/>
                  <a:pt x="55" y="50"/>
                </a:cubicBezTo>
                <a:cubicBezTo>
                  <a:pt x="67" y="63"/>
                  <a:pt x="67" y="63"/>
                  <a:pt x="67" y="63"/>
                </a:cubicBezTo>
                <a:cubicBezTo>
                  <a:pt x="68" y="64"/>
                  <a:pt x="68" y="65"/>
                  <a:pt x="67" y="67"/>
                </a:cubicBezTo>
                <a:cubicBezTo>
                  <a:pt x="66" y="68"/>
                  <a:pt x="64" y="68"/>
                  <a:pt x="63" y="67"/>
                </a:cubicBezTo>
                <a:cubicBezTo>
                  <a:pt x="51" y="54"/>
                  <a:pt x="51" y="54"/>
                  <a:pt x="51" y="54"/>
                </a:cubicBezTo>
                <a:cubicBezTo>
                  <a:pt x="48" y="56"/>
                  <a:pt x="46" y="58"/>
                  <a:pt x="43" y="59"/>
                </a:cubicBezTo>
                <a:cubicBezTo>
                  <a:pt x="39" y="61"/>
                  <a:pt x="35" y="61"/>
                  <a:pt x="31" y="61"/>
                </a:cubicBezTo>
                <a:cubicBezTo>
                  <a:pt x="27" y="61"/>
                  <a:pt x="23" y="61"/>
                  <a:pt x="19" y="59"/>
                </a:cubicBezTo>
                <a:cubicBezTo>
                  <a:pt x="16" y="58"/>
                  <a:pt x="12" y="55"/>
                  <a:pt x="9" y="52"/>
                </a:cubicBezTo>
                <a:cubicBezTo>
                  <a:pt x="7" y="50"/>
                  <a:pt x="4" y="46"/>
                  <a:pt x="3" y="42"/>
                </a:cubicBezTo>
                <a:cubicBezTo>
                  <a:pt x="3" y="42"/>
                  <a:pt x="3" y="42"/>
                  <a:pt x="3" y="42"/>
                </a:cubicBezTo>
                <a:cubicBezTo>
                  <a:pt x="1" y="39"/>
                  <a:pt x="0" y="35"/>
                  <a:pt x="0" y="31"/>
                </a:cubicBezTo>
                <a:cubicBezTo>
                  <a:pt x="0" y="27"/>
                  <a:pt x="1" y="23"/>
                  <a:pt x="3" y="19"/>
                </a:cubicBezTo>
                <a:cubicBezTo>
                  <a:pt x="4" y="15"/>
                  <a:pt x="7" y="12"/>
                  <a:pt x="9" y="9"/>
                </a:cubicBezTo>
                <a:cubicBezTo>
                  <a:pt x="15" y="3"/>
                  <a:pt x="23" y="0"/>
                  <a:pt x="31" y="0"/>
                </a:cubicBezTo>
                <a:cubicBezTo>
                  <a:pt x="35" y="0"/>
                  <a:pt x="39" y="1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7" y="4"/>
                  <a:pt x="50" y="6"/>
                  <a:pt x="53" y="9"/>
                </a:cubicBezTo>
                <a:cubicBezTo>
                  <a:pt x="53" y="9"/>
                  <a:pt x="53" y="9"/>
                  <a:pt x="53" y="9"/>
                </a:cubicBezTo>
                <a:cubicBezTo>
                  <a:pt x="56" y="12"/>
                  <a:pt x="58" y="15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61" y="23"/>
                  <a:pt x="62" y="27"/>
                  <a:pt x="62" y="31"/>
                </a:cubicBezTo>
                <a:cubicBezTo>
                  <a:pt x="62" y="35"/>
                  <a:pt x="61" y="39"/>
                  <a:pt x="60" y="42"/>
                </a:cubicBezTo>
                <a:cubicBezTo>
                  <a:pt x="58" y="45"/>
                  <a:pt x="57" y="48"/>
                  <a:pt x="55" y="50"/>
                </a:cubicBezTo>
                <a:close/>
                <a:moveTo>
                  <a:pt x="41" y="7"/>
                </a:moveTo>
                <a:cubicBezTo>
                  <a:pt x="41" y="7"/>
                  <a:pt x="41" y="7"/>
                  <a:pt x="41" y="7"/>
                </a:cubicBezTo>
                <a:cubicBezTo>
                  <a:pt x="38" y="6"/>
                  <a:pt x="35" y="6"/>
                  <a:pt x="31" y="6"/>
                </a:cubicBezTo>
                <a:cubicBezTo>
                  <a:pt x="24" y="6"/>
                  <a:pt x="18" y="8"/>
                  <a:pt x="13" y="13"/>
                </a:cubicBezTo>
                <a:cubicBezTo>
                  <a:pt x="11" y="15"/>
                  <a:pt x="9" y="18"/>
                  <a:pt x="8" y="21"/>
                </a:cubicBezTo>
                <a:cubicBezTo>
                  <a:pt x="7" y="24"/>
                  <a:pt x="6" y="27"/>
                  <a:pt x="6" y="31"/>
                </a:cubicBezTo>
                <a:cubicBezTo>
                  <a:pt x="6" y="34"/>
                  <a:pt x="7" y="37"/>
                  <a:pt x="8" y="40"/>
                </a:cubicBezTo>
                <a:cubicBezTo>
                  <a:pt x="8" y="40"/>
                  <a:pt x="8" y="40"/>
                  <a:pt x="8" y="40"/>
                </a:cubicBezTo>
                <a:cubicBezTo>
                  <a:pt x="9" y="43"/>
                  <a:pt x="11" y="46"/>
                  <a:pt x="13" y="48"/>
                </a:cubicBezTo>
                <a:cubicBezTo>
                  <a:pt x="16" y="51"/>
                  <a:pt x="18" y="53"/>
                  <a:pt x="22" y="54"/>
                </a:cubicBezTo>
                <a:cubicBezTo>
                  <a:pt x="24" y="55"/>
                  <a:pt x="28" y="56"/>
                  <a:pt x="31" y="56"/>
                </a:cubicBezTo>
                <a:cubicBezTo>
                  <a:pt x="35" y="56"/>
                  <a:pt x="38" y="55"/>
                  <a:pt x="41" y="54"/>
                </a:cubicBezTo>
                <a:cubicBezTo>
                  <a:pt x="44" y="53"/>
                  <a:pt x="47" y="51"/>
                  <a:pt x="49" y="49"/>
                </a:cubicBezTo>
                <a:cubicBezTo>
                  <a:pt x="49" y="48"/>
                  <a:pt x="49" y="48"/>
                  <a:pt x="49" y="48"/>
                </a:cubicBezTo>
                <a:cubicBezTo>
                  <a:pt x="51" y="46"/>
                  <a:pt x="53" y="43"/>
                  <a:pt x="54" y="40"/>
                </a:cubicBezTo>
                <a:cubicBezTo>
                  <a:pt x="56" y="37"/>
                  <a:pt x="56" y="34"/>
                  <a:pt x="56" y="31"/>
                </a:cubicBezTo>
                <a:cubicBezTo>
                  <a:pt x="56" y="27"/>
                  <a:pt x="56" y="24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3" y="18"/>
                  <a:pt x="51" y="15"/>
                  <a:pt x="49" y="13"/>
                </a:cubicBezTo>
                <a:cubicBezTo>
                  <a:pt x="49" y="13"/>
                  <a:pt x="49" y="13"/>
                  <a:pt x="49" y="13"/>
                </a:cubicBezTo>
                <a:cubicBezTo>
                  <a:pt x="47" y="11"/>
                  <a:pt x="44" y="9"/>
                  <a:pt x="41" y="7"/>
                </a:cubicBezTo>
                <a:cubicBezTo>
                  <a:pt x="41" y="7"/>
                  <a:pt x="41" y="7"/>
                  <a:pt x="41" y="7"/>
                </a:cubicBezTo>
                <a:close/>
                <a:moveTo>
                  <a:pt x="48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48" y="30"/>
                  <a:pt x="48" y="29"/>
                  <a:pt x="49" y="29"/>
                </a:cubicBezTo>
                <a:cubicBezTo>
                  <a:pt x="50" y="29"/>
                  <a:pt x="51" y="30"/>
                  <a:pt x="51" y="31"/>
                </a:cubicBezTo>
                <a:cubicBezTo>
                  <a:pt x="51" y="33"/>
                  <a:pt x="51" y="36"/>
                  <a:pt x="50" y="38"/>
                </a:cubicBezTo>
                <a:cubicBezTo>
                  <a:pt x="50" y="38"/>
                  <a:pt x="50" y="38"/>
                  <a:pt x="50" y="38"/>
                </a:cubicBezTo>
                <a:cubicBezTo>
                  <a:pt x="49" y="41"/>
                  <a:pt x="47" y="43"/>
                  <a:pt x="45" y="45"/>
                </a:cubicBezTo>
                <a:cubicBezTo>
                  <a:pt x="43" y="47"/>
                  <a:pt x="41" y="48"/>
                  <a:pt x="39" y="49"/>
                </a:cubicBezTo>
                <a:cubicBezTo>
                  <a:pt x="36" y="50"/>
                  <a:pt x="34" y="51"/>
                  <a:pt x="31" y="51"/>
                </a:cubicBezTo>
                <a:cubicBezTo>
                  <a:pt x="30" y="51"/>
                  <a:pt x="29" y="50"/>
                  <a:pt x="29" y="49"/>
                </a:cubicBezTo>
                <a:cubicBezTo>
                  <a:pt x="29" y="48"/>
                  <a:pt x="30" y="47"/>
                  <a:pt x="31" y="47"/>
                </a:cubicBezTo>
                <a:cubicBezTo>
                  <a:pt x="33" y="47"/>
                  <a:pt x="35" y="47"/>
                  <a:pt x="37" y="46"/>
                </a:cubicBezTo>
                <a:cubicBezTo>
                  <a:pt x="39" y="45"/>
                  <a:pt x="41" y="44"/>
                  <a:pt x="43" y="42"/>
                </a:cubicBezTo>
                <a:cubicBezTo>
                  <a:pt x="44" y="41"/>
                  <a:pt x="46" y="39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7" y="35"/>
                  <a:pt x="48" y="33"/>
                  <a:pt x="48" y="31"/>
                </a:cubicBezTo>
                <a:close/>
              </a:path>
            </a:pathLst>
          </a:custGeom>
          <a:solidFill>
            <a:srgbClr val="FF7D7E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 autoUpdateAnimBg="0"/>
      <p:bldP spid="24" grpId="1" bldLvl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9492" y="680923"/>
            <a:ext cx="277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此处输入文本标题</a:t>
            </a:r>
            <a:endParaRPr kumimoji="1" lang="zh-CN" altLang="en-US" sz="2400" dirty="0">
              <a:solidFill>
                <a:srgbClr val="FF7D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任意形状 2"/>
          <p:cNvSpPr/>
          <p:nvPr/>
        </p:nvSpPr>
        <p:spPr>
          <a:xfrm>
            <a:off x="1259983" y="3332484"/>
            <a:ext cx="9672034" cy="1159746"/>
          </a:xfrm>
          <a:custGeom>
            <a:avLst/>
            <a:gdLst>
              <a:gd name="connsiteX0" fmla="*/ 0 w 10612192"/>
              <a:gd name="connsiteY0" fmla="*/ 888708 h 1378259"/>
              <a:gd name="connsiteX1" fmla="*/ 2936383 w 10612192"/>
              <a:gd name="connsiteY1" fmla="*/ 231885 h 1378259"/>
              <a:gd name="connsiteX2" fmla="*/ 5602310 w 10612192"/>
              <a:gd name="connsiteY2" fmla="*/ 1313711 h 1378259"/>
              <a:gd name="connsiteX3" fmla="*/ 7315200 w 10612192"/>
              <a:gd name="connsiteY3" fmla="*/ 66 h 1378259"/>
              <a:gd name="connsiteX4" fmla="*/ 9015212 w 10612192"/>
              <a:gd name="connsiteY4" fmla="*/ 1378105 h 1378259"/>
              <a:gd name="connsiteX5" fmla="*/ 10612192 w 10612192"/>
              <a:gd name="connsiteY5" fmla="*/ 90218 h 1378259"/>
              <a:gd name="connsiteX0-1" fmla="*/ 0 w 10084158"/>
              <a:gd name="connsiteY0-2" fmla="*/ 1262195 h 1378259"/>
              <a:gd name="connsiteX1-3" fmla="*/ 2408349 w 10084158"/>
              <a:gd name="connsiteY1-4" fmla="*/ 231885 h 1378259"/>
              <a:gd name="connsiteX2-5" fmla="*/ 5074276 w 10084158"/>
              <a:gd name="connsiteY2-6" fmla="*/ 1313711 h 1378259"/>
              <a:gd name="connsiteX3-7" fmla="*/ 6787166 w 10084158"/>
              <a:gd name="connsiteY3-8" fmla="*/ 66 h 1378259"/>
              <a:gd name="connsiteX4-9" fmla="*/ 8487178 w 10084158"/>
              <a:gd name="connsiteY4-10" fmla="*/ 1378105 h 1378259"/>
              <a:gd name="connsiteX5-11" fmla="*/ 10084158 w 10084158"/>
              <a:gd name="connsiteY5-12" fmla="*/ 90218 h 1378259"/>
              <a:gd name="connsiteX0-13" fmla="*/ 0 w 10084158"/>
              <a:gd name="connsiteY0-14" fmla="*/ 1171977 h 1288178"/>
              <a:gd name="connsiteX1-15" fmla="*/ 2408349 w 10084158"/>
              <a:gd name="connsiteY1-16" fmla="*/ 141667 h 1288178"/>
              <a:gd name="connsiteX2-17" fmla="*/ 5074276 w 10084158"/>
              <a:gd name="connsiteY2-18" fmla="*/ 1223493 h 1288178"/>
              <a:gd name="connsiteX3-19" fmla="*/ 6774287 w 10084158"/>
              <a:gd name="connsiteY3-20" fmla="*/ 128789 h 1288178"/>
              <a:gd name="connsiteX4-21" fmla="*/ 8487178 w 10084158"/>
              <a:gd name="connsiteY4-22" fmla="*/ 1287887 h 1288178"/>
              <a:gd name="connsiteX5-23" fmla="*/ 10084158 w 10084158"/>
              <a:gd name="connsiteY5-24" fmla="*/ 0 h 1288178"/>
              <a:gd name="connsiteX0-25" fmla="*/ 0 w 10084158"/>
              <a:gd name="connsiteY0-26" fmla="*/ 1171977 h 1288178"/>
              <a:gd name="connsiteX1-27" fmla="*/ 2408349 w 10084158"/>
              <a:gd name="connsiteY1-28" fmla="*/ 141667 h 1288178"/>
              <a:gd name="connsiteX2-29" fmla="*/ 4700788 w 10084158"/>
              <a:gd name="connsiteY2-30" fmla="*/ 1236371 h 1288178"/>
              <a:gd name="connsiteX3-31" fmla="*/ 6774287 w 10084158"/>
              <a:gd name="connsiteY3-32" fmla="*/ 128789 h 1288178"/>
              <a:gd name="connsiteX4-33" fmla="*/ 8487178 w 10084158"/>
              <a:gd name="connsiteY4-34" fmla="*/ 1287887 h 1288178"/>
              <a:gd name="connsiteX5-35" fmla="*/ 10084158 w 10084158"/>
              <a:gd name="connsiteY5-36" fmla="*/ 0 h 1288178"/>
              <a:gd name="connsiteX0-37" fmla="*/ 0 w 10032643"/>
              <a:gd name="connsiteY0-38" fmla="*/ 1043238 h 1159746"/>
              <a:gd name="connsiteX1-39" fmla="*/ 2408349 w 10032643"/>
              <a:gd name="connsiteY1-40" fmla="*/ 12928 h 1159746"/>
              <a:gd name="connsiteX2-41" fmla="*/ 4700788 w 10032643"/>
              <a:gd name="connsiteY2-42" fmla="*/ 1107632 h 1159746"/>
              <a:gd name="connsiteX3-43" fmla="*/ 6774287 w 10032643"/>
              <a:gd name="connsiteY3-44" fmla="*/ 50 h 1159746"/>
              <a:gd name="connsiteX4-45" fmla="*/ 8487178 w 10032643"/>
              <a:gd name="connsiteY4-46" fmla="*/ 1159148 h 1159746"/>
              <a:gd name="connsiteX5-47" fmla="*/ 10032643 w 10032643"/>
              <a:gd name="connsiteY5-48" fmla="*/ 154596 h 1159746"/>
              <a:gd name="connsiteX0-49" fmla="*/ 0 w 9672034"/>
              <a:gd name="connsiteY0-50" fmla="*/ 1030359 h 1159746"/>
              <a:gd name="connsiteX1-51" fmla="*/ 2047740 w 9672034"/>
              <a:gd name="connsiteY1-52" fmla="*/ 12928 h 1159746"/>
              <a:gd name="connsiteX2-53" fmla="*/ 4340179 w 9672034"/>
              <a:gd name="connsiteY2-54" fmla="*/ 1107632 h 1159746"/>
              <a:gd name="connsiteX3-55" fmla="*/ 6413678 w 9672034"/>
              <a:gd name="connsiteY3-56" fmla="*/ 50 h 1159746"/>
              <a:gd name="connsiteX4-57" fmla="*/ 8126569 w 9672034"/>
              <a:gd name="connsiteY4-58" fmla="*/ 1159148 h 1159746"/>
              <a:gd name="connsiteX5-59" fmla="*/ 9672034 w 9672034"/>
              <a:gd name="connsiteY5-60" fmla="*/ 154596 h 11597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672034" h="1159746">
                <a:moveTo>
                  <a:pt x="0" y="1030359"/>
                </a:moveTo>
                <a:cubicBezTo>
                  <a:pt x="1001332" y="666530"/>
                  <a:pt x="1324377" y="49"/>
                  <a:pt x="2047740" y="12928"/>
                </a:cubicBezTo>
                <a:cubicBezTo>
                  <a:pt x="2771103" y="25807"/>
                  <a:pt x="3612523" y="1109778"/>
                  <a:pt x="4340179" y="1107632"/>
                </a:cubicBezTo>
                <a:cubicBezTo>
                  <a:pt x="5067835" y="1105486"/>
                  <a:pt x="5782613" y="-8536"/>
                  <a:pt x="6413678" y="50"/>
                </a:cubicBezTo>
                <a:cubicBezTo>
                  <a:pt x="7044743" y="8636"/>
                  <a:pt x="7583510" y="1133390"/>
                  <a:pt x="8126569" y="1159148"/>
                </a:cubicBezTo>
                <a:cubicBezTo>
                  <a:pt x="8669628" y="1184906"/>
                  <a:pt x="9410164" y="371390"/>
                  <a:pt x="9672034" y="154596"/>
                </a:cubicBezTo>
              </a:path>
            </a:pathLst>
          </a:custGeom>
          <a:noFill/>
          <a:ln>
            <a:solidFill>
              <a:srgbClr val="FF7D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122866" y="3770413"/>
            <a:ext cx="154547" cy="154547"/>
          </a:xfrm>
          <a:prstGeom prst="ellipse">
            <a:avLst/>
          </a:prstGeom>
          <a:solidFill>
            <a:schemeClr val="bg1"/>
          </a:solidFill>
          <a:ln>
            <a:solidFill>
              <a:srgbClr val="FF7D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935624" y="3516055"/>
            <a:ext cx="154547" cy="154547"/>
          </a:xfrm>
          <a:prstGeom prst="ellipse">
            <a:avLst/>
          </a:prstGeom>
          <a:solidFill>
            <a:schemeClr val="bg1"/>
          </a:solidFill>
          <a:ln>
            <a:solidFill>
              <a:srgbClr val="FF7D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312793" y="4021381"/>
            <a:ext cx="154547" cy="154547"/>
          </a:xfrm>
          <a:prstGeom prst="ellipse">
            <a:avLst/>
          </a:prstGeom>
          <a:solidFill>
            <a:schemeClr val="bg1"/>
          </a:solidFill>
          <a:ln>
            <a:solidFill>
              <a:srgbClr val="FF7D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8209167" y="3539044"/>
            <a:ext cx="154547" cy="154547"/>
          </a:xfrm>
          <a:prstGeom prst="ellipse">
            <a:avLst/>
          </a:prstGeom>
          <a:solidFill>
            <a:schemeClr val="bg1"/>
          </a:solidFill>
          <a:ln>
            <a:solidFill>
              <a:srgbClr val="FF7D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997862" y="4174854"/>
            <a:ext cx="154547" cy="154547"/>
          </a:xfrm>
          <a:prstGeom prst="ellipse">
            <a:avLst/>
          </a:prstGeom>
          <a:solidFill>
            <a:schemeClr val="bg1"/>
          </a:solidFill>
          <a:ln>
            <a:solidFill>
              <a:srgbClr val="FF7D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003629" y="4174854"/>
            <a:ext cx="547568" cy="551068"/>
          </a:xfrm>
          <a:prstGeom prst="ellipse">
            <a:avLst/>
          </a:prstGeom>
          <a:solidFill>
            <a:srgbClr val="FF7D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latin typeface="Heiti SC Light" charset="-122"/>
                <a:ea typeface="Heiti SC Light" charset="-122"/>
                <a:cs typeface="Heiti SC Light" charset="-122"/>
              </a:rPr>
              <a:t>1</a:t>
            </a:r>
            <a:endParaRPr kumimoji="1" lang="zh-CN" altLang="en-US" dirty="0">
              <a:latin typeface="Heiti SC Light" charset="-122"/>
              <a:ea typeface="Heiti SC Light" charset="-122"/>
              <a:cs typeface="Heiti SC Light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816387" y="2781416"/>
            <a:ext cx="547568" cy="551068"/>
          </a:xfrm>
          <a:prstGeom prst="ellipse">
            <a:avLst/>
          </a:prstGeom>
          <a:solidFill>
            <a:srgbClr val="FF7D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latin typeface="Heiti SC Light" charset="-122"/>
                <a:ea typeface="Heiti SC Light" charset="-122"/>
                <a:cs typeface="Heiti SC Light" charset="-122"/>
              </a:rPr>
              <a:t>2</a:t>
            </a:r>
            <a:endParaRPr kumimoji="1" lang="zh-CN" altLang="en-US" dirty="0">
              <a:latin typeface="Heiti SC Light" charset="-122"/>
              <a:ea typeface="Heiti SC Light" charset="-122"/>
              <a:cs typeface="Heiti SC Light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208531" y="4401621"/>
            <a:ext cx="547568" cy="551068"/>
          </a:xfrm>
          <a:prstGeom prst="ellipse">
            <a:avLst/>
          </a:prstGeom>
          <a:solidFill>
            <a:srgbClr val="FF7D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latin typeface="Heiti SC Light" charset="-122"/>
                <a:ea typeface="Heiti SC Light" charset="-122"/>
                <a:cs typeface="Heiti SC Light" charset="-122"/>
              </a:rPr>
              <a:t>3</a:t>
            </a:r>
            <a:endParaRPr kumimoji="1" lang="zh-CN" altLang="en-US" dirty="0">
              <a:latin typeface="Heiti SC Light" charset="-122"/>
              <a:ea typeface="Heiti SC Light" charset="-122"/>
              <a:cs typeface="Heiti SC Light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012656" y="2823258"/>
            <a:ext cx="547568" cy="551068"/>
          </a:xfrm>
          <a:prstGeom prst="ellipse">
            <a:avLst/>
          </a:prstGeom>
          <a:solidFill>
            <a:srgbClr val="FF7D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latin typeface="Heiti SC Light" charset="-122"/>
                <a:ea typeface="Heiti SC Light" charset="-122"/>
                <a:cs typeface="Heiti SC Light" charset="-122"/>
              </a:rPr>
              <a:t>4</a:t>
            </a:r>
            <a:endParaRPr kumimoji="1" lang="zh-CN" altLang="en-US" dirty="0">
              <a:latin typeface="Heiti SC Light" charset="-122"/>
              <a:ea typeface="Heiti SC Light" charset="-122"/>
              <a:cs typeface="Heiti SC Light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859386" y="4492230"/>
            <a:ext cx="547568" cy="551068"/>
          </a:xfrm>
          <a:prstGeom prst="ellipse">
            <a:avLst/>
          </a:prstGeom>
          <a:solidFill>
            <a:srgbClr val="FF7D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latin typeface="Heiti SC Light" charset="-122"/>
                <a:ea typeface="Heiti SC Light" charset="-122"/>
                <a:cs typeface="Heiti SC Light" charset="-122"/>
              </a:rPr>
              <a:t>5</a:t>
            </a:r>
            <a:endParaRPr kumimoji="1" lang="zh-CN" altLang="en-US" dirty="0">
              <a:latin typeface="Heiti SC Light" charset="-122"/>
              <a:ea typeface="Heiti SC Light" charset="-122"/>
              <a:cs typeface="Heiti SC Light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236669" y="5103291"/>
            <a:ext cx="2081488" cy="930001"/>
            <a:chOff x="799086" y="4263825"/>
            <a:chExt cx="2081488" cy="930001"/>
          </a:xfrm>
        </p:grpSpPr>
        <p:sp>
          <p:nvSpPr>
            <p:cNvPr id="18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" name="组合 16"/>
          <p:cNvGrpSpPr/>
          <p:nvPr/>
        </p:nvGrpSpPr>
        <p:grpSpPr>
          <a:xfrm>
            <a:off x="5441571" y="5103291"/>
            <a:ext cx="2081488" cy="930001"/>
            <a:chOff x="799086" y="4263825"/>
            <a:chExt cx="2081488" cy="930001"/>
          </a:xfrm>
        </p:grpSpPr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组合 16"/>
          <p:cNvGrpSpPr/>
          <p:nvPr/>
        </p:nvGrpSpPr>
        <p:grpSpPr>
          <a:xfrm>
            <a:off x="9092426" y="5103291"/>
            <a:ext cx="2081488" cy="930001"/>
            <a:chOff x="799086" y="4263825"/>
            <a:chExt cx="2081488" cy="930001"/>
          </a:xfrm>
        </p:grpSpPr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6" name="组合 16"/>
          <p:cNvGrpSpPr/>
          <p:nvPr/>
        </p:nvGrpSpPr>
        <p:grpSpPr>
          <a:xfrm>
            <a:off x="7245696" y="1626896"/>
            <a:ext cx="2081488" cy="930001"/>
            <a:chOff x="799086" y="4263825"/>
            <a:chExt cx="2081488" cy="930001"/>
          </a:xfrm>
        </p:grpSpPr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" name="组合 16"/>
          <p:cNvGrpSpPr/>
          <p:nvPr/>
        </p:nvGrpSpPr>
        <p:grpSpPr>
          <a:xfrm>
            <a:off x="3049427" y="1626896"/>
            <a:ext cx="2081488" cy="930001"/>
            <a:chOff x="799086" y="4263825"/>
            <a:chExt cx="2081488" cy="930001"/>
          </a:xfrm>
        </p:grpSpPr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9492" y="680923"/>
            <a:ext cx="277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此处输入文本标题</a:t>
            </a:r>
            <a:endParaRPr kumimoji="1" lang="zh-CN" altLang="en-US" sz="2400" dirty="0">
              <a:solidFill>
                <a:srgbClr val="FF7D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Freeform 9"/>
          <p:cNvSpPr/>
          <p:nvPr/>
        </p:nvSpPr>
        <p:spPr bwMode="auto">
          <a:xfrm>
            <a:off x="5062753" y="3875282"/>
            <a:ext cx="1956685" cy="1963418"/>
          </a:xfrm>
          <a:custGeom>
            <a:avLst/>
            <a:gdLst>
              <a:gd name="T0" fmla="*/ 362 w 725"/>
              <a:gd name="T1" fmla="*/ 0 h 726"/>
              <a:gd name="T2" fmla="*/ 0 w 725"/>
              <a:gd name="T3" fmla="*/ 363 h 726"/>
              <a:gd name="T4" fmla="*/ 362 w 725"/>
              <a:gd name="T5" fmla="*/ 726 h 726"/>
              <a:gd name="T6" fmla="*/ 725 w 725"/>
              <a:gd name="T7" fmla="*/ 363 h 726"/>
              <a:gd name="T8" fmla="*/ 362 w 725"/>
              <a:gd name="T9" fmla="*/ 0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6">
                <a:moveTo>
                  <a:pt x="362" y="0"/>
                </a:moveTo>
                <a:cubicBezTo>
                  <a:pt x="162" y="0"/>
                  <a:pt x="0" y="163"/>
                  <a:pt x="0" y="363"/>
                </a:cubicBezTo>
                <a:cubicBezTo>
                  <a:pt x="0" y="563"/>
                  <a:pt x="162" y="726"/>
                  <a:pt x="362" y="726"/>
                </a:cubicBezTo>
                <a:cubicBezTo>
                  <a:pt x="563" y="726"/>
                  <a:pt x="725" y="563"/>
                  <a:pt x="725" y="363"/>
                </a:cubicBezTo>
                <a:cubicBezTo>
                  <a:pt x="525" y="363"/>
                  <a:pt x="362" y="200"/>
                  <a:pt x="362" y="0"/>
                </a:cubicBezTo>
                <a:close/>
              </a:path>
            </a:pathLst>
          </a:custGeom>
          <a:solidFill>
            <a:srgbClr val="FF7D7E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Freeform 7"/>
          <p:cNvSpPr/>
          <p:nvPr/>
        </p:nvSpPr>
        <p:spPr bwMode="auto">
          <a:xfrm>
            <a:off x="6039075" y="2896267"/>
            <a:ext cx="1959378" cy="1960724"/>
          </a:xfrm>
          <a:custGeom>
            <a:avLst/>
            <a:gdLst>
              <a:gd name="T0" fmla="*/ 363 w 726"/>
              <a:gd name="T1" fmla="*/ 0 h 725"/>
              <a:gd name="T2" fmla="*/ 0 w 726"/>
              <a:gd name="T3" fmla="*/ 362 h 725"/>
              <a:gd name="T4" fmla="*/ 363 w 726"/>
              <a:gd name="T5" fmla="*/ 725 h 725"/>
              <a:gd name="T6" fmla="*/ 726 w 726"/>
              <a:gd name="T7" fmla="*/ 362 h 725"/>
              <a:gd name="T8" fmla="*/ 363 w 726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725">
                <a:moveTo>
                  <a:pt x="363" y="0"/>
                </a:moveTo>
                <a:cubicBezTo>
                  <a:pt x="363" y="200"/>
                  <a:pt x="201" y="362"/>
                  <a:pt x="0" y="362"/>
                </a:cubicBezTo>
                <a:cubicBezTo>
                  <a:pt x="0" y="562"/>
                  <a:pt x="163" y="725"/>
                  <a:pt x="363" y="725"/>
                </a:cubicBezTo>
                <a:cubicBezTo>
                  <a:pt x="563" y="725"/>
                  <a:pt x="726" y="562"/>
                  <a:pt x="726" y="362"/>
                </a:cubicBezTo>
                <a:cubicBezTo>
                  <a:pt x="726" y="162"/>
                  <a:pt x="563" y="0"/>
                  <a:pt x="363" y="0"/>
                </a:cubicBezTo>
                <a:close/>
              </a:path>
            </a:pathLst>
          </a:custGeom>
          <a:solidFill>
            <a:srgbClr val="FF7D7E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Freeform 6"/>
          <p:cNvSpPr/>
          <p:nvPr/>
        </p:nvSpPr>
        <p:spPr bwMode="auto">
          <a:xfrm>
            <a:off x="5062753" y="1914558"/>
            <a:ext cx="1956685" cy="1960724"/>
          </a:xfrm>
          <a:custGeom>
            <a:avLst/>
            <a:gdLst>
              <a:gd name="T0" fmla="*/ 362 w 725"/>
              <a:gd name="T1" fmla="*/ 0 h 725"/>
              <a:gd name="T2" fmla="*/ 0 w 725"/>
              <a:gd name="T3" fmla="*/ 363 h 725"/>
              <a:gd name="T4" fmla="*/ 362 w 725"/>
              <a:gd name="T5" fmla="*/ 725 h 725"/>
              <a:gd name="T6" fmla="*/ 725 w 725"/>
              <a:gd name="T7" fmla="*/ 363 h 725"/>
              <a:gd name="T8" fmla="*/ 362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2" y="0"/>
                </a:moveTo>
                <a:cubicBezTo>
                  <a:pt x="162" y="0"/>
                  <a:pt x="0" y="162"/>
                  <a:pt x="0" y="363"/>
                </a:cubicBezTo>
                <a:cubicBezTo>
                  <a:pt x="200" y="363"/>
                  <a:pt x="362" y="525"/>
                  <a:pt x="362" y="725"/>
                </a:cubicBezTo>
                <a:cubicBezTo>
                  <a:pt x="563" y="725"/>
                  <a:pt x="725" y="563"/>
                  <a:pt x="725" y="363"/>
                </a:cubicBezTo>
                <a:cubicBezTo>
                  <a:pt x="725" y="162"/>
                  <a:pt x="563" y="0"/>
                  <a:pt x="362" y="0"/>
                </a:cubicBezTo>
                <a:close/>
              </a:path>
            </a:pathLst>
          </a:custGeom>
          <a:solidFill>
            <a:srgbClr val="FF7D7E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4082390" y="2896267"/>
            <a:ext cx="1956685" cy="1960724"/>
          </a:xfrm>
          <a:custGeom>
            <a:avLst/>
            <a:gdLst>
              <a:gd name="T0" fmla="*/ 363 w 725"/>
              <a:gd name="T1" fmla="*/ 0 h 725"/>
              <a:gd name="T2" fmla="*/ 0 w 725"/>
              <a:gd name="T3" fmla="*/ 362 h 725"/>
              <a:gd name="T4" fmla="*/ 363 w 725"/>
              <a:gd name="T5" fmla="*/ 725 h 725"/>
              <a:gd name="T6" fmla="*/ 725 w 725"/>
              <a:gd name="T7" fmla="*/ 362 h 725"/>
              <a:gd name="T8" fmla="*/ 363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3" y="0"/>
                </a:moveTo>
                <a:cubicBezTo>
                  <a:pt x="162" y="0"/>
                  <a:pt x="0" y="162"/>
                  <a:pt x="0" y="362"/>
                </a:cubicBezTo>
                <a:cubicBezTo>
                  <a:pt x="0" y="562"/>
                  <a:pt x="162" y="725"/>
                  <a:pt x="363" y="725"/>
                </a:cubicBezTo>
                <a:cubicBezTo>
                  <a:pt x="363" y="525"/>
                  <a:pt x="525" y="362"/>
                  <a:pt x="725" y="362"/>
                </a:cubicBezTo>
                <a:cubicBezTo>
                  <a:pt x="725" y="162"/>
                  <a:pt x="563" y="0"/>
                  <a:pt x="363" y="0"/>
                </a:cubicBezTo>
                <a:close/>
              </a:path>
            </a:pathLst>
          </a:custGeom>
          <a:solidFill>
            <a:srgbClr val="FF7D7E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90731" y="3648566"/>
            <a:ext cx="470001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altLang="zh-CN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60999" y="2496157"/>
            <a:ext cx="470001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altLang="zh-CN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18764" y="3676575"/>
            <a:ext cx="470001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altLang="zh-CN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29540" y="4811835"/>
            <a:ext cx="470001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altLang="zh-CN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组合 16"/>
          <p:cNvGrpSpPr/>
          <p:nvPr/>
        </p:nvGrpSpPr>
        <p:grpSpPr>
          <a:xfrm>
            <a:off x="1825956" y="4540778"/>
            <a:ext cx="2081488" cy="930001"/>
            <a:chOff x="799086" y="4263825"/>
            <a:chExt cx="2081488" cy="930001"/>
          </a:xfrm>
        </p:grpSpPr>
        <p:sp>
          <p:nvSpPr>
            <p:cNvPr id="12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 19"/>
          <p:cNvGrpSpPr/>
          <p:nvPr/>
        </p:nvGrpSpPr>
        <p:grpSpPr>
          <a:xfrm>
            <a:off x="1825956" y="2776735"/>
            <a:ext cx="2081488" cy="930001"/>
            <a:chOff x="799086" y="4263825"/>
            <a:chExt cx="2081488" cy="930001"/>
          </a:xfrm>
        </p:grpSpPr>
        <p:sp>
          <p:nvSpPr>
            <p:cNvPr id="15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7" name="组合 22"/>
          <p:cNvGrpSpPr/>
          <p:nvPr/>
        </p:nvGrpSpPr>
        <p:grpSpPr>
          <a:xfrm>
            <a:off x="8260623" y="4540778"/>
            <a:ext cx="2081488" cy="930001"/>
            <a:chOff x="799086" y="4263825"/>
            <a:chExt cx="2081488" cy="930001"/>
          </a:xfrm>
        </p:grpSpPr>
        <p:sp>
          <p:nvSpPr>
            <p:cNvPr id="18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" name="组合 25"/>
          <p:cNvGrpSpPr/>
          <p:nvPr/>
        </p:nvGrpSpPr>
        <p:grpSpPr>
          <a:xfrm>
            <a:off x="8260623" y="2776735"/>
            <a:ext cx="2081488" cy="930001"/>
            <a:chOff x="799086" y="4263825"/>
            <a:chExt cx="2081488" cy="930001"/>
          </a:xfrm>
        </p:grpSpPr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4"/>
          <p:cNvGrpSpPr/>
          <p:nvPr/>
        </p:nvGrpSpPr>
        <p:grpSpPr>
          <a:xfrm>
            <a:off x="1575870" y="2833577"/>
            <a:ext cx="5028130" cy="1044156"/>
            <a:chOff x="1575870" y="2833577"/>
            <a:chExt cx="5028130" cy="1044156"/>
          </a:xfrm>
        </p:grpSpPr>
        <p:sp>
          <p:nvSpPr>
            <p:cNvPr id="6" name="文本框 5"/>
            <p:cNvSpPr txBox="1"/>
            <p:nvPr/>
          </p:nvSpPr>
          <p:spPr>
            <a:xfrm>
              <a:off x="2899555" y="3063268"/>
              <a:ext cx="37044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3200" smtClean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此处</a:t>
              </a:r>
              <a:r>
                <a:rPr kumimoji="1" lang="zh-CN" altLang="en-US" sz="3200" dirty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输入文本标题</a:t>
              </a:r>
              <a:endParaRPr kumimoji="1" lang="zh-CN" altLang="en-US" sz="32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575870" y="2833577"/>
              <a:ext cx="1044156" cy="1044156"/>
            </a:xfrm>
            <a:prstGeom prst="ellipse">
              <a:avLst/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800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kumimoji="1"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9492" y="680923"/>
            <a:ext cx="277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此处输入文本标题</a:t>
            </a:r>
            <a:endParaRPr kumimoji="1" lang="zh-CN" altLang="en-US" sz="2400" dirty="0">
              <a:solidFill>
                <a:srgbClr val="FF7D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8" name="组 17"/>
          <p:cNvGrpSpPr/>
          <p:nvPr/>
        </p:nvGrpSpPr>
        <p:grpSpPr>
          <a:xfrm>
            <a:off x="1070623" y="2106288"/>
            <a:ext cx="10050754" cy="2359013"/>
            <a:chOff x="100012" y="1942054"/>
            <a:chExt cx="11991975" cy="2814637"/>
          </a:xfrm>
        </p:grpSpPr>
        <p:grpSp>
          <p:nvGrpSpPr>
            <p:cNvPr id="3" name="Group 2"/>
            <p:cNvGrpSpPr/>
            <p:nvPr/>
          </p:nvGrpSpPr>
          <p:grpSpPr bwMode="auto">
            <a:xfrm>
              <a:off x="100012" y="1942054"/>
              <a:ext cx="11991975" cy="2814637"/>
              <a:chOff x="185399" y="2020629"/>
              <a:chExt cx="11992243" cy="2815921"/>
            </a:xfrm>
          </p:grpSpPr>
          <p:sp>
            <p:nvSpPr>
              <p:cNvPr id="4" name="Flowchart: Decision 3"/>
              <p:cNvSpPr/>
              <p:nvPr/>
            </p:nvSpPr>
            <p:spPr>
              <a:xfrm>
                <a:off x="3225529" y="2022217"/>
                <a:ext cx="2870264" cy="2814333"/>
              </a:xfrm>
              <a:prstGeom prst="flowChartDecision">
                <a:avLst/>
              </a:prstGeom>
              <a:solidFill>
                <a:srgbClr val="FF7D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sp>
            <p:nvSpPr>
              <p:cNvPr id="5" name="Flowchart: Decision 4"/>
              <p:cNvSpPr/>
              <p:nvPr/>
            </p:nvSpPr>
            <p:spPr>
              <a:xfrm>
                <a:off x="6267247" y="2020629"/>
                <a:ext cx="2870264" cy="2814333"/>
              </a:xfrm>
              <a:prstGeom prst="flowChartDecision">
                <a:avLst/>
              </a:prstGeom>
              <a:solidFill>
                <a:srgbClr val="FF7D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sp>
            <p:nvSpPr>
              <p:cNvPr id="6" name="Flowchart: Decision 5"/>
              <p:cNvSpPr/>
              <p:nvPr/>
            </p:nvSpPr>
            <p:spPr>
              <a:xfrm>
                <a:off x="9307378" y="2022217"/>
                <a:ext cx="2870264" cy="2814333"/>
              </a:xfrm>
              <a:prstGeom prst="flowChartDecision">
                <a:avLst/>
              </a:prstGeom>
              <a:solidFill>
                <a:srgbClr val="FF7D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sp>
            <p:nvSpPr>
              <p:cNvPr id="7" name="Flowchart: Decision 6"/>
              <p:cNvSpPr/>
              <p:nvPr/>
            </p:nvSpPr>
            <p:spPr>
              <a:xfrm>
                <a:off x="185399" y="2020629"/>
                <a:ext cx="2870264" cy="2814333"/>
              </a:xfrm>
              <a:prstGeom prst="flowChartDecision">
                <a:avLst/>
              </a:prstGeom>
              <a:solidFill>
                <a:srgbClr val="FF7D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sp>
          <p:nvSpPr>
            <p:cNvPr id="8" name="Diamond 13"/>
            <p:cNvSpPr/>
            <p:nvPr/>
          </p:nvSpPr>
          <p:spPr>
            <a:xfrm>
              <a:off x="2598738" y="2105487"/>
              <a:ext cx="914400" cy="91440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9" name="Diamond 14"/>
            <p:cNvSpPr/>
            <p:nvPr/>
          </p:nvSpPr>
          <p:spPr>
            <a:xfrm>
              <a:off x="5638800" y="3629487"/>
              <a:ext cx="914400" cy="91440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0" name="Diamond 15"/>
            <p:cNvSpPr/>
            <p:nvPr/>
          </p:nvSpPr>
          <p:spPr>
            <a:xfrm>
              <a:off x="8678863" y="2105487"/>
              <a:ext cx="914400" cy="91440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11" name="组合 41"/>
            <p:cNvGrpSpPr/>
            <p:nvPr/>
          </p:nvGrpSpPr>
          <p:grpSpPr>
            <a:xfrm>
              <a:off x="1229141" y="3098214"/>
              <a:ext cx="661572" cy="661572"/>
              <a:chOff x="5394312" y="2141343"/>
              <a:chExt cx="359165" cy="359165"/>
            </a:xfrm>
            <a:solidFill>
              <a:schemeClr val="bg1"/>
            </a:solidFill>
          </p:grpSpPr>
          <p:sp>
            <p:nvSpPr>
              <p:cNvPr id="12" name="AutoShape 56"/>
              <p:cNvSpPr/>
              <p:nvPr/>
            </p:nvSpPr>
            <p:spPr bwMode="auto">
              <a:xfrm>
                <a:off x="5394312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3" name="AutoShape 57"/>
              <p:cNvSpPr/>
              <p:nvPr/>
            </p:nvSpPr>
            <p:spPr bwMode="auto">
              <a:xfrm>
                <a:off x="5641124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4" name="AutoShape 58"/>
              <p:cNvSpPr/>
              <p:nvPr/>
            </p:nvSpPr>
            <p:spPr bwMode="auto">
              <a:xfrm>
                <a:off x="5517718" y="2141343"/>
                <a:ext cx="11235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</p:grpSp>
        <p:sp>
          <p:nvSpPr>
            <p:cNvPr id="15" name="AutoShape 59"/>
            <p:cNvSpPr/>
            <p:nvPr/>
          </p:nvSpPr>
          <p:spPr bwMode="auto">
            <a:xfrm>
              <a:off x="4294239" y="3169419"/>
              <a:ext cx="521458" cy="519161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6" name="PA_AutoShape 4"/>
            <p:cNvSpPr/>
            <p:nvPr>
              <p:custDataLst>
                <p:tags r:id="rId1"/>
              </p:custDataLst>
            </p:nvPr>
          </p:nvSpPr>
          <p:spPr bwMode="auto">
            <a:xfrm>
              <a:off x="7376303" y="3098214"/>
              <a:ext cx="592308" cy="5950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7" name="Freeform 84"/>
            <p:cNvSpPr>
              <a:spLocks noEditPoints="1"/>
            </p:cNvSpPr>
            <p:nvPr/>
          </p:nvSpPr>
          <p:spPr bwMode="auto">
            <a:xfrm>
              <a:off x="10446055" y="3169419"/>
              <a:ext cx="482500" cy="482500"/>
            </a:xfrm>
            <a:custGeom>
              <a:avLst/>
              <a:gdLst>
                <a:gd name="T0" fmla="*/ 1017 w 1019"/>
                <a:gd name="T1" fmla="*/ 375 h 1017"/>
                <a:gd name="T2" fmla="*/ 1014 w 1019"/>
                <a:gd name="T3" fmla="*/ 366 h 1017"/>
                <a:gd name="T4" fmla="*/ 757 w 1019"/>
                <a:gd name="T5" fmla="*/ 13 h 1017"/>
                <a:gd name="T6" fmla="*/ 750 w 1019"/>
                <a:gd name="T7" fmla="*/ 6 h 1017"/>
                <a:gd name="T8" fmla="*/ 749 w 1019"/>
                <a:gd name="T9" fmla="*/ 5 h 1017"/>
                <a:gd name="T10" fmla="*/ 739 w 1019"/>
                <a:gd name="T11" fmla="*/ 1 h 1017"/>
                <a:gd name="T12" fmla="*/ 739 w 1019"/>
                <a:gd name="T13" fmla="*/ 1 h 1017"/>
                <a:gd name="T14" fmla="*/ 286 w 1019"/>
                <a:gd name="T15" fmla="*/ 0 h 1017"/>
                <a:gd name="T16" fmla="*/ 279 w 1019"/>
                <a:gd name="T17" fmla="*/ 1 h 1017"/>
                <a:gd name="T18" fmla="*/ 278 w 1019"/>
                <a:gd name="T19" fmla="*/ 1 h 1017"/>
                <a:gd name="T20" fmla="*/ 269 w 1019"/>
                <a:gd name="T21" fmla="*/ 5 h 1017"/>
                <a:gd name="T22" fmla="*/ 267 w 1019"/>
                <a:gd name="T23" fmla="*/ 6 h 1017"/>
                <a:gd name="T24" fmla="*/ 6 w 1019"/>
                <a:gd name="T25" fmla="*/ 363 h 1017"/>
                <a:gd name="T26" fmla="*/ 5 w 1019"/>
                <a:gd name="T27" fmla="*/ 365 h 1017"/>
                <a:gd name="T28" fmla="*/ 3 w 1019"/>
                <a:gd name="T29" fmla="*/ 369 h 1017"/>
                <a:gd name="T30" fmla="*/ 1 w 1019"/>
                <a:gd name="T31" fmla="*/ 373 h 1017"/>
                <a:gd name="T32" fmla="*/ 0 w 1019"/>
                <a:gd name="T33" fmla="*/ 382 h 1017"/>
                <a:gd name="T34" fmla="*/ 0 w 1019"/>
                <a:gd name="T35" fmla="*/ 386 h 1017"/>
                <a:gd name="T36" fmla="*/ 3 w 1019"/>
                <a:gd name="T37" fmla="*/ 395 h 1017"/>
                <a:gd name="T38" fmla="*/ 4 w 1019"/>
                <a:gd name="T39" fmla="*/ 396 h 1017"/>
                <a:gd name="T40" fmla="*/ 7 w 1019"/>
                <a:gd name="T41" fmla="*/ 401 h 1017"/>
                <a:gd name="T42" fmla="*/ 485 w 1019"/>
                <a:gd name="T43" fmla="*/ 1007 h 1017"/>
                <a:gd name="T44" fmla="*/ 490 w 1019"/>
                <a:gd name="T45" fmla="*/ 1011 h 1017"/>
                <a:gd name="T46" fmla="*/ 493 w 1019"/>
                <a:gd name="T47" fmla="*/ 1013 h 1017"/>
                <a:gd name="T48" fmla="*/ 496 w 1019"/>
                <a:gd name="T49" fmla="*/ 1015 h 1017"/>
                <a:gd name="T50" fmla="*/ 501 w 1019"/>
                <a:gd name="T51" fmla="*/ 1017 h 1017"/>
                <a:gd name="T52" fmla="*/ 509 w 1019"/>
                <a:gd name="T53" fmla="*/ 1017 h 1017"/>
                <a:gd name="T54" fmla="*/ 509 w 1019"/>
                <a:gd name="T55" fmla="*/ 1017 h 1017"/>
                <a:gd name="T56" fmla="*/ 515 w 1019"/>
                <a:gd name="T57" fmla="*/ 1017 h 1017"/>
                <a:gd name="T58" fmla="*/ 518 w 1019"/>
                <a:gd name="T59" fmla="*/ 1016 h 1017"/>
                <a:gd name="T60" fmla="*/ 524 w 1019"/>
                <a:gd name="T61" fmla="*/ 1013 h 1017"/>
                <a:gd name="T62" fmla="*/ 525 w 1019"/>
                <a:gd name="T63" fmla="*/ 1013 h 1017"/>
                <a:gd name="T64" fmla="*/ 532 w 1019"/>
                <a:gd name="T65" fmla="*/ 1007 h 1017"/>
                <a:gd name="T66" fmla="*/ 1008 w 1019"/>
                <a:gd name="T67" fmla="*/ 404 h 1017"/>
                <a:gd name="T68" fmla="*/ 1015 w 1019"/>
                <a:gd name="T69" fmla="*/ 394 h 1017"/>
                <a:gd name="T70" fmla="*/ 1019 w 1019"/>
                <a:gd name="T71" fmla="*/ 382 h 1017"/>
                <a:gd name="T72" fmla="*/ 691 w 1019"/>
                <a:gd name="T73" fmla="*/ 63 h 1017"/>
                <a:gd name="T74" fmla="*/ 327 w 1019"/>
                <a:gd name="T75" fmla="*/ 63 h 1017"/>
                <a:gd name="T76" fmla="*/ 328 w 1019"/>
                <a:gd name="T77" fmla="*/ 350 h 1017"/>
                <a:gd name="T78" fmla="*/ 97 w 1019"/>
                <a:gd name="T79" fmla="*/ 413 h 1017"/>
                <a:gd name="T80" fmla="*/ 97 w 1019"/>
                <a:gd name="T81" fmla="*/ 413 h 1017"/>
                <a:gd name="T82" fmla="*/ 610 w 1019"/>
                <a:gd name="T83" fmla="*/ 413 h 1017"/>
                <a:gd name="T84" fmla="*/ 675 w 1019"/>
                <a:gd name="T85" fmla="*/ 413 h 1017"/>
                <a:gd name="T86" fmla="*/ 689 w 1019"/>
                <a:gd name="T87" fmla="*/ 350 h 1017"/>
                <a:gd name="T88" fmla="*/ 689 w 1019"/>
                <a:gd name="T89" fmla="*/ 350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9" h="1017">
                  <a:moveTo>
                    <a:pt x="1018" y="376"/>
                  </a:moveTo>
                  <a:lnTo>
                    <a:pt x="1018" y="376"/>
                  </a:lnTo>
                  <a:lnTo>
                    <a:pt x="1017" y="375"/>
                  </a:lnTo>
                  <a:lnTo>
                    <a:pt x="1017" y="375"/>
                  </a:lnTo>
                  <a:lnTo>
                    <a:pt x="1015" y="371"/>
                  </a:lnTo>
                  <a:lnTo>
                    <a:pt x="1014" y="366"/>
                  </a:lnTo>
                  <a:lnTo>
                    <a:pt x="1011" y="363"/>
                  </a:lnTo>
                  <a:lnTo>
                    <a:pt x="1008" y="358"/>
                  </a:lnTo>
                  <a:lnTo>
                    <a:pt x="757" y="13"/>
                  </a:lnTo>
                  <a:lnTo>
                    <a:pt x="757" y="13"/>
                  </a:lnTo>
                  <a:lnTo>
                    <a:pt x="754" y="10"/>
                  </a:lnTo>
                  <a:lnTo>
                    <a:pt x="750" y="6"/>
                  </a:lnTo>
                  <a:lnTo>
                    <a:pt x="750" y="6"/>
                  </a:lnTo>
                  <a:lnTo>
                    <a:pt x="749" y="5"/>
                  </a:lnTo>
                  <a:lnTo>
                    <a:pt x="749" y="5"/>
                  </a:lnTo>
                  <a:lnTo>
                    <a:pt x="744" y="2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1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9" y="1"/>
                  </a:lnTo>
                  <a:lnTo>
                    <a:pt x="279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3" y="2"/>
                  </a:lnTo>
                  <a:lnTo>
                    <a:pt x="269" y="5"/>
                  </a:lnTo>
                  <a:lnTo>
                    <a:pt x="269" y="5"/>
                  </a:lnTo>
                  <a:lnTo>
                    <a:pt x="267" y="6"/>
                  </a:lnTo>
                  <a:lnTo>
                    <a:pt x="267" y="6"/>
                  </a:lnTo>
                  <a:lnTo>
                    <a:pt x="263" y="10"/>
                  </a:lnTo>
                  <a:lnTo>
                    <a:pt x="260" y="13"/>
                  </a:lnTo>
                  <a:lnTo>
                    <a:pt x="6" y="363"/>
                  </a:lnTo>
                  <a:lnTo>
                    <a:pt x="6" y="363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3" y="368"/>
                  </a:lnTo>
                  <a:lnTo>
                    <a:pt x="3" y="368"/>
                  </a:lnTo>
                  <a:lnTo>
                    <a:pt x="3" y="369"/>
                  </a:lnTo>
                  <a:lnTo>
                    <a:pt x="3" y="369"/>
                  </a:lnTo>
                  <a:lnTo>
                    <a:pt x="1" y="373"/>
                  </a:lnTo>
                  <a:lnTo>
                    <a:pt x="1" y="373"/>
                  </a:lnTo>
                  <a:lnTo>
                    <a:pt x="0" y="378"/>
                  </a:lnTo>
                  <a:lnTo>
                    <a:pt x="0" y="378"/>
                  </a:lnTo>
                  <a:lnTo>
                    <a:pt x="0" y="382"/>
                  </a:lnTo>
                  <a:lnTo>
                    <a:pt x="0" y="382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1" y="390"/>
                  </a:lnTo>
                  <a:lnTo>
                    <a:pt x="1" y="390"/>
                  </a:lnTo>
                  <a:lnTo>
                    <a:pt x="3" y="395"/>
                  </a:lnTo>
                  <a:lnTo>
                    <a:pt x="3" y="395"/>
                  </a:lnTo>
                  <a:lnTo>
                    <a:pt x="4" y="396"/>
                  </a:lnTo>
                  <a:lnTo>
                    <a:pt x="4" y="396"/>
                  </a:lnTo>
                  <a:lnTo>
                    <a:pt x="5" y="398"/>
                  </a:lnTo>
                  <a:lnTo>
                    <a:pt x="5" y="398"/>
                  </a:lnTo>
                  <a:lnTo>
                    <a:pt x="7" y="401"/>
                  </a:lnTo>
                  <a:lnTo>
                    <a:pt x="483" y="1005"/>
                  </a:lnTo>
                  <a:lnTo>
                    <a:pt x="483" y="1005"/>
                  </a:lnTo>
                  <a:lnTo>
                    <a:pt x="485" y="1007"/>
                  </a:lnTo>
                  <a:lnTo>
                    <a:pt x="485" y="1007"/>
                  </a:lnTo>
                  <a:lnTo>
                    <a:pt x="490" y="1011"/>
                  </a:lnTo>
                  <a:lnTo>
                    <a:pt x="490" y="1011"/>
                  </a:lnTo>
                  <a:lnTo>
                    <a:pt x="492" y="1013"/>
                  </a:lnTo>
                  <a:lnTo>
                    <a:pt x="492" y="1013"/>
                  </a:lnTo>
                  <a:lnTo>
                    <a:pt x="493" y="1013"/>
                  </a:lnTo>
                  <a:lnTo>
                    <a:pt x="493" y="1013"/>
                  </a:lnTo>
                  <a:lnTo>
                    <a:pt x="496" y="1015"/>
                  </a:lnTo>
                  <a:lnTo>
                    <a:pt x="496" y="1015"/>
                  </a:lnTo>
                  <a:lnTo>
                    <a:pt x="500" y="1016"/>
                  </a:lnTo>
                  <a:lnTo>
                    <a:pt x="500" y="1016"/>
                  </a:lnTo>
                  <a:lnTo>
                    <a:pt x="501" y="1017"/>
                  </a:lnTo>
                  <a:lnTo>
                    <a:pt x="501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15" y="1017"/>
                  </a:lnTo>
                  <a:lnTo>
                    <a:pt x="515" y="1017"/>
                  </a:lnTo>
                  <a:lnTo>
                    <a:pt x="518" y="1016"/>
                  </a:lnTo>
                  <a:lnTo>
                    <a:pt x="518" y="1016"/>
                  </a:lnTo>
                  <a:lnTo>
                    <a:pt x="521" y="1015"/>
                  </a:lnTo>
                  <a:lnTo>
                    <a:pt x="521" y="1015"/>
                  </a:lnTo>
                  <a:lnTo>
                    <a:pt x="524" y="1013"/>
                  </a:lnTo>
                  <a:lnTo>
                    <a:pt x="524" y="1013"/>
                  </a:lnTo>
                  <a:lnTo>
                    <a:pt x="525" y="1013"/>
                  </a:lnTo>
                  <a:lnTo>
                    <a:pt x="525" y="1013"/>
                  </a:lnTo>
                  <a:lnTo>
                    <a:pt x="527" y="1011"/>
                  </a:lnTo>
                  <a:lnTo>
                    <a:pt x="527" y="1011"/>
                  </a:lnTo>
                  <a:lnTo>
                    <a:pt x="532" y="1007"/>
                  </a:lnTo>
                  <a:lnTo>
                    <a:pt x="532" y="1007"/>
                  </a:lnTo>
                  <a:lnTo>
                    <a:pt x="534" y="1005"/>
                  </a:lnTo>
                  <a:lnTo>
                    <a:pt x="1008" y="404"/>
                  </a:lnTo>
                  <a:lnTo>
                    <a:pt x="1008" y="404"/>
                  </a:lnTo>
                  <a:lnTo>
                    <a:pt x="1012" y="400"/>
                  </a:lnTo>
                  <a:lnTo>
                    <a:pt x="1015" y="394"/>
                  </a:lnTo>
                  <a:lnTo>
                    <a:pt x="1018" y="388"/>
                  </a:lnTo>
                  <a:lnTo>
                    <a:pt x="1019" y="382"/>
                  </a:lnTo>
                  <a:lnTo>
                    <a:pt x="1019" y="382"/>
                  </a:lnTo>
                  <a:lnTo>
                    <a:pt x="1018" y="376"/>
                  </a:lnTo>
                  <a:lnTo>
                    <a:pt x="1018" y="376"/>
                  </a:lnTo>
                  <a:close/>
                  <a:moveTo>
                    <a:pt x="691" y="63"/>
                  </a:moveTo>
                  <a:lnTo>
                    <a:pt x="625" y="350"/>
                  </a:lnTo>
                  <a:lnTo>
                    <a:pt x="393" y="350"/>
                  </a:lnTo>
                  <a:lnTo>
                    <a:pt x="327" y="63"/>
                  </a:lnTo>
                  <a:lnTo>
                    <a:pt x="691" y="63"/>
                  </a:lnTo>
                  <a:close/>
                  <a:moveTo>
                    <a:pt x="271" y="106"/>
                  </a:moveTo>
                  <a:lnTo>
                    <a:pt x="328" y="350"/>
                  </a:lnTo>
                  <a:lnTo>
                    <a:pt x="94" y="350"/>
                  </a:lnTo>
                  <a:lnTo>
                    <a:pt x="271" y="106"/>
                  </a:lnTo>
                  <a:close/>
                  <a:moveTo>
                    <a:pt x="97" y="413"/>
                  </a:moveTo>
                  <a:lnTo>
                    <a:pt x="343" y="413"/>
                  </a:lnTo>
                  <a:lnTo>
                    <a:pt x="446" y="854"/>
                  </a:lnTo>
                  <a:lnTo>
                    <a:pt x="97" y="413"/>
                  </a:lnTo>
                  <a:close/>
                  <a:moveTo>
                    <a:pt x="509" y="845"/>
                  </a:moveTo>
                  <a:lnTo>
                    <a:pt x="408" y="413"/>
                  </a:lnTo>
                  <a:lnTo>
                    <a:pt x="610" y="413"/>
                  </a:lnTo>
                  <a:lnTo>
                    <a:pt x="509" y="845"/>
                  </a:lnTo>
                  <a:close/>
                  <a:moveTo>
                    <a:pt x="572" y="854"/>
                  </a:moveTo>
                  <a:lnTo>
                    <a:pt x="675" y="413"/>
                  </a:lnTo>
                  <a:lnTo>
                    <a:pt x="920" y="413"/>
                  </a:lnTo>
                  <a:lnTo>
                    <a:pt x="572" y="854"/>
                  </a:lnTo>
                  <a:close/>
                  <a:moveTo>
                    <a:pt x="689" y="350"/>
                  </a:moveTo>
                  <a:lnTo>
                    <a:pt x="746" y="106"/>
                  </a:lnTo>
                  <a:lnTo>
                    <a:pt x="923" y="350"/>
                  </a:lnTo>
                  <a:lnTo>
                    <a:pt x="689" y="35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9" name="组合 19"/>
          <p:cNvGrpSpPr/>
          <p:nvPr/>
        </p:nvGrpSpPr>
        <p:grpSpPr>
          <a:xfrm>
            <a:off x="1232669" y="5059154"/>
            <a:ext cx="2081488" cy="930001"/>
            <a:chOff x="799086" y="4263825"/>
            <a:chExt cx="2081488" cy="930001"/>
          </a:xfrm>
        </p:grpSpPr>
        <p:sp>
          <p:nvSpPr>
            <p:cNvPr id="20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2" name="组合 19"/>
          <p:cNvGrpSpPr/>
          <p:nvPr/>
        </p:nvGrpSpPr>
        <p:grpSpPr>
          <a:xfrm>
            <a:off x="3780616" y="5059154"/>
            <a:ext cx="2081488" cy="930001"/>
            <a:chOff x="799086" y="4263825"/>
            <a:chExt cx="2081488" cy="930001"/>
          </a:xfrm>
        </p:grpSpPr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5" name="组合 19"/>
          <p:cNvGrpSpPr/>
          <p:nvPr/>
        </p:nvGrpSpPr>
        <p:grpSpPr>
          <a:xfrm>
            <a:off x="6376521" y="5059154"/>
            <a:ext cx="2081488" cy="930001"/>
            <a:chOff x="799086" y="4263825"/>
            <a:chExt cx="2081488" cy="930001"/>
          </a:xfrm>
        </p:grpSpPr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" name="组合 19"/>
          <p:cNvGrpSpPr/>
          <p:nvPr/>
        </p:nvGrpSpPr>
        <p:grpSpPr>
          <a:xfrm>
            <a:off x="8877842" y="5059154"/>
            <a:ext cx="2081488" cy="930001"/>
            <a:chOff x="799086" y="4263825"/>
            <a:chExt cx="2081488" cy="930001"/>
          </a:xfrm>
        </p:grpSpPr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9492" y="680923"/>
            <a:ext cx="277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此处输入文本标题</a:t>
            </a:r>
            <a:endParaRPr kumimoji="1" lang="zh-CN" altLang="en-US" sz="2400" dirty="0">
              <a:solidFill>
                <a:srgbClr val="FF7D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4321791" y="2608180"/>
            <a:ext cx="3906227" cy="2651304"/>
            <a:chOff x="3996367" y="2455641"/>
            <a:chExt cx="3906227" cy="2651304"/>
          </a:xfrm>
        </p:grpSpPr>
        <p:grpSp>
          <p:nvGrpSpPr>
            <p:cNvPr id="4" name="组合 12"/>
            <p:cNvGrpSpPr/>
            <p:nvPr/>
          </p:nvGrpSpPr>
          <p:grpSpPr>
            <a:xfrm>
              <a:off x="4280577" y="2455641"/>
              <a:ext cx="1499627" cy="1251744"/>
              <a:chOff x="3500438" y="1971460"/>
              <a:chExt cx="1124867" cy="938808"/>
            </a:xfrm>
            <a:solidFill>
              <a:srgbClr val="C9E8FC"/>
            </a:solidFill>
          </p:grpSpPr>
          <p:sp>
            <p:nvSpPr>
              <p:cNvPr id="19" name="AutoShape 5"/>
              <p:cNvSpPr/>
              <p:nvPr/>
            </p:nvSpPr>
            <p:spPr bwMode="auto">
              <a:xfrm>
                <a:off x="3500438" y="1971460"/>
                <a:ext cx="1098351" cy="938808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599" y="21600"/>
                    </a:moveTo>
                    <a:cubicBezTo>
                      <a:pt x="0" y="14674"/>
                      <a:pt x="0" y="14674"/>
                      <a:pt x="0" y="14674"/>
                    </a:cubicBezTo>
                    <a:cubicBezTo>
                      <a:pt x="4517" y="6100"/>
                      <a:pt x="12282" y="577"/>
                      <a:pt x="20894" y="0"/>
                    </a:cubicBezTo>
                    <a:cubicBezTo>
                      <a:pt x="21599" y="13190"/>
                      <a:pt x="21599" y="13190"/>
                      <a:pt x="21599" y="13190"/>
                    </a:cubicBezTo>
                    <a:cubicBezTo>
                      <a:pt x="16517" y="13520"/>
                      <a:pt x="12141" y="16818"/>
                      <a:pt x="9599" y="21600"/>
                    </a:cubicBezTo>
                    <a:close/>
                  </a:path>
                </a:pathLst>
              </a:custGeom>
              <a:solidFill>
                <a:srgbClr val="FF7D7E"/>
              </a:solidFill>
              <a:ln>
                <a:noFill/>
              </a:ln>
            </p:spPr>
            <p:txBody>
              <a:bodyPr lIns="17145" tIns="17145" rIns="17145" bIns="17145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AutoShape 10"/>
              <p:cNvSpPr/>
              <p:nvPr/>
            </p:nvSpPr>
            <p:spPr bwMode="auto">
              <a:xfrm>
                <a:off x="4025230" y="2265848"/>
                <a:ext cx="600075" cy="2286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1pPr>
                <a:lvl2pPr marL="742950" indent="-28575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2pPr>
                <a:lvl3pPr marL="11430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3pPr>
                <a:lvl4pPr marL="16002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4pPr>
                <a:lvl5pPr marL="20574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5pPr>
                <a:lvl6pPr marL="25146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6pPr>
                <a:lvl7pPr marL="29718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7pPr>
                <a:lvl8pPr marL="34290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8pPr>
                <a:lvl9pPr marL="38862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s-E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 charset="0"/>
                    <a:ea typeface="MS PGothic" panose="020B0600070205080204" pitchFamily="34" charset="-128"/>
                    <a:sym typeface="Lato" charset="0"/>
                  </a:rPr>
                  <a:t>02</a:t>
                </a:r>
                <a:endParaRPr kumimoji="0" lang="es-ES" altLang="zh-CN" sz="25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charset="0"/>
                  <a:ea typeface="MS PGothic" panose="020B0600070205080204" pitchFamily="34" charset="-128"/>
                  <a:sym typeface="Lato" charset="0"/>
                </a:endParaRPr>
              </a:p>
            </p:txBody>
          </p:sp>
        </p:grpSp>
        <p:grpSp>
          <p:nvGrpSpPr>
            <p:cNvPr id="5" name="组合 15"/>
            <p:cNvGrpSpPr/>
            <p:nvPr/>
          </p:nvGrpSpPr>
          <p:grpSpPr>
            <a:xfrm>
              <a:off x="5863107" y="2456393"/>
              <a:ext cx="1468246" cy="1243012"/>
              <a:chOff x="4687491" y="1972024"/>
              <a:chExt cx="1101328" cy="932259"/>
            </a:xfrm>
            <a:solidFill>
              <a:srgbClr val="FBF2CC"/>
            </a:solidFill>
          </p:grpSpPr>
          <p:sp>
            <p:nvSpPr>
              <p:cNvPr id="17" name="AutoShape 7"/>
              <p:cNvSpPr/>
              <p:nvPr/>
            </p:nvSpPr>
            <p:spPr bwMode="auto">
              <a:xfrm>
                <a:off x="4687491" y="1972024"/>
                <a:ext cx="1101328" cy="93225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3292"/>
                    </a:moveTo>
                    <a:cubicBezTo>
                      <a:pt x="562" y="0"/>
                      <a:pt x="562" y="0"/>
                      <a:pt x="562" y="0"/>
                    </a:cubicBezTo>
                    <a:cubicBezTo>
                      <a:pt x="9216" y="498"/>
                      <a:pt x="17026" y="5981"/>
                      <a:pt x="21600" y="14538"/>
                    </a:cubicBezTo>
                    <a:cubicBezTo>
                      <a:pt x="12031" y="21600"/>
                      <a:pt x="12031" y="21600"/>
                      <a:pt x="12031" y="21600"/>
                    </a:cubicBezTo>
                    <a:cubicBezTo>
                      <a:pt x="9498" y="16864"/>
                      <a:pt x="5065" y="13624"/>
                      <a:pt x="0" y="13292"/>
                    </a:cubicBezTo>
                    <a:close/>
                  </a:path>
                </a:pathLst>
              </a:custGeom>
              <a:solidFill>
                <a:srgbClr val="FF7D7E"/>
              </a:solidFill>
              <a:ln>
                <a:noFill/>
              </a:ln>
              <a:effectLst/>
            </p:spPr>
            <p:txBody>
              <a:bodyPr lIns="17145" tIns="17145" rIns="17145" bIns="17145"/>
              <a:lstStyle/>
              <a:p>
                <a:pPr marL="0" marR="0" lvl="0" indent="0" defTabSz="456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s-E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charset="0"/>
                  <a:ea typeface="MS PGothic" panose="020B0600070205080204" pitchFamily="34" charset="-128"/>
                  <a:cs typeface="Calibri" panose="020F0502020204030204" charset="0"/>
                  <a:sym typeface="Calibri" panose="020F0502020204030204" charset="0"/>
                </a:endParaRPr>
              </a:p>
            </p:txBody>
          </p:sp>
          <p:sp>
            <p:nvSpPr>
              <p:cNvPr id="18" name="AutoShape 11"/>
              <p:cNvSpPr/>
              <p:nvPr/>
            </p:nvSpPr>
            <p:spPr bwMode="auto">
              <a:xfrm>
                <a:off x="5061347" y="2255710"/>
                <a:ext cx="600075" cy="2286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1pPr>
                <a:lvl2pPr marL="742950" indent="-28575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2pPr>
                <a:lvl3pPr marL="11430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3pPr>
                <a:lvl4pPr marL="16002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4pPr>
                <a:lvl5pPr marL="20574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5pPr>
                <a:lvl6pPr marL="25146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6pPr>
                <a:lvl7pPr marL="29718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7pPr>
                <a:lvl8pPr marL="34290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8pPr>
                <a:lvl9pPr marL="38862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s-E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 charset="0"/>
                    <a:ea typeface="MS PGothic" panose="020B0600070205080204" pitchFamily="34" charset="-128"/>
                    <a:sym typeface="Lato" charset="0"/>
                  </a:rPr>
                  <a:t>03</a:t>
                </a:r>
                <a:endParaRPr kumimoji="0" lang="es-ES" altLang="zh-CN" sz="25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charset="0"/>
                  <a:ea typeface="MS PGothic" panose="020B0600070205080204" pitchFamily="34" charset="-128"/>
                  <a:sym typeface="Lato" charset="0"/>
                </a:endParaRPr>
              </a:p>
            </p:txBody>
          </p:sp>
        </p:grpSp>
        <p:grpSp>
          <p:nvGrpSpPr>
            <p:cNvPr id="6" name="组合 18"/>
            <p:cNvGrpSpPr/>
            <p:nvPr/>
          </p:nvGrpSpPr>
          <p:grpSpPr>
            <a:xfrm>
              <a:off x="6720244" y="3395398"/>
              <a:ext cx="1182350" cy="1653381"/>
              <a:chOff x="5330428" y="2676278"/>
              <a:chExt cx="886878" cy="1240036"/>
            </a:xfrm>
            <a:solidFill>
              <a:srgbClr val="C9E8FC"/>
            </a:solidFill>
          </p:grpSpPr>
          <p:sp>
            <p:nvSpPr>
              <p:cNvPr id="15" name="AutoShape 6"/>
              <p:cNvSpPr/>
              <p:nvPr/>
            </p:nvSpPr>
            <p:spPr bwMode="auto">
              <a:xfrm>
                <a:off x="5330428" y="2676278"/>
                <a:ext cx="661988" cy="1240036"/>
              </a:xfrm>
              <a:custGeom>
                <a:avLst/>
                <a:gdLst>
                  <a:gd name="T0" fmla="*/ 10026 w 20053"/>
                  <a:gd name="T1" fmla="*/ 10800 h 21600"/>
                  <a:gd name="T2" fmla="*/ 10026 w 20053"/>
                  <a:gd name="T3" fmla="*/ 10800 h 21600"/>
                  <a:gd name="T4" fmla="*/ 10026 w 20053"/>
                  <a:gd name="T5" fmla="*/ 10800 h 21600"/>
                  <a:gd name="T6" fmla="*/ 10026 w 20053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53" h="21600">
                    <a:moveTo>
                      <a:pt x="0" y="4619"/>
                    </a:moveTo>
                    <a:cubicBezTo>
                      <a:pt x="15413" y="0"/>
                      <a:pt x="15413" y="0"/>
                      <a:pt x="15413" y="0"/>
                    </a:cubicBezTo>
                    <a:cubicBezTo>
                      <a:pt x="21599" y="6742"/>
                      <a:pt x="21599" y="14857"/>
                      <a:pt x="15413" y="21599"/>
                    </a:cubicBezTo>
                    <a:cubicBezTo>
                      <a:pt x="0" y="16980"/>
                      <a:pt x="0" y="16980"/>
                      <a:pt x="0" y="16980"/>
                    </a:cubicBezTo>
                    <a:cubicBezTo>
                      <a:pt x="1736" y="15169"/>
                      <a:pt x="2605" y="13047"/>
                      <a:pt x="2605" y="10800"/>
                    </a:cubicBezTo>
                    <a:cubicBezTo>
                      <a:pt x="2605" y="8552"/>
                      <a:pt x="1736" y="6492"/>
                      <a:pt x="0" y="4619"/>
                    </a:cubicBezTo>
                    <a:close/>
                  </a:path>
                </a:pathLst>
              </a:custGeom>
              <a:solidFill>
                <a:srgbClr val="FF7D7E"/>
              </a:solidFill>
              <a:ln>
                <a:noFill/>
              </a:ln>
              <a:effectLst/>
            </p:spPr>
            <p:txBody>
              <a:bodyPr lIns="17145" tIns="17145" rIns="17145" bIns="17145"/>
              <a:lstStyle/>
              <a:p>
                <a:pPr marL="0" marR="0" lvl="0" indent="0" defTabSz="456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s-E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charset="0"/>
                  <a:ea typeface="MS PGothic" panose="020B0600070205080204" pitchFamily="34" charset="-128"/>
                  <a:cs typeface="Calibri" panose="020F0502020204030204" charset="0"/>
                  <a:sym typeface="Calibri" panose="020F0502020204030204" charset="0"/>
                </a:endParaRPr>
              </a:p>
            </p:txBody>
          </p:sp>
          <p:sp>
            <p:nvSpPr>
              <p:cNvPr id="16" name="AutoShape 12"/>
              <p:cNvSpPr/>
              <p:nvPr/>
            </p:nvSpPr>
            <p:spPr bwMode="auto">
              <a:xfrm>
                <a:off x="5617826" y="3159636"/>
                <a:ext cx="599480" cy="2286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1pPr>
                <a:lvl2pPr marL="742950" indent="-28575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2pPr>
                <a:lvl3pPr marL="11430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3pPr>
                <a:lvl4pPr marL="16002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4pPr>
                <a:lvl5pPr marL="20574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5pPr>
                <a:lvl6pPr marL="25146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6pPr>
                <a:lvl7pPr marL="29718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7pPr>
                <a:lvl8pPr marL="34290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8pPr>
                <a:lvl9pPr marL="38862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s-E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 charset="0"/>
                    <a:ea typeface="MS PGothic" panose="020B0600070205080204" pitchFamily="34" charset="-128"/>
                    <a:sym typeface="Lato" charset="0"/>
                  </a:rPr>
                  <a:t>04</a:t>
                </a:r>
                <a:endParaRPr kumimoji="0" lang="es-ES" altLang="zh-CN" sz="25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charset="0"/>
                  <a:ea typeface="MS PGothic" panose="020B0600070205080204" pitchFamily="34" charset="-128"/>
                  <a:sym typeface="Lato" charset="0"/>
                </a:endParaRPr>
              </a:p>
            </p:txBody>
          </p:sp>
        </p:grpSp>
        <p:grpSp>
          <p:nvGrpSpPr>
            <p:cNvPr id="7" name="组合 23"/>
            <p:cNvGrpSpPr/>
            <p:nvPr/>
          </p:nvGrpSpPr>
          <p:grpSpPr>
            <a:xfrm>
              <a:off x="3996367" y="3453564"/>
              <a:ext cx="921154" cy="1653381"/>
              <a:chOff x="3287255" y="2719902"/>
              <a:chExt cx="690956" cy="1240036"/>
            </a:xfrm>
            <a:solidFill>
              <a:srgbClr val="FBF2CC"/>
            </a:solidFill>
          </p:grpSpPr>
          <p:sp>
            <p:nvSpPr>
              <p:cNvPr id="13" name="AutoShape 8"/>
              <p:cNvSpPr/>
              <p:nvPr/>
            </p:nvSpPr>
            <p:spPr bwMode="auto">
              <a:xfrm>
                <a:off x="3287255" y="2719902"/>
                <a:ext cx="664964" cy="1240036"/>
              </a:xfrm>
              <a:custGeom>
                <a:avLst/>
                <a:gdLst>
                  <a:gd name="T0" fmla="*/ 2147483647 w 20023"/>
                  <a:gd name="T1" fmla="*/ 2147483647 h 21600"/>
                  <a:gd name="T2" fmla="*/ 2147483647 w 20023"/>
                  <a:gd name="T3" fmla="*/ 2147483647 h 21600"/>
                  <a:gd name="T4" fmla="*/ 2147483647 w 20023"/>
                  <a:gd name="T5" fmla="*/ 2147483647 h 21600"/>
                  <a:gd name="T6" fmla="*/ 2147483647 w 20023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023" h="21600">
                    <a:moveTo>
                      <a:pt x="20023" y="16855"/>
                    </a:moveTo>
                    <a:cubicBezTo>
                      <a:pt x="4794" y="21599"/>
                      <a:pt x="4794" y="21599"/>
                      <a:pt x="4794" y="21599"/>
                    </a:cubicBezTo>
                    <a:cubicBezTo>
                      <a:pt x="-1470" y="14857"/>
                      <a:pt x="-1577" y="6804"/>
                      <a:pt x="4363" y="0"/>
                    </a:cubicBezTo>
                    <a:cubicBezTo>
                      <a:pt x="19806" y="4494"/>
                      <a:pt x="19806" y="4494"/>
                      <a:pt x="19806" y="4494"/>
                    </a:cubicBezTo>
                    <a:cubicBezTo>
                      <a:pt x="18187" y="6305"/>
                      <a:pt x="17323" y="8365"/>
                      <a:pt x="17323" y="10550"/>
                    </a:cubicBezTo>
                    <a:cubicBezTo>
                      <a:pt x="17323" y="12860"/>
                      <a:pt x="18295" y="14982"/>
                      <a:pt x="20023" y="16855"/>
                    </a:cubicBezTo>
                    <a:close/>
                  </a:path>
                </a:pathLst>
              </a:custGeom>
              <a:solidFill>
                <a:srgbClr val="FF7D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7145" tIns="17145" rIns="17145" bIns="17145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AutoShape 13"/>
              <p:cNvSpPr/>
              <p:nvPr/>
            </p:nvSpPr>
            <p:spPr bwMode="auto">
              <a:xfrm>
                <a:off x="3504937" y="3159636"/>
                <a:ext cx="473274" cy="2286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1pPr>
                <a:lvl2pPr marL="742950" indent="-28575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2pPr>
                <a:lvl3pPr marL="11430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3pPr>
                <a:lvl4pPr marL="16002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4pPr>
                <a:lvl5pPr marL="20574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5pPr>
                <a:lvl6pPr marL="25146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6pPr>
                <a:lvl7pPr marL="29718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7pPr>
                <a:lvl8pPr marL="34290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8pPr>
                <a:lvl9pPr marL="38862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s-E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 charset="0"/>
                    <a:ea typeface="MS PGothic" panose="020B0600070205080204" pitchFamily="34" charset="-128"/>
                    <a:sym typeface="Lato" charset="0"/>
                  </a:rPr>
                  <a:t>01</a:t>
                </a:r>
                <a:endParaRPr kumimoji="0" lang="es-ES" altLang="zh-CN" sz="25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charset="0"/>
                  <a:ea typeface="MS PGothic" panose="020B0600070205080204" pitchFamily="34" charset="-128"/>
                  <a:sym typeface="Lato" charset="0"/>
                </a:endParaRPr>
              </a:p>
            </p:txBody>
          </p:sp>
        </p:grpSp>
        <p:sp>
          <p:nvSpPr>
            <p:cNvPr id="8" name="椭圆 7"/>
            <p:cNvSpPr/>
            <p:nvPr/>
          </p:nvSpPr>
          <p:spPr>
            <a:xfrm>
              <a:off x="5091680" y="3428022"/>
              <a:ext cx="1410310" cy="1410493"/>
            </a:xfrm>
            <a:prstGeom prst="ellipse">
              <a:avLst/>
            </a:prstGeom>
            <a:solidFill>
              <a:srgbClr val="FF7D7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9" name="组合 43"/>
            <p:cNvGrpSpPr/>
            <p:nvPr/>
          </p:nvGrpSpPr>
          <p:grpSpPr>
            <a:xfrm>
              <a:off x="5554373" y="3838665"/>
              <a:ext cx="541627" cy="547628"/>
              <a:chOff x="5763709" y="661237"/>
              <a:chExt cx="1235390" cy="1248930"/>
            </a:xfrm>
            <a:solidFill>
              <a:srgbClr val="FFFFFF"/>
            </a:solidFill>
          </p:grpSpPr>
          <p:sp>
            <p:nvSpPr>
              <p:cNvPr id="10" name="AutoShape 6"/>
              <p:cNvSpPr/>
              <p:nvPr/>
            </p:nvSpPr>
            <p:spPr bwMode="auto">
              <a:xfrm rot="10800000">
                <a:off x="5763709" y="1238291"/>
                <a:ext cx="579767" cy="671876"/>
              </a:xfrm>
              <a:custGeom>
                <a:avLst/>
                <a:gdLst>
                  <a:gd name="T0" fmla="*/ 170030 w 21600"/>
                  <a:gd name="T1" fmla="*/ 196670 h 21600"/>
                  <a:gd name="T2" fmla="*/ 170030 w 21600"/>
                  <a:gd name="T3" fmla="*/ 196670 h 21600"/>
                  <a:gd name="T4" fmla="*/ 170030 w 21600"/>
                  <a:gd name="T5" fmla="*/ 196670 h 21600"/>
                  <a:gd name="T6" fmla="*/ 170030 w 21600"/>
                  <a:gd name="T7" fmla="*/ 19667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599" y="5400"/>
                    </a:lnTo>
                    <a:lnTo>
                      <a:pt x="21599" y="16200"/>
                    </a:lnTo>
                    <a:lnTo>
                      <a:pt x="10799" y="21599"/>
                    </a:lnTo>
                    <a:lnTo>
                      <a:pt x="0" y="16199"/>
                    </a:lnTo>
                    <a:lnTo>
                      <a:pt x="0" y="540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AutoShape 7"/>
              <p:cNvSpPr/>
              <p:nvPr/>
            </p:nvSpPr>
            <p:spPr bwMode="auto">
              <a:xfrm rot="10800000">
                <a:off x="6419332" y="1238291"/>
                <a:ext cx="579767" cy="671876"/>
              </a:xfrm>
              <a:custGeom>
                <a:avLst/>
                <a:gdLst>
                  <a:gd name="T0" fmla="*/ 170030 w 21600"/>
                  <a:gd name="T1" fmla="*/ 196670 h 21600"/>
                  <a:gd name="T2" fmla="*/ 170030 w 21600"/>
                  <a:gd name="T3" fmla="*/ 196670 h 21600"/>
                  <a:gd name="T4" fmla="*/ 170030 w 21600"/>
                  <a:gd name="T5" fmla="*/ 196670 h 21600"/>
                  <a:gd name="T6" fmla="*/ 170030 w 21600"/>
                  <a:gd name="T7" fmla="*/ 19667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599" y="5400"/>
                    </a:lnTo>
                    <a:lnTo>
                      <a:pt x="21599" y="16200"/>
                    </a:lnTo>
                    <a:lnTo>
                      <a:pt x="10799" y="21599"/>
                    </a:lnTo>
                    <a:lnTo>
                      <a:pt x="0" y="16199"/>
                    </a:lnTo>
                    <a:lnTo>
                      <a:pt x="0" y="540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AutoShape 8"/>
              <p:cNvSpPr/>
              <p:nvPr/>
            </p:nvSpPr>
            <p:spPr bwMode="auto">
              <a:xfrm rot="10800000">
                <a:off x="6091520" y="661237"/>
                <a:ext cx="579767" cy="671876"/>
              </a:xfrm>
              <a:custGeom>
                <a:avLst/>
                <a:gdLst>
                  <a:gd name="T0" fmla="*/ 170030 w 21600"/>
                  <a:gd name="T1" fmla="*/ 196670 h 21600"/>
                  <a:gd name="T2" fmla="*/ 170030 w 21600"/>
                  <a:gd name="T3" fmla="*/ 196670 h 21600"/>
                  <a:gd name="T4" fmla="*/ 170030 w 21600"/>
                  <a:gd name="T5" fmla="*/ 196670 h 21600"/>
                  <a:gd name="T6" fmla="*/ 170030 w 21600"/>
                  <a:gd name="T7" fmla="*/ 19667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599" y="5400"/>
                    </a:lnTo>
                    <a:lnTo>
                      <a:pt x="21599" y="16200"/>
                    </a:lnTo>
                    <a:lnTo>
                      <a:pt x="10799" y="21599"/>
                    </a:lnTo>
                    <a:lnTo>
                      <a:pt x="0" y="16199"/>
                    </a:lnTo>
                    <a:lnTo>
                      <a:pt x="0" y="540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21" name="组合 16"/>
          <p:cNvGrpSpPr/>
          <p:nvPr/>
        </p:nvGrpSpPr>
        <p:grpSpPr>
          <a:xfrm>
            <a:off x="1825956" y="4126022"/>
            <a:ext cx="2081488" cy="930001"/>
            <a:chOff x="799086" y="4263825"/>
            <a:chExt cx="2081488" cy="930001"/>
          </a:xfrm>
        </p:grpSpPr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" name="组合 19"/>
          <p:cNvGrpSpPr/>
          <p:nvPr/>
        </p:nvGrpSpPr>
        <p:grpSpPr>
          <a:xfrm>
            <a:off x="1825956" y="2361979"/>
            <a:ext cx="2081488" cy="930001"/>
            <a:chOff x="799086" y="4263825"/>
            <a:chExt cx="2081488" cy="930001"/>
          </a:xfrm>
        </p:grpSpPr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16"/>
          <p:cNvGrpSpPr/>
          <p:nvPr/>
        </p:nvGrpSpPr>
        <p:grpSpPr>
          <a:xfrm>
            <a:off x="8305269" y="4126022"/>
            <a:ext cx="2081488" cy="930001"/>
            <a:chOff x="799086" y="4263825"/>
            <a:chExt cx="2081488" cy="930001"/>
          </a:xfrm>
        </p:grpSpPr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" name="组合 19"/>
          <p:cNvGrpSpPr/>
          <p:nvPr/>
        </p:nvGrpSpPr>
        <p:grpSpPr>
          <a:xfrm>
            <a:off x="8305269" y="2361979"/>
            <a:ext cx="2081488" cy="930001"/>
            <a:chOff x="799086" y="4263825"/>
            <a:chExt cx="2081488" cy="930001"/>
          </a:xfrm>
        </p:grpSpPr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9492" y="680923"/>
            <a:ext cx="277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此处输入文本标题</a:t>
            </a:r>
            <a:endParaRPr kumimoji="1" lang="zh-CN" altLang="en-US" sz="2400" dirty="0">
              <a:solidFill>
                <a:srgbClr val="FF7D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4" name="组 23"/>
          <p:cNvGrpSpPr/>
          <p:nvPr/>
        </p:nvGrpSpPr>
        <p:grpSpPr>
          <a:xfrm>
            <a:off x="1145407" y="2305976"/>
            <a:ext cx="9901187" cy="3174724"/>
            <a:chOff x="1160569" y="2305976"/>
            <a:chExt cx="9901187" cy="3174724"/>
          </a:xfrm>
        </p:grpSpPr>
        <p:grpSp>
          <p:nvGrpSpPr>
            <p:cNvPr id="20" name="组 19"/>
            <p:cNvGrpSpPr/>
            <p:nvPr/>
          </p:nvGrpSpPr>
          <p:grpSpPr>
            <a:xfrm>
              <a:off x="1160569" y="3912098"/>
              <a:ext cx="1982051" cy="1568602"/>
              <a:chOff x="2134450" y="3912098"/>
              <a:chExt cx="1982051" cy="1568602"/>
            </a:xfrm>
          </p:grpSpPr>
          <p:sp>
            <p:nvSpPr>
              <p:cNvPr id="3" name="圆角矩形 1"/>
              <p:cNvSpPr/>
              <p:nvPr/>
            </p:nvSpPr>
            <p:spPr>
              <a:xfrm>
                <a:off x="2134450" y="3912098"/>
                <a:ext cx="1982051" cy="1108142"/>
              </a:xfrm>
              <a:custGeom>
                <a:avLst/>
                <a:gdLst/>
                <a:ahLst/>
                <a:cxnLst/>
                <a:rect l="l" t="t" r="r" b="b"/>
                <a:pathLst>
                  <a:path w="2808312" h="2020010">
                    <a:moveTo>
                      <a:pt x="0" y="0"/>
                    </a:moveTo>
                    <a:lnTo>
                      <a:pt x="422312" y="0"/>
                    </a:lnTo>
                    <a:lnTo>
                      <a:pt x="422312" y="1152430"/>
                    </a:lnTo>
                    <a:cubicBezTo>
                      <a:pt x="422312" y="1404581"/>
                      <a:pt x="626721" y="1608990"/>
                      <a:pt x="878872" y="1608990"/>
                    </a:cubicBezTo>
                    <a:lnTo>
                      <a:pt x="1909968" y="1608990"/>
                    </a:lnTo>
                    <a:cubicBezTo>
                      <a:pt x="2162119" y="1608990"/>
                      <a:pt x="2366528" y="1404581"/>
                      <a:pt x="2366528" y="1152430"/>
                    </a:cubicBezTo>
                    <a:lnTo>
                      <a:pt x="2366528" y="0"/>
                    </a:lnTo>
                    <a:lnTo>
                      <a:pt x="2808312" y="0"/>
                    </a:lnTo>
                    <a:lnTo>
                      <a:pt x="2808312" y="1313411"/>
                    </a:lnTo>
                    <a:cubicBezTo>
                      <a:pt x="2808312" y="1703655"/>
                      <a:pt x="2491957" y="2020010"/>
                      <a:pt x="2101713" y="2020010"/>
                    </a:cubicBezTo>
                    <a:lnTo>
                      <a:pt x="706599" y="2020010"/>
                    </a:lnTo>
                    <a:cubicBezTo>
                      <a:pt x="316355" y="2020010"/>
                      <a:pt x="0" y="1703655"/>
                      <a:pt x="0" y="131341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lang="zh-CN" altLang="en-US" sz="2000" kern="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2617176" y="4464102"/>
                <a:ext cx="1016599" cy="1016598"/>
              </a:xfrm>
              <a:prstGeom prst="ellipse">
                <a:avLst/>
              </a:prstGeom>
              <a:solidFill>
                <a:srgbClr val="FF7D7E"/>
              </a:solidFill>
              <a:ln w="635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8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03</a:t>
                </a:r>
                <a:endParaRPr lang="zh-CN" altLang="en-US" sz="28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组 20"/>
            <p:cNvGrpSpPr/>
            <p:nvPr/>
          </p:nvGrpSpPr>
          <p:grpSpPr>
            <a:xfrm>
              <a:off x="3800281" y="2305976"/>
              <a:ext cx="1982051" cy="1587605"/>
              <a:chOff x="3811293" y="2305976"/>
              <a:chExt cx="1982051" cy="1587605"/>
            </a:xfrm>
          </p:grpSpPr>
          <p:sp>
            <p:nvSpPr>
              <p:cNvPr id="5" name="圆角矩形 1"/>
              <p:cNvSpPr/>
              <p:nvPr/>
            </p:nvSpPr>
            <p:spPr>
              <a:xfrm flipV="1">
                <a:off x="3811293" y="2785439"/>
                <a:ext cx="1982051" cy="1108142"/>
              </a:xfrm>
              <a:custGeom>
                <a:avLst/>
                <a:gdLst/>
                <a:ahLst/>
                <a:cxnLst/>
                <a:rect l="l" t="t" r="r" b="b"/>
                <a:pathLst>
                  <a:path w="2808312" h="2020010">
                    <a:moveTo>
                      <a:pt x="0" y="0"/>
                    </a:moveTo>
                    <a:lnTo>
                      <a:pt x="422312" y="0"/>
                    </a:lnTo>
                    <a:lnTo>
                      <a:pt x="422312" y="1152430"/>
                    </a:lnTo>
                    <a:cubicBezTo>
                      <a:pt x="422312" y="1404581"/>
                      <a:pt x="626721" y="1608990"/>
                      <a:pt x="878872" y="1608990"/>
                    </a:cubicBezTo>
                    <a:lnTo>
                      <a:pt x="1909968" y="1608990"/>
                    </a:lnTo>
                    <a:cubicBezTo>
                      <a:pt x="2162119" y="1608990"/>
                      <a:pt x="2366528" y="1404581"/>
                      <a:pt x="2366528" y="1152430"/>
                    </a:cubicBezTo>
                    <a:lnTo>
                      <a:pt x="2366528" y="0"/>
                    </a:lnTo>
                    <a:lnTo>
                      <a:pt x="2808312" y="0"/>
                    </a:lnTo>
                    <a:lnTo>
                      <a:pt x="2808312" y="1313411"/>
                    </a:lnTo>
                    <a:cubicBezTo>
                      <a:pt x="2808312" y="1703655"/>
                      <a:pt x="2491957" y="2020010"/>
                      <a:pt x="2101713" y="2020010"/>
                    </a:cubicBezTo>
                    <a:lnTo>
                      <a:pt x="706599" y="2020010"/>
                    </a:lnTo>
                    <a:cubicBezTo>
                      <a:pt x="316355" y="2020010"/>
                      <a:pt x="0" y="1703655"/>
                      <a:pt x="0" y="131341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4294020" y="2305976"/>
                <a:ext cx="1016599" cy="1016598"/>
              </a:xfrm>
              <a:prstGeom prst="ellipse">
                <a:avLst/>
              </a:prstGeom>
              <a:solidFill>
                <a:srgbClr val="FF7D7E"/>
              </a:solidFill>
              <a:ln w="635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01</a:t>
                </a:r>
                <a:endParaRPr lang="zh-CN" altLang="en-US" sz="28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组 21"/>
            <p:cNvGrpSpPr/>
            <p:nvPr/>
          </p:nvGrpSpPr>
          <p:grpSpPr>
            <a:xfrm>
              <a:off x="6439993" y="3912098"/>
              <a:ext cx="1982051" cy="1568602"/>
              <a:chOff x="6172198" y="3912098"/>
              <a:chExt cx="1982051" cy="1568602"/>
            </a:xfrm>
          </p:grpSpPr>
          <p:sp>
            <p:nvSpPr>
              <p:cNvPr id="7" name="圆角矩形 1"/>
              <p:cNvSpPr/>
              <p:nvPr/>
            </p:nvSpPr>
            <p:spPr>
              <a:xfrm>
                <a:off x="6172198" y="3912098"/>
                <a:ext cx="1982051" cy="1108142"/>
              </a:xfrm>
              <a:custGeom>
                <a:avLst/>
                <a:gdLst/>
                <a:ahLst/>
                <a:cxnLst/>
                <a:rect l="l" t="t" r="r" b="b"/>
                <a:pathLst>
                  <a:path w="2808312" h="2020010">
                    <a:moveTo>
                      <a:pt x="0" y="0"/>
                    </a:moveTo>
                    <a:lnTo>
                      <a:pt x="422312" y="0"/>
                    </a:lnTo>
                    <a:lnTo>
                      <a:pt x="422312" y="1152430"/>
                    </a:lnTo>
                    <a:cubicBezTo>
                      <a:pt x="422312" y="1404581"/>
                      <a:pt x="626721" y="1608990"/>
                      <a:pt x="878872" y="1608990"/>
                    </a:cubicBezTo>
                    <a:lnTo>
                      <a:pt x="1909968" y="1608990"/>
                    </a:lnTo>
                    <a:cubicBezTo>
                      <a:pt x="2162119" y="1608990"/>
                      <a:pt x="2366528" y="1404581"/>
                      <a:pt x="2366528" y="1152430"/>
                    </a:cubicBezTo>
                    <a:lnTo>
                      <a:pt x="2366528" y="0"/>
                    </a:lnTo>
                    <a:lnTo>
                      <a:pt x="2808312" y="0"/>
                    </a:lnTo>
                    <a:lnTo>
                      <a:pt x="2808312" y="1313411"/>
                    </a:lnTo>
                    <a:cubicBezTo>
                      <a:pt x="2808312" y="1703655"/>
                      <a:pt x="2491957" y="2020010"/>
                      <a:pt x="2101713" y="2020010"/>
                    </a:cubicBezTo>
                    <a:lnTo>
                      <a:pt x="706599" y="2020010"/>
                    </a:lnTo>
                    <a:cubicBezTo>
                      <a:pt x="316355" y="2020010"/>
                      <a:pt x="0" y="1703655"/>
                      <a:pt x="0" y="131341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lang="zh-CN" altLang="en-US" sz="2000" kern="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6654925" y="4464102"/>
                <a:ext cx="1016599" cy="1016598"/>
              </a:xfrm>
              <a:prstGeom prst="ellipse">
                <a:avLst/>
              </a:prstGeom>
              <a:solidFill>
                <a:srgbClr val="FF7D7E"/>
              </a:solidFill>
              <a:ln w="635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8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04</a:t>
                </a:r>
                <a:endParaRPr lang="zh-CN" altLang="en-US" sz="28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组 22"/>
            <p:cNvGrpSpPr/>
            <p:nvPr/>
          </p:nvGrpSpPr>
          <p:grpSpPr>
            <a:xfrm>
              <a:off x="9079705" y="2305976"/>
              <a:ext cx="1982051" cy="1587605"/>
              <a:chOff x="8419305" y="2305976"/>
              <a:chExt cx="1982051" cy="1587605"/>
            </a:xfrm>
          </p:grpSpPr>
          <p:sp>
            <p:nvSpPr>
              <p:cNvPr id="9" name="圆角矩形 1"/>
              <p:cNvSpPr/>
              <p:nvPr/>
            </p:nvSpPr>
            <p:spPr>
              <a:xfrm flipV="1">
                <a:off x="8419305" y="2785439"/>
                <a:ext cx="1982051" cy="1108142"/>
              </a:xfrm>
              <a:custGeom>
                <a:avLst/>
                <a:gdLst/>
                <a:ahLst/>
                <a:cxnLst/>
                <a:rect l="l" t="t" r="r" b="b"/>
                <a:pathLst>
                  <a:path w="2808312" h="2020010">
                    <a:moveTo>
                      <a:pt x="0" y="0"/>
                    </a:moveTo>
                    <a:lnTo>
                      <a:pt x="422312" y="0"/>
                    </a:lnTo>
                    <a:lnTo>
                      <a:pt x="422312" y="1152430"/>
                    </a:lnTo>
                    <a:cubicBezTo>
                      <a:pt x="422312" y="1404581"/>
                      <a:pt x="626721" y="1608990"/>
                      <a:pt x="878872" y="1608990"/>
                    </a:cubicBezTo>
                    <a:lnTo>
                      <a:pt x="1909968" y="1608990"/>
                    </a:lnTo>
                    <a:cubicBezTo>
                      <a:pt x="2162119" y="1608990"/>
                      <a:pt x="2366528" y="1404581"/>
                      <a:pt x="2366528" y="1152430"/>
                    </a:cubicBezTo>
                    <a:lnTo>
                      <a:pt x="2366528" y="0"/>
                    </a:lnTo>
                    <a:lnTo>
                      <a:pt x="2808312" y="0"/>
                    </a:lnTo>
                    <a:lnTo>
                      <a:pt x="2808312" y="1313411"/>
                    </a:lnTo>
                    <a:cubicBezTo>
                      <a:pt x="2808312" y="1703655"/>
                      <a:pt x="2491957" y="2020010"/>
                      <a:pt x="2101713" y="2020010"/>
                    </a:cubicBezTo>
                    <a:lnTo>
                      <a:pt x="706599" y="2020010"/>
                    </a:lnTo>
                    <a:cubicBezTo>
                      <a:pt x="316355" y="2020010"/>
                      <a:pt x="0" y="1703655"/>
                      <a:pt x="0" y="131341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8902032" y="2305976"/>
                <a:ext cx="1016599" cy="1016598"/>
              </a:xfrm>
              <a:prstGeom prst="ellipse">
                <a:avLst/>
              </a:prstGeom>
              <a:solidFill>
                <a:srgbClr val="FF7D7E"/>
              </a:solidFill>
              <a:ln w="635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8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02</a:t>
                </a:r>
                <a:endParaRPr lang="zh-CN" altLang="en-US" sz="28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1" name="矩形 10"/>
          <p:cNvSpPr/>
          <p:nvPr/>
        </p:nvSpPr>
        <p:spPr>
          <a:xfrm>
            <a:off x="1149" y="3893582"/>
            <a:ext cx="12190851" cy="14322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<a:no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6" name="组合 19"/>
          <p:cNvGrpSpPr/>
          <p:nvPr/>
        </p:nvGrpSpPr>
        <p:grpSpPr>
          <a:xfrm>
            <a:off x="1095688" y="5666737"/>
            <a:ext cx="2081488" cy="930001"/>
            <a:chOff x="799086" y="4263825"/>
            <a:chExt cx="2081488" cy="930001"/>
          </a:xfrm>
        </p:grpSpPr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5" name="组合 19"/>
          <p:cNvGrpSpPr/>
          <p:nvPr/>
        </p:nvGrpSpPr>
        <p:grpSpPr>
          <a:xfrm>
            <a:off x="6375112" y="5666737"/>
            <a:ext cx="2081488" cy="930001"/>
            <a:chOff x="799086" y="4263825"/>
            <a:chExt cx="2081488" cy="930001"/>
          </a:xfrm>
        </p:grpSpPr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" name="组合 19"/>
          <p:cNvGrpSpPr/>
          <p:nvPr/>
        </p:nvGrpSpPr>
        <p:grpSpPr>
          <a:xfrm>
            <a:off x="9014824" y="1322540"/>
            <a:ext cx="2081488" cy="930001"/>
            <a:chOff x="799086" y="4263825"/>
            <a:chExt cx="2081488" cy="930001"/>
          </a:xfrm>
        </p:grpSpPr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" name="组合 19"/>
          <p:cNvGrpSpPr/>
          <p:nvPr/>
        </p:nvGrpSpPr>
        <p:grpSpPr>
          <a:xfrm>
            <a:off x="3735400" y="1322540"/>
            <a:ext cx="2081488" cy="930001"/>
            <a:chOff x="799086" y="4263825"/>
            <a:chExt cx="2081488" cy="930001"/>
          </a:xfrm>
        </p:grpSpPr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4"/>
          <p:cNvGrpSpPr/>
          <p:nvPr/>
        </p:nvGrpSpPr>
        <p:grpSpPr>
          <a:xfrm>
            <a:off x="1575870" y="2833577"/>
            <a:ext cx="5028130" cy="1044156"/>
            <a:chOff x="1575870" y="2833577"/>
            <a:chExt cx="5028130" cy="1044156"/>
          </a:xfrm>
        </p:grpSpPr>
        <p:sp>
          <p:nvSpPr>
            <p:cNvPr id="6" name="文本框 5"/>
            <p:cNvSpPr txBox="1"/>
            <p:nvPr/>
          </p:nvSpPr>
          <p:spPr>
            <a:xfrm>
              <a:off x="2899555" y="3063268"/>
              <a:ext cx="37044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3200" smtClean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此处</a:t>
              </a:r>
              <a:r>
                <a:rPr kumimoji="1" lang="zh-CN" altLang="en-US" sz="3200" dirty="0">
                  <a:solidFill>
                    <a:srgbClr val="FF7D7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输入文本标题</a:t>
              </a:r>
              <a:endParaRPr kumimoji="1" lang="zh-CN" altLang="en-US" sz="32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575870" y="2833577"/>
              <a:ext cx="1044156" cy="1044156"/>
            </a:xfrm>
            <a:prstGeom prst="ellipse">
              <a:avLst/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800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kumimoji="1"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9492" y="680923"/>
            <a:ext cx="277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此处输入文本标题</a:t>
            </a:r>
            <a:endParaRPr kumimoji="1" lang="zh-CN" altLang="en-US" sz="2400" dirty="0">
              <a:solidFill>
                <a:srgbClr val="FF7D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3427851" y="2302933"/>
            <a:ext cx="5336299" cy="3217683"/>
            <a:chOff x="2756771" y="2118167"/>
            <a:chExt cx="6678459" cy="4026979"/>
          </a:xfrm>
          <a:solidFill>
            <a:srgbClr val="FF7D7E"/>
          </a:solidFill>
        </p:grpSpPr>
        <p:grpSp>
          <p:nvGrpSpPr>
            <p:cNvPr id="4" name="组 3"/>
            <p:cNvGrpSpPr/>
            <p:nvPr/>
          </p:nvGrpSpPr>
          <p:grpSpPr>
            <a:xfrm>
              <a:off x="2756771" y="2118167"/>
              <a:ext cx="6678459" cy="4026979"/>
              <a:chOff x="3650338" y="2904112"/>
              <a:chExt cx="4794250" cy="2890838"/>
            </a:xfrm>
            <a:grpFill/>
          </p:grpSpPr>
          <p:sp>
            <p:nvSpPr>
              <p:cNvPr id="9" name="Freeform 53"/>
              <p:cNvSpPr/>
              <p:nvPr/>
            </p:nvSpPr>
            <p:spPr bwMode="auto">
              <a:xfrm>
                <a:off x="3650338" y="4275712"/>
                <a:ext cx="2468562" cy="1519238"/>
              </a:xfrm>
              <a:custGeom>
                <a:avLst/>
                <a:gdLst>
                  <a:gd name="T0" fmla="*/ 2468710 w 112"/>
                  <a:gd name="T1" fmla="*/ 1519607 h 69"/>
                  <a:gd name="T2" fmla="*/ 1917659 w 112"/>
                  <a:gd name="T3" fmla="*/ 1211281 h 69"/>
                  <a:gd name="T4" fmla="*/ 551051 w 112"/>
                  <a:gd name="T5" fmla="*/ 1211281 h 69"/>
                  <a:gd name="T6" fmla="*/ 0 w 112"/>
                  <a:gd name="T7" fmla="*/ 660699 h 69"/>
                  <a:gd name="T8" fmla="*/ 0 w 112"/>
                  <a:gd name="T9" fmla="*/ 550582 h 69"/>
                  <a:gd name="T10" fmla="*/ 551051 w 112"/>
                  <a:gd name="T11" fmla="*/ 0 h 69"/>
                  <a:gd name="T12" fmla="*/ 1917659 w 112"/>
                  <a:gd name="T13" fmla="*/ 0 h 69"/>
                  <a:gd name="T14" fmla="*/ 2468710 w 112"/>
                  <a:gd name="T15" fmla="*/ 550582 h 69"/>
                  <a:gd name="T16" fmla="*/ 2468710 w 112"/>
                  <a:gd name="T17" fmla="*/ 1519607 h 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2" h="69">
                    <a:moveTo>
                      <a:pt x="112" y="69"/>
                    </a:moveTo>
                    <a:cubicBezTo>
                      <a:pt x="107" y="61"/>
                      <a:pt x="98" y="55"/>
                      <a:pt x="8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11" y="55"/>
                      <a:pt x="0" y="43"/>
                      <a:pt x="0" y="3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101" y="0"/>
                      <a:pt x="112" y="11"/>
                      <a:pt x="112" y="25"/>
                    </a:cubicBezTo>
                    <a:lnTo>
                      <a:pt x="112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" name="Freeform 56"/>
              <p:cNvSpPr/>
              <p:nvPr/>
            </p:nvSpPr>
            <p:spPr bwMode="auto">
              <a:xfrm>
                <a:off x="4228188" y="3226375"/>
                <a:ext cx="1878012" cy="1125537"/>
              </a:xfrm>
              <a:custGeom>
                <a:avLst/>
                <a:gdLst>
                  <a:gd name="T0" fmla="*/ 1877464 w 85"/>
                  <a:gd name="T1" fmla="*/ 1125443 h 51"/>
                  <a:gd name="T2" fmla="*/ 1457796 w 85"/>
                  <a:gd name="T3" fmla="*/ 882700 h 51"/>
                  <a:gd name="T4" fmla="*/ 419668 w 85"/>
                  <a:gd name="T5" fmla="*/ 882700 h 51"/>
                  <a:gd name="T6" fmla="*/ 0 w 85"/>
                  <a:gd name="T7" fmla="*/ 485485 h 51"/>
                  <a:gd name="T8" fmla="*/ 0 w 85"/>
                  <a:gd name="T9" fmla="*/ 397215 h 51"/>
                  <a:gd name="T10" fmla="*/ 419668 w 85"/>
                  <a:gd name="T11" fmla="*/ 0 h 51"/>
                  <a:gd name="T12" fmla="*/ 1457796 w 85"/>
                  <a:gd name="T13" fmla="*/ 0 h 51"/>
                  <a:gd name="T14" fmla="*/ 1877464 w 85"/>
                  <a:gd name="T15" fmla="*/ 397215 h 51"/>
                  <a:gd name="T16" fmla="*/ 1877464 w 85"/>
                  <a:gd name="T17" fmla="*/ 1125443 h 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5" h="51">
                    <a:moveTo>
                      <a:pt x="85" y="51"/>
                    </a:moveTo>
                    <a:cubicBezTo>
                      <a:pt x="81" y="45"/>
                      <a:pt x="74" y="40"/>
                      <a:pt x="66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9" y="40"/>
                      <a:pt x="0" y="32"/>
                      <a:pt x="0" y="2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6" y="0"/>
                      <a:pt x="85" y="8"/>
                      <a:pt x="85" y="18"/>
                    </a:cubicBezTo>
                    <a:lnTo>
                      <a:pt x="8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/>
              </a:p>
            </p:txBody>
          </p:sp>
          <p:sp>
            <p:nvSpPr>
              <p:cNvPr id="11" name="Freeform 58"/>
              <p:cNvSpPr/>
              <p:nvPr/>
            </p:nvSpPr>
            <p:spPr bwMode="auto">
              <a:xfrm>
                <a:off x="6241138" y="3797875"/>
                <a:ext cx="2203450" cy="1343025"/>
              </a:xfrm>
              <a:custGeom>
                <a:avLst/>
                <a:gdLst>
                  <a:gd name="T0" fmla="*/ 0 w 100"/>
                  <a:gd name="T1" fmla="*/ 1343270 h 61"/>
                  <a:gd name="T2" fmla="*/ 484926 w 100"/>
                  <a:gd name="T3" fmla="*/ 1056999 h 61"/>
                  <a:gd name="T4" fmla="*/ 1719281 w 100"/>
                  <a:gd name="T5" fmla="*/ 1056999 h 61"/>
                  <a:gd name="T6" fmla="*/ 2204207 w 100"/>
                  <a:gd name="T7" fmla="*/ 572541 h 61"/>
                  <a:gd name="T8" fmla="*/ 2204207 w 100"/>
                  <a:gd name="T9" fmla="*/ 484458 h 61"/>
                  <a:gd name="T10" fmla="*/ 1719281 w 100"/>
                  <a:gd name="T11" fmla="*/ 0 h 61"/>
                  <a:gd name="T12" fmla="*/ 484926 w 100"/>
                  <a:gd name="T13" fmla="*/ 0 h 61"/>
                  <a:gd name="T14" fmla="*/ 0 w 100"/>
                  <a:gd name="T15" fmla="*/ 484458 h 61"/>
                  <a:gd name="T16" fmla="*/ 0 w 100"/>
                  <a:gd name="T17" fmla="*/ 1343270 h 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0" h="61">
                    <a:moveTo>
                      <a:pt x="0" y="61"/>
                    </a:moveTo>
                    <a:cubicBezTo>
                      <a:pt x="4" y="54"/>
                      <a:pt x="13" y="48"/>
                      <a:pt x="22" y="48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90" y="48"/>
                      <a:pt x="100" y="38"/>
                      <a:pt x="100" y="26"/>
                    </a:cubicBezTo>
                    <a:cubicBezTo>
                      <a:pt x="100" y="22"/>
                      <a:pt x="100" y="22"/>
                      <a:pt x="100" y="22"/>
                    </a:cubicBezTo>
                    <a:cubicBezTo>
                      <a:pt x="100" y="10"/>
                      <a:pt x="90" y="0"/>
                      <a:pt x="7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lnTo>
                      <a:pt x="0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Freeform 60"/>
              <p:cNvSpPr/>
              <p:nvPr/>
            </p:nvSpPr>
            <p:spPr bwMode="auto">
              <a:xfrm>
                <a:off x="6241138" y="2904112"/>
                <a:ext cx="1585912" cy="969963"/>
              </a:xfrm>
              <a:custGeom>
                <a:avLst/>
                <a:gdLst>
                  <a:gd name="T0" fmla="*/ 0 w 72"/>
                  <a:gd name="T1" fmla="*/ 969852 h 44"/>
                  <a:gd name="T2" fmla="*/ 352673 w 72"/>
                  <a:gd name="T3" fmla="*/ 749431 h 44"/>
                  <a:gd name="T4" fmla="*/ 1234355 w 72"/>
                  <a:gd name="T5" fmla="*/ 749431 h 44"/>
                  <a:gd name="T6" fmla="*/ 1587028 w 72"/>
                  <a:gd name="T7" fmla="*/ 396758 h 44"/>
                  <a:gd name="T8" fmla="*/ 1587028 w 72"/>
                  <a:gd name="T9" fmla="*/ 352673 h 44"/>
                  <a:gd name="T10" fmla="*/ 1234355 w 72"/>
                  <a:gd name="T11" fmla="*/ 0 h 44"/>
                  <a:gd name="T12" fmla="*/ 352673 w 72"/>
                  <a:gd name="T13" fmla="*/ 0 h 44"/>
                  <a:gd name="T14" fmla="*/ 0 w 72"/>
                  <a:gd name="T15" fmla="*/ 352673 h 44"/>
                  <a:gd name="T16" fmla="*/ 0 w 72"/>
                  <a:gd name="T17" fmla="*/ 969852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2" h="44">
                    <a:moveTo>
                      <a:pt x="0" y="44"/>
                    </a:moveTo>
                    <a:cubicBezTo>
                      <a:pt x="3" y="38"/>
                      <a:pt x="9" y="34"/>
                      <a:pt x="1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65" y="34"/>
                      <a:pt x="72" y="27"/>
                      <a:pt x="72" y="18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2" y="7"/>
                      <a:pt x="65" y="0"/>
                      <a:pt x="5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" name="TextBox 106"/>
            <p:cNvSpPr txBox="1">
              <a:spLocks noChangeArrowheads="1"/>
            </p:cNvSpPr>
            <p:nvPr/>
          </p:nvSpPr>
          <p:spPr bwMode="auto">
            <a:xfrm>
              <a:off x="4440863" y="2784078"/>
              <a:ext cx="870377" cy="743986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1pPr>
              <a:lvl2pPr marL="742950" indent="-28575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2pPr>
              <a:lvl3pPr marL="11430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3pPr>
              <a:lvl4pPr marL="16002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4pPr>
              <a:lvl5pPr marL="20574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5pPr>
              <a:lvl6pPr marL="25146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6pPr>
              <a:lvl7pPr marL="29718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7pPr>
              <a:lvl8pPr marL="34290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8pPr>
              <a:lvl9pPr marL="38862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" name="TextBox 106"/>
            <p:cNvSpPr txBox="1">
              <a:spLocks noChangeArrowheads="1"/>
            </p:cNvSpPr>
            <p:nvPr/>
          </p:nvSpPr>
          <p:spPr bwMode="auto">
            <a:xfrm>
              <a:off x="7030134" y="2232433"/>
              <a:ext cx="870377" cy="743986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1pPr>
              <a:lvl2pPr marL="742950" indent="-28575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2pPr>
              <a:lvl3pPr marL="11430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3pPr>
              <a:lvl4pPr marL="16002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4pPr>
              <a:lvl5pPr marL="20574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5pPr>
              <a:lvl6pPr marL="25146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6pPr>
              <a:lvl7pPr marL="29718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7pPr>
              <a:lvl8pPr marL="34290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8pPr>
              <a:lvl9pPr marL="38862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106"/>
            <p:cNvSpPr txBox="1">
              <a:spLocks noChangeArrowheads="1"/>
            </p:cNvSpPr>
            <p:nvPr/>
          </p:nvSpPr>
          <p:spPr bwMode="auto">
            <a:xfrm>
              <a:off x="4040953" y="4490059"/>
              <a:ext cx="870377" cy="743986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1pPr>
              <a:lvl2pPr marL="742950" indent="-28575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2pPr>
              <a:lvl3pPr marL="11430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3pPr>
              <a:lvl4pPr marL="16002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4pPr>
              <a:lvl5pPr marL="20574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5pPr>
              <a:lvl6pPr marL="25146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6pPr>
              <a:lvl7pPr marL="29718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7pPr>
              <a:lvl8pPr marL="34290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8pPr>
              <a:lvl9pPr marL="38862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TextBox 106"/>
            <p:cNvSpPr txBox="1">
              <a:spLocks noChangeArrowheads="1"/>
            </p:cNvSpPr>
            <p:nvPr/>
          </p:nvSpPr>
          <p:spPr bwMode="auto">
            <a:xfrm>
              <a:off x="7465322" y="3762980"/>
              <a:ext cx="870377" cy="743986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1pPr>
              <a:lvl2pPr marL="742950" indent="-28575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2pPr>
              <a:lvl3pPr marL="11430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3pPr>
              <a:lvl4pPr marL="16002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4pPr>
              <a:lvl5pPr marL="2057400" indent="-228600" defTabSz="1908175"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5pPr>
              <a:lvl6pPr marL="25146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6pPr>
              <a:lvl7pPr marL="29718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7pPr>
              <a:lvl8pPr marL="34290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8pPr>
              <a:lvl9pPr marL="3886200" indent="-228600" defTabSz="19081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DengXian" panose="02010600030101010101" charset="-122"/>
                  <a:ea typeface="DengXian" panose="02010600030101010101" charset="-122"/>
                  <a:cs typeface="DengXian" panose="02010600030101010101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04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合 19"/>
          <p:cNvGrpSpPr/>
          <p:nvPr/>
        </p:nvGrpSpPr>
        <p:grpSpPr>
          <a:xfrm>
            <a:off x="1031947" y="2554161"/>
            <a:ext cx="2081488" cy="930001"/>
            <a:chOff x="799086" y="4263825"/>
            <a:chExt cx="2081488" cy="930001"/>
          </a:xfrm>
        </p:grpSpPr>
        <p:sp>
          <p:nvSpPr>
            <p:cNvPr id="14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5" name="组合 19"/>
          <p:cNvGrpSpPr/>
          <p:nvPr/>
        </p:nvGrpSpPr>
        <p:grpSpPr>
          <a:xfrm>
            <a:off x="1031947" y="4211658"/>
            <a:ext cx="2081488" cy="930001"/>
            <a:chOff x="799086" y="4263825"/>
            <a:chExt cx="2081488" cy="930001"/>
          </a:xfrm>
        </p:grpSpPr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" name="组合 19"/>
          <p:cNvGrpSpPr/>
          <p:nvPr/>
        </p:nvGrpSpPr>
        <p:grpSpPr>
          <a:xfrm>
            <a:off x="8959908" y="2554161"/>
            <a:ext cx="2081488" cy="930001"/>
            <a:chOff x="799086" y="4263825"/>
            <a:chExt cx="2081488" cy="930001"/>
          </a:xfrm>
        </p:grpSpPr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" name="组合 19"/>
          <p:cNvGrpSpPr/>
          <p:nvPr/>
        </p:nvGrpSpPr>
        <p:grpSpPr>
          <a:xfrm>
            <a:off x="8959908" y="4211658"/>
            <a:ext cx="2081488" cy="930001"/>
            <a:chOff x="799086" y="4263825"/>
            <a:chExt cx="2081488" cy="930001"/>
          </a:xfrm>
        </p:grpSpPr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799086" y="4633673"/>
              <a:ext cx="2081488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212702" y="4263825"/>
              <a:ext cx="1254256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9492" y="680923"/>
            <a:ext cx="277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此处输入文本标题</a:t>
            </a:r>
            <a:endParaRPr kumimoji="1" lang="zh-CN" altLang="en-US" sz="2400" dirty="0">
              <a:solidFill>
                <a:srgbClr val="FF7D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1363287" y="2277688"/>
            <a:ext cx="3566973" cy="1147157"/>
            <a:chOff x="1363287" y="2277688"/>
            <a:chExt cx="3566973" cy="1147157"/>
          </a:xfrm>
        </p:grpSpPr>
        <p:sp>
          <p:nvSpPr>
            <p:cNvPr id="4" name="泪珠形 3"/>
            <p:cNvSpPr/>
            <p:nvPr/>
          </p:nvSpPr>
          <p:spPr>
            <a:xfrm>
              <a:off x="1363287" y="2277688"/>
              <a:ext cx="1147157" cy="1147157"/>
            </a:xfrm>
            <a:prstGeom prst="teardrop">
              <a:avLst>
                <a:gd name="adj" fmla="val 90588"/>
              </a:avLst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kumimoji="1"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5" name="组 4"/>
            <p:cNvGrpSpPr/>
            <p:nvPr/>
          </p:nvGrpSpPr>
          <p:grpSpPr>
            <a:xfrm>
              <a:off x="2848772" y="2399923"/>
              <a:ext cx="2081488" cy="902686"/>
              <a:chOff x="886967" y="4911377"/>
              <a:chExt cx="2081488" cy="902686"/>
            </a:xfrm>
          </p:grpSpPr>
          <p:sp>
            <p:nvSpPr>
              <p:cNvPr id="6" name="Rectangle 24"/>
              <p:cNvSpPr>
                <a:spLocks noChangeArrowheads="1"/>
              </p:cNvSpPr>
              <p:nvPr/>
            </p:nvSpPr>
            <p:spPr bwMode="auto">
              <a:xfrm>
                <a:off x="886967" y="5281225"/>
                <a:ext cx="2081488" cy="532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" name="Rectangle 24"/>
              <p:cNvSpPr>
                <a:spLocks noChangeArrowheads="1"/>
              </p:cNvSpPr>
              <p:nvPr/>
            </p:nvSpPr>
            <p:spPr bwMode="auto">
              <a:xfrm>
                <a:off x="1300583" y="4911377"/>
                <a:ext cx="1254256" cy="304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  <a:spcBef>
                    <a:spcPts val="300"/>
                  </a:spcBef>
                </a:pPr>
                <a:r>
                  <a:rPr lang="zh-CN" altLang="en-US" sz="1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这里是标题</a:t>
                </a:r>
                <a:endPara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8" name="组 7"/>
          <p:cNvGrpSpPr/>
          <p:nvPr/>
        </p:nvGrpSpPr>
        <p:grpSpPr>
          <a:xfrm>
            <a:off x="1363287" y="4355870"/>
            <a:ext cx="3566973" cy="1147157"/>
            <a:chOff x="1363287" y="2277688"/>
            <a:chExt cx="3566973" cy="1147157"/>
          </a:xfrm>
        </p:grpSpPr>
        <p:sp>
          <p:nvSpPr>
            <p:cNvPr id="9" name="泪珠形 8"/>
            <p:cNvSpPr/>
            <p:nvPr/>
          </p:nvSpPr>
          <p:spPr>
            <a:xfrm>
              <a:off x="1363287" y="2277688"/>
              <a:ext cx="1147157" cy="1147157"/>
            </a:xfrm>
            <a:prstGeom prst="teardrop">
              <a:avLst>
                <a:gd name="adj" fmla="val 90588"/>
              </a:avLst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kumimoji="1"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0" name="组 9"/>
            <p:cNvGrpSpPr/>
            <p:nvPr/>
          </p:nvGrpSpPr>
          <p:grpSpPr>
            <a:xfrm>
              <a:off x="2848772" y="2399923"/>
              <a:ext cx="2081488" cy="902686"/>
              <a:chOff x="886967" y="4911377"/>
              <a:chExt cx="2081488" cy="902686"/>
            </a:xfrm>
          </p:grpSpPr>
          <p:sp>
            <p:nvSpPr>
              <p:cNvPr id="11" name="Rectangle 24"/>
              <p:cNvSpPr>
                <a:spLocks noChangeArrowheads="1"/>
              </p:cNvSpPr>
              <p:nvPr/>
            </p:nvSpPr>
            <p:spPr bwMode="auto">
              <a:xfrm>
                <a:off x="886967" y="5281225"/>
                <a:ext cx="2081488" cy="532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/>
            </p:nvSpPr>
            <p:spPr bwMode="auto">
              <a:xfrm>
                <a:off x="1300583" y="4911377"/>
                <a:ext cx="1254256" cy="304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  <a:spcBef>
                    <a:spcPts val="300"/>
                  </a:spcBef>
                </a:pPr>
                <a:r>
                  <a:rPr lang="zh-CN" altLang="en-US" sz="1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这里是标题</a:t>
                </a:r>
                <a:endPara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3" name="组 12"/>
          <p:cNvGrpSpPr/>
          <p:nvPr/>
        </p:nvGrpSpPr>
        <p:grpSpPr>
          <a:xfrm>
            <a:off x="6766560" y="2277688"/>
            <a:ext cx="3566973" cy="1147157"/>
            <a:chOff x="1363287" y="2277688"/>
            <a:chExt cx="3566973" cy="1147157"/>
          </a:xfrm>
        </p:grpSpPr>
        <p:sp>
          <p:nvSpPr>
            <p:cNvPr id="14" name="泪珠形 13"/>
            <p:cNvSpPr/>
            <p:nvPr/>
          </p:nvSpPr>
          <p:spPr>
            <a:xfrm>
              <a:off x="1363287" y="2277688"/>
              <a:ext cx="1147157" cy="1147157"/>
            </a:xfrm>
            <a:prstGeom prst="teardrop">
              <a:avLst>
                <a:gd name="adj" fmla="val 90588"/>
              </a:avLst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kumimoji="1"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5" name="组 14"/>
            <p:cNvGrpSpPr/>
            <p:nvPr/>
          </p:nvGrpSpPr>
          <p:grpSpPr>
            <a:xfrm>
              <a:off x="2848772" y="2399923"/>
              <a:ext cx="2081488" cy="902686"/>
              <a:chOff x="886967" y="4911377"/>
              <a:chExt cx="2081488" cy="902686"/>
            </a:xfrm>
          </p:grpSpPr>
          <p:sp>
            <p:nvSpPr>
              <p:cNvPr id="16" name="Rectangle 24"/>
              <p:cNvSpPr>
                <a:spLocks noChangeArrowheads="1"/>
              </p:cNvSpPr>
              <p:nvPr/>
            </p:nvSpPr>
            <p:spPr bwMode="auto">
              <a:xfrm>
                <a:off x="886967" y="5281225"/>
                <a:ext cx="2081488" cy="532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Rectangle 24"/>
              <p:cNvSpPr>
                <a:spLocks noChangeArrowheads="1"/>
              </p:cNvSpPr>
              <p:nvPr/>
            </p:nvSpPr>
            <p:spPr bwMode="auto">
              <a:xfrm>
                <a:off x="1300583" y="4911377"/>
                <a:ext cx="1254256" cy="304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  <a:spcBef>
                    <a:spcPts val="300"/>
                  </a:spcBef>
                </a:pPr>
                <a:r>
                  <a:rPr lang="zh-CN" altLang="en-US" sz="1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这里是标题</a:t>
                </a:r>
                <a:endPara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8" name="组 17"/>
          <p:cNvGrpSpPr/>
          <p:nvPr/>
        </p:nvGrpSpPr>
        <p:grpSpPr>
          <a:xfrm>
            <a:off x="6766560" y="4355870"/>
            <a:ext cx="3566973" cy="1147157"/>
            <a:chOff x="1363287" y="2277688"/>
            <a:chExt cx="3566973" cy="1147157"/>
          </a:xfrm>
        </p:grpSpPr>
        <p:sp>
          <p:nvSpPr>
            <p:cNvPr id="19" name="泪珠形 18"/>
            <p:cNvSpPr/>
            <p:nvPr/>
          </p:nvSpPr>
          <p:spPr>
            <a:xfrm>
              <a:off x="1363287" y="2277688"/>
              <a:ext cx="1147157" cy="1147157"/>
            </a:xfrm>
            <a:prstGeom prst="teardrop">
              <a:avLst>
                <a:gd name="adj" fmla="val 90588"/>
              </a:avLst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04</a:t>
              </a:r>
              <a:endParaRPr kumimoji="1"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0" name="组 19"/>
            <p:cNvGrpSpPr/>
            <p:nvPr/>
          </p:nvGrpSpPr>
          <p:grpSpPr>
            <a:xfrm>
              <a:off x="2848772" y="2399923"/>
              <a:ext cx="2081488" cy="902686"/>
              <a:chOff x="886967" y="4911377"/>
              <a:chExt cx="2081488" cy="902686"/>
            </a:xfrm>
          </p:grpSpPr>
          <p:sp>
            <p:nvSpPr>
              <p:cNvPr id="21" name="Rectangle 24"/>
              <p:cNvSpPr>
                <a:spLocks noChangeArrowheads="1"/>
              </p:cNvSpPr>
              <p:nvPr/>
            </p:nvSpPr>
            <p:spPr bwMode="auto">
              <a:xfrm>
                <a:off x="886967" y="5281225"/>
                <a:ext cx="2081488" cy="532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" name="Rectangle 24"/>
              <p:cNvSpPr>
                <a:spLocks noChangeArrowheads="1"/>
              </p:cNvSpPr>
              <p:nvPr/>
            </p:nvSpPr>
            <p:spPr bwMode="auto">
              <a:xfrm>
                <a:off x="1300583" y="4911377"/>
                <a:ext cx="1254256" cy="304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  <a:spcBef>
                    <a:spcPts val="300"/>
                  </a:spcBef>
                </a:pPr>
                <a:r>
                  <a:rPr lang="zh-CN" altLang="en-US" sz="1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这里是标题</a:t>
                </a:r>
                <a:endPara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9492" y="680923"/>
            <a:ext cx="277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此处输入文本标题</a:t>
            </a:r>
            <a:endParaRPr kumimoji="1" lang="zh-CN" altLang="en-US" sz="2400" dirty="0">
              <a:solidFill>
                <a:srgbClr val="FF7D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886967" y="2098040"/>
            <a:ext cx="2081488" cy="3580556"/>
            <a:chOff x="1259500" y="2301241"/>
            <a:chExt cx="2081488" cy="3580556"/>
          </a:xfrm>
        </p:grpSpPr>
        <p:sp>
          <p:nvSpPr>
            <p:cNvPr id="4" name="任意多边形 43"/>
            <p:cNvSpPr/>
            <p:nvPr/>
          </p:nvSpPr>
          <p:spPr>
            <a:xfrm>
              <a:off x="1334774" y="2301241"/>
              <a:ext cx="1930941" cy="2156846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noFill/>
            <a:ln w="25400">
              <a:solidFill>
                <a:srgbClr val="FF7D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TextBox 5"/>
            <p:cNvSpPr txBox="1"/>
            <p:nvPr/>
          </p:nvSpPr>
          <p:spPr bwMode="auto">
            <a:xfrm>
              <a:off x="1670650" y="3432882"/>
              <a:ext cx="1259188" cy="499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175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2000" b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输入标题</a:t>
              </a:r>
              <a:endPara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>
              <a:off x="1259500" y="4979111"/>
              <a:ext cx="2081488" cy="902686"/>
              <a:chOff x="3356885" y="2356323"/>
              <a:chExt cx="2081488" cy="902686"/>
            </a:xfrm>
          </p:grpSpPr>
          <p:sp>
            <p:nvSpPr>
              <p:cNvPr id="8" name="Rectangle 24"/>
              <p:cNvSpPr>
                <a:spLocks noChangeArrowheads="1"/>
              </p:cNvSpPr>
              <p:nvPr/>
            </p:nvSpPr>
            <p:spPr bwMode="auto">
              <a:xfrm>
                <a:off x="3356885" y="2726171"/>
                <a:ext cx="2081488" cy="532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" name="Rectangle 24"/>
              <p:cNvSpPr>
                <a:spLocks noChangeArrowheads="1"/>
              </p:cNvSpPr>
              <p:nvPr/>
            </p:nvSpPr>
            <p:spPr bwMode="auto">
              <a:xfrm>
                <a:off x="3770501" y="2356323"/>
                <a:ext cx="1254256" cy="304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  <a:spcBef>
                    <a:spcPts val="300"/>
                  </a:spcBef>
                </a:pPr>
                <a:r>
                  <a:rPr lang="zh-CN" altLang="en-US" sz="1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这里是标题</a:t>
                </a:r>
                <a:endPara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Freeform 4"/>
            <p:cNvSpPr>
              <a:spLocks noChangeArrowheads="1"/>
            </p:cNvSpPr>
            <p:nvPr/>
          </p:nvSpPr>
          <p:spPr bwMode="auto">
            <a:xfrm>
              <a:off x="2003943" y="2658909"/>
              <a:ext cx="592602" cy="708375"/>
            </a:xfrm>
            <a:custGeom>
              <a:avLst/>
              <a:gdLst>
                <a:gd name="T0" fmla="*/ 1014 w 2662"/>
                <a:gd name="T1" fmla="*/ 2491 h 3184"/>
                <a:gd name="T2" fmla="*/ 578 w 2662"/>
                <a:gd name="T3" fmla="*/ 2126 h 3184"/>
                <a:gd name="T4" fmla="*/ 1328 w 2662"/>
                <a:gd name="T5" fmla="*/ 0 h 3184"/>
                <a:gd name="T6" fmla="*/ 2084 w 2662"/>
                <a:gd name="T7" fmla="*/ 2118 h 3184"/>
                <a:gd name="T8" fmla="*/ 1646 w 2662"/>
                <a:gd name="T9" fmla="*/ 2491 h 3184"/>
                <a:gd name="T10" fmla="*/ 1149 w 2662"/>
                <a:gd name="T11" fmla="*/ 2364 h 3184"/>
                <a:gd name="T12" fmla="*/ 1044 w 2662"/>
                <a:gd name="T13" fmla="*/ 2464 h 3184"/>
                <a:gd name="T14" fmla="*/ 651 w 2662"/>
                <a:gd name="T15" fmla="*/ 1367 h 3184"/>
                <a:gd name="T16" fmla="*/ 759 w 2662"/>
                <a:gd name="T17" fmla="*/ 252 h 3184"/>
                <a:gd name="T18" fmla="*/ 658 w 2662"/>
                <a:gd name="T19" fmla="*/ 2013 h 3184"/>
                <a:gd name="T20" fmla="*/ 1233 w 2662"/>
                <a:gd name="T21" fmla="*/ 2365 h 3184"/>
                <a:gd name="T22" fmla="*/ 979 w 2662"/>
                <a:gd name="T23" fmla="*/ 174 h 3184"/>
                <a:gd name="T24" fmla="*/ 781 w 2662"/>
                <a:gd name="T25" fmla="*/ 1332 h 3184"/>
                <a:gd name="T26" fmla="*/ 1149 w 2662"/>
                <a:gd name="T27" fmla="*/ 2364 h 3184"/>
                <a:gd name="T28" fmla="*/ 1402 w 2662"/>
                <a:gd name="T29" fmla="*/ 2365 h 3184"/>
                <a:gd name="T30" fmla="*/ 1712 w 2662"/>
                <a:gd name="T31" fmla="*/ 404 h 3184"/>
                <a:gd name="T32" fmla="*/ 1570 w 2662"/>
                <a:gd name="T33" fmla="*/ 152 h 3184"/>
                <a:gd name="T34" fmla="*/ 1369 w 2662"/>
                <a:gd name="T35" fmla="*/ 2365 h 3184"/>
                <a:gd name="T36" fmla="*/ 1632 w 2662"/>
                <a:gd name="T37" fmla="*/ 2366 h 3184"/>
                <a:gd name="T38" fmla="*/ 1773 w 2662"/>
                <a:gd name="T39" fmla="*/ 2233 h 3184"/>
                <a:gd name="T40" fmla="*/ 1766 w 2662"/>
                <a:gd name="T41" fmla="*/ 202 h 3184"/>
                <a:gd name="T42" fmla="*/ 1877 w 2662"/>
                <a:gd name="T43" fmla="*/ 1322 h 3184"/>
                <a:gd name="T44" fmla="*/ 1632 w 2662"/>
                <a:gd name="T45" fmla="*/ 2366 h 3184"/>
                <a:gd name="T46" fmla="*/ 2197 w 2662"/>
                <a:gd name="T47" fmla="*/ 445 h 3184"/>
                <a:gd name="T48" fmla="*/ 2494 w 2662"/>
                <a:gd name="T49" fmla="*/ 1043 h 3184"/>
                <a:gd name="T50" fmla="*/ 1151 w 2662"/>
                <a:gd name="T51" fmla="*/ 3183 h 3184"/>
                <a:gd name="T52" fmla="*/ 980 w 2662"/>
                <a:gd name="T53" fmla="*/ 2700 h 3184"/>
                <a:gd name="T54" fmla="*/ 1059 w 2662"/>
                <a:gd name="T55" fmla="*/ 2602 h 3184"/>
                <a:gd name="T56" fmla="*/ 1661 w 2662"/>
                <a:gd name="T57" fmla="*/ 2632 h 3184"/>
                <a:gd name="T58" fmla="*/ 1587 w 2662"/>
                <a:gd name="T59" fmla="*/ 3118 h 3184"/>
                <a:gd name="T60" fmla="*/ 1175 w 2662"/>
                <a:gd name="T61" fmla="*/ 3060 h 3184"/>
                <a:gd name="T62" fmla="*/ 1545 w 2662"/>
                <a:gd name="T63" fmla="*/ 2725 h 3184"/>
                <a:gd name="T64" fmla="*/ 1175 w 2662"/>
                <a:gd name="T65" fmla="*/ 3060 h 3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62" h="3184">
                  <a:moveTo>
                    <a:pt x="1646" y="2491"/>
                  </a:moveTo>
                  <a:lnTo>
                    <a:pt x="1014" y="2491"/>
                  </a:lnTo>
                  <a:cubicBezTo>
                    <a:pt x="1004" y="2491"/>
                    <a:pt x="995" y="2489"/>
                    <a:pt x="986" y="2486"/>
                  </a:cubicBezTo>
                  <a:cubicBezTo>
                    <a:pt x="943" y="2470"/>
                    <a:pt x="815" y="2367"/>
                    <a:pt x="578" y="2126"/>
                  </a:cubicBezTo>
                  <a:cubicBezTo>
                    <a:pt x="0" y="1542"/>
                    <a:pt x="46" y="1036"/>
                    <a:pt x="48" y="1015"/>
                  </a:cubicBezTo>
                  <a:cubicBezTo>
                    <a:pt x="48" y="447"/>
                    <a:pt x="617" y="0"/>
                    <a:pt x="1328" y="0"/>
                  </a:cubicBezTo>
                  <a:cubicBezTo>
                    <a:pt x="2038" y="0"/>
                    <a:pt x="2610" y="446"/>
                    <a:pt x="2619" y="1024"/>
                  </a:cubicBezTo>
                  <a:cubicBezTo>
                    <a:pt x="2620" y="1055"/>
                    <a:pt x="2661" y="1534"/>
                    <a:pt x="2084" y="2118"/>
                  </a:cubicBezTo>
                  <a:cubicBezTo>
                    <a:pt x="1846" y="2359"/>
                    <a:pt x="1717" y="2470"/>
                    <a:pt x="1674" y="2486"/>
                  </a:cubicBezTo>
                  <a:cubicBezTo>
                    <a:pt x="1665" y="2489"/>
                    <a:pt x="1656" y="2491"/>
                    <a:pt x="1646" y="2491"/>
                  </a:cubicBezTo>
                  <a:close/>
                  <a:moveTo>
                    <a:pt x="1021" y="2364"/>
                  </a:moveTo>
                  <a:lnTo>
                    <a:pt x="1149" y="2364"/>
                  </a:lnTo>
                  <a:cubicBezTo>
                    <a:pt x="1161" y="2394"/>
                    <a:pt x="1168" y="2413"/>
                    <a:pt x="1168" y="2414"/>
                  </a:cubicBezTo>
                  <a:lnTo>
                    <a:pt x="1044" y="2464"/>
                  </a:lnTo>
                  <a:cubicBezTo>
                    <a:pt x="1036" y="2444"/>
                    <a:pt x="851" y="1984"/>
                    <a:pt x="797" y="1827"/>
                  </a:cubicBezTo>
                  <a:cubicBezTo>
                    <a:pt x="757" y="1714"/>
                    <a:pt x="683" y="1486"/>
                    <a:pt x="651" y="1367"/>
                  </a:cubicBezTo>
                  <a:cubicBezTo>
                    <a:pt x="562" y="1026"/>
                    <a:pt x="574" y="710"/>
                    <a:pt x="690" y="399"/>
                  </a:cubicBezTo>
                  <a:cubicBezTo>
                    <a:pt x="711" y="344"/>
                    <a:pt x="735" y="295"/>
                    <a:pt x="759" y="252"/>
                  </a:cubicBezTo>
                  <a:cubicBezTo>
                    <a:pt x="415" y="409"/>
                    <a:pt x="178" y="702"/>
                    <a:pt x="178" y="1030"/>
                  </a:cubicBezTo>
                  <a:cubicBezTo>
                    <a:pt x="177" y="1044"/>
                    <a:pt x="139" y="1488"/>
                    <a:pt x="658" y="2013"/>
                  </a:cubicBezTo>
                  <a:lnTo>
                    <a:pt x="1021" y="2364"/>
                  </a:lnTo>
                  <a:close/>
                  <a:moveTo>
                    <a:pt x="1233" y="2365"/>
                  </a:moveTo>
                  <a:cubicBezTo>
                    <a:pt x="1129" y="1687"/>
                    <a:pt x="1192" y="346"/>
                    <a:pt x="1203" y="136"/>
                  </a:cubicBezTo>
                  <a:cubicBezTo>
                    <a:pt x="1126" y="143"/>
                    <a:pt x="1051" y="156"/>
                    <a:pt x="979" y="174"/>
                  </a:cubicBezTo>
                  <a:cubicBezTo>
                    <a:pt x="954" y="201"/>
                    <a:pt x="870" y="302"/>
                    <a:pt x="816" y="446"/>
                  </a:cubicBezTo>
                  <a:cubicBezTo>
                    <a:pt x="710" y="730"/>
                    <a:pt x="699" y="1020"/>
                    <a:pt x="781" y="1332"/>
                  </a:cubicBezTo>
                  <a:cubicBezTo>
                    <a:pt x="811" y="1444"/>
                    <a:pt x="884" y="1670"/>
                    <a:pt x="924" y="1783"/>
                  </a:cubicBezTo>
                  <a:cubicBezTo>
                    <a:pt x="967" y="1907"/>
                    <a:pt x="1099" y="2238"/>
                    <a:pt x="1149" y="2364"/>
                  </a:cubicBezTo>
                  <a:lnTo>
                    <a:pt x="1233" y="2365"/>
                  </a:lnTo>
                  <a:close/>
                  <a:moveTo>
                    <a:pt x="1402" y="2365"/>
                  </a:moveTo>
                  <a:cubicBezTo>
                    <a:pt x="1464" y="2191"/>
                    <a:pt x="1687" y="1558"/>
                    <a:pt x="1745" y="1293"/>
                  </a:cubicBezTo>
                  <a:cubicBezTo>
                    <a:pt x="1819" y="961"/>
                    <a:pt x="1808" y="662"/>
                    <a:pt x="1712" y="404"/>
                  </a:cubicBezTo>
                  <a:cubicBezTo>
                    <a:pt x="1649" y="236"/>
                    <a:pt x="1570" y="153"/>
                    <a:pt x="1569" y="152"/>
                  </a:cubicBezTo>
                  <a:lnTo>
                    <a:pt x="1570" y="152"/>
                  </a:lnTo>
                  <a:cubicBezTo>
                    <a:pt x="1494" y="139"/>
                    <a:pt x="1416" y="131"/>
                    <a:pt x="1338" y="131"/>
                  </a:cubicBezTo>
                  <a:cubicBezTo>
                    <a:pt x="1330" y="281"/>
                    <a:pt x="1262" y="1702"/>
                    <a:pt x="1369" y="2365"/>
                  </a:cubicBezTo>
                  <a:lnTo>
                    <a:pt x="1402" y="2365"/>
                  </a:lnTo>
                  <a:close/>
                  <a:moveTo>
                    <a:pt x="1632" y="2366"/>
                  </a:moveTo>
                  <a:cubicBezTo>
                    <a:pt x="1651" y="2351"/>
                    <a:pt x="1693" y="2314"/>
                    <a:pt x="1776" y="2233"/>
                  </a:cubicBezTo>
                  <a:lnTo>
                    <a:pt x="1773" y="2233"/>
                  </a:lnTo>
                  <a:cubicBezTo>
                    <a:pt x="2455" y="1289"/>
                    <a:pt x="2056" y="411"/>
                    <a:pt x="2006" y="309"/>
                  </a:cubicBezTo>
                  <a:cubicBezTo>
                    <a:pt x="1932" y="266"/>
                    <a:pt x="1851" y="230"/>
                    <a:pt x="1766" y="202"/>
                  </a:cubicBezTo>
                  <a:cubicBezTo>
                    <a:pt x="1790" y="244"/>
                    <a:pt x="1815" y="296"/>
                    <a:pt x="1838" y="357"/>
                  </a:cubicBezTo>
                  <a:cubicBezTo>
                    <a:pt x="1943" y="640"/>
                    <a:pt x="1956" y="964"/>
                    <a:pt x="1877" y="1322"/>
                  </a:cubicBezTo>
                  <a:cubicBezTo>
                    <a:pt x="1820" y="1578"/>
                    <a:pt x="1623" y="2144"/>
                    <a:pt x="1545" y="2366"/>
                  </a:cubicBezTo>
                  <a:lnTo>
                    <a:pt x="1632" y="2366"/>
                  </a:lnTo>
                  <a:close/>
                  <a:moveTo>
                    <a:pt x="2494" y="1043"/>
                  </a:moveTo>
                  <a:cubicBezTo>
                    <a:pt x="2493" y="816"/>
                    <a:pt x="2380" y="606"/>
                    <a:pt x="2197" y="445"/>
                  </a:cubicBezTo>
                  <a:cubicBezTo>
                    <a:pt x="2301" y="711"/>
                    <a:pt x="2431" y="1258"/>
                    <a:pt x="2108" y="1892"/>
                  </a:cubicBezTo>
                  <a:cubicBezTo>
                    <a:pt x="2513" y="1420"/>
                    <a:pt x="2494" y="1047"/>
                    <a:pt x="2494" y="1043"/>
                  </a:cubicBezTo>
                  <a:close/>
                  <a:moveTo>
                    <a:pt x="1508" y="3183"/>
                  </a:moveTo>
                  <a:lnTo>
                    <a:pt x="1151" y="3183"/>
                  </a:lnTo>
                  <a:cubicBezTo>
                    <a:pt x="1113" y="3183"/>
                    <a:pt x="1080" y="3156"/>
                    <a:pt x="1072" y="3118"/>
                  </a:cubicBezTo>
                  <a:lnTo>
                    <a:pt x="980" y="2700"/>
                  </a:lnTo>
                  <a:cubicBezTo>
                    <a:pt x="975" y="2676"/>
                    <a:pt x="981" y="2651"/>
                    <a:pt x="997" y="2632"/>
                  </a:cubicBezTo>
                  <a:cubicBezTo>
                    <a:pt x="1012" y="2613"/>
                    <a:pt x="1035" y="2602"/>
                    <a:pt x="1059" y="2602"/>
                  </a:cubicBezTo>
                  <a:lnTo>
                    <a:pt x="1599" y="2602"/>
                  </a:lnTo>
                  <a:cubicBezTo>
                    <a:pt x="1623" y="2602"/>
                    <a:pt x="1646" y="2613"/>
                    <a:pt x="1661" y="2632"/>
                  </a:cubicBezTo>
                  <a:cubicBezTo>
                    <a:pt x="1677" y="2651"/>
                    <a:pt x="1683" y="2676"/>
                    <a:pt x="1678" y="2700"/>
                  </a:cubicBezTo>
                  <a:lnTo>
                    <a:pt x="1587" y="3118"/>
                  </a:lnTo>
                  <a:cubicBezTo>
                    <a:pt x="1579" y="3156"/>
                    <a:pt x="1546" y="3183"/>
                    <a:pt x="1508" y="3183"/>
                  </a:cubicBezTo>
                  <a:close/>
                  <a:moveTo>
                    <a:pt x="1175" y="3060"/>
                  </a:moveTo>
                  <a:lnTo>
                    <a:pt x="1481" y="3060"/>
                  </a:lnTo>
                  <a:lnTo>
                    <a:pt x="1545" y="2725"/>
                  </a:lnTo>
                  <a:lnTo>
                    <a:pt x="1109" y="2727"/>
                  </a:lnTo>
                  <a:lnTo>
                    <a:pt x="1175" y="3060"/>
                  </a:lnTo>
                  <a:close/>
                </a:path>
              </a:pathLst>
            </a:custGeom>
            <a:solidFill>
              <a:srgbClr val="FF7D7E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charset="0"/>
                <a:buNone/>
                <a:defRPr/>
              </a:pPr>
              <a:endParaRPr lang="zh-CN" altLang="en-US">
                <a:ea typeface="+mn-ea"/>
                <a:cs typeface="+mn-cs"/>
              </a:endParaRPr>
            </a:p>
          </p:txBody>
        </p:sp>
      </p:grpSp>
      <p:grpSp>
        <p:nvGrpSpPr>
          <p:cNvPr id="10" name="组 9"/>
          <p:cNvGrpSpPr/>
          <p:nvPr/>
        </p:nvGrpSpPr>
        <p:grpSpPr>
          <a:xfrm>
            <a:off x="3622709" y="2098040"/>
            <a:ext cx="2081488" cy="3580556"/>
            <a:chOff x="1259500" y="2301241"/>
            <a:chExt cx="2081488" cy="3580556"/>
          </a:xfrm>
        </p:grpSpPr>
        <p:sp>
          <p:nvSpPr>
            <p:cNvPr id="11" name="任意多边形 43"/>
            <p:cNvSpPr/>
            <p:nvPr/>
          </p:nvSpPr>
          <p:spPr>
            <a:xfrm>
              <a:off x="1334774" y="2301241"/>
              <a:ext cx="1930941" cy="2156846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noFill/>
            <a:ln w="25400">
              <a:solidFill>
                <a:srgbClr val="FF7D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TextBox 5"/>
            <p:cNvSpPr txBox="1"/>
            <p:nvPr/>
          </p:nvSpPr>
          <p:spPr bwMode="auto">
            <a:xfrm>
              <a:off x="1670650" y="3432882"/>
              <a:ext cx="1259188" cy="499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175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2000" b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输入标题</a:t>
              </a:r>
              <a:endPara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3" name="组 12"/>
            <p:cNvGrpSpPr/>
            <p:nvPr/>
          </p:nvGrpSpPr>
          <p:grpSpPr>
            <a:xfrm>
              <a:off x="1259500" y="4979111"/>
              <a:ext cx="2081488" cy="902686"/>
              <a:chOff x="3356885" y="2356323"/>
              <a:chExt cx="2081488" cy="902686"/>
            </a:xfrm>
          </p:grpSpPr>
          <p:sp>
            <p:nvSpPr>
              <p:cNvPr id="14" name="Rectangle 24"/>
              <p:cNvSpPr>
                <a:spLocks noChangeArrowheads="1"/>
              </p:cNvSpPr>
              <p:nvPr/>
            </p:nvSpPr>
            <p:spPr bwMode="auto">
              <a:xfrm>
                <a:off x="3356885" y="2726171"/>
                <a:ext cx="2081488" cy="532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" name="Rectangle 24"/>
              <p:cNvSpPr>
                <a:spLocks noChangeArrowheads="1"/>
              </p:cNvSpPr>
              <p:nvPr/>
            </p:nvSpPr>
            <p:spPr bwMode="auto">
              <a:xfrm>
                <a:off x="3770501" y="2356323"/>
                <a:ext cx="1254256" cy="304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  <a:spcBef>
                    <a:spcPts val="300"/>
                  </a:spcBef>
                </a:pPr>
                <a:r>
                  <a:rPr lang="zh-CN" altLang="en-US" sz="1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这里是标题</a:t>
                </a:r>
                <a:endPara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6" name="组 15"/>
          <p:cNvGrpSpPr/>
          <p:nvPr/>
        </p:nvGrpSpPr>
        <p:grpSpPr>
          <a:xfrm>
            <a:off x="6358451" y="2098040"/>
            <a:ext cx="2081488" cy="3580556"/>
            <a:chOff x="1259500" y="2301241"/>
            <a:chExt cx="2081488" cy="3580556"/>
          </a:xfrm>
        </p:grpSpPr>
        <p:sp>
          <p:nvSpPr>
            <p:cNvPr id="17" name="任意多边形 43"/>
            <p:cNvSpPr/>
            <p:nvPr/>
          </p:nvSpPr>
          <p:spPr>
            <a:xfrm>
              <a:off x="1334774" y="2301241"/>
              <a:ext cx="1930941" cy="2156846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noFill/>
            <a:ln w="25400">
              <a:solidFill>
                <a:srgbClr val="FF7D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TextBox 5"/>
            <p:cNvSpPr txBox="1"/>
            <p:nvPr/>
          </p:nvSpPr>
          <p:spPr bwMode="auto">
            <a:xfrm>
              <a:off x="1670650" y="3432882"/>
              <a:ext cx="1259188" cy="499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175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2000" b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输入标题</a:t>
              </a:r>
              <a:endPara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9" name="组 18"/>
            <p:cNvGrpSpPr/>
            <p:nvPr/>
          </p:nvGrpSpPr>
          <p:grpSpPr>
            <a:xfrm>
              <a:off x="1259500" y="4979111"/>
              <a:ext cx="2081488" cy="902686"/>
              <a:chOff x="3356885" y="2356323"/>
              <a:chExt cx="2081488" cy="902686"/>
            </a:xfrm>
          </p:grpSpPr>
          <p:sp>
            <p:nvSpPr>
              <p:cNvPr id="20" name="Rectangle 24"/>
              <p:cNvSpPr>
                <a:spLocks noChangeArrowheads="1"/>
              </p:cNvSpPr>
              <p:nvPr/>
            </p:nvSpPr>
            <p:spPr bwMode="auto">
              <a:xfrm>
                <a:off x="3356885" y="2726171"/>
                <a:ext cx="2081488" cy="532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" name="Rectangle 24"/>
              <p:cNvSpPr>
                <a:spLocks noChangeArrowheads="1"/>
              </p:cNvSpPr>
              <p:nvPr/>
            </p:nvSpPr>
            <p:spPr bwMode="auto">
              <a:xfrm>
                <a:off x="3770501" y="2356323"/>
                <a:ext cx="1254256" cy="304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  <a:spcBef>
                    <a:spcPts val="300"/>
                  </a:spcBef>
                </a:pPr>
                <a:r>
                  <a:rPr lang="zh-CN" altLang="en-US" sz="1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这里是标题</a:t>
                </a:r>
                <a:endPara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2" name="组 21"/>
          <p:cNvGrpSpPr/>
          <p:nvPr/>
        </p:nvGrpSpPr>
        <p:grpSpPr>
          <a:xfrm>
            <a:off x="9094192" y="2098040"/>
            <a:ext cx="2081488" cy="3580556"/>
            <a:chOff x="1259500" y="2301241"/>
            <a:chExt cx="2081488" cy="3580556"/>
          </a:xfrm>
        </p:grpSpPr>
        <p:sp>
          <p:nvSpPr>
            <p:cNvPr id="23" name="任意多边形 43"/>
            <p:cNvSpPr/>
            <p:nvPr/>
          </p:nvSpPr>
          <p:spPr>
            <a:xfrm>
              <a:off x="1334774" y="2301241"/>
              <a:ext cx="1930941" cy="2156846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noFill/>
            <a:ln w="25400">
              <a:solidFill>
                <a:srgbClr val="FF7D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TextBox 5"/>
            <p:cNvSpPr txBox="1"/>
            <p:nvPr/>
          </p:nvSpPr>
          <p:spPr bwMode="auto">
            <a:xfrm>
              <a:off x="1670650" y="3432882"/>
              <a:ext cx="1259188" cy="499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175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2000" b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输入标题</a:t>
              </a:r>
              <a:endPara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5" name="组 24"/>
            <p:cNvGrpSpPr/>
            <p:nvPr/>
          </p:nvGrpSpPr>
          <p:grpSpPr>
            <a:xfrm>
              <a:off x="1259500" y="4979111"/>
              <a:ext cx="2081488" cy="902686"/>
              <a:chOff x="3356885" y="2356323"/>
              <a:chExt cx="2081488" cy="902686"/>
            </a:xfrm>
          </p:grpSpPr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3356885" y="2726171"/>
                <a:ext cx="2081488" cy="532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  <a:p>
                <a:pPr algn="ctr" defTabSz="914400">
                  <a:lnSpc>
                    <a:spcPct val="130000"/>
                  </a:lnSpc>
                  <a:defRPr/>
                </a:pPr>
                <a:r>
                  <a:rPr lang="zh-CN" altLang="en-US" sz="1400" kern="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请在此处输入您的文本</a:t>
                </a:r>
                <a:endParaRPr lang="en-US" altLang="zh-CN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7" name="Rectangle 24"/>
              <p:cNvSpPr>
                <a:spLocks noChangeArrowheads="1"/>
              </p:cNvSpPr>
              <p:nvPr/>
            </p:nvSpPr>
            <p:spPr bwMode="auto">
              <a:xfrm>
                <a:off x="3770501" y="2356323"/>
                <a:ext cx="1254256" cy="304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09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38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67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96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2565" algn="l" defTabSz="685165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  <a:spcBef>
                    <a:spcPts val="300"/>
                  </a:spcBef>
                </a:pPr>
                <a:r>
                  <a:rPr lang="zh-CN" altLang="en-US" sz="1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这里是标题</a:t>
                </a:r>
                <a:endPara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8" name="Freeform 9"/>
          <p:cNvSpPr>
            <a:spLocks noChangeArrowheads="1"/>
          </p:cNvSpPr>
          <p:nvPr/>
        </p:nvSpPr>
        <p:spPr bwMode="auto">
          <a:xfrm>
            <a:off x="4353959" y="2485934"/>
            <a:ext cx="618987" cy="643349"/>
          </a:xfrm>
          <a:custGeom>
            <a:avLst/>
            <a:gdLst>
              <a:gd name="T0" fmla="*/ 130 w 3026"/>
              <a:gd name="T1" fmla="*/ 1117 h 3143"/>
              <a:gd name="T2" fmla="*/ 0 w 3026"/>
              <a:gd name="T3" fmla="*/ 3012 h 3143"/>
              <a:gd name="T4" fmla="*/ 2602 w 3026"/>
              <a:gd name="T5" fmla="*/ 3142 h 3143"/>
              <a:gd name="T6" fmla="*/ 3024 w 3026"/>
              <a:gd name="T7" fmla="*/ 1326 h 3143"/>
              <a:gd name="T8" fmla="*/ 2895 w 3026"/>
              <a:gd name="T9" fmla="*/ 1182 h 3143"/>
              <a:gd name="T10" fmla="*/ 1870 w 3026"/>
              <a:gd name="T11" fmla="*/ 1044 h 3143"/>
              <a:gd name="T12" fmla="*/ 2036 w 3026"/>
              <a:gd name="T13" fmla="*/ 423 h 3143"/>
              <a:gd name="T14" fmla="*/ 2028 w 3026"/>
              <a:gd name="T15" fmla="*/ 270 h 3143"/>
              <a:gd name="T16" fmla="*/ 1724 w 3026"/>
              <a:gd name="T17" fmla="*/ 0 h 3143"/>
              <a:gd name="T18" fmla="*/ 1147 w 3026"/>
              <a:gd name="T19" fmla="*/ 874 h 3143"/>
              <a:gd name="T20" fmla="*/ 515 w 3026"/>
              <a:gd name="T21" fmla="*/ 1117 h 3143"/>
              <a:gd name="T22" fmla="*/ 173 w 3026"/>
              <a:gd name="T23" fmla="*/ 1290 h 3143"/>
              <a:gd name="T24" fmla="*/ 471 w 3026"/>
              <a:gd name="T25" fmla="*/ 2968 h 3143"/>
              <a:gd name="T26" fmla="*/ 2565 w 3026"/>
              <a:gd name="T27" fmla="*/ 2968 h 3143"/>
              <a:gd name="T28" fmla="*/ 645 w 3026"/>
              <a:gd name="T29" fmla="*/ 1279 h 3143"/>
              <a:gd name="T30" fmla="*/ 1589 w 3026"/>
              <a:gd name="T31" fmla="*/ 310 h 3143"/>
              <a:gd name="T32" fmla="*/ 1855 w 3026"/>
              <a:gd name="T33" fmla="*/ 290 h 3143"/>
              <a:gd name="T34" fmla="*/ 1855 w 3026"/>
              <a:gd name="T35" fmla="*/ 291 h 3143"/>
              <a:gd name="T36" fmla="*/ 1771 w 3026"/>
              <a:gd name="T37" fmla="*/ 857 h 3143"/>
              <a:gd name="T38" fmla="*/ 1524 w 3026"/>
              <a:gd name="T39" fmla="*/ 1205 h 3143"/>
              <a:gd name="T40" fmla="*/ 1517 w 3026"/>
              <a:gd name="T41" fmla="*/ 1212 h 3143"/>
              <a:gd name="T42" fmla="*/ 1507 w 3026"/>
              <a:gd name="T43" fmla="*/ 1226 h 3143"/>
              <a:gd name="T44" fmla="*/ 1504 w 3026"/>
              <a:gd name="T45" fmla="*/ 1233 h 3143"/>
              <a:gd name="T46" fmla="*/ 1501 w 3026"/>
              <a:gd name="T47" fmla="*/ 1241 h 3143"/>
              <a:gd name="T48" fmla="*/ 1498 w 3026"/>
              <a:gd name="T49" fmla="*/ 1249 h 3143"/>
              <a:gd name="T50" fmla="*/ 1496 w 3026"/>
              <a:gd name="T51" fmla="*/ 1265 h 3143"/>
              <a:gd name="T52" fmla="*/ 1496 w 3026"/>
              <a:gd name="T53" fmla="*/ 1268 h 3143"/>
              <a:gd name="T54" fmla="*/ 1497 w 3026"/>
              <a:gd name="T55" fmla="*/ 1274 h 3143"/>
              <a:gd name="T56" fmla="*/ 1497 w 3026"/>
              <a:gd name="T57" fmla="*/ 1282 h 3143"/>
              <a:gd name="T58" fmla="*/ 1505 w 3026"/>
              <a:gd name="T59" fmla="*/ 1306 h 3143"/>
              <a:gd name="T60" fmla="*/ 1509 w 3026"/>
              <a:gd name="T61" fmla="*/ 1313 h 3143"/>
              <a:gd name="T62" fmla="*/ 1514 w 3026"/>
              <a:gd name="T63" fmla="*/ 1320 h 3143"/>
              <a:gd name="T64" fmla="*/ 1519 w 3026"/>
              <a:gd name="T65" fmla="*/ 1327 h 3143"/>
              <a:gd name="T66" fmla="*/ 1521 w 3026"/>
              <a:gd name="T67" fmla="*/ 1328 h 3143"/>
              <a:gd name="T68" fmla="*/ 1524 w 3026"/>
              <a:gd name="T69" fmla="*/ 1332 h 3143"/>
              <a:gd name="T70" fmla="*/ 1531 w 3026"/>
              <a:gd name="T71" fmla="*/ 1338 h 3143"/>
              <a:gd name="T72" fmla="*/ 1534 w 3026"/>
              <a:gd name="T73" fmla="*/ 1340 h 3143"/>
              <a:gd name="T74" fmla="*/ 1538 w 3026"/>
              <a:gd name="T75" fmla="*/ 1343 h 3143"/>
              <a:gd name="T76" fmla="*/ 1541 w 3026"/>
              <a:gd name="T77" fmla="*/ 1345 h 3143"/>
              <a:gd name="T78" fmla="*/ 1545 w 3026"/>
              <a:gd name="T79" fmla="*/ 1347 h 3143"/>
              <a:gd name="T80" fmla="*/ 1550 w 3026"/>
              <a:gd name="T81" fmla="*/ 1349 h 3143"/>
              <a:gd name="T82" fmla="*/ 1565 w 3026"/>
              <a:gd name="T83" fmla="*/ 1353 h 3143"/>
              <a:gd name="T84" fmla="*/ 1569 w 3026"/>
              <a:gd name="T85" fmla="*/ 1354 h 3143"/>
              <a:gd name="T86" fmla="*/ 1573 w 3026"/>
              <a:gd name="T87" fmla="*/ 1354 h 3143"/>
              <a:gd name="T88" fmla="*/ 1582 w 3026"/>
              <a:gd name="T89" fmla="*/ 1355 h 3143"/>
              <a:gd name="T90" fmla="*/ 2565 w 3026"/>
              <a:gd name="T91" fmla="*/ 2968 h 3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26" h="3143">
                <a:moveTo>
                  <a:pt x="515" y="1117"/>
                </a:moveTo>
                <a:lnTo>
                  <a:pt x="130" y="1117"/>
                </a:lnTo>
                <a:cubicBezTo>
                  <a:pt x="58" y="1117"/>
                  <a:pt x="0" y="1175"/>
                  <a:pt x="0" y="1247"/>
                </a:cubicBezTo>
                <a:lnTo>
                  <a:pt x="0" y="3012"/>
                </a:lnTo>
                <a:cubicBezTo>
                  <a:pt x="0" y="3083"/>
                  <a:pt x="58" y="3142"/>
                  <a:pt x="130" y="3142"/>
                </a:cubicBezTo>
                <a:lnTo>
                  <a:pt x="2602" y="3142"/>
                </a:lnTo>
                <a:cubicBezTo>
                  <a:pt x="2671" y="3142"/>
                  <a:pt x="2727" y="3088"/>
                  <a:pt x="2732" y="3021"/>
                </a:cubicBezTo>
                <a:lnTo>
                  <a:pt x="3024" y="1326"/>
                </a:lnTo>
                <a:cubicBezTo>
                  <a:pt x="3024" y="1321"/>
                  <a:pt x="3025" y="1316"/>
                  <a:pt x="3025" y="1312"/>
                </a:cubicBezTo>
                <a:cubicBezTo>
                  <a:pt x="3025" y="1240"/>
                  <a:pt x="2967" y="1182"/>
                  <a:pt x="2895" y="1182"/>
                </a:cubicBezTo>
                <a:lnTo>
                  <a:pt x="1778" y="1182"/>
                </a:lnTo>
                <a:cubicBezTo>
                  <a:pt x="1813" y="1135"/>
                  <a:pt x="1841" y="1094"/>
                  <a:pt x="1870" y="1044"/>
                </a:cubicBezTo>
                <a:cubicBezTo>
                  <a:pt x="1893" y="1004"/>
                  <a:pt x="1911" y="969"/>
                  <a:pt x="1929" y="927"/>
                </a:cubicBezTo>
                <a:cubicBezTo>
                  <a:pt x="2000" y="768"/>
                  <a:pt x="2036" y="599"/>
                  <a:pt x="2036" y="423"/>
                </a:cubicBezTo>
                <a:lnTo>
                  <a:pt x="2036" y="423"/>
                </a:lnTo>
                <a:cubicBezTo>
                  <a:pt x="2036" y="419"/>
                  <a:pt x="2035" y="333"/>
                  <a:pt x="2028" y="270"/>
                </a:cubicBezTo>
                <a:cubicBezTo>
                  <a:pt x="2027" y="268"/>
                  <a:pt x="2027" y="265"/>
                  <a:pt x="2026" y="263"/>
                </a:cubicBezTo>
                <a:cubicBezTo>
                  <a:pt x="2006" y="113"/>
                  <a:pt x="1877" y="0"/>
                  <a:pt x="1724" y="0"/>
                </a:cubicBezTo>
                <a:cubicBezTo>
                  <a:pt x="1557" y="0"/>
                  <a:pt x="1421" y="133"/>
                  <a:pt x="1417" y="299"/>
                </a:cubicBezTo>
                <a:cubicBezTo>
                  <a:pt x="1404" y="518"/>
                  <a:pt x="1307" y="723"/>
                  <a:pt x="1147" y="874"/>
                </a:cubicBezTo>
                <a:cubicBezTo>
                  <a:pt x="985" y="1026"/>
                  <a:pt x="774" y="1116"/>
                  <a:pt x="553" y="1116"/>
                </a:cubicBezTo>
                <a:lnTo>
                  <a:pt x="515" y="1117"/>
                </a:lnTo>
                <a:close/>
                <a:moveTo>
                  <a:pt x="173" y="2968"/>
                </a:moveTo>
                <a:lnTo>
                  <a:pt x="173" y="1290"/>
                </a:lnTo>
                <a:lnTo>
                  <a:pt x="471" y="1290"/>
                </a:lnTo>
                <a:lnTo>
                  <a:pt x="471" y="2968"/>
                </a:lnTo>
                <a:lnTo>
                  <a:pt x="173" y="2968"/>
                </a:lnTo>
                <a:close/>
                <a:moveTo>
                  <a:pt x="2565" y="2968"/>
                </a:moveTo>
                <a:lnTo>
                  <a:pt x="645" y="2968"/>
                </a:lnTo>
                <a:lnTo>
                  <a:pt x="645" y="1279"/>
                </a:lnTo>
                <a:cubicBezTo>
                  <a:pt x="877" y="1259"/>
                  <a:pt x="1094" y="1161"/>
                  <a:pt x="1266" y="1000"/>
                </a:cubicBezTo>
                <a:cubicBezTo>
                  <a:pt x="1458" y="818"/>
                  <a:pt x="1573" y="573"/>
                  <a:pt x="1589" y="310"/>
                </a:cubicBezTo>
                <a:cubicBezTo>
                  <a:pt x="1589" y="237"/>
                  <a:pt x="1651" y="174"/>
                  <a:pt x="1724" y="174"/>
                </a:cubicBezTo>
                <a:cubicBezTo>
                  <a:pt x="1792" y="174"/>
                  <a:pt x="1848" y="224"/>
                  <a:pt x="1855" y="290"/>
                </a:cubicBezTo>
                <a:lnTo>
                  <a:pt x="1855" y="290"/>
                </a:lnTo>
                <a:cubicBezTo>
                  <a:pt x="1855" y="291"/>
                  <a:pt x="1855" y="291"/>
                  <a:pt x="1855" y="291"/>
                </a:cubicBezTo>
                <a:cubicBezTo>
                  <a:pt x="1862" y="343"/>
                  <a:pt x="1862" y="419"/>
                  <a:pt x="1862" y="424"/>
                </a:cubicBezTo>
                <a:cubicBezTo>
                  <a:pt x="1862" y="574"/>
                  <a:pt x="1832" y="720"/>
                  <a:pt x="1771" y="857"/>
                </a:cubicBezTo>
                <a:cubicBezTo>
                  <a:pt x="1712" y="989"/>
                  <a:pt x="1629" y="1106"/>
                  <a:pt x="1524" y="1205"/>
                </a:cubicBezTo>
                <a:lnTo>
                  <a:pt x="1524" y="1205"/>
                </a:lnTo>
                <a:cubicBezTo>
                  <a:pt x="1522" y="1207"/>
                  <a:pt x="1520" y="1209"/>
                  <a:pt x="1518" y="1211"/>
                </a:cubicBezTo>
                <a:lnTo>
                  <a:pt x="1517" y="1212"/>
                </a:lnTo>
                <a:cubicBezTo>
                  <a:pt x="1514" y="1216"/>
                  <a:pt x="1511" y="1220"/>
                  <a:pt x="1508" y="1225"/>
                </a:cubicBezTo>
                <a:lnTo>
                  <a:pt x="1507" y="1226"/>
                </a:lnTo>
                <a:cubicBezTo>
                  <a:pt x="1506" y="1228"/>
                  <a:pt x="1505" y="1230"/>
                  <a:pt x="1504" y="1232"/>
                </a:cubicBezTo>
                <a:lnTo>
                  <a:pt x="1504" y="1233"/>
                </a:lnTo>
                <a:cubicBezTo>
                  <a:pt x="1503" y="1236"/>
                  <a:pt x="1502" y="1238"/>
                  <a:pt x="1501" y="1240"/>
                </a:cubicBezTo>
                <a:lnTo>
                  <a:pt x="1501" y="1241"/>
                </a:lnTo>
                <a:cubicBezTo>
                  <a:pt x="1500" y="1243"/>
                  <a:pt x="1499" y="1246"/>
                  <a:pt x="1499" y="1249"/>
                </a:cubicBezTo>
                <a:lnTo>
                  <a:pt x="1498" y="1249"/>
                </a:lnTo>
                <a:cubicBezTo>
                  <a:pt x="1498" y="1252"/>
                  <a:pt x="1497" y="1254"/>
                  <a:pt x="1497" y="1257"/>
                </a:cubicBezTo>
                <a:cubicBezTo>
                  <a:pt x="1497" y="1260"/>
                  <a:pt x="1496" y="1262"/>
                  <a:pt x="1496" y="1265"/>
                </a:cubicBezTo>
                <a:lnTo>
                  <a:pt x="1496" y="1266"/>
                </a:lnTo>
                <a:cubicBezTo>
                  <a:pt x="1496" y="1267"/>
                  <a:pt x="1496" y="1267"/>
                  <a:pt x="1496" y="1268"/>
                </a:cubicBezTo>
                <a:cubicBezTo>
                  <a:pt x="1496" y="1270"/>
                  <a:pt x="1496" y="1272"/>
                  <a:pt x="1496" y="1273"/>
                </a:cubicBezTo>
                <a:cubicBezTo>
                  <a:pt x="1496" y="1274"/>
                  <a:pt x="1497" y="1274"/>
                  <a:pt x="1497" y="1274"/>
                </a:cubicBezTo>
                <a:cubicBezTo>
                  <a:pt x="1497" y="1277"/>
                  <a:pt x="1497" y="1279"/>
                  <a:pt x="1497" y="1282"/>
                </a:cubicBezTo>
                <a:lnTo>
                  <a:pt x="1497" y="1282"/>
                </a:lnTo>
                <a:cubicBezTo>
                  <a:pt x="1499" y="1291"/>
                  <a:pt x="1501" y="1298"/>
                  <a:pt x="1505" y="1306"/>
                </a:cubicBezTo>
                <a:lnTo>
                  <a:pt x="1505" y="1306"/>
                </a:lnTo>
                <a:cubicBezTo>
                  <a:pt x="1506" y="1308"/>
                  <a:pt x="1507" y="1310"/>
                  <a:pt x="1508" y="1312"/>
                </a:cubicBezTo>
                <a:lnTo>
                  <a:pt x="1509" y="1313"/>
                </a:lnTo>
                <a:lnTo>
                  <a:pt x="1509" y="1314"/>
                </a:lnTo>
                <a:cubicBezTo>
                  <a:pt x="1511" y="1316"/>
                  <a:pt x="1512" y="1318"/>
                  <a:pt x="1514" y="1320"/>
                </a:cubicBezTo>
                <a:cubicBezTo>
                  <a:pt x="1514" y="1321"/>
                  <a:pt x="1514" y="1321"/>
                  <a:pt x="1514" y="1321"/>
                </a:cubicBezTo>
                <a:cubicBezTo>
                  <a:pt x="1516" y="1323"/>
                  <a:pt x="1517" y="1325"/>
                  <a:pt x="1519" y="1327"/>
                </a:cubicBezTo>
                <a:lnTo>
                  <a:pt x="1520" y="1327"/>
                </a:lnTo>
                <a:cubicBezTo>
                  <a:pt x="1520" y="1328"/>
                  <a:pt x="1520" y="1328"/>
                  <a:pt x="1521" y="1328"/>
                </a:cubicBezTo>
                <a:cubicBezTo>
                  <a:pt x="1521" y="1329"/>
                  <a:pt x="1522" y="1329"/>
                  <a:pt x="1522" y="1330"/>
                </a:cubicBezTo>
                <a:cubicBezTo>
                  <a:pt x="1523" y="1331"/>
                  <a:pt x="1523" y="1331"/>
                  <a:pt x="1524" y="1332"/>
                </a:cubicBezTo>
                <a:cubicBezTo>
                  <a:pt x="1526" y="1334"/>
                  <a:pt x="1528" y="1335"/>
                  <a:pt x="1531" y="1337"/>
                </a:cubicBezTo>
                <a:cubicBezTo>
                  <a:pt x="1531" y="1338"/>
                  <a:pt x="1531" y="1338"/>
                  <a:pt x="1531" y="1338"/>
                </a:cubicBezTo>
                <a:cubicBezTo>
                  <a:pt x="1532" y="1339"/>
                  <a:pt x="1532" y="1339"/>
                  <a:pt x="1533" y="1340"/>
                </a:cubicBezTo>
                <a:cubicBezTo>
                  <a:pt x="1534" y="1340"/>
                  <a:pt x="1534" y="1340"/>
                  <a:pt x="1534" y="1340"/>
                </a:cubicBezTo>
                <a:cubicBezTo>
                  <a:pt x="1535" y="1341"/>
                  <a:pt x="1536" y="1342"/>
                  <a:pt x="1537" y="1342"/>
                </a:cubicBezTo>
                <a:cubicBezTo>
                  <a:pt x="1537" y="1342"/>
                  <a:pt x="1537" y="1343"/>
                  <a:pt x="1538" y="1343"/>
                </a:cubicBezTo>
                <a:cubicBezTo>
                  <a:pt x="1539" y="1343"/>
                  <a:pt x="1540" y="1344"/>
                  <a:pt x="1541" y="1344"/>
                </a:cubicBezTo>
                <a:lnTo>
                  <a:pt x="1541" y="1345"/>
                </a:lnTo>
                <a:cubicBezTo>
                  <a:pt x="1542" y="1345"/>
                  <a:pt x="1543" y="1346"/>
                  <a:pt x="1544" y="1346"/>
                </a:cubicBezTo>
                <a:cubicBezTo>
                  <a:pt x="1545" y="1346"/>
                  <a:pt x="1545" y="1347"/>
                  <a:pt x="1545" y="1347"/>
                </a:cubicBezTo>
                <a:cubicBezTo>
                  <a:pt x="1546" y="1347"/>
                  <a:pt x="1547" y="1348"/>
                  <a:pt x="1548" y="1348"/>
                </a:cubicBezTo>
                <a:cubicBezTo>
                  <a:pt x="1549" y="1348"/>
                  <a:pt x="1549" y="1348"/>
                  <a:pt x="1550" y="1349"/>
                </a:cubicBezTo>
                <a:cubicBezTo>
                  <a:pt x="1551" y="1349"/>
                  <a:pt x="1551" y="1349"/>
                  <a:pt x="1552" y="1350"/>
                </a:cubicBezTo>
                <a:cubicBezTo>
                  <a:pt x="1556" y="1351"/>
                  <a:pt x="1560" y="1352"/>
                  <a:pt x="1565" y="1353"/>
                </a:cubicBezTo>
                <a:lnTo>
                  <a:pt x="1565" y="1353"/>
                </a:lnTo>
                <a:cubicBezTo>
                  <a:pt x="1566" y="1353"/>
                  <a:pt x="1568" y="1354"/>
                  <a:pt x="1569" y="1354"/>
                </a:cubicBezTo>
                <a:cubicBezTo>
                  <a:pt x="1570" y="1354"/>
                  <a:pt x="1570" y="1354"/>
                  <a:pt x="1571" y="1354"/>
                </a:cubicBezTo>
                <a:cubicBezTo>
                  <a:pt x="1572" y="1354"/>
                  <a:pt x="1572" y="1354"/>
                  <a:pt x="1573" y="1354"/>
                </a:cubicBezTo>
                <a:cubicBezTo>
                  <a:pt x="1576" y="1355"/>
                  <a:pt x="1579" y="1355"/>
                  <a:pt x="1582" y="1355"/>
                </a:cubicBezTo>
                <a:lnTo>
                  <a:pt x="1582" y="1355"/>
                </a:lnTo>
                <a:lnTo>
                  <a:pt x="2843" y="1355"/>
                </a:lnTo>
                <a:lnTo>
                  <a:pt x="2565" y="2968"/>
                </a:lnTo>
                <a:close/>
              </a:path>
            </a:pathLst>
          </a:custGeom>
          <a:solidFill>
            <a:srgbClr val="FF7D7E"/>
          </a:solidFill>
          <a:ln w="9525" cap="flat">
            <a:noFill/>
            <a:bevel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charset="0"/>
              <a:buNone/>
              <a:defRPr/>
            </a:pPr>
            <a:endParaRPr lang="zh-CN" altLang="en-US">
              <a:ea typeface="+mn-ea"/>
              <a:cs typeface="+mn-cs"/>
            </a:endParaRPr>
          </a:p>
        </p:txBody>
      </p:sp>
      <p:grpSp>
        <p:nvGrpSpPr>
          <p:cNvPr id="29" name="组 28"/>
          <p:cNvGrpSpPr/>
          <p:nvPr/>
        </p:nvGrpSpPr>
        <p:grpSpPr bwMode="auto">
          <a:xfrm>
            <a:off x="7161457" y="2547775"/>
            <a:ext cx="475476" cy="629330"/>
            <a:chOff x="8567738" y="796925"/>
            <a:chExt cx="976312" cy="1292225"/>
          </a:xfrm>
          <a:solidFill>
            <a:srgbClr val="FF7D7E"/>
          </a:solidFill>
        </p:grpSpPr>
        <p:sp>
          <p:nvSpPr>
            <p:cNvPr id="30" name="Freeform 6"/>
            <p:cNvSpPr>
              <a:spLocks noChangeArrowheads="1"/>
            </p:cNvSpPr>
            <p:nvPr/>
          </p:nvSpPr>
          <p:spPr bwMode="auto">
            <a:xfrm>
              <a:off x="8567738" y="960438"/>
              <a:ext cx="976312" cy="1128712"/>
            </a:xfrm>
            <a:custGeom>
              <a:avLst/>
              <a:gdLst>
                <a:gd name="T0" fmla="*/ 2268 w 2710"/>
                <a:gd name="T1" fmla="*/ 0 h 3134"/>
                <a:gd name="T2" fmla="*/ 2182 w 2710"/>
                <a:gd name="T3" fmla="*/ 87 h 3134"/>
                <a:gd name="T4" fmla="*/ 2268 w 2710"/>
                <a:gd name="T5" fmla="*/ 173 h 3134"/>
                <a:gd name="T6" fmla="*/ 2478 w 2710"/>
                <a:gd name="T7" fmla="*/ 173 h 3134"/>
                <a:gd name="T8" fmla="*/ 2535 w 2710"/>
                <a:gd name="T9" fmla="*/ 231 h 3134"/>
                <a:gd name="T10" fmla="*/ 2535 w 2710"/>
                <a:gd name="T11" fmla="*/ 2902 h 3134"/>
                <a:gd name="T12" fmla="*/ 2478 w 2710"/>
                <a:gd name="T13" fmla="*/ 2960 h 3134"/>
                <a:gd name="T14" fmla="*/ 232 w 2710"/>
                <a:gd name="T15" fmla="*/ 2960 h 3134"/>
                <a:gd name="T16" fmla="*/ 174 w 2710"/>
                <a:gd name="T17" fmla="*/ 2902 h 3134"/>
                <a:gd name="T18" fmla="*/ 174 w 2710"/>
                <a:gd name="T19" fmla="*/ 231 h 3134"/>
                <a:gd name="T20" fmla="*/ 232 w 2710"/>
                <a:gd name="T21" fmla="*/ 173 h 3134"/>
                <a:gd name="T22" fmla="*/ 446 w 2710"/>
                <a:gd name="T23" fmla="*/ 173 h 3134"/>
                <a:gd name="T24" fmla="*/ 532 w 2710"/>
                <a:gd name="T25" fmla="*/ 87 h 3134"/>
                <a:gd name="T26" fmla="*/ 446 w 2710"/>
                <a:gd name="T27" fmla="*/ 0 h 3134"/>
                <a:gd name="T28" fmla="*/ 232 w 2710"/>
                <a:gd name="T29" fmla="*/ 0 h 3134"/>
                <a:gd name="T30" fmla="*/ 0 w 2710"/>
                <a:gd name="T31" fmla="*/ 231 h 3134"/>
                <a:gd name="T32" fmla="*/ 0 w 2710"/>
                <a:gd name="T33" fmla="*/ 2902 h 3134"/>
                <a:gd name="T34" fmla="*/ 232 w 2710"/>
                <a:gd name="T35" fmla="*/ 3133 h 3134"/>
                <a:gd name="T36" fmla="*/ 2478 w 2710"/>
                <a:gd name="T37" fmla="*/ 3133 h 3134"/>
                <a:gd name="T38" fmla="*/ 2709 w 2710"/>
                <a:gd name="T39" fmla="*/ 2902 h 3134"/>
                <a:gd name="T40" fmla="*/ 2709 w 2710"/>
                <a:gd name="T41" fmla="*/ 231 h 3134"/>
                <a:gd name="T42" fmla="*/ 2478 w 2710"/>
                <a:gd name="T43" fmla="*/ 0 h 3134"/>
                <a:gd name="T44" fmla="*/ 2268 w 2710"/>
                <a:gd name="T45" fmla="*/ 0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10" h="3134">
                  <a:moveTo>
                    <a:pt x="2268" y="0"/>
                  </a:moveTo>
                  <a:cubicBezTo>
                    <a:pt x="2220" y="0"/>
                    <a:pt x="2182" y="39"/>
                    <a:pt x="2182" y="87"/>
                  </a:cubicBezTo>
                  <a:cubicBezTo>
                    <a:pt x="2182" y="135"/>
                    <a:pt x="2220" y="173"/>
                    <a:pt x="2268" y="173"/>
                  </a:cubicBezTo>
                  <a:lnTo>
                    <a:pt x="2478" y="173"/>
                  </a:lnTo>
                  <a:cubicBezTo>
                    <a:pt x="2510" y="173"/>
                    <a:pt x="2535" y="199"/>
                    <a:pt x="2535" y="231"/>
                  </a:cubicBezTo>
                  <a:lnTo>
                    <a:pt x="2535" y="2902"/>
                  </a:lnTo>
                  <a:cubicBezTo>
                    <a:pt x="2535" y="2934"/>
                    <a:pt x="2510" y="2960"/>
                    <a:pt x="2478" y="2960"/>
                  </a:cubicBezTo>
                  <a:lnTo>
                    <a:pt x="232" y="2960"/>
                  </a:lnTo>
                  <a:cubicBezTo>
                    <a:pt x="200" y="2960"/>
                    <a:pt x="174" y="2934"/>
                    <a:pt x="174" y="2902"/>
                  </a:cubicBezTo>
                  <a:lnTo>
                    <a:pt x="174" y="231"/>
                  </a:lnTo>
                  <a:cubicBezTo>
                    <a:pt x="174" y="199"/>
                    <a:pt x="200" y="173"/>
                    <a:pt x="232" y="173"/>
                  </a:cubicBezTo>
                  <a:lnTo>
                    <a:pt x="446" y="173"/>
                  </a:lnTo>
                  <a:cubicBezTo>
                    <a:pt x="494" y="173"/>
                    <a:pt x="532" y="135"/>
                    <a:pt x="532" y="87"/>
                  </a:cubicBezTo>
                  <a:cubicBezTo>
                    <a:pt x="532" y="39"/>
                    <a:pt x="494" y="0"/>
                    <a:pt x="446" y="0"/>
                  </a:cubicBezTo>
                  <a:lnTo>
                    <a:pt x="232" y="0"/>
                  </a:lnTo>
                  <a:cubicBezTo>
                    <a:pt x="104" y="0"/>
                    <a:pt x="0" y="104"/>
                    <a:pt x="0" y="231"/>
                  </a:cubicBezTo>
                  <a:lnTo>
                    <a:pt x="0" y="2902"/>
                  </a:lnTo>
                  <a:cubicBezTo>
                    <a:pt x="0" y="3029"/>
                    <a:pt x="104" y="3133"/>
                    <a:pt x="232" y="3133"/>
                  </a:cubicBezTo>
                  <a:lnTo>
                    <a:pt x="2478" y="3133"/>
                  </a:lnTo>
                  <a:cubicBezTo>
                    <a:pt x="2605" y="3133"/>
                    <a:pt x="2709" y="3029"/>
                    <a:pt x="2709" y="2902"/>
                  </a:cubicBezTo>
                  <a:lnTo>
                    <a:pt x="2709" y="231"/>
                  </a:lnTo>
                  <a:cubicBezTo>
                    <a:pt x="2709" y="104"/>
                    <a:pt x="2605" y="0"/>
                    <a:pt x="2478" y="0"/>
                  </a:cubicBezTo>
                  <a:lnTo>
                    <a:pt x="2268" y="0"/>
                  </a:lnTo>
                </a:path>
              </a:pathLst>
            </a:custGeom>
            <a:grpFill/>
            <a:ln w="9525" cap="flat">
              <a:noFill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charset="0"/>
                <a:buNone/>
                <a:defRPr/>
              </a:pPr>
              <a:endParaRPr lang="zh-CN" altLang="en-US">
                <a:ea typeface="+mn-ea"/>
                <a:cs typeface="+mn-cs"/>
              </a:endParaRPr>
            </a:p>
          </p:txBody>
        </p:sp>
        <p:sp>
          <p:nvSpPr>
            <p:cNvPr id="31" name="Freeform 7"/>
            <p:cNvSpPr>
              <a:spLocks noChangeArrowheads="1"/>
            </p:cNvSpPr>
            <p:nvPr/>
          </p:nvSpPr>
          <p:spPr bwMode="auto">
            <a:xfrm>
              <a:off x="8734425" y="796925"/>
              <a:ext cx="639763" cy="1035050"/>
            </a:xfrm>
            <a:custGeom>
              <a:avLst/>
              <a:gdLst>
                <a:gd name="T0" fmla="*/ 1543 w 1779"/>
                <a:gd name="T1" fmla="*/ 625 h 2873"/>
                <a:gd name="T2" fmla="*/ 1630 w 1779"/>
                <a:gd name="T3" fmla="*/ 539 h 2873"/>
                <a:gd name="T4" fmla="*/ 1543 w 1779"/>
                <a:gd name="T5" fmla="*/ 452 h 2873"/>
                <a:gd name="T6" fmla="*/ 1362 w 1779"/>
                <a:gd name="T7" fmla="*/ 452 h 2873"/>
                <a:gd name="T8" fmla="*/ 888 w 1779"/>
                <a:gd name="T9" fmla="*/ 0 h 2873"/>
                <a:gd name="T10" fmla="*/ 412 w 1779"/>
                <a:gd name="T11" fmla="*/ 452 h 2873"/>
                <a:gd name="T12" fmla="*/ 244 w 1779"/>
                <a:gd name="T13" fmla="*/ 452 h 2873"/>
                <a:gd name="T14" fmla="*/ 158 w 1779"/>
                <a:gd name="T15" fmla="*/ 539 h 2873"/>
                <a:gd name="T16" fmla="*/ 244 w 1779"/>
                <a:gd name="T17" fmla="*/ 625 h 2873"/>
                <a:gd name="T18" fmla="*/ 1543 w 1779"/>
                <a:gd name="T19" fmla="*/ 625 h 2873"/>
                <a:gd name="T20" fmla="*/ 1187 w 1779"/>
                <a:gd name="T21" fmla="*/ 452 h 2873"/>
                <a:gd name="T22" fmla="*/ 587 w 1779"/>
                <a:gd name="T23" fmla="*/ 452 h 2873"/>
                <a:gd name="T24" fmla="*/ 888 w 1779"/>
                <a:gd name="T25" fmla="*/ 174 h 2873"/>
                <a:gd name="T26" fmla="*/ 1187 w 1779"/>
                <a:gd name="T27" fmla="*/ 452 h 2873"/>
                <a:gd name="T28" fmla="*/ 0 w 1779"/>
                <a:gd name="T29" fmla="*/ 1284 h 2873"/>
                <a:gd name="T30" fmla="*/ 87 w 1779"/>
                <a:gd name="T31" fmla="*/ 1371 h 2873"/>
                <a:gd name="T32" fmla="*/ 1691 w 1779"/>
                <a:gd name="T33" fmla="*/ 1371 h 2873"/>
                <a:gd name="T34" fmla="*/ 1778 w 1779"/>
                <a:gd name="T35" fmla="*/ 1284 h 2873"/>
                <a:gd name="T36" fmla="*/ 1691 w 1779"/>
                <a:gd name="T37" fmla="*/ 1197 h 2873"/>
                <a:gd name="T38" fmla="*/ 87 w 1779"/>
                <a:gd name="T39" fmla="*/ 1197 h 2873"/>
                <a:gd name="T40" fmla="*/ 0 w 1779"/>
                <a:gd name="T41" fmla="*/ 1284 h 2873"/>
                <a:gd name="T42" fmla="*/ 87 w 1779"/>
                <a:gd name="T43" fmla="*/ 1947 h 2873"/>
                <a:gd name="T44" fmla="*/ 0 w 1779"/>
                <a:gd name="T45" fmla="*/ 2034 h 2873"/>
                <a:gd name="T46" fmla="*/ 87 w 1779"/>
                <a:gd name="T47" fmla="*/ 2121 h 2873"/>
                <a:gd name="T48" fmla="*/ 1691 w 1779"/>
                <a:gd name="T49" fmla="*/ 2121 h 2873"/>
                <a:gd name="T50" fmla="*/ 1778 w 1779"/>
                <a:gd name="T51" fmla="*/ 2034 h 2873"/>
                <a:gd name="T52" fmla="*/ 1691 w 1779"/>
                <a:gd name="T53" fmla="*/ 1947 h 2873"/>
                <a:gd name="T54" fmla="*/ 87 w 1779"/>
                <a:gd name="T55" fmla="*/ 1947 h 2873"/>
                <a:gd name="T56" fmla="*/ 87 w 1779"/>
                <a:gd name="T57" fmla="*/ 2699 h 2873"/>
                <a:gd name="T58" fmla="*/ 0 w 1779"/>
                <a:gd name="T59" fmla="*/ 2785 h 2873"/>
                <a:gd name="T60" fmla="*/ 87 w 1779"/>
                <a:gd name="T61" fmla="*/ 2872 h 2873"/>
                <a:gd name="T62" fmla="*/ 1691 w 1779"/>
                <a:gd name="T63" fmla="*/ 2872 h 2873"/>
                <a:gd name="T64" fmla="*/ 1778 w 1779"/>
                <a:gd name="T65" fmla="*/ 2785 h 2873"/>
                <a:gd name="T66" fmla="*/ 1691 w 1779"/>
                <a:gd name="T67" fmla="*/ 2699 h 2873"/>
                <a:gd name="T68" fmla="*/ 87 w 1779"/>
                <a:gd name="T69" fmla="*/ 2699 h 2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79" h="2873">
                  <a:moveTo>
                    <a:pt x="1543" y="625"/>
                  </a:moveTo>
                  <a:cubicBezTo>
                    <a:pt x="1591" y="625"/>
                    <a:pt x="1630" y="587"/>
                    <a:pt x="1630" y="539"/>
                  </a:cubicBezTo>
                  <a:cubicBezTo>
                    <a:pt x="1630" y="491"/>
                    <a:pt x="1591" y="452"/>
                    <a:pt x="1543" y="452"/>
                  </a:cubicBezTo>
                  <a:lnTo>
                    <a:pt x="1362" y="452"/>
                  </a:lnTo>
                  <a:cubicBezTo>
                    <a:pt x="1338" y="199"/>
                    <a:pt x="1134" y="0"/>
                    <a:pt x="888" y="0"/>
                  </a:cubicBezTo>
                  <a:cubicBezTo>
                    <a:pt x="640" y="0"/>
                    <a:pt x="436" y="199"/>
                    <a:pt x="412" y="452"/>
                  </a:cubicBezTo>
                  <a:lnTo>
                    <a:pt x="244" y="452"/>
                  </a:lnTo>
                  <a:cubicBezTo>
                    <a:pt x="196" y="452"/>
                    <a:pt x="158" y="491"/>
                    <a:pt x="158" y="539"/>
                  </a:cubicBezTo>
                  <a:cubicBezTo>
                    <a:pt x="158" y="587"/>
                    <a:pt x="196" y="625"/>
                    <a:pt x="244" y="625"/>
                  </a:cubicBezTo>
                  <a:lnTo>
                    <a:pt x="1543" y="625"/>
                  </a:lnTo>
                  <a:close/>
                  <a:moveTo>
                    <a:pt x="1187" y="452"/>
                  </a:moveTo>
                  <a:lnTo>
                    <a:pt x="587" y="452"/>
                  </a:lnTo>
                  <a:cubicBezTo>
                    <a:pt x="609" y="295"/>
                    <a:pt x="735" y="174"/>
                    <a:pt x="888" y="174"/>
                  </a:cubicBezTo>
                  <a:cubicBezTo>
                    <a:pt x="1039" y="174"/>
                    <a:pt x="1165" y="295"/>
                    <a:pt x="1187" y="452"/>
                  </a:cubicBezTo>
                  <a:close/>
                  <a:moveTo>
                    <a:pt x="0" y="1284"/>
                  </a:moveTo>
                  <a:cubicBezTo>
                    <a:pt x="0" y="1332"/>
                    <a:pt x="39" y="1371"/>
                    <a:pt x="87" y="1371"/>
                  </a:cubicBezTo>
                  <a:lnTo>
                    <a:pt x="1691" y="1371"/>
                  </a:lnTo>
                  <a:cubicBezTo>
                    <a:pt x="1739" y="1371"/>
                    <a:pt x="1778" y="1332"/>
                    <a:pt x="1778" y="1284"/>
                  </a:cubicBezTo>
                  <a:cubicBezTo>
                    <a:pt x="1778" y="1236"/>
                    <a:pt x="1739" y="1197"/>
                    <a:pt x="1691" y="1197"/>
                  </a:cubicBezTo>
                  <a:lnTo>
                    <a:pt x="87" y="1197"/>
                  </a:lnTo>
                  <a:cubicBezTo>
                    <a:pt x="39" y="1197"/>
                    <a:pt x="0" y="1236"/>
                    <a:pt x="0" y="1284"/>
                  </a:cubicBezTo>
                  <a:close/>
                  <a:moveTo>
                    <a:pt x="87" y="1947"/>
                  </a:moveTo>
                  <a:cubicBezTo>
                    <a:pt x="39" y="1947"/>
                    <a:pt x="0" y="1986"/>
                    <a:pt x="0" y="2034"/>
                  </a:cubicBezTo>
                  <a:cubicBezTo>
                    <a:pt x="0" y="2082"/>
                    <a:pt x="39" y="2121"/>
                    <a:pt x="87" y="2121"/>
                  </a:cubicBezTo>
                  <a:lnTo>
                    <a:pt x="1691" y="2121"/>
                  </a:lnTo>
                  <a:cubicBezTo>
                    <a:pt x="1739" y="2121"/>
                    <a:pt x="1778" y="2082"/>
                    <a:pt x="1778" y="2034"/>
                  </a:cubicBezTo>
                  <a:cubicBezTo>
                    <a:pt x="1778" y="1986"/>
                    <a:pt x="1739" y="1947"/>
                    <a:pt x="1691" y="1947"/>
                  </a:cubicBezTo>
                  <a:lnTo>
                    <a:pt x="87" y="1947"/>
                  </a:lnTo>
                  <a:close/>
                  <a:moveTo>
                    <a:pt x="87" y="2699"/>
                  </a:moveTo>
                  <a:cubicBezTo>
                    <a:pt x="39" y="2699"/>
                    <a:pt x="0" y="2737"/>
                    <a:pt x="0" y="2785"/>
                  </a:cubicBezTo>
                  <a:cubicBezTo>
                    <a:pt x="0" y="2833"/>
                    <a:pt x="39" y="2872"/>
                    <a:pt x="87" y="2872"/>
                  </a:cubicBezTo>
                  <a:lnTo>
                    <a:pt x="1691" y="2872"/>
                  </a:lnTo>
                  <a:cubicBezTo>
                    <a:pt x="1739" y="2872"/>
                    <a:pt x="1778" y="2833"/>
                    <a:pt x="1778" y="2785"/>
                  </a:cubicBezTo>
                  <a:cubicBezTo>
                    <a:pt x="1778" y="2737"/>
                    <a:pt x="1739" y="2699"/>
                    <a:pt x="1691" y="2699"/>
                  </a:cubicBezTo>
                  <a:lnTo>
                    <a:pt x="87" y="2699"/>
                  </a:lnTo>
                  <a:close/>
                </a:path>
              </a:pathLst>
            </a:custGeom>
            <a:grpFill/>
            <a:ln w="9525" cap="flat">
              <a:noFill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charset="0"/>
                <a:buNone/>
                <a:defRPr/>
              </a:pPr>
              <a:endParaRPr lang="zh-CN" altLang="en-US">
                <a:ea typeface="+mn-ea"/>
                <a:cs typeface="+mn-cs"/>
              </a:endParaRPr>
            </a:p>
          </p:txBody>
        </p:sp>
      </p:grpSp>
      <p:sp>
        <p:nvSpPr>
          <p:cNvPr id="32" name="Freeform 1"/>
          <p:cNvSpPr>
            <a:spLocks noChangeArrowheads="1"/>
          </p:cNvSpPr>
          <p:nvPr/>
        </p:nvSpPr>
        <p:spPr bwMode="auto">
          <a:xfrm>
            <a:off x="9838939" y="2555949"/>
            <a:ext cx="591994" cy="591996"/>
          </a:xfrm>
          <a:custGeom>
            <a:avLst/>
            <a:gdLst>
              <a:gd name="T0" fmla="*/ 2477 w 3606"/>
              <a:gd name="T1" fmla="*/ 677 h 3607"/>
              <a:gd name="T2" fmla="*/ 2026 w 3606"/>
              <a:gd name="T3" fmla="*/ 0 h 3607"/>
              <a:gd name="T4" fmla="*/ 1125 w 3606"/>
              <a:gd name="T5" fmla="*/ 395 h 3607"/>
              <a:gd name="T6" fmla="*/ 450 w 3606"/>
              <a:gd name="T7" fmla="*/ 677 h 3607"/>
              <a:gd name="T8" fmla="*/ 60 w 3606"/>
              <a:gd name="T9" fmla="*/ 903 h 3607"/>
              <a:gd name="T10" fmla="*/ 0 w 3606"/>
              <a:gd name="T11" fmla="*/ 3155 h 3607"/>
              <a:gd name="T12" fmla="*/ 60 w 3606"/>
              <a:gd name="T13" fmla="*/ 3380 h 3607"/>
              <a:gd name="T14" fmla="*/ 451 w 3606"/>
              <a:gd name="T15" fmla="*/ 3606 h 3607"/>
              <a:gd name="T16" fmla="*/ 3379 w 3606"/>
              <a:gd name="T17" fmla="*/ 3545 h 3607"/>
              <a:gd name="T18" fmla="*/ 3605 w 3606"/>
              <a:gd name="T19" fmla="*/ 3155 h 3607"/>
              <a:gd name="T20" fmla="*/ 3544 w 3606"/>
              <a:gd name="T21" fmla="*/ 903 h 3607"/>
              <a:gd name="T22" fmla="*/ 3154 w 3606"/>
              <a:gd name="T23" fmla="*/ 677 h 3607"/>
              <a:gd name="T24" fmla="*/ 1578 w 3606"/>
              <a:gd name="T25" fmla="*/ 187 h 3607"/>
              <a:gd name="T26" fmla="*/ 2279 w 3606"/>
              <a:gd name="T27" fmla="*/ 355 h 3607"/>
              <a:gd name="T28" fmla="*/ 1327 w 3606"/>
              <a:gd name="T29" fmla="*/ 675 h 3607"/>
              <a:gd name="T30" fmla="*/ 3156 w 3606"/>
              <a:gd name="T31" fmla="*/ 3406 h 3607"/>
              <a:gd name="T32" fmla="*/ 201 w 3606"/>
              <a:gd name="T33" fmla="*/ 3155 h 3607"/>
              <a:gd name="T34" fmla="*/ 1354 w 3606"/>
              <a:gd name="T35" fmla="*/ 1779 h 3607"/>
              <a:gd name="T36" fmla="*/ 1580 w 3606"/>
              <a:gd name="T37" fmla="*/ 2255 h 3607"/>
              <a:gd name="T38" fmla="*/ 2030 w 3606"/>
              <a:gd name="T39" fmla="*/ 2255 h 3607"/>
              <a:gd name="T40" fmla="*/ 2225 w 3606"/>
              <a:gd name="T41" fmla="*/ 2142 h 3607"/>
              <a:gd name="T42" fmla="*/ 2256 w 3606"/>
              <a:gd name="T43" fmla="*/ 1779 h 3607"/>
              <a:gd name="T44" fmla="*/ 3407 w 3606"/>
              <a:gd name="T45" fmla="*/ 3155 h 3607"/>
              <a:gd name="T46" fmla="*/ 1527 w 3606"/>
              <a:gd name="T47" fmla="*/ 2078 h 3607"/>
              <a:gd name="T48" fmla="*/ 2079 w 3606"/>
              <a:gd name="T49" fmla="*/ 1303 h 3607"/>
              <a:gd name="T50" fmla="*/ 1527 w 3606"/>
              <a:gd name="T51" fmla="*/ 2078 h 3607"/>
              <a:gd name="T52" fmla="*/ 2254 w 3606"/>
              <a:gd name="T53" fmla="*/ 1603 h 3607"/>
              <a:gd name="T54" fmla="*/ 2254 w 3606"/>
              <a:gd name="T55" fmla="*/ 1354 h 3607"/>
              <a:gd name="T56" fmla="*/ 2141 w 3606"/>
              <a:gd name="T57" fmla="*/ 1158 h 3607"/>
              <a:gd name="T58" fmla="*/ 2028 w 3606"/>
              <a:gd name="T59" fmla="*/ 1128 h 3607"/>
              <a:gd name="T60" fmla="*/ 1350 w 3606"/>
              <a:gd name="T61" fmla="*/ 1354 h 3607"/>
              <a:gd name="T62" fmla="*/ 198 w 3606"/>
              <a:gd name="T63" fmla="*/ 1605 h 3607"/>
              <a:gd name="T64" fmla="*/ 449 w 3606"/>
              <a:gd name="T65" fmla="*/ 877 h 3607"/>
              <a:gd name="T66" fmla="*/ 3405 w 3606"/>
              <a:gd name="T67" fmla="*/ 1128 h 3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606" h="3607">
                <a:moveTo>
                  <a:pt x="3154" y="677"/>
                </a:moveTo>
                <a:lnTo>
                  <a:pt x="2477" y="677"/>
                </a:lnTo>
                <a:lnTo>
                  <a:pt x="2477" y="395"/>
                </a:lnTo>
                <a:cubicBezTo>
                  <a:pt x="2477" y="177"/>
                  <a:pt x="2275" y="0"/>
                  <a:pt x="2026" y="0"/>
                </a:cubicBezTo>
                <a:lnTo>
                  <a:pt x="1576" y="0"/>
                </a:lnTo>
                <a:cubicBezTo>
                  <a:pt x="1329" y="0"/>
                  <a:pt x="1125" y="177"/>
                  <a:pt x="1125" y="395"/>
                </a:cubicBezTo>
                <a:lnTo>
                  <a:pt x="1125" y="677"/>
                </a:lnTo>
                <a:lnTo>
                  <a:pt x="450" y="677"/>
                </a:lnTo>
                <a:cubicBezTo>
                  <a:pt x="368" y="677"/>
                  <a:pt x="297" y="696"/>
                  <a:pt x="226" y="738"/>
                </a:cubicBezTo>
                <a:cubicBezTo>
                  <a:pt x="154" y="779"/>
                  <a:pt x="102" y="831"/>
                  <a:pt x="60" y="903"/>
                </a:cubicBezTo>
                <a:cubicBezTo>
                  <a:pt x="19" y="975"/>
                  <a:pt x="0" y="1045"/>
                  <a:pt x="0" y="1128"/>
                </a:cubicBezTo>
                <a:lnTo>
                  <a:pt x="0" y="3155"/>
                </a:lnTo>
                <a:lnTo>
                  <a:pt x="0" y="3155"/>
                </a:lnTo>
                <a:cubicBezTo>
                  <a:pt x="0" y="3238"/>
                  <a:pt x="19" y="3308"/>
                  <a:pt x="60" y="3380"/>
                </a:cubicBezTo>
                <a:cubicBezTo>
                  <a:pt x="102" y="3452"/>
                  <a:pt x="154" y="3503"/>
                  <a:pt x="226" y="3545"/>
                </a:cubicBezTo>
                <a:cubicBezTo>
                  <a:pt x="297" y="3586"/>
                  <a:pt x="368" y="3606"/>
                  <a:pt x="451" y="3606"/>
                </a:cubicBezTo>
                <a:lnTo>
                  <a:pt x="3154" y="3606"/>
                </a:lnTo>
                <a:cubicBezTo>
                  <a:pt x="3237" y="3606"/>
                  <a:pt x="3307" y="3587"/>
                  <a:pt x="3379" y="3545"/>
                </a:cubicBezTo>
                <a:cubicBezTo>
                  <a:pt x="3451" y="3504"/>
                  <a:pt x="3503" y="3452"/>
                  <a:pt x="3544" y="3380"/>
                </a:cubicBezTo>
                <a:cubicBezTo>
                  <a:pt x="3586" y="3308"/>
                  <a:pt x="3605" y="3238"/>
                  <a:pt x="3605" y="3155"/>
                </a:cubicBezTo>
                <a:lnTo>
                  <a:pt x="3605" y="1128"/>
                </a:lnTo>
                <a:cubicBezTo>
                  <a:pt x="3605" y="1045"/>
                  <a:pt x="3586" y="975"/>
                  <a:pt x="3544" y="903"/>
                </a:cubicBezTo>
                <a:cubicBezTo>
                  <a:pt x="3503" y="831"/>
                  <a:pt x="3451" y="779"/>
                  <a:pt x="3379" y="738"/>
                </a:cubicBezTo>
                <a:cubicBezTo>
                  <a:pt x="3307" y="696"/>
                  <a:pt x="3237" y="677"/>
                  <a:pt x="3154" y="677"/>
                </a:cubicBezTo>
                <a:close/>
                <a:moveTo>
                  <a:pt x="1327" y="355"/>
                </a:moveTo>
                <a:cubicBezTo>
                  <a:pt x="1327" y="263"/>
                  <a:pt x="1456" y="187"/>
                  <a:pt x="1578" y="187"/>
                </a:cubicBezTo>
                <a:lnTo>
                  <a:pt x="2028" y="187"/>
                </a:lnTo>
                <a:cubicBezTo>
                  <a:pt x="2150" y="187"/>
                  <a:pt x="2279" y="265"/>
                  <a:pt x="2279" y="355"/>
                </a:cubicBezTo>
                <a:lnTo>
                  <a:pt x="2279" y="675"/>
                </a:lnTo>
                <a:lnTo>
                  <a:pt x="1327" y="675"/>
                </a:lnTo>
                <a:lnTo>
                  <a:pt x="1327" y="355"/>
                </a:lnTo>
                <a:close/>
                <a:moveTo>
                  <a:pt x="3156" y="3406"/>
                </a:moveTo>
                <a:lnTo>
                  <a:pt x="452" y="3406"/>
                </a:lnTo>
                <a:cubicBezTo>
                  <a:pt x="327" y="3406"/>
                  <a:pt x="201" y="3278"/>
                  <a:pt x="201" y="3155"/>
                </a:cubicBezTo>
                <a:lnTo>
                  <a:pt x="201" y="1779"/>
                </a:lnTo>
                <a:lnTo>
                  <a:pt x="1354" y="1779"/>
                </a:lnTo>
                <a:lnTo>
                  <a:pt x="1354" y="2029"/>
                </a:lnTo>
                <a:cubicBezTo>
                  <a:pt x="1354" y="2155"/>
                  <a:pt x="1456" y="2255"/>
                  <a:pt x="1580" y="2255"/>
                </a:cubicBezTo>
                <a:lnTo>
                  <a:pt x="2030" y="2255"/>
                </a:lnTo>
                <a:lnTo>
                  <a:pt x="2030" y="2255"/>
                </a:lnTo>
                <a:cubicBezTo>
                  <a:pt x="2072" y="2255"/>
                  <a:pt x="2107" y="2245"/>
                  <a:pt x="2143" y="2224"/>
                </a:cubicBezTo>
                <a:cubicBezTo>
                  <a:pt x="2179" y="2204"/>
                  <a:pt x="2205" y="2178"/>
                  <a:pt x="2225" y="2142"/>
                </a:cubicBezTo>
                <a:cubicBezTo>
                  <a:pt x="2246" y="2106"/>
                  <a:pt x="2256" y="2071"/>
                  <a:pt x="2256" y="2029"/>
                </a:cubicBezTo>
                <a:lnTo>
                  <a:pt x="2256" y="1779"/>
                </a:lnTo>
                <a:lnTo>
                  <a:pt x="3409" y="1779"/>
                </a:lnTo>
                <a:lnTo>
                  <a:pt x="3407" y="3155"/>
                </a:lnTo>
                <a:cubicBezTo>
                  <a:pt x="3407" y="3280"/>
                  <a:pt x="3279" y="3406"/>
                  <a:pt x="3156" y="3406"/>
                </a:cubicBezTo>
                <a:close/>
                <a:moveTo>
                  <a:pt x="1527" y="2078"/>
                </a:moveTo>
                <a:lnTo>
                  <a:pt x="1527" y="1303"/>
                </a:lnTo>
                <a:lnTo>
                  <a:pt x="2079" y="1303"/>
                </a:lnTo>
                <a:lnTo>
                  <a:pt x="2079" y="2080"/>
                </a:lnTo>
                <a:lnTo>
                  <a:pt x="1527" y="2078"/>
                </a:lnTo>
                <a:close/>
                <a:moveTo>
                  <a:pt x="3407" y="1603"/>
                </a:moveTo>
                <a:lnTo>
                  <a:pt x="2254" y="1603"/>
                </a:lnTo>
                <a:lnTo>
                  <a:pt x="2254" y="1354"/>
                </a:lnTo>
                <a:lnTo>
                  <a:pt x="2254" y="1354"/>
                </a:lnTo>
                <a:cubicBezTo>
                  <a:pt x="2254" y="1312"/>
                  <a:pt x="2244" y="1277"/>
                  <a:pt x="2223" y="1241"/>
                </a:cubicBezTo>
                <a:cubicBezTo>
                  <a:pt x="2203" y="1205"/>
                  <a:pt x="2177" y="1178"/>
                  <a:pt x="2141" y="1158"/>
                </a:cubicBezTo>
                <a:cubicBezTo>
                  <a:pt x="2105" y="1137"/>
                  <a:pt x="2070" y="1128"/>
                  <a:pt x="2028" y="1128"/>
                </a:cubicBezTo>
                <a:lnTo>
                  <a:pt x="2028" y="1128"/>
                </a:lnTo>
                <a:lnTo>
                  <a:pt x="1578" y="1128"/>
                </a:lnTo>
                <a:cubicBezTo>
                  <a:pt x="1453" y="1128"/>
                  <a:pt x="1350" y="1228"/>
                  <a:pt x="1350" y="1354"/>
                </a:cubicBezTo>
                <a:lnTo>
                  <a:pt x="1350" y="1605"/>
                </a:lnTo>
                <a:lnTo>
                  <a:pt x="198" y="1605"/>
                </a:lnTo>
                <a:lnTo>
                  <a:pt x="198" y="1128"/>
                </a:lnTo>
                <a:cubicBezTo>
                  <a:pt x="198" y="1003"/>
                  <a:pt x="325" y="877"/>
                  <a:pt x="449" y="877"/>
                </a:cubicBezTo>
                <a:lnTo>
                  <a:pt x="3154" y="877"/>
                </a:lnTo>
                <a:cubicBezTo>
                  <a:pt x="3279" y="877"/>
                  <a:pt x="3405" y="1005"/>
                  <a:pt x="3405" y="1128"/>
                </a:cubicBezTo>
                <a:lnTo>
                  <a:pt x="3407" y="1603"/>
                </a:lnTo>
                <a:close/>
              </a:path>
            </a:pathLst>
          </a:custGeom>
          <a:solidFill>
            <a:srgbClr val="FF7D7E"/>
          </a:solidFill>
          <a:ln>
            <a:noFill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charset="0"/>
              <a:buNone/>
              <a:defRPr/>
            </a:pPr>
            <a:endParaRPr lang="zh-CN" altLang="en-US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9492" y="680923"/>
            <a:ext cx="277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7D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此处输入文本标题</a:t>
            </a:r>
            <a:endParaRPr kumimoji="1" lang="zh-CN" altLang="en-US" sz="2400" dirty="0">
              <a:solidFill>
                <a:srgbClr val="FF7D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4256617" y="2166389"/>
            <a:ext cx="3678766" cy="3842025"/>
            <a:chOff x="4544094" y="1898375"/>
            <a:chExt cx="3678766" cy="3842025"/>
          </a:xfrm>
        </p:grpSpPr>
        <p:sp>
          <p:nvSpPr>
            <p:cNvPr id="4" name="矩形 3"/>
            <p:cNvSpPr/>
            <p:nvPr/>
          </p:nvSpPr>
          <p:spPr>
            <a:xfrm rot="-2460000">
              <a:off x="5807311" y="3601632"/>
              <a:ext cx="50800" cy="1826959"/>
            </a:xfrm>
            <a:prstGeom prst="rect">
              <a:avLst/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6796227" y="1898375"/>
              <a:ext cx="1426633" cy="1426633"/>
            </a:xfrm>
            <a:prstGeom prst="ellipse">
              <a:avLst/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20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kumimoji="1" lang="zh-CN" altLang="en-US" sz="3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544094" y="3100642"/>
              <a:ext cx="1251225" cy="1251225"/>
            </a:xfrm>
            <a:prstGeom prst="ellipse">
              <a:avLst/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20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kumimoji="1" lang="zh-CN" altLang="en-US" sz="3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6000" y="4739492"/>
              <a:ext cx="1000908" cy="1000908"/>
            </a:xfrm>
            <a:prstGeom prst="ellipse">
              <a:avLst/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200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kumimoji="1" lang="zh-CN" altLang="en-US" sz="3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3660000">
              <a:off x="6270374" y="2293264"/>
              <a:ext cx="50800" cy="1826959"/>
            </a:xfrm>
            <a:prstGeom prst="rect">
              <a:avLst/>
            </a:prstGeom>
            <a:solidFill>
              <a:srgbClr val="FF7D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9" name="组 8"/>
          <p:cNvGrpSpPr/>
          <p:nvPr/>
        </p:nvGrpSpPr>
        <p:grpSpPr>
          <a:xfrm>
            <a:off x="1729455" y="3474757"/>
            <a:ext cx="2081488" cy="902686"/>
            <a:chOff x="3356885" y="2356323"/>
            <a:chExt cx="2081488" cy="902686"/>
          </a:xfrm>
        </p:grpSpPr>
        <p:sp>
          <p:nvSpPr>
            <p:cNvPr id="10" name="Rectangle 24"/>
            <p:cNvSpPr>
              <a:spLocks noChangeArrowheads="1"/>
            </p:cNvSpPr>
            <p:nvPr/>
          </p:nvSpPr>
          <p:spPr bwMode="auto">
            <a:xfrm>
              <a:off x="3356885" y="2726171"/>
              <a:ext cx="2081488" cy="53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Rectangle 24"/>
            <p:cNvSpPr>
              <a:spLocks noChangeArrowheads="1"/>
            </p:cNvSpPr>
            <p:nvPr/>
          </p:nvSpPr>
          <p:spPr bwMode="auto">
            <a:xfrm>
              <a:off x="3770501" y="2356323"/>
              <a:ext cx="1254256" cy="304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" name="组 11"/>
          <p:cNvGrpSpPr/>
          <p:nvPr/>
        </p:nvGrpSpPr>
        <p:grpSpPr>
          <a:xfrm>
            <a:off x="8461331" y="2308109"/>
            <a:ext cx="2081488" cy="902686"/>
            <a:chOff x="3356885" y="2356323"/>
            <a:chExt cx="2081488" cy="902686"/>
          </a:xfrm>
        </p:grpSpPr>
        <p:sp>
          <p:nvSpPr>
            <p:cNvPr id="13" name="Rectangle 24"/>
            <p:cNvSpPr>
              <a:spLocks noChangeArrowheads="1"/>
            </p:cNvSpPr>
            <p:nvPr/>
          </p:nvSpPr>
          <p:spPr bwMode="auto">
            <a:xfrm>
              <a:off x="3356885" y="2726171"/>
              <a:ext cx="2081488" cy="53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Rectangle 24"/>
            <p:cNvSpPr>
              <a:spLocks noChangeArrowheads="1"/>
            </p:cNvSpPr>
            <p:nvPr/>
          </p:nvSpPr>
          <p:spPr bwMode="auto">
            <a:xfrm>
              <a:off x="3770501" y="2356323"/>
              <a:ext cx="1254256" cy="304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7222066" y="5037859"/>
            <a:ext cx="2081488" cy="902686"/>
            <a:chOff x="3356885" y="2356323"/>
            <a:chExt cx="2081488" cy="902686"/>
          </a:xfrm>
        </p:grpSpPr>
        <p:sp>
          <p:nvSpPr>
            <p:cNvPr id="16" name="Rectangle 24"/>
            <p:cNvSpPr>
              <a:spLocks noChangeArrowheads="1"/>
            </p:cNvSpPr>
            <p:nvPr/>
          </p:nvSpPr>
          <p:spPr bwMode="auto">
            <a:xfrm>
              <a:off x="3356885" y="2726171"/>
              <a:ext cx="2081488" cy="53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algn="ctr" defTabSz="914400">
                <a:lnSpc>
                  <a:spcPct val="13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请在此处输入您的文本</a:t>
              </a:r>
              <a:endParaRPr lang="en-US" altLang="zh-CN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3770501" y="2356323"/>
              <a:ext cx="1254256" cy="304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6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2565" algn="l" defTabSz="685165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31334" y="2644170"/>
            <a:ext cx="55510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smtClean="0">
                <a:solidFill>
                  <a:srgbClr val="FF7D7E"/>
                </a:solidFill>
                <a:latin typeface="FZHuangCao-S09S" charset="-122"/>
                <a:ea typeface="FZHuangCao-S09S" charset="-122"/>
                <a:cs typeface="FZHuangCao-S09S" charset="-122"/>
              </a:rPr>
              <a:t>谢谢欣赏</a:t>
            </a:r>
            <a:endParaRPr lang="zh-CN" altLang="en-US" sz="9600" smtClean="0">
              <a:solidFill>
                <a:srgbClr val="FF7D7E"/>
              </a:solidFill>
              <a:latin typeface="FZHuangCao-S09S" charset="-122"/>
              <a:ea typeface="FZHuangCao-S09S" charset="-122"/>
              <a:cs typeface="FZHuangCao-S09S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1243</Words>
  <Application>WPS 演示</Application>
  <PresentationFormat>宽屏</PresentationFormat>
  <Paragraphs>310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Arial</vt:lpstr>
      <vt:lpstr>FZHuangCao-S09S</vt:lpstr>
      <vt:lpstr>微软雅黑</vt:lpstr>
      <vt:lpstr>Calibri</vt:lpstr>
      <vt:lpstr>Gill Sans</vt:lpstr>
      <vt:lpstr>Heiti SC Light</vt:lpstr>
      <vt:lpstr>Lato</vt:lpstr>
      <vt:lpstr>MS PGothic</vt:lpstr>
      <vt:lpstr>Calibri</vt:lpstr>
      <vt:lpstr>等线</vt:lpstr>
      <vt:lpstr>等线</vt:lpstr>
      <vt:lpstr>DengXian</vt:lpstr>
      <vt:lpstr>Times New Roman</vt:lpstr>
      <vt:lpstr>Arial Unicode MS</vt:lpstr>
      <vt:lpstr>DengXian Light</vt:lpstr>
      <vt:lpstr>Gill Sans MT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admin</cp:lastModifiedBy>
  <cp:revision>20</cp:revision>
  <dcterms:created xsi:type="dcterms:W3CDTF">2018-07-30T13:22:00Z</dcterms:created>
  <dcterms:modified xsi:type="dcterms:W3CDTF">2018-08-03T10:34:06Z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