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1" r:id="rId7"/>
    <p:sldId id="262" r:id="rId8"/>
    <p:sldId id="263" r:id="rId9"/>
    <p:sldId id="264" r:id="rId10"/>
    <p:sldId id="265" r:id="rId11"/>
    <p:sldId id="266" r:id="rId12"/>
    <p:sldId id="268" r:id="rId13"/>
    <p:sldId id="267" r:id="rId14"/>
    <p:sldId id="269" r:id="rId15"/>
    <p:sldId id="270"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7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p:scale>
          <a:sx n="75" d="100"/>
          <a:sy n="75" d="100"/>
        </p:scale>
        <p:origin x="53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0C6145A-8469-4980-AFFB-3B4185DF6E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AFD602-E41C-4900-91AD-D1F17842109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C6145A-8469-4980-AFFB-3B4185DF6EF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AFD602-E41C-4900-91AD-D1F17842109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675163" y="2003698"/>
            <a:ext cx="6330461" cy="707886"/>
          </a:xfrm>
          <a:prstGeom prst="rect">
            <a:avLst/>
          </a:prstGeom>
          <a:noFill/>
        </p:spPr>
        <p:txBody>
          <a:bodyPr wrap="square" rtlCol="0">
            <a:spAutoFit/>
          </a:bodyPr>
          <a:lstStyle/>
          <a:p>
            <a:pPr algn="ctr"/>
            <a:r>
              <a:rPr lang="zh-CN" altLang="en-US" sz="4000" dirty="0">
                <a:solidFill>
                  <a:schemeClr val="bg1"/>
                </a:solidFill>
              </a:rPr>
              <a:t>个人求职竞聘通用模板</a:t>
            </a:r>
            <a:endParaRPr lang="zh-CN" altLang="en-US" sz="4000" dirty="0">
              <a:solidFill>
                <a:schemeClr val="bg1"/>
              </a:solidFill>
            </a:endParaRPr>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12079" b="12079"/>
          <a:stretch>
            <a:fillRect/>
          </a:stretch>
        </p:blipFill>
        <p:spPr>
          <a:xfrm>
            <a:off x="0" y="0"/>
            <a:ext cx="12192000" cy="6858000"/>
          </a:xfrm>
          <a:prstGeom prst="rect">
            <a:avLst/>
          </a:prstGeom>
        </p:spPr>
      </p:pic>
      <p:grpSp>
        <p:nvGrpSpPr>
          <p:cNvPr id="11" name="组合 10"/>
          <p:cNvGrpSpPr/>
          <p:nvPr/>
        </p:nvGrpSpPr>
        <p:grpSpPr>
          <a:xfrm>
            <a:off x="2096787" y="2086382"/>
            <a:ext cx="9674827" cy="1711396"/>
            <a:chOff x="2024787" y="2677711"/>
            <a:chExt cx="9055599" cy="1711396"/>
          </a:xfrm>
        </p:grpSpPr>
        <p:grpSp>
          <p:nvGrpSpPr>
            <p:cNvPr id="12" name="组合 11"/>
            <p:cNvGrpSpPr/>
            <p:nvPr/>
          </p:nvGrpSpPr>
          <p:grpSpPr>
            <a:xfrm>
              <a:off x="2024787" y="2677711"/>
              <a:ext cx="7707041" cy="1711396"/>
              <a:chOff x="1861265" y="2132855"/>
              <a:chExt cx="5666564" cy="1332103"/>
            </a:xfrm>
          </p:grpSpPr>
          <p:sp>
            <p:nvSpPr>
              <p:cNvPr id="17" name="圆角矩形 4"/>
              <p:cNvSpPr/>
              <p:nvPr/>
            </p:nvSpPr>
            <p:spPr>
              <a:xfrm>
                <a:off x="1871700" y="2132856"/>
                <a:ext cx="5656129" cy="1332102"/>
              </a:xfrm>
              <a:prstGeom prst="roundRect">
                <a:avLst/>
              </a:prstGeom>
              <a:solidFill>
                <a:srgbClr val="0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18" name="圆角矩形 5"/>
              <p:cNvSpPr/>
              <p:nvPr/>
            </p:nvSpPr>
            <p:spPr>
              <a:xfrm>
                <a:off x="1861265" y="2132855"/>
                <a:ext cx="1143103" cy="1332103"/>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p>
            </p:txBody>
          </p:sp>
        </p:grpSp>
        <p:grpSp>
          <p:nvGrpSpPr>
            <p:cNvPr id="13" name="组合 12"/>
            <p:cNvGrpSpPr/>
            <p:nvPr/>
          </p:nvGrpSpPr>
          <p:grpSpPr>
            <a:xfrm>
              <a:off x="3789206" y="2895132"/>
              <a:ext cx="7291180" cy="1314864"/>
              <a:chOff x="3144858" y="2178573"/>
              <a:chExt cx="5468385" cy="1314864"/>
            </a:xfrm>
          </p:grpSpPr>
          <p:sp>
            <p:nvSpPr>
              <p:cNvPr id="15" name="TextBox 6"/>
              <p:cNvSpPr txBox="1"/>
              <p:nvPr/>
            </p:nvSpPr>
            <p:spPr>
              <a:xfrm>
                <a:off x="3144858" y="2178573"/>
                <a:ext cx="5468385"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5400"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求职竞选通用模板</a:t>
                </a:r>
                <a:endParaRPr lang="zh-CN" altLang="en-US" sz="5400"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16" name="TextBox 8"/>
              <p:cNvSpPr txBox="1"/>
              <p:nvPr/>
            </p:nvSpPr>
            <p:spPr>
              <a:xfrm>
                <a:off x="3237700" y="3114102"/>
                <a:ext cx="2782559" cy="37933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65" dirty="0">
                    <a:solidFill>
                      <a:schemeClr val="bg1"/>
                    </a:solidFill>
                    <a:latin typeface="微软雅黑" panose="020B0503020204020204" pitchFamily="34" charset="-122"/>
                    <a:ea typeface="微软雅黑" panose="020B0503020204020204" pitchFamily="34" charset="-122"/>
                    <a:cs typeface="Verdana" panose="020B0604030504040204" pitchFamily="34" charset="0"/>
                  </a:rPr>
                  <a:t>General template for job hunting</a:t>
                </a:r>
                <a:endParaRPr lang="en-US" altLang="zh-CN" sz="1865" dirty="0">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675163" y="2003698"/>
            <a:ext cx="6330461" cy="707886"/>
          </a:xfrm>
          <a:prstGeom prst="rect">
            <a:avLst/>
          </a:prstGeom>
          <a:noFill/>
        </p:spPr>
        <p:txBody>
          <a:bodyPr wrap="square" rtlCol="0">
            <a:spAutoFit/>
          </a:bodyPr>
          <a:lstStyle/>
          <a:p>
            <a:pPr algn="ctr"/>
            <a:r>
              <a:rPr lang="zh-CN" altLang="en-US" sz="4000" dirty="0">
                <a:solidFill>
                  <a:schemeClr val="bg1"/>
                </a:solidFill>
              </a:rPr>
              <a:t>个人求职竞聘通用模板</a:t>
            </a:r>
            <a:endParaRPr lang="zh-CN" altLang="en-US" sz="4000" dirty="0">
              <a:solidFill>
                <a:schemeClr val="bg1"/>
              </a:solidFill>
            </a:endParaRPr>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12079" b="12079"/>
          <a:stretch>
            <a:fillRect/>
          </a:stretch>
        </p:blipFill>
        <p:spPr>
          <a:xfrm>
            <a:off x="0" y="0"/>
            <a:ext cx="12192000" cy="6858000"/>
          </a:xfrm>
          <a:prstGeom prst="rect">
            <a:avLst/>
          </a:prstGeom>
        </p:spPr>
      </p:pic>
      <p:grpSp>
        <p:nvGrpSpPr>
          <p:cNvPr id="12" name="组合 11"/>
          <p:cNvGrpSpPr/>
          <p:nvPr/>
        </p:nvGrpSpPr>
        <p:grpSpPr>
          <a:xfrm>
            <a:off x="2231410" y="2094032"/>
            <a:ext cx="5073861" cy="1147198"/>
            <a:chOff x="1861265" y="2132855"/>
            <a:chExt cx="5666564" cy="1332103"/>
          </a:xfrm>
        </p:grpSpPr>
        <p:sp>
          <p:nvSpPr>
            <p:cNvPr id="17" name="圆角矩形 4"/>
            <p:cNvSpPr/>
            <p:nvPr/>
          </p:nvSpPr>
          <p:spPr>
            <a:xfrm>
              <a:off x="1871700" y="2132856"/>
              <a:ext cx="5656129" cy="1332102"/>
            </a:xfrm>
            <a:prstGeom prst="roundRect">
              <a:avLst/>
            </a:prstGeom>
            <a:solidFill>
              <a:srgbClr val="0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18" name="圆角矩形 5"/>
            <p:cNvSpPr/>
            <p:nvPr/>
          </p:nvSpPr>
          <p:spPr>
            <a:xfrm>
              <a:off x="1861265" y="2132855"/>
              <a:ext cx="1143103" cy="1332103"/>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p>
          </p:txBody>
        </p:sp>
      </p:grpSp>
      <p:sp>
        <p:nvSpPr>
          <p:cNvPr id="14" name="Freeform 159"/>
          <p:cNvSpPr>
            <a:spLocks noEditPoints="1"/>
          </p:cNvSpPr>
          <p:nvPr/>
        </p:nvSpPr>
        <p:spPr bwMode="auto">
          <a:xfrm>
            <a:off x="7853057" y="1318174"/>
            <a:ext cx="3147685" cy="3129452"/>
          </a:xfrm>
          <a:custGeom>
            <a:avLst/>
            <a:gdLst>
              <a:gd name="T0" fmla="*/ 30 w 83"/>
              <a:gd name="T1" fmla="*/ 3 h 83"/>
              <a:gd name="T2" fmla="*/ 80 w 83"/>
              <a:gd name="T3" fmla="*/ 29 h 83"/>
              <a:gd name="T4" fmla="*/ 54 w 83"/>
              <a:gd name="T5" fmla="*/ 79 h 83"/>
              <a:gd name="T6" fmla="*/ 23 w 83"/>
              <a:gd name="T7" fmla="*/ 76 h 83"/>
              <a:gd name="T8" fmla="*/ 3 w 83"/>
              <a:gd name="T9" fmla="*/ 53 h 83"/>
              <a:gd name="T10" fmla="*/ 73 w 83"/>
              <a:gd name="T11" fmla="*/ 47 h 83"/>
              <a:gd name="T12" fmla="*/ 69 w 83"/>
              <a:gd name="T13" fmla="*/ 35 h 83"/>
              <a:gd name="T14" fmla="*/ 61 w 83"/>
              <a:gd name="T15" fmla="*/ 32 h 83"/>
              <a:gd name="T16" fmla="*/ 57 w 83"/>
              <a:gd name="T17" fmla="*/ 27 h 83"/>
              <a:gd name="T18" fmla="*/ 60 w 83"/>
              <a:gd name="T19" fmla="*/ 19 h 83"/>
              <a:gd name="T20" fmla="*/ 55 w 83"/>
              <a:gd name="T21" fmla="*/ 19 h 83"/>
              <a:gd name="T22" fmla="*/ 53 w 83"/>
              <a:gd name="T23" fmla="*/ 24 h 83"/>
              <a:gd name="T24" fmla="*/ 51 w 83"/>
              <a:gd name="T25" fmla="*/ 19 h 83"/>
              <a:gd name="T26" fmla="*/ 50 w 83"/>
              <a:gd name="T27" fmla="*/ 11 h 83"/>
              <a:gd name="T28" fmla="*/ 44 w 83"/>
              <a:gd name="T29" fmla="*/ 10 h 83"/>
              <a:gd name="T30" fmla="*/ 36 w 83"/>
              <a:gd name="T31" fmla="*/ 11 h 83"/>
              <a:gd name="T32" fmla="*/ 31 w 83"/>
              <a:gd name="T33" fmla="*/ 17 h 83"/>
              <a:gd name="T34" fmla="*/ 27 w 83"/>
              <a:gd name="T35" fmla="*/ 15 h 83"/>
              <a:gd name="T36" fmla="*/ 24 w 83"/>
              <a:gd name="T37" fmla="*/ 21 h 83"/>
              <a:gd name="T38" fmla="*/ 19 w 83"/>
              <a:gd name="T39" fmla="*/ 24 h 83"/>
              <a:gd name="T40" fmla="*/ 22 w 83"/>
              <a:gd name="T41" fmla="*/ 26 h 83"/>
              <a:gd name="T42" fmla="*/ 26 w 83"/>
              <a:gd name="T43" fmla="*/ 22 h 83"/>
              <a:gd name="T44" fmla="*/ 30 w 83"/>
              <a:gd name="T45" fmla="*/ 27 h 83"/>
              <a:gd name="T46" fmla="*/ 25 w 83"/>
              <a:gd name="T47" fmla="*/ 31 h 83"/>
              <a:gd name="T48" fmla="*/ 24 w 83"/>
              <a:gd name="T49" fmla="*/ 35 h 83"/>
              <a:gd name="T50" fmla="*/ 23 w 83"/>
              <a:gd name="T51" fmla="*/ 40 h 83"/>
              <a:gd name="T52" fmla="*/ 17 w 83"/>
              <a:gd name="T53" fmla="*/ 40 h 83"/>
              <a:gd name="T54" fmla="*/ 18 w 83"/>
              <a:gd name="T55" fmla="*/ 46 h 83"/>
              <a:gd name="T56" fmla="*/ 20 w 83"/>
              <a:gd name="T57" fmla="*/ 46 h 83"/>
              <a:gd name="T58" fmla="*/ 25 w 83"/>
              <a:gd name="T59" fmla="*/ 50 h 83"/>
              <a:gd name="T60" fmla="*/ 29 w 83"/>
              <a:gd name="T61" fmla="*/ 51 h 83"/>
              <a:gd name="T62" fmla="*/ 35 w 83"/>
              <a:gd name="T63" fmla="*/ 48 h 83"/>
              <a:gd name="T64" fmla="*/ 43 w 83"/>
              <a:gd name="T65" fmla="*/ 48 h 83"/>
              <a:gd name="T66" fmla="*/ 48 w 83"/>
              <a:gd name="T67" fmla="*/ 51 h 83"/>
              <a:gd name="T68" fmla="*/ 54 w 83"/>
              <a:gd name="T69" fmla="*/ 51 h 83"/>
              <a:gd name="T70" fmla="*/ 56 w 83"/>
              <a:gd name="T71" fmla="*/ 56 h 83"/>
              <a:gd name="T72" fmla="*/ 53 w 83"/>
              <a:gd name="T73" fmla="*/ 60 h 83"/>
              <a:gd name="T74" fmla="*/ 52 w 83"/>
              <a:gd name="T75" fmla="*/ 66 h 83"/>
              <a:gd name="T76" fmla="*/ 49 w 83"/>
              <a:gd name="T77" fmla="*/ 70 h 83"/>
              <a:gd name="T78" fmla="*/ 47 w 83"/>
              <a:gd name="T79" fmla="*/ 73 h 83"/>
              <a:gd name="T80" fmla="*/ 70 w 83"/>
              <a:gd name="T81" fmla="*/ 56 h 83"/>
              <a:gd name="T82" fmla="*/ 40 w 83"/>
              <a:gd name="T83" fmla="*/ 72 h 83"/>
              <a:gd name="T84" fmla="*/ 34 w 83"/>
              <a:gd name="T85" fmla="*/ 65 h 83"/>
              <a:gd name="T86" fmla="*/ 31 w 83"/>
              <a:gd name="T87" fmla="*/ 62 h 83"/>
              <a:gd name="T88" fmla="*/ 28 w 83"/>
              <a:gd name="T89" fmla="*/ 58 h 83"/>
              <a:gd name="T90" fmla="*/ 29 w 83"/>
              <a:gd name="T91" fmla="*/ 52 h 83"/>
              <a:gd name="T92" fmla="*/ 22 w 83"/>
              <a:gd name="T93" fmla="*/ 50 h 83"/>
              <a:gd name="T94" fmla="*/ 15 w 83"/>
              <a:gd name="T95" fmla="*/ 48 h 83"/>
              <a:gd name="T96" fmla="*/ 10 w 83"/>
              <a:gd name="T97" fmla="*/ 43 h 83"/>
              <a:gd name="T98" fmla="*/ 27 w 83"/>
              <a:gd name="T99" fmla="*/ 6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 h="83">
                <a:moveTo>
                  <a:pt x="29" y="3"/>
                </a:moveTo>
                <a:cubicBezTo>
                  <a:pt x="30" y="3"/>
                  <a:pt x="30" y="3"/>
                  <a:pt x="30" y="3"/>
                </a:cubicBezTo>
                <a:cubicBezTo>
                  <a:pt x="30" y="3"/>
                  <a:pt x="30" y="3"/>
                  <a:pt x="30" y="3"/>
                </a:cubicBezTo>
                <a:cubicBezTo>
                  <a:pt x="40" y="0"/>
                  <a:pt x="51" y="1"/>
                  <a:pt x="60" y="6"/>
                </a:cubicBezTo>
                <a:cubicBezTo>
                  <a:pt x="69" y="11"/>
                  <a:pt x="76" y="19"/>
                  <a:pt x="80" y="29"/>
                </a:cubicBezTo>
                <a:cubicBezTo>
                  <a:pt x="80" y="29"/>
                  <a:pt x="80" y="29"/>
                  <a:pt x="80" y="29"/>
                </a:cubicBezTo>
                <a:cubicBezTo>
                  <a:pt x="80" y="29"/>
                  <a:pt x="80" y="29"/>
                  <a:pt x="80" y="29"/>
                </a:cubicBezTo>
                <a:cubicBezTo>
                  <a:pt x="83" y="40"/>
                  <a:pt x="82" y="51"/>
                  <a:pt x="77" y="60"/>
                </a:cubicBezTo>
                <a:cubicBezTo>
                  <a:pt x="72" y="69"/>
                  <a:pt x="64" y="76"/>
                  <a:pt x="54" y="79"/>
                </a:cubicBezTo>
                <a:cubicBezTo>
                  <a:pt x="54" y="79"/>
                  <a:pt x="54" y="79"/>
                  <a:pt x="54" y="79"/>
                </a:cubicBezTo>
                <a:cubicBezTo>
                  <a:pt x="53" y="79"/>
                  <a:pt x="53" y="79"/>
                  <a:pt x="53" y="79"/>
                </a:cubicBezTo>
                <a:cubicBezTo>
                  <a:pt x="43" y="83"/>
                  <a:pt x="32" y="81"/>
                  <a:pt x="23" y="76"/>
                </a:cubicBezTo>
                <a:cubicBezTo>
                  <a:pt x="14" y="72"/>
                  <a:pt x="7" y="64"/>
                  <a:pt x="3" y="53"/>
                </a:cubicBezTo>
                <a:cubicBezTo>
                  <a:pt x="3" y="53"/>
                  <a:pt x="3" y="53"/>
                  <a:pt x="3" y="53"/>
                </a:cubicBezTo>
                <a:cubicBezTo>
                  <a:pt x="3" y="53"/>
                  <a:pt x="3" y="53"/>
                  <a:pt x="3" y="53"/>
                </a:cubicBezTo>
                <a:cubicBezTo>
                  <a:pt x="0" y="42"/>
                  <a:pt x="1" y="31"/>
                  <a:pt x="6" y="22"/>
                </a:cubicBezTo>
                <a:cubicBezTo>
                  <a:pt x="11" y="13"/>
                  <a:pt x="19" y="6"/>
                  <a:pt x="29" y="3"/>
                </a:cubicBezTo>
                <a:close/>
                <a:moveTo>
                  <a:pt x="73" y="47"/>
                </a:moveTo>
                <a:cubicBezTo>
                  <a:pt x="71" y="42"/>
                  <a:pt x="71" y="42"/>
                  <a:pt x="71" y="42"/>
                </a:cubicBezTo>
                <a:cubicBezTo>
                  <a:pt x="70" y="37"/>
                  <a:pt x="70" y="37"/>
                  <a:pt x="70" y="37"/>
                </a:cubicBezTo>
                <a:cubicBezTo>
                  <a:pt x="69" y="35"/>
                  <a:pt x="69" y="35"/>
                  <a:pt x="69" y="35"/>
                </a:cubicBezTo>
                <a:cubicBezTo>
                  <a:pt x="65" y="36"/>
                  <a:pt x="65" y="36"/>
                  <a:pt x="65" y="36"/>
                </a:cubicBezTo>
                <a:cubicBezTo>
                  <a:pt x="62" y="36"/>
                  <a:pt x="62" y="36"/>
                  <a:pt x="62" y="36"/>
                </a:cubicBezTo>
                <a:cubicBezTo>
                  <a:pt x="62" y="36"/>
                  <a:pt x="61" y="33"/>
                  <a:pt x="61" y="32"/>
                </a:cubicBezTo>
                <a:cubicBezTo>
                  <a:pt x="61" y="32"/>
                  <a:pt x="59" y="31"/>
                  <a:pt x="59" y="31"/>
                </a:cubicBezTo>
                <a:cubicBezTo>
                  <a:pt x="58" y="29"/>
                  <a:pt x="58" y="29"/>
                  <a:pt x="58" y="29"/>
                </a:cubicBezTo>
                <a:cubicBezTo>
                  <a:pt x="57" y="27"/>
                  <a:pt x="57" y="27"/>
                  <a:pt x="57" y="27"/>
                </a:cubicBezTo>
                <a:cubicBezTo>
                  <a:pt x="58" y="21"/>
                  <a:pt x="58" y="21"/>
                  <a:pt x="58" y="21"/>
                </a:cubicBezTo>
                <a:cubicBezTo>
                  <a:pt x="59" y="20"/>
                  <a:pt x="59" y="20"/>
                  <a:pt x="59" y="20"/>
                </a:cubicBezTo>
                <a:cubicBezTo>
                  <a:pt x="59" y="20"/>
                  <a:pt x="60" y="19"/>
                  <a:pt x="60" y="19"/>
                </a:cubicBezTo>
                <a:cubicBezTo>
                  <a:pt x="61" y="19"/>
                  <a:pt x="60" y="17"/>
                  <a:pt x="60" y="17"/>
                </a:cubicBezTo>
                <a:cubicBezTo>
                  <a:pt x="60" y="17"/>
                  <a:pt x="59" y="17"/>
                  <a:pt x="58" y="17"/>
                </a:cubicBezTo>
                <a:cubicBezTo>
                  <a:pt x="58" y="18"/>
                  <a:pt x="56" y="18"/>
                  <a:pt x="55" y="19"/>
                </a:cubicBezTo>
                <a:cubicBezTo>
                  <a:pt x="55" y="19"/>
                  <a:pt x="56" y="21"/>
                  <a:pt x="56" y="21"/>
                </a:cubicBezTo>
                <a:cubicBezTo>
                  <a:pt x="55" y="23"/>
                  <a:pt x="55" y="23"/>
                  <a:pt x="55" y="23"/>
                </a:cubicBezTo>
                <a:cubicBezTo>
                  <a:pt x="53" y="24"/>
                  <a:pt x="53" y="24"/>
                  <a:pt x="53" y="24"/>
                </a:cubicBezTo>
                <a:cubicBezTo>
                  <a:pt x="53" y="22"/>
                  <a:pt x="53" y="22"/>
                  <a:pt x="53" y="22"/>
                </a:cubicBezTo>
                <a:cubicBezTo>
                  <a:pt x="51" y="21"/>
                  <a:pt x="51" y="21"/>
                  <a:pt x="51" y="21"/>
                </a:cubicBezTo>
                <a:cubicBezTo>
                  <a:pt x="51" y="19"/>
                  <a:pt x="51" y="19"/>
                  <a:pt x="51" y="19"/>
                </a:cubicBezTo>
                <a:cubicBezTo>
                  <a:pt x="51" y="16"/>
                  <a:pt x="51" y="16"/>
                  <a:pt x="51" y="16"/>
                </a:cubicBezTo>
                <a:cubicBezTo>
                  <a:pt x="49" y="14"/>
                  <a:pt x="49" y="14"/>
                  <a:pt x="49" y="14"/>
                </a:cubicBezTo>
                <a:cubicBezTo>
                  <a:pt x="50" y="11"/>
                  <a:pt x="50" y="11"/>
                  <a:pt x="50" y="11"/>
                </a:cubicBezTo>
                <a:cubicBezTo>
                  <a:pt x="45" y="13"/>
                  <a:pt x="45" y="13"/>
                  <a:pt x="45" y="13"/>
                </a:cubicBezTo>
                <a:cubicBezTo>
                  <a:pt x="43" y="12"/>
                  <a:pt x="43" y="12"/>
                  <a:pt x="43" y="12"/>
                </a:cubicBezTo>
                <a:cubicBezTo>
                  <a:pt x="44" y="10"/>
                  <a:pt x="44" y="10"/>
                  <a:pt x="44" y="10"/>
                </a:cubicBezTo>
                <a:cubicBezTo>
                  <a:pt x="45" y="9"/>
                  <a:pt x="45" y="9"/>
                  <a:pt x="45" y="9"/>
                </a:cubicBezTo>
                <a:cubicBezTo>
                  <a:pt x="41" y="9"/>
                  <a:pt x="38" y="9"/>
                  <a:pt x="34" y="10"/>
                </a:cubicBezTo>
                <a:cubicBezTo>
                  <a:pt x="36" y="11"/>
                  <a:pt x="36" y="11"/>
                  <a:pt x="36" y="11"/>
                </a:cubicBezTo>
                <a:cubicBezTo>
                  <a:pt x="36" y="11"/>
                  <a:pt x="35" y="16"/>
                  <a:pt x="35" y="16"/>
                </a:cubicBezTo>
                <a:cubicBezTo>
                  <a:pt x="35" y="17"/>
                  <a:pt x="33" y="16"/>
                  <a:pt x="33" y="16"/>
                </a:cubicBezTo>
                <a:cubicBezTo>
                  <a:pt x="31" y="17"/>
                  <a:pt x="31" y="17"/>
                  <a:pt x="31" y="17"/>
                </a:cubicBezTo>
                <a:cubicBezTo>
                  <a:pt x="30" y="14"/>
                  <a:pt x="30" y="14"/>
                  <a:pt x="30" y="14"/>
                </a:cubicBezTo>
                <a:cubicBezTo>
                  <a:pt x="29" y="14"/>
                  <a:pt x="29" y="14"/>
                  <a:pt x="29" y="14"/>
                </a:cubicBezTo>
                <a:cubicBezTo>
                  <a:pt x="27" y="15"/>
                  <a:pt x="27" y="15"/>
                  <a:pt x="27" y="15"/>
                </a:cubicBezTo>
                <a:cubicBezTo>
                  <a:pt x="26" y="20"/>
                  <a:pt x="26" y="20"/>
                  <a:pt x="26" y="20"/>
                </a:cubicBezTo>
                <a:cubicBezTo>
                  <a:pt x="26" y="21"/>
                  <a:pt x="26" y="21"/>
                  <a:pt x="26" y="21"/>
                </a:cubicBezTo>
                <a:cubicBezTo>
                  <a:pt x="24" y="21"/>
                  <a:pt x="24" y="21"/>
                  <a:pt x="24" y="21"/>
                </a:cubicBezTo>
                <a:cubicBezTo>
                  <a:pt x="22" y="21"/>
                  <a:pt x="22" y="21"/>
                  <a:pt x="22" y="21"/>
                </a:cubicBezTo>
                <a:cubicBezTo>
                  <a:pt x="20" y="23"/>
                  <a:pt x="20" y="23"/>
                  <a:pt x="20" y="23"/>
                </a:cubicBezTo>
                <a:cubicBezTo>
                  <a:pt x="19" y="24"/>
                  <a:pt x="19" y="24"/>
                  <a:pt x="19" y="24"/>
                </a:cubicBezTo>
                <a:cubicBezTo>
                  <a:pt x="20" y="26"/>
                  <a:pt x="20" y="26"/>
                  <a:pt x="20" y="26"/>
                </a:cubicBezTo>
                <a:cubicBezTo>
                  <a:pt x="21" y="27"/>
                  <a:pt x="21" y="27"/>
                  <a:pt x="21" y="27"/>
                </a:cubicBezTo>
                <a:cubicBezTo>
                  <a:pt x="22" y="26"/>
                  <a:pt x="22" y="26"/>
                  <a:pt x="22" y="26"/>
                </a:cubicBezTo>
                <a:cubicBezTo>
                  <a:pt x="22" y="24"/>
                  <a:pt x="22" y="24"/>
                  <a:pt x="22" y="24"/>
                </a:cubicBezTo>
                <a:cubicBezTo>
                  <a:pt x="23" y="23"/>
                  <a:pt x="23" y="23"/>
                  <a:pt x="23" y="23"/>
                </a:cubicBezTo>
                <a:cubicBezTo>
                  <a:pt x="26" y="22"/>
                  <a:pt x="26" y="22"/>
                  <a:pt x="26" y="22"/>
                </a:cubicBezTo>
                <a:cubicBezTo>
                  <a:pt x="27" y="23"/>
                  <a:pt x="27" y="23"/>
                  <a:pt x="27" y="23"/>
                </a:cubicBezTo>
                <a:cubicBezTo>
                  <a:pt x="30" y="24"/>
                  <a:pt x="30" y="24"/>
                  <a:pt x="30" y="24"/>
                </a:cubicBezTo>
                <a:cubicBezTo>
                  <a:pt x="30" y="24"/>
                  <a:pt x="31" y="27"/>
                  <a:pt x="30" y="27"/>
                </a:cubicBezTo>
                <a:cubicBezTo>
                  <a:pt x="27" y="27"/>
                  <a:pt x="27" y="27"/>
                  <a:pt x="27" y="27"/>
                </a:cubicBezTo>
                <a:cubicBezTo>
                  <a:pt x="27" y="27"/>
                  <a:pt x="29" y="30"/>
                  <a:pt x="28" y="30"/>
                </a:cubicBezTo>
                <a:cubicBezTo>
                  <a:pt x="25" y="31"/>
                  <a:pt x="25" y="31"/>
                  <a:pt x="25" y="31"/>
                </a:cubicBezTo>
                <a:cubicBezTo>
                  <a:pt x="24" y="34"/>
                  <a:pt x="24" y="34"/>
                  <a:pt x="24" y="34"/>
                </a:cubicBezTo>
                <a:cubicBezTo>
                  <a:pt x="25" y="33"/>
                  <a:pt x="25" y="33"/>
                  <a:pt x="25" y="33"/>
                </a:cubicBezTo>
                <a:cubicBezTo>
                  <a:pt x="24" y="35"/>
                  <a:pt x="24" y="35"/>
                  <a:pt x="24" y="35"/>
                </a:cubicBezTo>
                <a:cubicBezTo>
                  <a:pt x="23" y="37"/>
                  <a:pt x="23" y="37"/>
                  <a:pt x="23" y="37"/>
                </a:cubicBezTo>
                <a:cubicBezTo>
                  <a:pt x="23" y="37"/>
                  <a:pt x="24" y="39"/>
                  <a:pt x="24" y="40"/>
                </a:cubicBezTo>
                <a:cubicBezTo>
                  <a:pt x="24" y="40"/>
                  <a:pt x="23" y="40"/>
                  <a:pt x="23" y="40"/>
                </a:cubicBezTo>
                <a:cubicBezTo>
                  <a:pt x="22" y="40"/>
                  <a:pt x="21" y="38"/>
                  <a:pt x="21" y="38"/>
                </a:cubicBezTo>
                <a:cubicBezTo>
                  <a:pt x="20" y="39"/>
                  <a:pt x="20" y="39"/>
                  <a:pt x="20" y="39"/>
                </a:cubicBezTo>
                <a:cubicBezTo>
                  <a:pt x="17" y="40"/>
                  <a:pt x="17" y="40"/>
                  <a:pt x="17" y="40"/>
                </a:cubicBezTo>
                <a:cubicBezTo>
                  <a:pt x="16" y="43"/>
                  <a:pt x="16" y="43"/>
                  <a:pt x="16" y="43"/>
                </a:cubicBezTo>
                <a:cubicBezTo>
                  <a:pt x="16" y="45"/>
                  <a:pt x="16" y="45"/>
                  <a:pt x="16" y="45"/>
                </a:cubicBezTo>
                <a:cubicBezTo>
                  <a:pt x="18" y="46"/>
                  <a:pt x="18" y="46"/>
                  <a:pt x="18" y="46"/>
                </a:cubicBezTo>
                <a:cubicBezTo>
                  <a:pt x="18" y="44"/>
                  <a:pt x="18" y="44"/>
                  <a:pt x="18" y="44"/>
                </a:cubicBezTo>
                <a:cubicBezTo>
                  <a:pt x="20" y="44"/>
                  <a:pt x="20" y="44"/>
                  <a:pt x="20" y="44"/>
                </a:cubicBezTo>
                <a:cubicBezTo>
                  <a:pt x="20" y="46"/>
                  <a:pt x="20" y="46"/>
                  <a:pt x="20" y="46"/>
                </a:cubicBezTo>
                <a:cubicBezTo>
                  <a:pt x="23" y="46"/>
                  <a:pt x="23" y="46"/>
                  <a:pt x="23" y="46"/>
                </a:cubicBezTo>
                <a:cubicBezTo>
                  <a:pt x="23" y="48"/>
                  <a:pt x="23" y="48"/>
                  <a:pt x="23" y="48"/>
                </a:cubicBezTo>
                <a:cubicBezTo>
                  <a:pt x="25" y="50"/>
                  <a:pt x="25" y="50"/>
                  <a:pt x="25" y="50"/>
                </a:cubicBezTo>
                <a:cubicBezTo>
                  <a:pt x="26" y="50"/>
                  <a:pt x="26" y="50"/>
                  <a:pt x="26" y="50"/>
                </a:cubicBezTo>
                <a:cubicBezTo>
                  <a:pt x="29" y="52"/>
                  <a:pt x="29" y="52"/>
                  <a:pt x="29" y="52"/>
                </a:cubicBezTo>
                <a:cubicBezTo>
                  <a:pt x="29" y="51"/>
                  <a:pt x="29" y="51"/>
                  <a:pt x="29" y="51"/>
                </a:cubicBezTo>
                <a:cubicBezTo>
                  <a:pt x="30" y="50"/>
                  <a:pt x="29" y="50"/>
                  <a:pt x="30" y="49"/>
                </a:cubicBezTo>
                <a:cubicBezTo>
                  <a:pt x="32" y="48"/>
                  <a:pt x="33" y="48"/>
                  <a:pt x="34" y="48"/>
                </a:cubicBezTo>
                <a:cubicBezTo>
                  <a:pt x="34" y="48"/>
                  <a:pt x="35" y="48"/>
                  <a:pt x="35" y="48"/>
                </a:cubicBezTo>
                <a:cubicBezTo>
                  <a:pt x="36" y="48"/>
                  <a:pt x="36" y="47"/>
                  <a:pt x="37" y="47"/>
                </a:cubicBezTo>
                <a:cubicBezTo>
                  <a:pt x="38" y="47"/>
                  <a:pt x="38" y="47"/>
                  <a:pt x="39" y="47"/>
                </a:cubicBezTo>
                <a:cubicBezTo>
                  <a:pt x="40" y="48"/>
                  <a:pt x="42" y="48"/>
                  <a:pt x="43" y="48"/>
                </a:cubicBezTo>
                <a:cubicBezTo>
                  <a:pt x="43" y="48"/>
                  <a:pt x="44" y="48"/>
                  <a:pt x="44" y="49"/>
                </a:cubicBezTo>
                <a:cubicBezTo>
                  <a:pt x="45" y="49"/>
                  <a:pt x="44" y="49"/>
                  <a:pt x="45" y="50"/>
                </a:cubicBezTo>
                <a:cubicBezTo>
                  <a:pt x="47" y="50"/>
                  <a:pt x="47" y="50"/>
                  <a:pt x="48" y="51"/>
                </a:cubicBezTo>
                <a:cubicBezTo>
                  <a:pt x="49" y="51"/>
                  <a:pt x="50" y="51"/>
                  <a:pt x="51" y="51"/>
                </a:cubicBezTo>
                <a:cubicBezTo>
                  <a:pt x="51" y="51"/>
                  <a:pt x="52" y="51"/>
                  <a:pt x="53" y="51"/>
                </a:cubicBezTo>
                <a:cubicBezTo>
                  <a:pt x="53" y="51"/>
                  <a:pt x="54" y="51"/>
                  <a:pt x="54" y="51"/>
                </a:cubicBezTo>
                <a:cubicBezTo>
                  <a:pt x="55" y="53"/>
                  <a:pt x="55" y="53"/>
                  <a:pt x="55" y="53"/>
                </a:cubicBezTo>
                <a:cubicBezTo>
                  <a:pt x="55" y="53"/>
                  <a:pt x="54" y="54"/>
                  <a:pt x="55" y="54"/>
                </a:cubicBezTo>
                <a:cubicBezTo>
                  <a:pt x="55" y="55"/>
                  <a:pt x="55" y="56"/>
                  <a:pt x="56" y="56"/>
                </a:cubicBezTo>
                <a:cubicBezTo>
                  <a:pt x="56" y="57"/>
                  <a:pt x="56" y="57"/>
                  <a:pt x="55" y="58"/>
                </a:cubicBezTo>
                <a:cubicBezTo>
                  <a:pt x="55" y="59"/>
                  <a:pt x="54" y="59"/>
                  <a:pt x="54" y="59"/>
                </a:cubicBezTo>
                <a:cubicBezTo>
                  <a:pt x="54" y="60"/>
                  <a:pt x="54" y="59"/>
                  <a:pt x="53" y="60"/>
                </a:cubicBezTo>
                <a:cubicBezTo>
                  <a:pt x="53" y="61"/>
                  <a:pt x="53" y="62"/>
                  <a:pt x="53" y="62"/>
                </a:cubicBezTo>
                <a:cubicBezTo>
                  <a:pt x="53" y="62"/>
                  <a:pt x="52" y="62"/>
                  <a:pt x="52" y="63"/>
                </a:cubicBezTo>
                <a:cubicBezTo>
                  <a:pt x="52" y="64"/>
                  <a:pt x="53" y="65"/>
                  <a:pt x="52" y="66"/>
                </a:cubicBezTo>
                <a:cubicBezTo>
                  <a:pt x="52" y="67"/>
                  <a:pt x="52" y="67"/>
                  <a:pt x="51" y="67"/>
                </a:cubicBezTo>
                <a:cubicBezTo>
                  <a:pt x="51" y="68"/>
                  <a:pt x="50" y="68"/>
                  <a:pt x="50" y="68"/>
                </a:cubicBezTo>
                <a:cubicBezTo>
                  <a:pt x="50" y="68"/>
                  <a:pt x="49" y="69"/>
                  <a:pt x="49" y="70"/>
                </a:cubicBezTo>
                <a:cubicBezTo>
                  <a:pt x="49" y="70"/>
                  <a:pt x="50" y="70"/>
                  <a:pt x="49" y="71"/>
                </a:cubicBezTo>
                <a:cubicBezTo>
                  <a:pt x="47" y="72"/>
                  <a:pt x="46" y="72"/>
                  <a:pt x="46" y="72"/>
                </a:cubicBezTo>
                <a:cubicBezTo>
                  <a:pt x="46" y="72"/>
                  <a:pt x="47" y="72"/>
                  <a:pt x="47" y="73"/>
                </a:cubicBezTo>
                <a:cubicBezTo>
                  <a:pt x="48" y="72"/>
                  <a:pt x="49" y="72"/>
                  <a:pt x="51" y="72"/>
                </a:cubicBezTo>
                <a:cubicBezTo>
                  <a:pt x="51" y="72"/>
                  <a:pt x="51" y="72"/>
                  <a:pt x="51" y="72"/>
                </a:cubicBezTo>
                <a:cubicBezTo>
                  <a:pt x="59" y="69"/>
                  <a:pt x="66" y="63"/>
                  <a:pt x="70" y="56"/>
                </a:cubicBezTo>
                <a:cubicBezTo>
                  <a:pt x="71" y="53"/>
                  <a:pt x="72" y="50"/>
                  <a:pt x="73" y="47"/>
                </a:cubicBezTo>
                <a:close/>
                <a:moveTo>
                  <a:pt x="41" y="73"/>
                </a:moveTo>
                <a:cubicBezTo>
                  <a:pt x="40" y="73"/>
                  <a:pt x="40" y="72"/>
                  <a:pt x="40" y="72"/>
                </a:cubicBezTo>
                <a:cubicBezTo>
                  <a:pt x="40" y="72"/>
                  <a:pt x="40" y="69"/>
                  <a:pt x="40" y="68"/>
                </a:cubicBezTo>
                <a:cubicBezTo>
                  <a:pt x="40" y="68"/>
                  <a:pt x="37" y="65"/>
                  <a:pt x="37" y="65"/>
                </a:cubicBezTo>
                <a:cubicBezTo>
                  <a:pt x="34" y="65"/>
                  <a:pt x="34" y="65"/>
                  <a:pt x="34" y="65"/>
                </a:cubicBezTo>
                <a:cubicBezTo>
                  <a:pt x="34" y="65"/>
                  <a:pt x="34" y="65"/>
                  <a:pt x="33" y="64"/>
                </a:cubicBezTo>
                <a:cubicBezTo>
                  <a:pt x="33" y="64"/>
                  <a:pt x="32" y="63"/>
                  <a:pt x="32" y="63"/>
                </a:cubicBezTo>
                <a:cubicBezTo>
                  <a:pt x="32" y="63"/>
                  <a:pt x="31" y="62"/>
                  <a:pt x="31" y="62"/>
                </a:cubicBezTo>
                <a:cubicBezTo>
                  <a:pt x="31" y="61"/>
                  <a:pt x="30" y="61"/>
                  <a:pt x="30" y="60"/>
                </a:cubicBezTo>
                <a:cubicBezTo>
                  <a:pt x="29" y="60"/>
                  <a:pt x="29" y="60"/>
                  <a:pt x="29" y="59"/>
                </a:cubicBezTo>
                <a:cubicBezTo>
                  <a:pt x="28" y="58"/>
                  <a:pt x="28" y="58"/>
                  <a:pt x="28" y="58"/>
                </a:cubicBezTo>
                <a:cubicBezTo>
                  <a:pt x="28" y="57"/>
                  <a:pt x="29" y="55"/>
                  <a:pt x="29" y="54"/>
                </a:cubicBezTo>
                <a:cubicBezTo>
                  <a:pt x="29" y="54"/>
                  <a:pt x="29" y="53"/>
                  <a:pt x="29" y="53"/>
                </a:cubicBezTo>
                <a:cubicBezTo>
                  <a:pt x="29" y="53"/>
                  <a:pt x="29" y="52"/>
                  <a:pt x="29" y="52"/>
                </a:cubicBezTo>
                <a:cubicBezTo>
                  <a:pt x="26" y="52"/>
                  <a:pt x="26" y="52"/>
                  <a:pt x="26" y="52"/>
                </a:cubicBezTo>
                <a:cubicBezTo>
                  <a:pt x="24" y="51"/>
                  <a:pt x="24" y="51"/>
                  <a:pt x="24" y="51"/>
                </a:cubicBezTo>
                <a:cubicBezTo>
                  <a:pt x="22" y="50"/>
                  <a:pt x="22" y="50"/>
                  <a:pt x="22" y="50"/>
                </a:cubicBezTo>
                <a:cubicBezTo>
                  <a:pt x="19" y="48"/>
                  <a:pt x="19" y="48"/>
                  <a:pt x="19" y="48"/>
                </a:cubicBezTo>
                <a:cubicBezTo>
                  <a:pt x="17" y="48"/>
                  <a:pt x="17" y="48"/>
                  <a:pt x="17" y="48"/>
                </a:cubicBezTo>
                <a:cubicBezTo>
                  <a:pt x="17" y="48"/>
                  <a:pt x="16" y="48"/>
                  <a:pt x="15" y="48"/>
                </a:cubicBezTo>
                <a:cubicBezTo>
                  <a:pt x="15" y="47"/>
                  <a:pt x="14" y="47"/>
                  <a:pt x="13" y="46"/>
                </a:cubicBezTo>
                <a:cubicBezTo>
                  <a:pt x="11" y="41"/>
                  <a:pt x="11" y="41"/>
                  <a:pt x="11" y="41"/>
                </a:cubicBezTo>
                <a:cubicBezTo>
                  <a:pt x="10" y="43"/>
                  <a:pt x="10" y="43"/>
                  <a:pt x="10" y="43"/>
                </a:cubicBezTo>
                <a:cubicBezTo>
                  <a:pt x="10" y="45"/>
                  <a:pt x="10" y="48"/>
                  <a:pt x="11" y="50"/>
                </a:cubicBezTo>
                <a:cubicBezTo>
                  <a:pt x="11" y="50"/>
                  <a:pt x="11" y="50"/>
                  <a:pt x="11" y="50"/>
                </a:cubicBezTo>
                <a:cubicBezTo>
                  <a:pt x="14" y="59"/>
                  <a:pt x="19" y="65"/>
                  <a:pt x="27" y="69"/>
                </a:cubicBezTo>
                <a:cubicBezTo>
                  <a:pt x="31" y="72"/>
                  <a:pt x="36" y="73"/>
                  <a:pt x="41" y="73"/>
                </a:cubicBezTo>
                <a:close/>
              </a:path>
            </a:pathLst>
          </a:custGeom>
          <a:solidFill>
            <a:schemeClr val="bg1"/>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schemeClr val="bg1"/>
              </a:solidFill>
            </a:endParaRPr>
          </a:p>
        </p:txBody>
      </p:sp>
      <p:sp>
        <p:nvSpPr>
          <p:cNvPr id="20" name="TextBox 23"/>
          <p:cNvSpPr txBox="1"/>
          <p:nvPr/>
        </p:nvSpPr>
        <p:spPr>
          <a:xfrm>
            <a:off x="2267362" y="2162171"/>
            <a:ext cx="4729180" cy="92333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5400" b="1"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01 </a:t>
            </a:r>
            <a:r>
              <a:rPr lang="zh-CN" altLang="en-US" sz="5400" b="1"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我是过渡页</a:t>
            </a:r>
            <a:endParaRPr lang="zh-CN" altLang="en-US" sz="5400" b="1"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21" name="TextBox 26"/>
          <p:cNvSpPr txBox="1"/>
          <p:nvPr/>
        </p:nvSpPr>
        <p:spPr>
          <a:xfrm>
            <a:off x="2453880" y="3331565"/>
            <a:ext cx="4442566" cy="75469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50000"/>
              </a:lnSpc>
            </a:pPr>
            <a:r>
              <a:rPr lang="en-US" altLang="zh-CN" sz="3200" dirty="0">
                <a:solidFill>
                  <a:schemeClr val="bg1"/>
                </a:solidFill>
                <a:latin typeface="Calibri" panose="020F0502020204030204" pitchFamily="34" charset="0"/>
                <a:ea typeface="微软雅黑" panose="020B0503020204020204" pitchFamily="34" charset="-122"/>
              </a:rPr>
              <a:t>I am the transition page</a:t>
            </a:r>
            <a:endParaRPr lang="zh-CN" altLang="en-US" sz="3200" dirty="0">
              <a:solidFill>
                <a:schemeClr val="bg1"/>
              </a:solidFill>
              <a:latin typeface="Calibri" panose="020F0502020204030204" pitchFamily="34" charset="0"/>
              <a:ea typeface="微软雅黑" panose="020B0503020204020204" pitchFamily="34" charset="-122"/>
            </a:endParaRPr>
          </a:p>
        </p:txBody>
      </p:sp>
      <p:cxnSp>
        <p:nvCxnSpPr>
          <p:cNvPr id="22" name="直接连接符 21"/>
          <p:cNvCxnSpPr/>
          <p:nvPr/>
        </p:nvCxnSpPr>
        <p:spPr>
          <a:xfrm>
            <a:off x="2530268" y="3429000"/>
            <a:ext cx="44349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30268" y="4212578"/>
            <a:ext cx="2543009" cy="235048"/>
            <a:chOff x="2600491" y="4421162"/>
            <a:chExt cx="2543009" cy="235048"/>
          </a:xfrm>
        </p:grpSpPr>
        <p:sp>
          <p:nvSpPr>
            <p:cNvPr id="24" name="矩形 23"/>
            <p:cNvSpPr/>
            <p:nvPr/>
          </p:nvSpPr>
          <p:spPr>
            <a:xfrm>
              <a:off x="2600491" y="4421163"/>
              <a:ext cx="1660360" cy="235047"/>
            </a:xfrm>
            <a:prstGeom prst="rect">
              <a:avLst/>
            </a:prstGeom>
            <a:solidFill>
              <a:schemeClr val="bg1"/>
            </a:solidFill>
            <a:ln>
              <a:solidFill>
                <a:schemeClr val="bg1"/>
              </a:solidFill>
            </a:ln>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kern="100" dirty="0">
                  <a:solidFill>
                    <a:srgbClr val="0D1431"/>
                  </a:solidFill>
                  <a:latin typeface="华文中宋" panose="02010600040101010101" pitchFamily="2" charset="-122"/>
                  <a:ea typeface="华文中宋" panose="02010600040101010101" pitchFamily="2" charset="-122"/>
                  <a:cs typeface="Times New Roman" panose="02020603050405020304" pitchFamily="18" charset="0"/>
                </a:rPr>
                <a:t>竞选演讲类通用模板</a:t>
              </a:r>
              <a:endParaRPr lang="zh-CN" altLang="en-US" sz="1200" kern="100" dirty="0">
                <a:solidFill>
                  <a:srgbClr val="0D1431"/>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25" name="矩形 24"/>
            <p:cNvSpPr/>
            <p:nvPr/>
          </p:nvSpPr>
          <p:spPr>
            <a:xfrm>
              <a:off x="4260851" y="4421162"/>
              <a:ext cx="882649" cy="233483"/>
            </a:xfrm>
            <a:prstGeom prst="rect">
              <a:avLst/>
            </a:prstGeom>
            <a:noFill/>
            <a:ln>
              <a:solidFill>
                <a:schemeClr val="bg1"/>
              </a:solidFill>
            </a:ln>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PART ONE</a:t>
              </a:r>
              <a:endParaRPr lang="en-US" altLang="zh-CN" sz="105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6381" b="6381"/>
          <a:stretch>
            <a:fillRect/>
          </a:stretch>
        </p:blipFill>
        <p:spPr>
          <a:xfrm>
            <a:off x="0" y="1"/>
            <a:ext cx="12192000" cy="6858000"/>
          </a:xfrm>
          <a:prstGeom prst="rect">
            <a:avLst/>
          </a:prstGeom>
        </p:spPr>
      </p:pic>
      <p:sp>
        <p:nvSpPr>
          <p:cNvPr id="16" name="矩形 15"/>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9" name="组合 18"/>
          <p:cNvGrpSpPr/>
          <p:nvPr/>
        </p:nvGrpSpPr>
        <p:grpSpPr>
          <a:xfrm>
            <a:off x="633376" y="2900075"/>
            <a:ext cx="4492939" cy="703974"/>
            <a:chOff x="5109824" y="3144827"/>
            <a:chExt cx="4492939" cy="703974"/>
          </a:xfrm>
        </p:grpSpPr>
        <p:sp>
          <p:nvSpPr>
            <p:cNvPr id="37" name="圆角矩形 5"/>
            <p:cNvSpPr/>
            <p:nvPr/>
          </p:nvSpPr>
          <p:spPr>
            <a:xfrm>
              <a:off x="5626896" y="3144827"/>
              <a:ext cx="3975867" cy="703974"/>
            </a:xfrm>
            <a:prstGeom prst="roundRect">
              <a:avLst>
                <a:gd name="adj" fmla="val 50000"/>
              </a:avLst>
            </a:prstGeom>
            <a:solidFill>
              <a:srgbClr val="131123">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b="1" spc="300" dirty="0">
                  <a:solidFill>
                    <a:schemeClr val="bg1"/>
                  </a:solidFill>
                  <a:latin typeface="华文中宋" panose="02010600040101010101" pitchFamily="2" charset="-122"/>
                  <a:ea typeface="华文中宋" panose="02010600040101010101" pitchFamily="2" charset="-122"/>
                </a:rPr>
                <a:t>90</a:t>
              </a:r>
              <a:r>
                <a:rPr lang="zh-CN" altLang="en-US" sz="2800" b="1" spc="300" dirty="0">
                  <a:solidFill>
                    <a:schemeClr val="bg1"/>
                  </a:solidFill>
                  <a:latin typeface="华文中宋" panose="02010600040101010101" pitchFamily="2" charset="-122"/>
                  <a:ea typeface="华文中宋" panose="02010600040101010101" pitchFamily="2" charset="-122"/>
                </a:rPr>
                <a:t>后湖北武汉人</a:t>
              </a:r>
              <a:endParaRPr lang="zh-CN" altLang="en-US" sz="2800" b="1" spc="300" dirty="0">
                <a:solidFill>
                  <a:schemeClr val="bg1"/>
                </a:solidFill>
                <a:latin typeface="华文中宋" panose="02010600040101010101" pitchFamily="2" charset="-122"/>
                <a:ea typeface="华文中宋" panose="02010600040101010101" pitchFamily="2" charset="-122"/>
              </a:endParaRPr>
            </a:p>
          </p:txBody>
        </p:sp>
        <p:grpSp>
          <p:nvGrpSpPr>
            <p:cNvPr id="38" name="组合 37"/>
            <p:cNvGrpSpPr/>
            <p:nvPr/>
          </p:nvGrpSpPr>
          <p:grpSpPr>
            <a:xfrm>
              <a:off x="5109824" y="3342113"/>
              <a:ext cx="352800" cy="352800"/>
              <a:chOff x="2926080" y="3077013"/>
              <a:chExt cx="849086" cy="849086"/>
            </a:xfrm>
          </p:grpSpPr>
          <p:sp>
            <p:nvSpPr>
              <p:cNvPr id="39" name="椭圆 38"/>
              <p:cNvSpPr/>
              <p:nvPr/>
            </p:nvSpPr>
            <p:spPr>
              <a:xfrm>
                <a:off x="2926080" y="3077013"/>
                <a:ext cx="849086" cy="849086"/>
              </a:xfrm>
              <a:prstGeom prst="ellipse">
                <a:avLst/>
              </a:prstGeom>
              <a:solidFill>
                <a:srgbClr val="131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39"/>
              <p:cNvSpPr/>
              <p:nvPr/>
            </p:nvSpPr>
            <p:spPr>
              <a:xfrm>
                <a:off x="3165566" y="3316499"/>
                <a:ext cx="370114" cy="370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633376" y="3863171"/>
            <a:ext cx="5462624" cy="703974"/>
            <a:chOff x="5109824" y="3144827"/>
            <a:chExt cx="5462624" cy="703974"/>
          </a:xfrm>
        </p:grpSpPr>
        <p:sp>
          <p:nvSpPr>
            <p:cNvPr id="33" name="圆角矩形 13"/>
            <p:cNvSpPr/>
            <p:nvPr/>
          </p:nvSpPr>
          <p:spPr>
            <a:xfrm>
              <a:off x="5626897" y="3144827"/>
              <a:ext cx="4945551" cy="703974"/>
            </a:xfrm>
            <a:prstGeom prst="roundRect">
              <a:avLst>
                <a:gd name="adj" fmla="val 50000"/>
              </a:avLst>
            </a:prstGeom>
            <a:solidFill>
              <a:srgbClr val="131123">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800" b="1" spc="300" dirty="0">
                  <a:solidFill>
                    <a:schemeClr val="bg1">
                      <a:lumMod val="65000"/>
                    </a:schemeClr>
                  </a:solidFill>
                  <a:latin typeface="华文中宋" panose="02010600040101010101" pitchFamily="2" charset="-122"/>
                  <a:ea typeface="华文中宋" panose="02010600040101010101" pitchFamily="2" charset="-122"/>
                </a:rPr>
                <a:t>可以称呼我云鸽</a:t>
              </a:r>
              <a:endParaRPr lang="zh-CN" altLang="en-US" sz="2800" b="1" spc="300" dirty="0">
                <a:solidFill>
                  <a:schemeClr val="bg1">
                    <a:lumMod val="65000"/>
                  </a:schemeClr>
                </a:solidFill>
                <a:latin typeface="华文中宋" panose="02010600040101010101" pitchFamily="2" charset="-122"/>
                <a:ea typeface="华文中宋" panose="02010600040101010101" pitchFamily="2" charset="-122"/>
              </a:endParaRPr>
            </a:p>
          </p:txBody>
        </p:sp>
        <p:grpSp>
          <p:nvGrpSpPr>
            <p:cNvPr id="34" name="组合 33"/>
            <p:cNvGrpSpPr/>
            <p:nvPr/>
          </p:nvGrpSpPr>
          <p:grpSpPr>
            <a:xfrm>
              <a:off x="5109824" y="3342113"/>
              <a:ext cx="352800" cy="352800"/>
              <a:chOff x="2926080" y="3077013"/>
              <a:chExt cx="849086" cy="849086"/>
            </a:xfrm>
          </p:grpSpPr>
          <p:sp>
            <p:nvSpPr>
              <p:cNvPr id="35" name="椭圆 34"/>
              <p:cNvSpPr/>
              <p:nvPr/>
            </p:nvSpPr>
            <p:spPr>
              <a:xfrm>
                <a:off x="2926080" y="3077013"/>
                <a:ext cx="849086" cy="849086"/>
              </a:xfrm>
              <a:prstGeom prst="ellipse">
                <a:avLst/>
              </a:prstGeom>
              <a:solidFill>
                <a:srgbClr val="131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35"/>
              <p:cNvSpPr/>
              <p:nvPr/>
            </p:nvSpPr>
            <p:spPr>
              <a:xfrm>
                <a:off x="3165566" y="3316499"/>
                <a:ext cx="370114" cy="370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7" name="组合 26"/>
          <p:cNvGrpSpPr/>
          <p:nvPr/>
        </p:nvGrpSpPr>
        <p:grpSpPr>
          <a:xfrm>
            <a:off x="633376" y="4826267"/>
            <a:ext cx="3308463" cy="703974"/>
            <a:chOff x="5109824" y="3144827"/>
            <a:chExt cx="3308463" cy="703974"/>
          </a:xfrm>
        </p:grpSpPr>
        <p:sp>
          <p:nvSpPr>
            <p:cNvPr id="29" name="圆角矩形 18"/>
            <p:cNvSpPr/>
            <p:nvPr/>
          </p:nvSpPr>
          <p:spPr>
            <a:xfrm>
              <a:off x="5626897" y="3144827"/>
              <a:ext cx="2791390" cy="703974"/>
            </a:xfrm>
            <a:prstGeom prst="roundRect">
              <a:avLst>
                <a:gd name="adj" fmla="val 50000"/>
              </a:avLst>
            </a:prstGeom>
            <a:solidFill>
              <a:srgbClr val="131123">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b="1" spc="300" dirty="0">
                  <a:solidFill>
                    <a:schemeClr val="bg1"/>
                  </a:solidFill>
                  <a:latin typeface="华文中宋" panose="02010600040101010101" pitchFamily="2" charset="-122"/>
                  <a:ea typeface="华文中宋" panose="02010600040101010101" pitchFamily="2" charset="-122"/>
                </a:rPr>
                <a:t>十年广告人</a:t>
              </a:r>
              <a:endParaRPr lang="zh-CN" altLang="en-US" sz="2800" b="1" spc="300" dirty="0">
                <a:solidFill>
                  <a:schemeClr val="bg1"/>
                </a:solidFill>
                <a:latin typeface="华文中宋" panose="02010600040101010101" pitchFamily="2" charset="-122"/>
                <a:ea typeface="华文中宋" panose="02010600040101010101" pitchFamily="2" charset="-122"/>
              </a:endParaRPr>
            </a:p>
          </p:txBody>
        </p:sp>
        <p:grpSp>
          <p:nvGrpSpPr>
            <p:cNvPr id="30" name="组合 29"/>
            <p:cNvGrpSpPr/>
            <p:nvPr/>
          </p:nvGrpSpPr>
          <p:grpSpPr>
            <a:xfrm>
              <a:off x="5109824" y="3342113"/>
              <a:ext cx="352800" cy="352800"/>
              <a:chOff x="2926080" y="3077013"/>
              <a:chExt cx="849086" cy="849086"/>
            </a:xfrm>
          </p:grpSpPr>
          <p:sp>
            <p:nvSpPr>
              <p:cNvPr id="31" name="椭圆 30"/>
              <p:cNvSpPr/>
              <p:nvPr/>
            </p:nvSpPr>
            <p:spPr>
              <a:xfrm>
                <a:off x="2926080" y="3077013"/>
                <a:ext cx="849086" cy="849086"/>
              </a:xfrm>
              <a:prstGeom prst="ellipse">
                <a:avLst/>
              </a:prstGeom>
              <a:solidFill>
                <a:srgbClr val="131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p:cNvSpPr/>
              <p:nvPr/>
            </p:nvSpPr>
            <p:spPr>
              <a:xfrm>
                <a:off x="3165566" y="3316499"/>
                <a:ext cx="370114" cy="370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
        <p:nvSpPr>
          <p:cNvPr id="28" name="圆角矩形 4"/>
          <p:cNvSpPr/>
          <p:nvPr/>
        </p:nvSpPr>
        <p:spPr>
          <a:xfrm>
            <a:off x="633375" y="1835760"/>
            <a:ext cx="2277947"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600" b="1" spc="300" dirty="0">
                <a:solidFill>
                  <a:schemeClr val="tx1">
                    <a:lumMod val="85000"/>
                    <a:lumOff val="15000"/>
                  </a:schemeClr>
                </a:solidFill>
                <a:latin typeface="华文中宋" panose="02010600040101010101" pitchFamily="2" charset="-122"/>
                <a:ea typeface="华文中宋" panose="02010600040101010101" pitchFamily="2" charset="-122"/>
              </a:rPr>
              <a:t>我是谁</a:t>
            </a:r>
            <a:endParaRPr lang="zh-CN" altLang="en-US" sz="36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矩形 15"/>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矩形 21"/>
          <p:cNvSpPr/>
          <p:nvPr/>
        </p:nvSpPr>
        <p:spPr>
          <a:xfrm>
            <a:off x="2319165" y="2713833"/>
            <a:ext cx="7553671" cy="64633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600" kern="100" dirty="0">
                <a:solidFill>
                  <a:schemeClr val="bg1"/>
                </a:solidFill>
                <a:latin typeface="叶根友毛笔行书2.0版" panose="02010601030101010101" pitchFamily="2" charset="-122"/>
                <a:ea typeface="叶根友毛笔行书2.0版" panose="02010601030101010101" pitchFamily="2" charset="-122"/>
                <a:cs typeface="Times New Roman" panose="02020603050405020304" pitchFamily="18" charset="0"/>
              </a:rPr>
              <a:t>中华儿女多奇志，不爱红装爱武装。</a:t>
            </a:r>
            <a:endParaRPr lang="zh-CN" altLang="en-US" sz="3600" kern="100" dirty="0">
              <a:solidFill>
                <a:schemeClr val="bg1"/>
              </a:solidFill>
              <a:latin typeface="叶根友毛笔行书2.0版" panose="02010601030101010101" pitchFamily="2" charset="-122"/>
              <a:ea typeface="叶根友毛笔行书2.0版" panose="02010601030101010101" pitchFamily="2" charset="-122"/>
              <a:cs typeface="Times New Roman" panose="02020603050405020304" pitchFamily="18" charset="0"/>
            </a:endParaRPr>
          </a:p>
        </p:txBody>
      </p:sp>
      <p:sp>
        <p:nvSpPr>
          <p:cNvPr id="23" name="矩形 22"/>
          <p:cNvSpPr/>
          <p:nvPr/>
        </p:nvSpPr>
        <p:spPr>
          <a:xfrm>
            <a:off x="6387619" y="3805614"/>
            <a:ext cx="3126177"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altLang="zh-CN" sz="1600"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a:t>
            </a:r>
            <a:r>
              <a:rPr lang="zh-CN" altLang="en-US" sz="1600"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七绝</a:t>
            </a:r>
            <a:r>
              <a:rPr lang="en-US" altLang="zh-CN" sz="1600"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a:t>
            </a:r>
            <a:r>
              <a:rPr lang="zh-CN" altLang="en-US" sz="1600"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为女民兵题照 毛泽东</a:t>
            </a:r>
            <a:endParaRPr lang="zh-CN" altLang="en-US" sz="1600"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6381" b="6381"/>
          <a:stretch>
            <a:fillRect/>
          </a:stretch>
        </p:blipFill>
        <p:spPr>
          <a:xfrm>
            <a:off x="0" y="1"/>
            <a:ext cx="12192000" cy="6858000"/>
          </a:xfrm>
          <a:prstGeom prst="rect">
            <a:avLst/>
          </a:prstGeom>
        </p:spPr>
      </p:pic>
      <p:sp>
        <p:nvSpPr>
          <p:cNvPr id="16" name="矩形 15"/>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0" name="图片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782" y="1496724"/>
            <a:ext cx="3864552" cy="3864552"/>
          </a:xfrm>
          <a:prstGeom prst="ellipse">
            <a:avLst/>
          </a:prstGeom>
          <a:solidFill>
            <a:srgbClr val="8097BD"/>
          </a:solidFill>
          <a:ln w="76200">
            <a:noFill/>
          </a:ln>
        </p:spPr>
      </p:pic>
      <p:sp>
        <p:nvSpPr>
          <p:cNvPr id="21" name="TextBox 11"/>
          <p:cNvSpPr txBox="1"/>
          <p:nvPr/>
        </p:nvSpPr>
        <p:spPr>
          <a:xfrm rot="16200000">
            <a:off x="7298936" y="2308181"/>
            <a:ext cx="1107996" cy="3349635"/>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000" b="1" dirty="0">
                <a:solidFill>
                  <a:schemeClr val="bg1"/>
                </a:solidFill>
                <a:latin typeface="微软雅黑" panose="020B0503020204020204" pitchFamily="34" charset="-122"/>
                <a:ea typeface="微软雅黑" panose="020B0503020204020204" pitchFamily="34" charset="-122"/>
              </a:rPr>
              <a:t>08</a:t>
            </a:r>
            <a:r>
              <a:rPr lang="zh-CN" altLang="en-US" sz="6000" b="1" dirty="0">
                <a:solidFill>
                  <a:schemeClr val="bg1"/>
                </a:solidFill>
                <a:latin typeface="微软雅黑" panose="020B0503020204020204" pitchFamily="34" charset="-122"/>
                <a:ea typeface="微软雅黑" panose="020B0503020204020204" pitchFamily="34" charset="-122"/>
              </a:rPr>
              <a:t>年的我</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22" name="quotation-marks_897"/>
          <p:cNvSpPr>
            <a:spLocks noChangeAspect="1"/>
          </p:cNvSpPr>
          <p:nvPr/>
        </p:nvSpPr>
        <p:spPr bwMode="auto">
          <a:xfrm>
            <a:off x="233472" y="165298"/>
            <a:ext cx="2036723" cy="1744950"/>
          </a:xfrm>
          <a:custGeom>
            <a:avLst/>
            <a:gdLst>
              <a:gd name="connsiteX0" fmla="*/ 479725 w 558900"/>
              <a:gd name="connsiteY0" fmla="*/ 0 h 478835"/>
              <a:gd name="connsiteX1" fmla="*/ 479725 w 558900"/>
              <a:gd name="connsiteY1" fmla="*/ 133816 h 478835"/>
              <a:gd name="connsiteX2" fmla="*/ 419940 w 558900"/>
              <a:gd name="connsiteY2" fmla="*/ 217653 h 478835"/>
              <a:gd name="connsiteX3" fmla="*/ 419940 w 558900"/>
              <a:gd name="connsiteY3" fmla="*/ 259571 h 478835"/>
              <a:gd name="connsiteX4" fmla="*/ 558900 w 558900"/>
              <a:gd name="connsiteY4" fmla="*/ 259571 h 478835"/>
              <a:gd name="connsiteX5" fmla="*/ 558900 w 558900"/>
              <a:gd name="connsiteY5" fmla="*/ 478835 h 478835"/>
              <a:gd name="connsiteX6" fmla="*/ 298754 w 558900"/>
              <a:gd name="connsiteY6" fmla="*/ 478835 h 478835"/>
              <a:gd name="connsiteX7" fmla="*/ 298754 w 558900"/>
              <a:gd name="connsiteY7" fmla="*/ 259571 h 478835"/>
              <a:gd name="connsiteX8" fmla="*/ 479725 w 558900"/>
              <a:gd name="connsiteY8" fmla="*/ 0 h 478835"/>
              <a:gd name="connsiteX9" fmla="*/ 179355 w 558900"/>
              <a:gd name="connsiteY9" fmla="*/ 0 h 478835"/>
              <a:gd name="connsiteX10" fmla="*/ 179355 w 558900"/>
              <a:gd name="connsiteY10" fmla="*/ 133816 h 478835"/>
              <a:gd name="connsiteX11" fmla="*/ 119570 w 558900"/>
              <a:gd name="connsiteY11" fmla="*/ 217653 h 478835"/>
              <a:gd name="connsiteX12" fmla="*/ 119570 w 558900"/>
              <a:gd name="connsiteY12" fmla="*/ 259571 h 478835"/>
              <a:gd name="connsiteX13" fmla="*/ 260146 w 558900"/>
              <a:gd name="connsiteY13" fmla="*/ 259571 h 478835"/>
              <a:gd name="connsiteX14" fmla="*/ 260146 w 558900"/>
              <a:gd name="connsiteY14" fmla="*/ 478835 h 478835"/>
              <a:gd name="connsiteX15" fmla="*/ 0 w 558900"/>
              <a:gd name="connsiteY15" fmla="*/ 478835 h 478835"/>
              <a:gd name="connsiteX16" fmla="*/ 0 w 558900"/>
              <a:gd name="connsiteY16" fmla="*/ 259571 h 478835"/>
              <a:gd name="connsiteX17" fmla="*/ 179355 w 558900"/>
              <a:gd name="connsiteY17" fmla="*/ 0 h 47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8900" h="478835">
                <a:moveTo>
                  <a:pt x="479725" y="0"/>
                </a:moveTo>
                <a:lnTo>
                  <a:pt x="479725" y="133816"/>
                </a:lnTo>
                <a:cubicBezTo>
                  <a:pt x="419940" y="133816"/>
                  <a:pt x="419940" y="145102"/>
                  <a:pt x="419940" y="217653"/>
                </a:cubicBezTo>
                <a:lnTo>
                  <a:pt x="419940" y="259571"/>
                </a:lnTo>
                <a:lnTo>
                  <a:pt x="558900" y="259571"/>
                </a:lnTo>
                <a:lnTo>
                  <a:pt x="558900" y="478835"/>
                </a:lnTo>
                <a:lnTo>
                  <a:pt x="298754" y="478835"/>
                </a:lnTo>
                <a:lnTo>
                  <a:pt x="298754" y="259571"/>
                </a:lnTo>
                <a:cubicBezTo>
                  <a:pt x="298754" y="93510"/>
                  <a:pt x="339149" y="0"/>
                  <a:pt x="479725" y="0"/>
                </a:cubicBezTo>
                <a:close/>
                <a:moveTo>
                  <a:pt x="179355" y="0"/>
                </a:moveTo>
                <a:lnTo>
                  <a:pt x="179355" y="133816"/>
                </a:lnTo>
                <a:cubicBezTo>
                  <a:pt x="119570" y="133816"/>
                  <a:pt x="119570" y="145102"/>
                  <a:pt x="119570" y="217653"/>
                </a:cubicBezTo>
                <a:lnTo>
                  <a:pt x="119570" y="259571"/>
                </a:lnTo>
                <a:lnTo>
                  <a:pt x="260146" y="259571"/>
                </a:lnTo>
                <a:lnTo>
                  <a:pt x="260146" y="478835"/>
                </a:lnTo>
                <a:lnTo>
                  <a:pt x="0" y="478835"/>
                </a:lnTo>
                <a:lnTo>
                  <a:pt x="0" y="259571"/>
                </a:lnTo>
                <a:cubicBezTo>
                  <a:pt x="0" y="93510"/>
                  <a:pt x="40395" y="0"/>
                  <a:pt x="179355" y="0"/>
                </a:cubicBezTo>
                <a:close/>
              </a:path>
            </a:pathLst>
          </a:custGeom>
          <a:solidFill>
            <a:schemeClr val="bg1"/>
          </a:solidFill>
          <a:ln>
            <a:noFill/>
          </a:ln>
        </p:spPr>
      </p:sp>
      <p:sp>
        <p:nvSpPr>
          <p:cNvPr id="23" name="quotation-marks_897"/>
          <p:cNvSpPr>
            <a:spLocks noChangeAspect="1"/>
          </p:cNvSpPr>
          <p:nvPr/>
        </p:nvSpPr>
        <p:spPr bwMode="auto">
          <a:xfrm flipH="1" flipV="1">
            <a:off x="9921805" y="4947752"/>
            <a:ext cx="2036723" cy="1744950"/>
          </a:xfrm>
          <a:custGeom>
            <a:avLst/>
            <a:gdLst>
              <a:gd name="connsiteX0" fmla="*/ 479725 w 558900"/>
              <a:gd name="connsiteY0" fmla="*/ 0 h 478835"/>
              <a:gd name="connsiteX1" fmla="*/ 479725 w 558900"/>
              <a:gd name="connsiteY1" fmla="*/ 133816 h 478835"/>
              <a:gd name="connsiteX2" fmla="*/ 419940 w 558900"/>
              <a:gd name="connsiteY2" fmla="*/ 217653 h 478835"/>
              <a:gd name="connsiteX3" fmla="*/ 419940 w 558900"/>
              <a:gd name="connsiteY3" fmla="*/ 259571 h 478835"/>
              <a:gd name="connsiteX4" fmla="*/ 558900 w 558900"/>
              <a:gd name="connsiteY4" fmla="*/ 259571 h 478835"/>
              <a:gd name="connsiteX5" fmla="*/ 558900 w 558900"/>
              <a:gd name="connsiteY5" fmla="*/ 478835 h 478835"/>
              <a:gd name="connsiteX6" fmla="*/ 298754 w 558900"/>
              <a:gd name="connsiteY6" fmla="*/ 478835 h 478835"/>
              <a:gd name="connsiteX7" fmla="*/ 298754 w 558900"/>
              <a:gd name="connsiteY7" fmla="*/ 259571 h 478835"/>
              <a:gd name="connsiteX8" fmla="*/ 479725 w 558900"/>
              <a:gd name="connsiteY8" fmla="*/ 0 h 478835"/>
              <a:gd name="connsiteX9" fmla="*/ 179355 w 558900"/>
              <a:gd name="connsiteY9" fmla="*/ 0 h 478835"/>
              <a:gd name="connsiteX10" fmla="*/ 179355 w 558900"/>
              <a:gd name="connsiteY10" fmla="*/ 133816 h 478835"/>
              <a:gd name="connsiteX11" fmla="*/ 119570 w 558900"/>
              <a:gd name="connsiteY11" fmla="*/ 217653 h 478835"/>
              <a:gd name="connsiteX12" fmla="*/ 119570 w 558900"/>
              <a:gd name="connsiteY12" fmla="*/ 259571 h 478835"/>
              <a:gd name="connsiteX13" fmla="*/ 260146 w 558900"/>
              <a:gd name="connsiteY13" fmla="*/ 259571 h 478835"/>
              <a:gd name="connsiteX14" fmla="*/ 260146 w 558900"/>
              <a:gd name="connsiteY14" fmla="*/ 478835 h 478835"/>
              <a:gd name="connsiteX15" fmla="*/ 0 w 558900"/>
              <a:gd name="connsiteY15" fmla="*/ 478835 h 478835"/>
              <a:gd name="connsiteX16" fmla="*/ 0 w 558900"/>
              <a:gd name="connsiteY16" fmla="*/ 259571 h 478835"/>
              <a:gd name="connsiteX17" fmla="*/ 179355 w 558900"/>
              <a:gd name="connsiteY17" fmla="*/ 0 h 47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8900" h="478835">
                <a:moveTo>
                  <a:pt x="479725" y="0"/>
                </a:moveTo>
                <a:lnTo>
                  <a:pt x="479725" y="133816"/>
                </a:lnTo>
                <a:cubicBezTo>
                  <a:pt x="419940" y="133816"/>
                  <a:pt x="419940" y="145102"/>
                  <a:pt x="419940" y="217653"/>
                </a:cubicBezTo>
                <a:lnTo>
                  <a:pt x="419940" y="259571"/>
                </a:lnTo>
                <a:lnTo>
                  <a:pt x="558900" y="259571"/>
                </a:lnTo>
                <a:lnTo>
                  <a:pt x="558900" y="478835"/>
                </a:lnTo>
                <a:lnTo>
                  <a:pt x="298754" y="478835"/>
                </a:lnTo>
                <a:lnTo>
                  <a:pt x="298754" y="259571"/>
                </a:lnTo>
                <a:cubicBezTo>
                  <a:pt x="298754" y="93510"/>
                  <a:pt x="339149" y="0"/>
                  <a:pt x="479725" y="0"/>
                </a:cubicBezTo>
                <a:close/>
                <a:moveTo>
                  <a:pt x="179355" y="0"/>
                </a:moveTo>
                <a:lnTo>
                  <a:pt x="179355" y="133816"/>
                </a:lnTo>
                <a:cubicBezTo>
                  <a:pt x="119570" y="133816"/>
                  <a:pt x="119570" y="145102"/>
                  <a:pt x="119570" y="217653"/>
                </a:cubicBezTo>
                <a:lnTo>
                  <a:pt x="119570" y="259571"/>
                </a:lnTo>
                <a:lnTo>
                  <a:pt x="260146" y="259571"/>
                </a:lnTo>
                <a:lnTo>
                  <a:pt x="260146" y="478835"/>
                </a:lnTo>
                <a:lnTo>
                  <a:pt x="0" y="478835"/>
                </a:lnTo>
                <a:lnTo>
                  <a:pt x="0" y="259571"/>
                </a:lnTo>
                <a:cubicBezTo>
                  <a:pt x="0" y="93510"/>
                  <a:pt x="40395" y="0"/>
                  <a:pt x="179355" y="0"/>
                </a:cubicBezTo>
                <a:close/>
              </a:path>
            </a:pathLst>
          </a:custGeom>
          <a:solidFill>
            <a:schemeClr val="bg1">
              <a:lumMod val="50000"/>
            </a:schemeClr>
          </a:solidFill>
          <a:ln>
            <a:no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p:nvSpPr>
        <p:spPr>
          <a:xfrm>
            <a:off x="0" y="16510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圆角矩形 7"/>
          <p:cNvSpPr/>
          <p:nvPr/>
        </p:nvSpPr>
        <p:spPr>
          <a:xfrm>
            <a:off x="2728060" y="4100797"/>
            <a:ext cx="6604000" cy="939800"/>
          </a:xfrm>
          <a:prstGeom prst="roundRect">
            <a:avLst/>
          </a:prstGeom>
          <a:solidFill>
            <a:srgbClr val="13112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12" name="矩形 11"/>
          <p:cNvSpPr/>
          <p:nvPr/>
        </p:nvSpPr>
        <p:spPr>
          <a:xfrm>
            <a:off x="2464237" y="1817402"/>
            <a:ext cx="7263527" cy="221599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3800" kern="100" dirty="0">
                <a:solidFill>
                  <a:schemeClr val="bg1">
                    <a:lumMod val="95000"/>
                  </a:schemeClr>
                </a:solidFill>
                <a:latin typeface="叶根友毛笔行书2.0版" panose="02010601030101010101" pitchFamily="2" charset="-122"/>
                <a:ea typeface="叶根友毛笔行书2.0版" panose="02010601030101010101" pitchFamily="2" charset="-122"/>
                <a:cs typeface="Times New Roman" panose="02020603050405020304" pitchFamily="18" charset="0"/>
              </a:rPr>
              <a:t>没有什么</a:t>
            </a:r>
            <a:endParaRPr lang="en-US" altLang="zh-CN" sz="13800" kern="100" dirty="0">
              <a:solidFill>
                <a:schemeClr val="bg1">
                  <a:lumMod val="95000"/>
                </a:schemeClr>
              </a:solidFill>
              <a:latin typeface="叶根友毛笔行书2.0版" panose="02010601030101010101" pitchFamily="2" charset="-122"/>
              <a:ea typeface="叶根友毛笔行书2.0版" panose="02010601030101010101" pitchFamily="2" charset="-122"/>
              <a:cs typeface="Times New Roman" panose="02020603050405020304" pitchFamily="18" charset="0"/>
            </a:endParaRPr>
          </a:p>
        </p:txBody>
      </p:sp>
      <p:sp>
        <p:nvSpPr>
          <p:cNvPr id="13" name="矩形 12"/>
          <p:cNvSpPr/>
          <p:nvPr/>
        </p:nvSpPr>
        <p:spPr>
          <a:xfrm>
            <a:off x="3065642" y="4216164"/>
            <a:ext cx="5827236" cy="707886"/>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可以抵挡你对自由的向往</a:t>
            </a:r>
            <a:endParaRPr lang="zh-CN" altLang="en-US" sz="4000"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p:nvSpPr>
        <p:spPr>
          <a:xfrm>
            <a:off x="0" y="16510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7" name="组合 6"/>
          <p:cNvGrpSpPr/>
          <p:nvPr/>
        </p:nvGrpSpPr>
        <p:grpSpPr>
          <a:xfrm>
            <a:off x="1181081" y="4403328"/>
            <a:ext cx="9829838" cy="1691792"/>
            <a:chOff x="1750142" y="3434109"/>
            <a:chExt cx="9829838" cy="1691792"/>
          </a:xfrm>
        </p:grpSpPr>
        <p:sp>
          <p:nvSpPr>
            <p:cNvPr id="19" name="圆角矩形 8"/>
            <p:cNvSpPr/>
            <p:nvPr/>
          </p:nvSpPr>
          <p:spPr>
            <a:xfrm>
              <a:off x="8333682" y="4421927"/>
              <a:ext cx="3239956"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rPr>
                <a:t>慢热慵懒</a:t>
              </a:r>
              <a:endPar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sp>
          <p:nvSpPr>
            <p:cNvPr id="20" name="圆角矩形 23"/>
            <p:cNvSpPr/>
            <p:nvPr/>
          </p:nvSpPr>
          <p:spPr>
            <a:xfrm>
              <a:off x="1750143" y="3434110"/>
              <a:ext cx="3018177"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rPr>
                <a:t>城镇青年</a:t>
              </a:r>
              <a:endPar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sp>
          <p:nvSpPr>
            <p:cNvPr id="21" name="圆角矩形 24"/>
            <p:cNvSpPr/>
            <p:nvPr/>
          </p:nvSpPr>
          <p:spPr>
            <a:xfrm>
              <a:off x="5009374" y="3434109"/>
              <a:ext cx="1859065"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rPr>
                <a:t>书籍</a:t>
              </a:r>
              <a:endPar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sp>
          <p:nvSpPr>
            <p:cNvPr id="22" name="圆角矩形 25"/>
            <p:cNvSpPr/>
            <p:nvPr/>
          </p:nvSpPr>
          <p:spPr>
            <a:xfrm>
              <a:off x="7109493" y="3434109"/>
              <a:ext cx="2370368"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rPr>
                <a:t>好奇心</a:t>
              </a:r>
              <a:endPar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sp>
          <p:nvSpPr>
            <p:cNvPr id="23" name="圆角矩形 26"/>
            <p:cNvSpPr/>
            <p:nvPr/>
          </p:nvSpPr>
          <p:spPr>
            <a:xfrm>
              <a:off x="1750142" y="4421927"/>
              <a:ext cx="3018178"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rPr>
                <a:t>求知欲</a:t>
              </a:r>
              <a:endPar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sp>
          <p:nvSpPr>
            <p:cNvPr id="24" name="圆角矩形 27"/>
            <p:cNvSpPr/>
            <p:nvPr/>
          </p:nvSpPr>
          <p:spPr>
            <a:xfrm>
              <a:off x="9720915" y="3434109"/>
              <a:ext cx="1859065"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rPr>
                <a:t>艺术</a:t>
              </a:r>
              <a:endPar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sp>
          <p:nvSpPr>
            <p:cNvPr id="25" name="圆角矩形 28"/>
            <p:cNvSpPr/>
            <p:nvPr/>
          </p:nvSpPr>
          <p:spPr>
            <a:xfrm>
              <a:off x="5009373" y="4421927"/>
              <a:ext cx="3089597" cy="70397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rPr>
                <a:t>天秤座</a:t>
              </a:r>
              <a:endParaRPr lang="zh-CN" altLang="en-US" sz="3200" b="1" spc="300" dirty="0">
                <a:solidFill>
                  <a:schemeClr val="tx1">
                    <a:lumMod val="85000"/>
                    <a:lumOff val="15000"/>
                  </a:schemeClr>
                </a:solidFill>
                <a:latin typeface="华文中宋" panose="02010600040101010101" pitchFamily="2" charset="-122"/>
                <a:ea typeface="华文中宋" panose="02010600040101010101" pitchFamily="2" charset="-122"/>
              </a:endParaRPr>
            </a:p>
          </p:txBody>
        </p:sp>
      </p:grpSp>
      <p:sp>
        <p:nvSpPr>
          <p:cNvPr id="8" name="tag_335555"/>
          <p:cNvSpPr>
            <a:spLocks noChangeAspect="1"/>
          </p:cNvSpPr>
          <p:nvPr/>
        </p:nvSpPr>
        <p:spPr bwMode="auto">
          <a:xfrm>
            <a:off x="4688687" y="762880"/>
            <a:ext cx="772196" cy="771032"/>
          </a:xfrm>
          <a:custGeom>
            <a:avLst/>
            <a:gdLst>
              <a:gd name="T0" fmla="*/ 4529 w 6838"/>
              <a:gd name="T1" fmla="*/ 2320 h 6838"/>
              <a:gd name="T2" fmla="*/ 2400 w 6838"/>
              <a:gd name="T3" fmla="*/ 2287 h 6838"/>
              <a:gd name="T4" fmla="*/ 2287 w 6838"/>
              <a:gd name="T5" fmla="*/ 2896 h 6838"/>
              <a:gd name="T6" fmla="*/ 1829 w 6838"/>
              <a:gd name="T7" fmla="*/ 2858 h 6838"/>
              <a:gd name="T8" fmla="*/ 1561 w 6838"/>
              <a:gd name="T9" fmla="*/ 2176 h 6838"/>
              <a:gd name="T10" fmla="*/ 44 w 6838"/>
              <a:gd name="T11" fmla="*/ 44 h 6838"/>
              <a:gd name="T12" fmla="*/ 1348 w 6838"/>
              <a:gd name="T13" fmla="*/ 2255 h 6838"/>
              <a:gd name="T14" fmla="*/ 1680 w 6838"/>
              <a:gd name="T15" fmla="*/ 3030 h 6838"/>
              <a:gd name="T16" fmla="*/ 2287 w 6838"/>
              <a:gd name="T17" fmla="*/ 3128 h 6838"/>
              <a:gd name="T18" fmla="*/ 2318 w 6838"/>
              <a:gd name="T19" fmla="*/ 4527 h 6838"/>
              <a:gd name="T20" fmla="*/ 4562 w 6838"/>
              <a:gd name="T21" fmla="*/ 6838 h 6838"/>
              <a:gd name="T22" fmla="*/ 6802 w 6838"/>
              <a:gd name="T23" fmla="*/ 4759 h 6838"/>
              <a:gd name="T24" fmla="*/ 6804 w 6838"/>
              <a:gd name="T25" fmla="*/ 4595 h 6838"/>
              <a:gd name="T26" fmla="*/ 3732 w 6838"/>
              <a:gd name="T27" fmla="*/ 3571 h 6838"/>
              <a:gd name="T28" fmla="*/ 3960 w 6838"/>
              <a:gd name="T29" fmla="*/ 3960 h 6838"/>
              <a:gd name="T30" fmla="*/ 3799 w 6838"/>
              <a:gd name="T31" fmla="*/ 3960 h 6838"/>
              <a:gd name="T32" fmla="*/ 3571 w 6838"/>
              <a:gd name="T33" fmla="*/ 3571 h 6838"/>
              <a:gd name="T34" fmla="*/ 3424 w 6838"/>
              <a:gd name="T35" fmla="*/ 3117 h 6838"/>
              <a:gd name="T36" fmla="*/ 2901 w 6838"/>
              <a:gd name="T37" fmla="*/ 3117 h 6838"/>
              <a:gd name="T38" fmla="*/ 3391 w 6838"/>
              <a:gd name="T39" fmla="*/ 4529 h 6838"/>
              <a:gd name="T40" fmla="*/ 3230 w 6838"/>
              <a:gd name="T41" fmla="*/ 4529 h 6838"/>
              <a:gd name="T42" fmla="*/ 3003 w 6838"/>
              <a:gd name="T43" fmla="*/ 4140 h 6838"/>
              <a:gd name="T44" fmla="*/ 3391 w 6838"/>
              <a:gd name="T45" fmla="*/ 4368 h 6838"/>
              <a:gd name="T46" fmla="*/ 4643 w 6838"/>
              <a:gd name="T47" fmla="*/ 5780 h 6838"/>
              <a:gd name="T48" fmla="*/ 4482 w 6838"/>
              <a:gd name="T49" fmla="*/ 5780 h 6838"/>
              <a:gd name="T50" fmla="*/ 3571 w 6838"/>
              <a:gd name="T51" fmla="*/ 4709 h 6838"/>
              <a:gd name="T52" fmla="*/ 4643 w 6838"/>
              <a:gd name="T53" fmla="*/ 5619 h 6838"/>
              <a:gd name="T54" fmla="*/ 5211 w 6838"/>
              <a:gd name="T55" fmla="*/ 5211 h 6838"/>
              <a:gd name="T56" fmla="*/ 5051 w 6838"/>
              <a:gd name="T57" fmla="*/ 5211 h 6838"/>
              <a:gd name="T58" fmla="*/ 4140 w 6838"/>
              <a:gd name="T59" fmla="*/ 4140 h 6838"/>
              <a:gd name="T60" fmla="*/ 5211 w 6838"/>
              <a:gd name="T61" fmla="*/ 5051 h 6838"/>
              <a:gd name="T62" fmla="*/ 5780 w 6838"/>
              <a:gd name="T63" fmla="*/ 4643 h 6838"/>
              <a:gd name="T64" fmla="*/ 5619 w 6838"/>
              <a:gd name="T65" fmla="*/ 4643 h 6838"/>
              <a:gd name="T66" fmla="*/ 4140 w 6838"/>
              <a:gd name="T67" fmla="*/ 3003 h 6838"/>
              <a:gd name="T68" fmla="*/ 5780 w 6838"/>
              <a:gd name="T69" fmla="*/ 4482 h 6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38" h="6838">
                <a:moveTo>
                  <a:pt x="6804" y="4595"/>
                </a:moveTo>
                <a:lnTo>
                  <a:pt x="4529" y="2320"/>
                </a:lnTo>
                <a:cubicBezTo>
                  <a:pt x="4507" y="2299"/>
                  <a:pt x="4478" y="2287"/>
                  <a:pt x="4448" y="2287"/>
                </a:cubicBezTo>
                <a:lnTo>
                  <a:pt x="2400" y="2287"/>
                </a:lnTo>
                <a:cubicBezTo>
                  <a:pt x="2338" y="2287"/>
                  <a:pt x="2287" y="2337"/>
                  <a:pt x="2287" y="2400"/>
                </a:cubicBezTo>
                <a:lnTo>
                  <a:pt x="2287" y="2896"/>
                </a:lnTo>
                <a:cubicBezTo>
                  <a:pt x="2282" y="2897"/>
                  <a:pt x="2278" y="2897"/>
                  <a:pt x="2273" y="2898"/>
                </a:cubicBezTo>
                <a:cubicBezTo>
                  <a:pt x="2056" y="2943"/>
                  <a:pt x="1946" y="2960"/>
                  <a:pt x="1829" y="2858"/>
                </a:cubicBezTo>
                <a:cubicBezTo>
                  <a:pt x="1733" y="2774"/>
                  <a:pt x="1707" y="2673"/>
                  <a:pt x="1662" y="2506"/>
                </a:cubicBezTo>
                <a:cubicBezTo>
                  <a:pt x="1637" y="2411"/>
                  <a:pt x="1609" y="2303"/>
                  <a:pt x="1561" y="2176"/>
                </a:cubicBezTo>
                <a:cubicBezTo>
                  <a:pt x="1442" y="1858"/>
                  <a:pt x="645" y="485"/>
                  <a:pt x="205" y="44"/>
                </a:cubicBezTo>
                <a:cubicBezTo>
                  <a:pt x="161" y="0"/>
                  <a:pt x="89" y="0"/>
                  <a:pt x="44" y="44"/>
                </a:cubicBezTo>
                <a:cubicBezTo>
                  <a:pt x="0" y="89"/>
                  <a:pt x="0" y="161"/>
                  <a:pt x="44" y="205"/>
                </a:cubicBezTo>
                <a:cubicBezTo>
                  <a:pt x="457" y="618"/>
                  <a:pt x="1237" y="1957"/>
                  <a:pt x="1348" y="2255"/>
                </a:cubicBezTo>
                <a:cubicBezTo>
                  <a:pt x="1392" y="2372"/>
                  <a:pt x="1419" y="2474"/>
                  <a:pt x="1442" y="2564"/>
                </a:cubicBezTo>
                <a:cubicBezTo>
                  <a:pt x="1490" y="2744"/>
                  <a:pt x="1531" y="2900"/>
                  <a:pt x="1680" y="3030"/>
                </a:cubicBezTo>
                <a:cubicBezTo>
                  <a:pt x="1795" y="3130"/>
                  <a:pt x="1912" y="3161"/>
                  <a:pt x="2030" y="3161"/>
                </a:cubicBezTo>
                <a:cubicBezTo>
                  <a:pt x="2114" y="3161"/>
                  <a:pt x="2200" y="3145"/>
                  <a:pt x="2287" y="3128"/>
                </a:cubicBezTo>
                <a:lnTo>
                  <a:pt x="2287" y="4448"/>
                </a:lnTo>
                <a:cubicBezTo>
                  <a:pt x="2287" y="4478"/>
                  <a:pt x="2298" y="4506"/>
                  <a:pt x="2318" y="4527"/>
                </a:cubicBezTo>
                <a:lnTo>
                  <a:pt x="4480" y="6802"/>
                </a:lnTo>
                <a:cubicBezTo>
                  <a:pt x="4502" y="6826"/>
                  <a:pt x="4532" y="6838"/>
                  <a:pt x="4562" y="6838"/>
                </a:cubicBezTo>
                <a:cubicBezTo>
                  <a:pt x="4590" y="6838"/>
                  <a:pt x="4618" y="6827"/>
                  <a:pt x="4640" y="6807"/>
                </a:cubicBezTo>
                <a:lnTo>
                  <a:pt x="6802" y="4759"/>
                </a:lnTo>
                <a:cubicBezTo>
                  <a:pt x="6824" y="4737"/>
                  <a:pt x="6837" y="4708"/>
                  <a:pt x="6838" y="4678"/>
                </a:cubicBezTo>
                <a:cubicBezTo>
                  <a:pt x="6838" y="4647"/>
                  <a:pt x="6826" y="4617"/>
                  <a:pt x="6804" y="4595"/>
                </a:cubicBezTo>
                <a:close/>
                <a:moveTo>
                  <a:pt x="3571" y="3571"/>
                </a:moveTo>
                <a:cubicBezTo>
                  <a:pt x="3616" y="3527"/>
                  <a:pt x="3688" y="3527"/>
                  <a:pt x="3732" y="3571"/>
                </a:cubicBezTo>
                <a:lnTo>
                  <a:pt x="3960" y="3799"/>
                </a:lnTo>
                <a:cubicBezTo>
                  <a:pt x="4004" y="3844"/>
                  <a:pt x="4004" y="3915"/>
                  <a:pt x="3960" y="3960"/>
                </a:cubicBezTo>
                <a:cubicBezTo>
                  <a:pt x="3938" y="3982"/>
                  <a:pt x="3909" y="3993"/>
                  <a:pt x="3879" y="3993"/>
                </a:cubicBezTo>
                <a:cubicBezTo>
                  <a:pt x="3850" y="3993"/>
                  <a:pt x="3821" y="3982"/>
                  <a:pt x="3799" y="3960"/>
                </a:cubicBezTo>
                <a:lnTo>
                  <a:pt x="3571" y="3732"/>
                </a:lnTo>
                <a:cubicBezTo>
                  <a:pt x="3527" y="3688"/>
                  <a:pt x="3527" y="3616"/>
                  <a:pt x="3571" y="3571"/>
                </a:cubicBezTo>
                <a:close/>
                <a:moveTo>
                  <a:pt x="3163" y="2855"/>
                </a:moveTo>
                <a:cubicBezTo>
                  <a:pt x="3307" y="2855"/>
                  <a:pt x="3424" y="2973"/>
                  <a:pt x="3424" y="3117"/>
                </a:cubicBezTo>
                <a:cubicBezTo>
                  <a:pt x="3424" y="3262"/>
                  <a:pt x="3307" y="3379"/>
                  <a:pt x="3163" y="3379"/>
                </a:cubicBezTo>
                <a:cubicBezTo>
                  <a:pt x="3018" y="3379"/>
                  <a:pt x="2901" y="3262"/>
                  <a:pt x="2901" y="3117"/>
                </a:cubicBezTo>
                <a:cubicBezTo>
                  <a:pt x="2901" y="2973"/>
                  <a:pt x="3018" y="2855"/>
                  <a:pt x="3163" y="2855"/>
                </a:cubicBezTo>
                <a:close/>
                <a:moveTo>
                  <a:pt x="3391" y="4529"/>
                </a:moveTo>
                <a:cubicBezTo>
                  <a:pt x="3369" y="4551"/>
                  <a:pt x="3340" y="4562"/>
                  <a:pt x="3311" y="4562"/>
                </a:cubicBezTo>
                <a:cubicBezTo>
                  <a:pt x="3281" y="4562"/>
                  <a:pt x="3252" y="4551"/>
                  <a:pt x="3230" y="4529"/>
                </a:cubicBezTo>
                <a:lnTo>
                  <a:pt x="3003" y="4301"/>
                </a:lnTo>
                <a:cubicBezTo>
                  <a:pt x="2958" y="4257"/>
                  <a:pt x="2958" y="4185"/>
                  <a:pt x="3003" y="4140"/>
                </a:cubicBezTo>
                <a:cubicBezTo>
                  <a:pt x="3047" y="4096"/>
                  <a:pt x="3119" y="4096"/>
                  <a:pt x="3163" y="4140"/>
                </a:cubicBezTo>
                <a:lnTo>
                  <a:pt x="3391" y="4368"/>
                </a:lnTo>
                <a:cubicBezTo>
                  <a:pt x="3435" y="4412"/>
                  <a:pt x="3435" y="4484"/>
                  <a:pt x="3391" y="4529"/>
                </a:cubicBezTo>
                <a:close/>
                <a:moveTo>
                  <a:pt x="4643" y="5780"/>
                </a:moveTo>
                <a:cubicBezTo>
                  <a:pt x="4620" y="5803"/>
                  <a:pt x="4591" y="5814"/>
                  <a:pt x="4562" y="5814"/>
                </a:cubicBezTo>
                <a:cubicBezTo>
                  <a:pt x="4533" y="5814"/>
                  <a:pt x="4504" y="5803"/>
                  <a:pt x="4482" y="5780"/>
                </a:cubicBezTo>
                <a:lnTo>
                  <a:pt x="3571" y="4870"/>
                </a:lnTo>
                <a:cubicBezTo>
                  <a:pt x="3527" y="4826"/>
                  <a:pt x="3527" y="4754"/>
                  <a:pt x="3571" y="4709"/>
                </a:cubicBezTo>
                <a:cubicBezTo>
                  <a:pt x="3616" y="4665"/>
                  <a:pt x="3688" y="4665"/>
                  <a:pt x="3732" y="4709"/>
                </a:cubicBezTo>
                <a:lnTo>
                  <a:pt x="4643" y="5619"/>
                </a:lnTo>
                <a:cubicBezTo>
                  <a:pt x="4687" y="5664"/>
                  <a:pt x="4687" y="5736"/>
                  <a:pt x="4643" y="5780"/>
                </a:cubicBezTo>
                <a:close/>
                <a:moveTo>
                  <a:pt x="5211" y="5211"/>
                </a:moveTo>
                <a:cubicBezTo>
                  <a:pt x="5189" y="5234"/>
                  <a:pt x="5160" y="5245"/>
                  <a:pt x="5131" y="5245"/>
                </a:cubicBezTo>
                <a:cubicBezTo>
                  <a:pt x="5102" y="5245"/>
                  <a:pt x="5073" y="5234"/>
                  <a:pt x="5051" y="5211"/>
                </a:cubicBezTo>
                <a:lnTo>
                  <a:pt x="4140" y="4301"/>
                </a:lnTo>
                <a:cubicBezTo>
                  <a:pt x="4096" y="4257"/>
                  <a:pt x="4096" y="4185"/>
                  <a:pt x="4140" y="4140"/>
                </a:cubicBezTo>
                <a:cubicBezTo>
                  <a:pt x="4185" y="4096"/>
                  <a:pt x="4257" y="4096"/>
                  <a:pt x="4301" y="4140"/>
                </a:cubicBezTo>
                <a:lnTo>
                  <a:pt x="5211" y="5051"/>
                </a:lnTo>
                <a:cubicBezTo>
                  <a:pt x="5256" y="5095"/>
                  <a:pt x="5256" y="5167"/>
                  <a:pt x="5211" y="5211"/>
                </a:cubicBezTo>
                <a:close/>
                <a:moveTo>
                  <a:pt x="5780" y="4643"/>
                </a:moveTo>
                <a:cubicBezTo>
                  <a:pt x="5758" y="4665"/>
                  <a:pt x="5729" y="4676"/>
                  <a:pt x="5700" y="4676"/>
                </a:cubicBezTo>
                <a:cubicBezTo>
                  <a:pt x="5671" y="4676"/>
                  <a:pt x="5642" y="4665"/>
                  <a:pt x="5619" y="4643"/>
                </a:cubicBezTo>
                <a:lnTo>
                  <a:pt x="4140" y="3163"/>
                </a:lnTo>
                <a:cubicBezTo>
                  <a:pt x="4096" y="3119"/>
                  <a:pt x="4096" y="3047"/>
                  <a:pt x="4140" y="3003"/>
                </a:cubicBezTo>
                <a:cubicBezTo>
                  <a:pt x="4185" y="2958"/>
                  <a:pt x="4257" y="2958"/>
                  <a:pt x="4301" y="3003"/>
                </a:cubicBezTo>
                <a:lnTo>
                  <a:pt x="5780" y="4482"/>
                </a:lnTo>
                <a:cubicBezTo>
                  <a:pt x="5825" y="4526"/>
                  <a:pt x="5825" y="4598"/>
                  <a:pt x="5780" y="4643"/>
                </a:cubicBezTo>
                <a:close/>
              </a:path>
            </a:pathLst>
          </a:custGeom>
          <a:solidFill>
            <a:schemeClr val="tx1">
              <a:lumMod val="75000"/>
              <a:lumOff val="25000"/>
            </a:schemeClr>
          </a:solidFill>
          <a:ln>
            <a:noFill/>
          </a:ln>
        </p:spPr>
      </p:sp>
      <p:sp>
        <p:nvSpPr>
          <p:cNvPr id="9" name="tag_335555"/>
          <p:cNvSpPr>
            <a:spLocks noChangeAspect="1"/>
          </p:cNvSpPr>
          <p:nvPr/>
        </p:nvSpPr>
        <p:spPr bwMode="auto">
          <a:xfrm>
            <a:off x="6464270" y="2062059"/>
            <a:ext cx="511296" cy="510525"/>
          </a:xfrm>
          <a:custGeom>
            <a:avLst/>
            <a:gdLst>
              <a:gd name="T0" fmla="*/ 4529 w 6838"/>
              <a:gd name="T1" fmla="*/ 2320 h 6838"/>
              <a:gd name="T2" fmla="*/ 2400 w 6838"/>
              <a:gd name="T3" fmla="*/ 2287 h 6838"/>
              <a:gd name="T4" fmla="*/ 2287 w 6838"/>
              <a:gd name="T5" fmla="*/ 2896 h 6838"/>
              <a:gd name="T6" fmla="*/ 1829 w 6838"/>
              <a:gd name="T7" fmla="*/ 2858 h 6838"/>
              <a:gd name="T8" fmla="*/ 1561 w 6838"/>
              <a:gd name="T9" fmla="*/ 2176 h 6838"/>
              <a:gd name="T10" fmla="*/ 44 w 6838"/>
              <a:gd name="T11" fmla="*/ 44 h 6838"/>
              <a:gd name="T12" fmla="*/ 1348 w 6838"/>
              <a:gd name="T13" fmla="*/ 2255 h 6838"/>
              <a:gd name="T14" fmla="*/ 1680 w 6838"/>
              <a:gd name="T15" fmla="*/ 3030 h 6838"/>
              <a:gd name="T16" fmla="*/ 2287 w 6838"/>
              <a:gd name="T17" fmla="*/ 3128 h 6838"/>
              <a:gd name="T18" fmla="*/ 2318 w 6838"/>
              <a:gd name="T19" fmla="*/ 4527 h 6838"/>
              <a:gd name="T20" fmla="*/ 4562 w 6838"/>
              <a:gd name="T21" fmla="*/ 6838 h 6838"/>
              <a:gd name="T22" fmla="*/ 6802 w 6838"/>
              <a:gd name="T23" fmla="*/ 4759 h 6838"/>
              <a:gd name="T24" fmla="*/ 6804 w 6838"/>
              <a:gd name="T25" fmla="*/ 4595 h 6838"/>
              <a:gd name="T26" fmla="*/ 3732 w 6838"/>
              <a:gd name="T27" fmla="*/ 3571 h 6838"/>
              <a:gd name="T28" fmla="*/ 3960 w 6838"/>
              <a:gd name="T29" fmla="*/ 3960 h 6838"/>
              <a:gd name="T30" fmla="*/ 3799 w 6838"/>
              <a:gd name="T31" fmla="*/ 3960 h 6838"/>
              <a:gd name="T32" fmla="*/ 3571 w 6838"/>
              <a:gd name="T33" fmla="*/ 3571 h 6838"/>
              <a:gd name="T34" fmla="*/ 3424 w 6838"/>
              <a:gd name="T35" fmla="*/ 3117 h 6838"/>
              <a:gd name="T36" fmla="*/ 2901 w 6838"/>
              <a:gd name="T37" fmla="*/ 3117 h 6838"/>
              <a:gd name="T38" fmla="*/ 3391 w 6838"/>
              <a:gd name="T39" fmla="*/ 4529 h 6838"/>
              <a:gd name="T40" fmla="*/ 3230 w 6838"/>
              <a:gd name="T41" fmla="*/ 4529 h 6838"/>
              <a:gd name="T42" fmla="*/ 3003 w 6838"/>
              <a:gd name="T43" fmla="*/ 4140 h 6838"/>
              <a:gd name="T44" fmla="*/ 3391 w 6838"/>
              <a:gd name="T45" fmla="*/ 4368 h 6838"/>
              <a:gd name="T46" fmla="*/ 4643 w 6838"/>
              <a:gd name="T47" fmla="*/ 5780 h 6838"/>
              <a:gd name="T48" fmla="*/ 4482 w 6838"/>
              <a:gd name="T49" fmla="*/ 5780 h 6838"/>
              <a:gd name="T50" fmla="*/ 3571 w 6838"/>
              <a:gd name="T51" fmla="*/ 4709 h 6838"/>
              <a:gd name="T52" fmla="*/ 4643 w 6838"/>
              <a:gd name="T53" fmla="*/ 5619 h 6838"/>
              <a:gd name="T54" fmla="*/ 5211 w 6838"/>
              <a:gd name="T55" fmla="*/ 5211 h 6838"/>
              <a:gd name="T56" fmla="*/ 5051 w 6838"/>
              <a:gd name="T57" fmla="*/ 5211 h 6838"/>
              <a:gd name="T58" fmla="*/ 4140 w 6838"/>
              <a:gd name="T59" fmla="*/ 4140 h 6838"/>
              <a:gd name="T60" fmla="*/ 5211 w 6838"/>
              <a:gd name="T61" fmla="*/ 5051 h 6838"/>
              <a:gd name="T62" fmla="*/ 5780 w 6838"/>
              <a:gd name="T63" fmla="*/ 4643 h 6838"/>
              <a:gd name="T64" fmla="*/ 5619 w 6838"/>
              <a:gd name="T65" fmla="*/ 4643 h 6838"/>
              <a:gd name="T66" fmla="*/ 4140 w 6838"/>
              <a:gd name="T67" fmla="*/ 3003 h 6838"/>
              <a:gd name="T68" fmla="*/ 5780 w 6838"/>
              <a:gd name="T69" fmla="*/ 4482 h 6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38" h="6838">
                <a:moveTo>
                  <a:pt x="6804" y="4595"/>
                </a:moveTo>
                <a:lnTo>
                  <a:pt x="4529" y="2320"/>
                </a:lnTo>
                <a:cubicBezTo>
                  <a:pt x="4507" y="2299"/>
                  <a:pt x="4478" y="2287"/>
                  <a:pt x="4448" y="2287"/>
                </a:cubicBezTo>
                <a:lnTo>
                  <a:pt x="2400" y="2287"/>
                </a:lnTo>
                <a:cubicBezTo>
                  <a:pt x="2338" y="2287"/>
                  <a:pt x="2287" y="2337"/>
                  <a:pt x="2287" y="2400"/>
                </a:cubicBezTo>
                <a:lnTo>
                  <a:pt x="2287" y="2896"/>
                </a:lnTo>
                <a:cubicBezTo>
                  <a:pt x="2282" y="2897"/>
                  <a:pt x="2278" y="2897"/>
                  <a:pt x="2273" y="2898"/>
                </a:cubicBezTo>
                <a:cubicBezTo>
                  <a:pt x="2056" y="2943"/>
                  <a:pt x="1946" y="2960"/>
                  <a:pt x="1829" y="2858"/>
                </a:cubicBezTo>
                <a:cubicBezTo>
                  <a:pt x="1733" y="2774"/>
                  <a:pt x="1707" y="2673"/>
                  <a:pt x="1662" y="2506"/>
                </a:cubicBezTo>
                <a:cubicBezTo>
                  <a:pt x="1637" y="2411"/>
                  <a:pt x="1609" y="2303"/>
                  <a:pt x="1561" y="2176"/>
                </a:cubicBezTo>
                <a:cubicBezTo>
                  <a:pt x="1442" y="1858"/>
                  <a:pt x="645" y="485"/>
                  <a:pt x="205" y="44"/>
                </a:cubicBezTo>
                <a:cubicBezTo>
                  <a:pt x="161" y="0"/>
                  <a:pt x="89" y="0"/>
                  <a:pt x="44" y="44"/>
                </a:cubicBezTo>
                <a:cubicBezTo>
                  <a:pt x="0" y="89"/>
                  <a:pt x="0" y="161"/>
                  <a:pt x="44" y="205"/>
                </a:cubicBezTo>
                <a:cubicBezTo>
                  <a:pt x="457" y="618"/>
                  <a:pt x="1237" y="1957"/>
                  <a:pt x="1348" y="2255"/>
                </a:cubicBezTo>
                <a:cubicBezTo>
                  <a:pt x="1392" y="2372"/>
                  <a:pt x="1419" y="2474"/>
                  <a:pt x="1442" y="2564"/>
                </a:cubicBezTo>
                <a:cubicBezTo>
                  <a:pt x="1490" y="2744"/>
                  <a:pt x="1531" y="2900"/>
                  <a:pt x="1680" y="3030"/>
                </a:cubicBezTo>
                <a:cubicBezTo>
                  <a:pt x="1795" y="3130"/>
                  <a:pt x="1912" y="3161"/>
                  <a:pt x="2030" y="3161"/>
                </a:cubicBezTo>
                <a:cubicBezTo>
                  <a:pt x="2114" y="3161"/>
                  <a:pt x="2200" y="3145"/>
                  <a:pt x="2287" y="3128"/>
                </a:cubicBezTo>
                <a:lnTo>
                  <a:pt x="2287" y="4448"/>
                </a:lnTo>
                <a:cubicBezTo>
                  <a:pt x="2287" y="4478"/>
                  <a:pt x="2298" y="4506"/>
                  <a:pt x="2318" y="4527"/>
                </a:cubicBezTo>
                <a:lnTo>
                  <a:pt x="4480" y="6802"/>
                </a:lnTo>
                <a:cubicBezTo>
                  <a:pt x="4502" y="6826"/>
                  <a:pt x="4532" y="6838"/>
                  <a:pt x="4562" y="6838"/>
                </a:cubicBezTo>
                <a:cubicBezTo>
                  <a:pt x="4590" y="6838"/>
                  <a:pt x="4618" y="6827"/>
                  <a:pt x="4640" y="6807"/>
                </a:cubicBezTo>
                <a:lnTo>
                  <a:pt x="6802" y="4759"/>
                </a:lnTo>
                <a:cubicBezTo>
                  <a:pt x="6824" y="4737"/>
                  <a:pt x="6837" y="4708"/>
                  <a:pt x="6838" y="4678"/>
                </a:cubicBezTo>
                <a:cubicBezTo>
                  <a:pt x="6838" y="4647"/>
                  <a:pt x="6826" y="4617"/>
                  <a:pt x="6804" y="4595"/>
                </a:cubicBezTo>
                <a:close/>
                <a:moveTo>
                  <a:pt x="3571" y="3571"/>
                </a:moveTo>
                <a:cubicBezTo>
                  <a:pt x="3616" y="3527"/>
                  <a:pt x="3688" y="3527"/>
                  <a:pt x="3732" y="3571"/>
                </a:cubicBezTo>
                <a:lnTo>
                  <a:pt x="3960" y="3799"/>
                </a:lnTo>
                <a:cubicBezTo>
                  <a:pt x="4004" y="3844"/>
                  <a:pt x="4004" y="3915"/>
                  <a:pt x="3960" y="3960"/>
                </a:cubicBezTo>
                <a:cubicBezTo>
                  <a:pt x="3938" y="3982"/>
                  <a:pt x="3909" y="3993"/>
                  <a:pt x="3879" y="3993"/>
                </a:cubicBezTo>
                <a:cubicBezTo>
                  <a:pt x="3850" y="3993"/>
                  <a:pt x="3821" y="3982"/>
                  <a:pt x="3799" y="3960"/>
                </a:cubicBezTo>
                <a:lnTo>
                  <a:pt x="3571" y="3732"/>
                </a:lnTo>
                <a:cubicBezTo>
                  <a:pt x="3527" y="3688"/>
                  <a:pt x="3527" y="3616"/>
                  <a:pt x="3571" y="3571"/>
                </a:cubicBezTo>
                <a:close/>
                <a:moveTo>
                  <a:pt x="3163" y="2855"/>
                </a:moveTo>
                <a:cubicBezTo>
                  <a:pt x="3307" y="2855"/>
                  <a:pt x="3424" y="2973"/>
                  <a:pt x="3424" y="3117"/>
                </a:cubicBezTo>
                <a:cubicBezTo>
                  <a:pt x="3424" y="3262"/>
                  <a:pt x="3307" y="3379"/>
                  <a:pt x="3163" y="3379"/>
                </a:cubicBezTo>
                <a:cubicBezTo>
                  <a:pt x="3018" y="3379"/>
                  <a:pt x="2901" y="3262"/>
                  <a:pt x="2901" y="3117"/>
                </a:cubicBezTo>
                <a:cubicBezTo>
                  <a:pt x="2901" y="2973"/>
                  <a:pt x="3018" y="2855"/>
                  <a:pt x="3163" y="2855"/>
                </a:cubicBezTo>
                <a:close/>
                <a:moveTo>
                  <a:pt x="3391" y="4529"/>
                </a:moveTo>
                <a:cubicBezTo>
                  <a:pt x="3369" y="4551"/>
                  <a:pt x="3340" y="4562"/>
                  <a:pt x="3311" y="4562"/>
                </a:cubicBezTo>
                <a:cubicBezTo>
                  <a:pt x="3281" y="4562"/>
                  <a:pt x="3252" y="4551"/>
                  <a:pt x="3230" y="4529"/>
                </a:cubicBezTo>
                <a:lnTo>
                  <a:pt x="3003" y="4301"/>
                </a:lnTo>
                <a:cubicBezTo>
                  <a:pt x="2958" y="4257"/>
                  <a:pt x="2958" y="4185"/>
                  <a:pt x="3003" y="4140"/>
                </a:cubicBezTo>
                <a:cubicBezTo>
                  <a:pt x="3047" y="4096"/>
                  <a:pt x="3119" y="4096"/>
                  <a:pt x="3163" y="4140"/>
                </a:cubicBezTo>
                <a:lnTo>
                  <a:pt x="3391" y="4368"/>
                </a:lnTo>
                <a:cubicBezTo>
                  <a:pt x="3435" y="4412"/>
                  <a:pt x="3435" y="4484"/>
                  <a:pt x="3391" y="4529"/>
                </a:cubicBezTo>
                <a:close/>
                <a:moveTo>
                  <a:pt x="4643" y="5780"/>
                </a:moveTo>
                <a:cubicBezTo>
                  <a:pt x="4620" y="5803"/>
                  <a:pt x="4591" y="5814"/>
                  <a:pt x="4562" y="5814"/>
                </a:cubicBezTo>
                <a:cubicBezTo>
                  <a:pt x="4533" y="5814"/>
                  <a:pt x="4504" y="5803"/>
                  <a:pt x="4482" y="5780"/>
                </a:cubicBezTo>
                <a:lnTo>
                  <a:pt x="3571" y="4870"/>
                </a:lnTo>
                <a:cubicBezTo>
                  <a:pt x="3527" y="4826"/>
                  <a:pt x="3527" y="4754"/>
                  <a:pt x="3571" y="4709"/>
                </a:cubicBezTo>
                <a:cubicBezTo>
                  <a:pt x="3616" y="4665"/>
                  <a:pt x="3688" y="4665"/>
                  <a:pt x="3732" y="4709"/>
                </a:cubicBezTo>
                <a:lnTo>
                  <a:pt x="4643" y="5619"/>
                </a:lnTo>
                <a:cubicBezTo>
                  <a:pt x="4687" y="5664"/>
                  <a:pt x="4687" y="5736"/>
                  <a:pt x="4643" y="5780"/>
                </a:cubicBezTo>
                <a:close/>
                <a:moveTo>
                  <a:pt x="5211" y="5211"/>
                </a:moveTo>
                <a:cubicBezTo>
                  <a:pt x="5189" y="5234"/>
                  <a:pt x="5160" y="5245"/>
                  <a:pt x="5131" y="5245"/>
                </a:cubicBezTo>
                <a:cubicBezTo>
                  <a:pt x="5102" y="5245"/>
                  <a:pt x="5073" y="5234"/>
                  <a:pt x="5051" y="5211"/>
                </a:cubicBezTo>
                <a:lnTo>
                  <a:pt x="4140" y="4301"/>
                </a:lnTo>
                <a:cubicBezTo>
                  <a:pt x="4096" y="4257"/>
                  <a:pt x="4096" y="4185"/>
                  <a:pt x="4140" y="4140"/>
                </a:cubicBezTo>
                <a:cubicBezTo>
                  <a:pt x="4185" y="4096"/>
                  <a:pt x="4257" y="4096"/>
                  <a:pt x="4301" y="4140"/>
                </a:cubicBezTo>
                <a:lnTo>
                  <a:pt x="5211" y="5051"/>
                </a:lnTo>
                <a:cubicBezTo>
                  <a:pt x="5256" y="5095"/>
                  <a:pt x="5256" y="5167"/>
                  <a:pt x="5211" y="5211"/>
                </a:cubicBezTo>
                <a:close/>
                <a:moveTo>
                  <a:pt x="5780" y="4643"/>
                </a:moveTo>
                <a:cubicBezTo>
                  <a:pt x="5758" y="4665"/>
                  <a:pt x="5729" y="4676"/>
                  <a:pt x="5700" y="4676"/>
                </a:cubicBezTo>
                <a:cubicBezTo>
                  <a:pt x="5671" y="4676"/>
                  <a:pt x="5642" y="4665"/>
                  <a:pt x="5619" y="4643"/>
                </a:cubicBezTo>
                <a:lnTo>
                  <a:pt x="4140" y="3163"/>
                </a:lnTo>
                <a:cubicBezTo>
                  <a:pt x="4096" y="3119"/>
                  <a:pt x="4096" y="3047"/>
                  <a:pt x="4140" y="3003"/>
                </a:cubicBezTo>
                <a:cubicBezTo>
                  <a:pt x="4185" y="2958"/>
                  <a:pt x="4257" y="2958"/>
                  <a:pt x="4301" y="3003"/>
                </a:cubicBezTo>
                <a:lnTo>
                  <a:pt x="5780" y="4482"/>
                </a:lnTo>
                <a:cubicBezTo>
                  <a:pt x="5825" y="4526"/>
                  <a:pt x="5825" y="4598"/>
                  <a:pt x="5780" y="4643"/>
                </a:cubicBezTo>
                <a:close/>
              </a:path>
            </a:pathLst>
          </a:custGeom>
          <a:solidFill>
            <a:schemeClr val="tx1">
              <a:lumMod val="65000"/>
              <a:lumOff val="35000"/>
            </a:schemeClr>
          </a:solidFill>
          <a:ln>
            <a:noFill/>
          </a:ln>
        </p:spPr>
      </p:sp>
      <p:sp>
        <p:nvSpPr>
          <p:cNvPr id="14" name="tag_335555"/>
          <p:cNvSpPr>
            <a:spLocks noChangeAspect="1"/>
          </p:cNvSpPr>
          <p:nvPr/>
        </p:nvSpPr>
        <p:spPr bwMode="auto">
          <a:xfrm>
            <a:off x="5330101" y="3137176"/>
            <a:ext cx="1134169" cy="1132459"/>
          </a:xfrm>
          <a:custGeom>
            <a:avLst/>
            <a:gdLst>
              <a:gd name="T0" fmla="*/ 4529 w 6838"/>
              <a:gd name="T1" fmla="*/ 2320 h 6838"/>
              <a:gd name="T2" fmla="*/ 2400 w 6838"/>
              <a:gd name="T3" fmla="*/ 2287 h 6838"/>
              <a:gd name="T4" fmla="*/ 2287 w 6838"/>
              <a:gd name="T5" fmla="*/ 2896 h 6838"/>
              <a:gd name="T6" fmla="*/ 1829 w 6838"/>
              <a:gd name="T7" fmla="*/ 2858 h 6838"/>
              <a:gd name="T8" fmla="*/ 1561 w 6838"/>
              <a:gd name="T9" fmla="*/ 2176 h 6838"/>
              <a:gd name="T10" fmla="*/ 44 w 6838"/>
              <a:gd name="T11" fmla="*/ 44 h 6838"/>
              <a:gd name="T12" fmla="*/ 1348 w 6838"/>
              <a:gd name="T13" fmla="*/ 2255 h 6838"/>
              <a:gd name="T14" fmla="*/ 1680 w 6838"/>
              <a:gd name="T15" fmla="*/ 3030 h 6838"/>
              <a:gd name="T16" fmla="*/ 2287 w 6838"/>
              <a:gd name="T17" fmla="*/ 3128 h 6838"/>
              <a:gd name="T18" fmla="*/ 2318 w 6838"/>
              <a:gd name="T19" fmla="*/ 4527 h 6838"/>
              <a:gd name="T20" fmla="*/ 4562 w 6838"/>
              <a:gd name="T21" fmla="*/ 6838 h 6838"/>
              <a:gd name="T22" fmla="*/ 6802 w 6838"/>
              <a:gd name="T23" fmla="*/ 4759 h 6838"/>
              <a:gd name="T24" fmla="*/ 6804 w 6838"/>
              <a:gd name="T25" fmla="*/ 4595 h 6838"/>
              <a:gd name="T26" fmla="*/ 3732 w 6838"/>
              <a:gd name="T27" fmla="*/ 3571 h 6838"/>
              <a:gd name="T28" fmla="*/ 3960 w 6838"/>
              <a:gd name="T29" fmla="*/ 3960 h 6838"/>
              <a:gd name="T30" fmla="*/ 3799 w 6838"/>
              <a:gd name="T31" fmla="*/ 3960 h 6838"/>
              <a:gd name="T32" fmla="*/ 3571 w 6838"/>
              <a:gd name="T33" fmla="*/ 3571 h 6838"/>
              <a:gd name="T34" fmla="*/ 3424 w 6838"/>
              <a:gd name="T35" fmla="*/ 3117 h 6838"/>
              <a:gd name="T36" fmla="*/ 2901 w 6838"/>
              <a:gd name="T37" fmla="*/ 3117 h 6838"/>
              <a:gd name="T38" fmla="*/ 3391 w 6838"/>
              <a:gd name="T39" fmla="*/ 4529 h 6838"/>
              <a:gd name="T40" fmla="*/ 3230 w 6838"/>
              <a:gd name="T41" fmla="*/ 4529 h 6838"/>
              <a:gd name="T42" fmla="*/ 3003 w 6838"/>
              <a:gd name="T43" fmla="*/ 4140 h 6838"/>
              <a:gd name="T44" fmla="*/ 3391 w 6838"/>
              <a:gd name="T45" fmla="*/ 4368 h 6838"/>
              <a:gd name="T46" fmla="*/ 4643 w 6838"/>
              <a:gd name="T47" fmla="*/ 5780 h 6838"/>
              <a:gd name="T48" fmla="*/ 4482 w 6838"/>
              <a:gd name="T49" fmla="*/ 5780 h 6838"/>
              <a:gd name="T50" fmla="*/ 3571 w 6838"/>
              <a:gd name="T51" fmla="*/ 4709 h 6838"/>
              <a:gd name="T52" fmla="*/ 4643 w 6838"/>
              <a:gd name="T53" fmla="*/ 5619 h 6838"/>
              <a:gd name="T54" fmla="*/ 5211 w 6838"/>
              <a:gd name="T55" fmla="*/ 5211 h 6838"/>
              <a:gd name="T56" fmla="*/ 5051 w 6838"/>
              <a:gd name="T57" fmla="*/ 5211 h 6838"/>
              <a:gd name="T58" fmla="*/ 4140 w 6838"/>
              <a:gd name="T59" fmla="*/ 4140 h 6838"/>
              <a:gd name="T60" fmla="*/ 5211 w 6838"/>
              <a:gd name="T61" fmla="*/ 5051 h 6838"/>
              <a:gd name="T62" fmla="*/ 5780 w 6838"/>
              <a:gd name="T63" fmla="*/ 4643 h 6838"/>
              <a:gd name="T64" fmla="*/ 5619 w 6838"/>
              <a:gd name="T65" fmla="*/ 4643 h 6838"/>
              <a:gd name="T66" fmla="*/ 4140 w 6838"/>
              <a:gd name="T67" fmla="*/ 3003 h 6838"/>
              <a:gd name="T68" fmla="*/ 5780 w 6838"/>
              <a:gd name="T69" fmla="*/ 4482 h 6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38" h="6838">
                <a:moveTo>
                  <a:pt x="6804" y="4595"/>
                </a:moveTo>
                <a:lnTo>
                  <a:pt x="4529" y="2320"/>
                </a:lnTo>
                <a:cubicBezTo>
                  <a:pt x="4507" y="2299"/>
                  <a:pt x="4478" y="2287"/>
                  <a:pt x="4448" y="2287"/>
                </a:cubicBezTo>
                <a:lnTo>
                  <a:pt x="2400" y="2287"/>
                </a:lnTo>
                <a:cubicBezTo>
                  <a:pt x="2338" y="2287"/>
                  <a:pt x="2287" y="2337"/>
                  <a:pt x="2287" y="2400"/>
                </a:cubicBezTo>
                <a:lnTo>
                  <a:pt x="2287" y="2896"/>
                </a:lnTo>
                <a:cubicBezTo>
                  <a:pt x="2282" y="2897"/>
                  <a:pt x="2278" y="2897"/>
                  <a:pt x="2273" y="2898"/>
                </a:cubicBezTo>
                <a:cubicBezTo>
                  <a:pt x="2056" y="2943"/>
                  <a:pt x="1946" y="2960"/>
                  <a:pt x="1829" y="2858"/>
                </a:cubicBezTo>
                <a:cubicBezTo>
                  <a:pt x="1733" y="2774"/>
                  <a:pt x="1707" y="2673"/>
                  <a:pt x="1662" y="2506"/>
                </a:cubicBezTo>
                <a:cubicBezTo>
                  <a:pt x="1637" y="2411"/>
                  <a:pt x="1609" y="2303"/>
                  <a:pt x="1561" y="2176"/>
                </a:cubicBezTo>
                <a:cubicBezTo>
                  <a:pt x="1442" y="1858"/>
                  <a:pt x="645" y="485"/>
                  <a:pt x="205" y="44"/>
                </a:cubicBezTo>
                <a:cubicBezTo>
                  <a:pt x="161" y="0"/>
                  <a:pt x="89" y="0"/>
                  <a:pt x="44" y="44"/>
                </a:cubicBezTo>
                <a:cubicBezTo>
                  <a:pt x="0" y="89"/>
                  <a:pt x="0" y="161"/>
                  <a:pt x="44" y="205"/>
                </a:cubicBezTo>
                <a:cubicBezTo>
                  <a:pt x="457" y="618"/>
                  <a:pt x="1237" y="1957"/>
                  <a:pt x="1348" y="2255"/>
                </a:cubicBezTo>
                <a:cubicBezTo>
                  <a:pt x="1392" y="2372"/>
                  <a:pt x="1419" y="2474"/>
                  <a:pt x="1442" y="2564"/>
                </a:cubicBezTo>
                <a:cubicBezTo>
                  <a:pt x="1490" y="2744"/>
                  <a:pt x="1531" y="2900"/>
                  <a:pt x="1680" y="3030"/>
                </a:cubicBezTo>
                <a:cubicBezTo>
                  <a:pt x="1795" y="3130"/>
                  <a:pt x="1912" y="3161"/>
                  <a:pt x="2030" y="3161"/>
                </a:cubicBezTo>
                <a:cubicBezTo>
                  <a:pt x="2114" y="3161"/>
                  <a:pt x="2200" y="3145"/>
                  <a:pt x="2287" y="3128"/>
                </a:cubicBezTo>
                <a:lnTo>
                  <a:pt x="2287" y="4448"/>
                </a:lnTo>
                <a:cubicBezTo>
                  <a:pt x="2287" y="4478"/>
                  <a:pt x="2298" y="4506"/>
                  <a:pt x="2318" y="4527"/>
                </a:cubicBezTo>
                <a:lnTo>
                  <a:pt x="4480" y="6802"/>
                </a:lnTo>
                <a:cubicBezTo>
                  <a:pt x="4502" y="6826"/>
                  <a:pt x="4532" y="6838"/>
                  <a:pt x="4562" y="6838"/>
                </a:cubicBezTo>
                <a:cubicBezTo>
                  <a:pt x="4590" y="6838"/>
                  <a:pt x="4618" y="6827"/>
                  <a:pt x="4640" y="6807"/>
                </a:cubicBezTo>
                <a:lnTo>
                  <a:pt x="6802" y="4759"/>
                </a:lnTo>
                <a:cubicBezTo>
                  <a:pt x="6824" y="4737"/>
                  <a:pt x="6837" y="4708"/>
                  <a:pt x="6838" y="4678"/>
                </a:cubicBezTo>
                <a:cubicBezTo>
                  <a:pt x="6838" y="4647"/>
                  <a:pt x="6826" y="4617"/>
                  <a:pt x="6804" y="4595"/>
                </a:cubicBezTo>
                <a:close/>
                <a:moveTo>
                  <a:pt x="3571" y="3571"/>
                </a:moveTo>
                <a:cubicBezTo>
                  <a:pt x="3616" y="3527"/>
                  <a:pt x="3688" y="3527"/>
                  <a:pt x="3732" y="3571"/>
                </a:cubicBezTo>
                <a:lnTo>
                  <a:pt x="3960" y="3799"/>
                </a:lnTo>
                <a:cubicBezTo>
                  <a:pt x="4004" y="3844"/>
                  <a:pt x="4004" y="3915"/>
                  <a:pt x="3960" y="3960"/>
                </a:cubicBezTo>
                <a:cubicBezTo>
                  <a:pt x="3938" y="3982"/>
                  <a:pt x="3909" y="3993"/>
                  <a:pt x="3879" y="3993"/>
                </a:cubicBezTo>
                <a:cubicBezTo>
                  <a:pt x="3850" y="3993"/>
                  <a:pt x="3821" y="3982"/>
                  <a:pt x="3799" y="3960"/>
                </a:cubicBezTo>
                <a:lnTo>
                  <a:pt x="3571" y="3732"/>
                </a:lnTo>
                <a:cubicBezTo>
                  <a:pt x="3527" y="3688"/>
                  <a:pt x="3527" y="3616"/>
                  <a:pt x="3571" y="3571"/>
                </a:cubicBezTo>
                <a:close/>
                <a:moveTo>
                  <a:pt x="3163" y="2855"/>
                </a:moveTo>
                <a:cubicBezTo>
                  <a:pt x="3307" y="2855"/>
                  <a:pt x="3424" y="2973"/>
                  <a:pt x="3424" y="3117"/>
                </a:cubicBezTo>
                <a:cubicBezTo>
                  <a:pt x="3424" y="3262"/>
                  <a:pt x="3307" y="3379"/>
                  <a:pt x="3163" y="3379"/>
                </a:cubicBezTo>
                <a:cubicBezTo>
                  <a:pt x="3018" y="3379"/>
                  <a:pt x="2901" y="3262"/>
                  <a:pt x="2901" y="3117"/>
                </a:cubicBezTo>
                <a:cubicBezTo>
                  <a:pt x="2901" y="2973"/>
                  <a:pt x="3018" y="2855"/>
                  <a:pt x="3163" y="2855"/>
                </a:cubicBezTo>
                <a:close/>
                <a:moveTo>
                  <a:pt x="3391" y="4529"/>
                </a:moveTo>
                <a:cubicBezTo>
                  <a:pt x="3369" y="4551"/>
                  <a:pt x="3340" y="4562"/>
                  <a:pt x="3311" y="4562"/>
                </a:cubicBezTo>
                <a:cubicBezTo>
                  <a:pt x="3281" y="4562"/>
                  <a:pt x="3252" y="4551"/>
                  <a:pt x="3230" y="4529"/>
                </a:cubicBezTo>
                <a:lnTo>
                  <a:pt x="3003" y="4301"/>
                </a:lnTo>
                <a:cubicBezTo>
                  <a:pt x="2958" y="4257"/>
                  <a:pt x="2958" y="4185"/>
                  <a:pt x="3003" y="4140"/>
                </a:cubicBezTo>
                <a:cubicBezTo>
                  <a:pt x="3047" y="4096"/>
                  <a:pt x="3119" y="4096"/>
                  <a:pt x="3163" y="4140"/>
                </a:cubicBezTo>
                <a:lnTo>
                  <a:pt x="3391" y="4368"/>
                </a:lnTo>
                <a:cubicBezTo>
                  <a:pt x="3435" y="4412"/>
                  <a:pt x="3435" y="4484"/>
                  <a:pt x="3391" y="4529"/>
                </a:cubicBezTo>
                <a:close/>
                <a:moveTo>
                  <a:pt x="4643" y="5780"/>
                </a:moveTo>
                <a:cubicBezTo>
                  <a:pt x="4620" y="5803"/>
                  <a:pt x="4591" y="5814"/>
                  <a:pt x="4562" y="5814"/>
                </a:cubicBezTo>
                <a:cubicBezTo>
                  <a:pt x="4533" y="5814"/>
                  <a:pt x="4504" y="5803"/>
                  <a:pt x="4482" y="5780"/>
                </a:cubicBezTo>
                <a:lnTo>
                  <a:pt x="3571" y="4870"/>
                </a:lnTo>
                <a:cubicBezTo>
                  <a:pt x="3527" y="4826"/>
                  <a:pt x="3527" y="4754"/>
                  <a:pt x="3571" y="4709"/>
                </a:cubicBezTo>
                <a:cubicBezTo>
                  <a:pt x="3616" y="4665"/>
                  <a:pt x="3688" y="4665"/>
                  <a:pt x="3732" y="4709"/>
                </a:cubicBezTo>
                <a:lnTo>
                  <a:pt x="4643" y="5619"/>
                </a:lnTo>
                <a:cubicBezTo>
                  <a:pt x="4687" y="5664"/>
                  <a:pt x="4687" y="5736"/>
                  <a:pt x="4643" y="5780"/>
                </a:cubicBezTo>
                <a:close/>
                <a:moveTo>
                  <a:pt x="5211" y="5211"/>
                </a:moveTo>
                <a:cubicBezTo>
                  <a:pt x="5189" y="5234"/>
                  <a:pt x="5160" y="5245"/>
                  <a:pt x="5131" y="5245"/>
                </a:cubicBezTo>
                <a:cubicBezTo>
                  <a:pt x="5102" y="5245"/>
                  <a:pt x="5073" y="5234"/>
                  <a:pt x="5051" y="5211"/>
                </a:cubicBezTo>
                <a:lnTo>
                  <a:pt x="4140" y="4301"/>
                </a:lnTo>
                <a:cubicBezTo>
                  <a:pt x="4096" y="4257"/>
                  <a:pt x="4096" y="4185"/>
                  <a:pt x="4140" y="4140"/>
                </a:cubicBezTo>
                <a:cubicBezTo>
                  <a:pt x="4185" y="4096"/>
                  <a:pt x="4257" y="4096"/>
                  <a:pt x="4301" y="4140"/>
                </a:cubicBezTo>
                <a:lnTo>
                  <a:pt x="5211" y="5051"/>
                </a:lnTo>
                <a:cubicBezTo>
                  <a:pt x="5256" y="5095"/>
                  <a:pt x="5256" y="5167"/>
                  <a:pt x="5211" y="5211"/>
                </a:cubicBezTo>
                <a:close/>
                <a:moveTo>
                  <a:pt x="5780" y="4643"/>
                </a:moveTo>
                <a:cubicBezTo>
                  <a:pt x="5758" y="4665"/>
                  <a:pt x="5729" y="4676"/>
                  <a:pt x="5700" y="4676"/>
                </a:cubicBezTo>
                <a:cubicBezTo>
                  <a:pt x="5671" y="4676"/>
                  <a:pt x="5642" y="4665"/>
                  <a:pt x="5619" y="4643"/>
                </a:cubicBezTo>
                <a:lnTo>
                  <a:pt x="4140" y="3163"/>
                </a:lnTo>
                <a:cubicBezTo>
                  <a:pt x="4096" y="3119"/>
                  <a:pt x="4096" y="3047"/>
                  <a:pt x="4140" y="3003"/>
                </a:cubicBezTo>
                <a:cubicBezTo>
                  <a:pt x="4185" y="2958"/>
                  <a:pt x="4257" y="2958"/>
                  <a:pt x="4301" y="3003"/>
                </a:cubicBezTo>
                <a:lnTo>
                  <a:pt x="5780" y="4482"/>
                </a:lnTo>
                <a:cubicBezTo>
                  <a:pt x="5825" y="4526"/>
                  <a:pt x="5825" y="4598"/>
                  <a:pt x="5780" y="4643"/>
                </a:cubicBezTo>
                <a:close/>
              </a:path>
            </a:pathLst>
          </a:custGeom>
          <a:solidFill>
            <a:schemeClr val="tx1">
              <a:lumMod val="75000"/>
              <a:lumOff val="25000"/>
            </a:schemeClr>
          </a:solidFill>
          <a:ln>
            <a:noFill/>
          </a:ln>
        </p:spPr>
      </p:sp>
      <p:grpSp>
        <p:nvGrpSpPr>
          <p:cNvPr id="15" name="组合 14"/>
          <p:cNvGrpSpPr/>
          <p:nvPr/>
        </p:nvGrpSpPr>
        <p:grpSpPr>
          <a:xfrm>
            <a:off x="5576032" y="1407639"/>
            <a:ext cx="1039936" cy="1039936"/>
            <a:chOff x="2487035" y="444939"/>
            <a:chExt cx="2003667" cy="2003667"/>
          </a:xfrm>
        </p:grpSpPr>
        <p:sp>
          <p:nvSpPr>
            <p:cNvPr id="17" name="椭圆 16"/>
            <p:cNvSpPr/>
            <p:nvPr/>
          </p:nvSpPr>
          <p:spPr>
            <a:xfrm>
              <a:off x="2487035" y="444939"/>
              <a:ext cx="2003667" cy="2003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tag_335555"/>
            <p:cNvSpPr>
              <a:spLocks noChangeAspect="1"/>
            </p:cNvSpPr>
            <p:nvPr/>
          </p:nvSpPr>
          <p:spPr bwMode="auto">
            <a:xfrm>
              <a:off x="2755186" y="690415"/>
              <a:ext cx="1467363" cy="1465151"/>
            </a:xfrm>
            <a:custGeom>
              <a:avLst/>
              <a:gdLst>
                <a:gd name="T0" fmla="*/ 4529 w 6838"/>
                <a:gd name="T1" fmla="*/ 2320 h 6838"/>
                <a:gd name="T2" fmla="*/ 2400 w 6838"/>
                <a:gd name="T3" fmla="*/ 2287 h 6838"/>
                <a:gd name="T4" fmla="*/ 2287 w 6838"/>
                <a:gd name="T5" fmla="*/ 2896 h 6838"/>
                <a:gd name="T6" fmla="*/ 1829 w 6838"/>
                <a:gd name="T7" fmla="*/ 2858 h 6838"/>
                <a:gd name="T8" fmla="*/ 1561 w 6838"/>
                <a:gd name="T9" fmla="*/ 2176 h 6838"/>
                <a:gd name="T10" fmla="*/ 44 w 6838"/>
                <a:gd name="T11" fmla="*/ 44 h 6838"/>
                <a:gd name="T12" fmla="*/ 1348 w 6838"/>
                <a:gd name="T13" fmla="*/ 2255 h 6838"/>
                <a:gd name="T14" fmla="*/ 1680 w 6838"/>
                <a:gd name="T15" fmla="*/ 3030 h 6838"/>
                <a:gd name="T16" fmla="*/ 2287 w 6838"/>
                <a:gd name="T17" fmla="*/ 3128 h 6838"/>
                <a:gd name="T18" fmla="*/ 2318 w 6838"/>
                <a:gd name="T19" fmla="*/ 4527 h 6838"/>
                <a:gd name="T20" fmla="*/ 4562 w 6838"/>
                <a:gd name="T21" fmla="*/ 6838 h 6838"/>
                <a:gd name="T22" fmla="*/ 6802 w 6838"/>
                <a:gd name="T23" fmla="*/ 4759 h 6838"/>
                <a:gd name="T24" fmla="*/ 6804 w 6838"/>
                <a:gd name="T25" fmla="*/ 4595 h 6838"/>
                <a:gd name="T26" fmla="*/ 3732 w 6838"/>
                <a:gd name="T27" fmla="*/ 3571 h 6838"/>
                <a:gd name="T28" fmla="*/ 3960 w 6838"/>
                <a:gd name="T29" fmla="*/ 3960 h 6838"/>
                <a:gd name="T30" fmla="*/ 3799 w 6838"/>
                <a:gd name="T31" fmla="*/ 3960 h 6838"/>
                <a:gd name="T32" fmla="*/ 3571 w 6838"/>
                <a:gd name="T33" fmla="*/ 3571 h 6838"/>
                <a:gd name="T34" fmla="*/ 3424 w 6838"/>
                <a:gd name="T35" fmla="*/ 3117 h 6838"/>
                <a:gd name="T36" fmla="*/ 2901 w 6838"/>
                <a:gd name="T37" fmla="*/ 3117 h 6838"/>
                <a:gd name="T38" fmla="*/ 3391 w 6838"/>
                <a:gd name="T39" fmla="*/ 4529 h 6838"/>
                <a:gd name="T40" fmla="*/ 3230 w 6838"/>
                <a:gd name="T41" fmla="*/ 4529 h 6838"/>
                <a:gd name="T42" fmla="*/ 3003 w 6838"/>
                <a:gd name="T43" fmla="*/ 4140 h 6838"/>
                <a:gd name="T44" fmla="*/ 3391 w 6838"/>
                <a:gd name="T45" fmla="*/ 4368 h 6838"/>
                <a:gd name="T46" fmla="*/ 4643 w 6838"/>
                <a:gd name="T47" fmla="*/ 5780 h 6838"/>
                <a:gd name="T48" fmla="*/ 4482 w 6838"/>
                <a:gd name="T49" fmla="*/ 5780 h 6838"/>
                <a:gd name="T50" fmla="*/ 3571 w 6838"/>
                <a:gd name="T51" fmla="*/ 4709 h 6838"/>
                <a:gd name="T52" fmla="*/ 4643 w 6838"/>
                <a:gd name="T53" fmla="*/ 5619 h 6838"/>
                <a:gd name="T54" fmla="*/ 5211 w 6838"/>
                <a:gd name="T55" fmla="*/ 5211 h 6838"/>
                <a:gd name="T56" fmla="*/ 5051 w 6838"/>
                <a:gd name="T57" fmla="*/ 5211 h 6838"/>
                <a:gd name="T58" fmla="*/ 4140 w 6838"/>
                <a:gd name="T59" fmla="*/ 4140 h 6838"/>
                <a:gd name="T60" fmla="*/ 5211 w 6838"/>
                <a:gd name="T61" fmla="*/ 5051 h 6838"/>
                <a:gd name="T62" fmla="*/ 5780 w 6838"/>
                <a:gd name="T63" fmla="*/ 4643 h 6838"/>
                <a:gd name="T64" fmla="*/ 5619 w 6838"/>
                <a:gd name="T65" fmla="*/ 4643 h 6838"/>
                <a:gd name="T66" fmla="*/ 4140 w 6838"/>
                <a:gd name="T67" fmla="*/ 3003 h 6838"/>
                <a:gd name="T68" fmla="*/ 5780 w 6838"/>
                <a:gd name="T69" fmla="*/ 4482 h 6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38" h="6838">
                  <a:moveTo>
                    <a:pt x="6804" y="4595"/>
                  </a:moveTo>
                  <a:lnTo>
                    <a:pt x="4529" y="2320"/>
                  </a:lnTo>
                  <a:cubicBezTo>
                    <a:pt x="4507" y="2299"/>
                    <a:pt x="4478" y="2287"/>
                    <a:pt x="4448" y="2287"/>
                  </a:cubicBezTo>
                  <a:lnTo>
                    <a:pt x="2400" y="2287"/>
                  </a:lnTo>
                  <a:cubicBezTo>
                    <a:pt x="2338" y="2287"/>
                    <a:pt x="2287" y="2337"/>
                    <a:pt x="2287" y="2400"/>
                  </a:cubicBezTo>
                  <a:lnTo>
                    <a:pt x="2287" y="2896"/>
                  </a:lnTo>
                  <a:cubicBezTo>
                    <a:pt x="2282" y="2897"/>
                    <a:pt x="2278" y="2897"/>
                    <a:pt x="2273" y="2898"/>
                  </a:cubicBezTo>
                  <a:cubicBezTo>
                    <a:pt x="2056" y="2943"/>
                    <a:pt x="1946" y="2960"/>
                    <a:pt x="1829" y="2858"/>
                  </a:cubicBezTo>
                  <a:cubicBezTo>
                    <a:pt x="1733" y="2774"/>
                    <a:pt x="1707" y="2673"/>
                    <a:pt x="1662" y="2506"/>
                  </a:cubicBezTo>
                  <a:cubicBezTo>
                    <a:pt x="1637" y="2411"/>
                    <a:pt x="1609" y="2303"/>
                    <a:pt x="1561" y="2176"/>
                  </a:cubicBezTo>
                  <a:cubicBezTo>
                    <a:pt x="1442" y="1858"/>
                    <a:pt x="645" y="485"/>
                    <a:pt x="205" y="44"/>
                  </a:cubicBezTo>
                  <a:cubicBezTo>
                    <a:pt x="161" y="0"/>
                    <a:pt x="89" y="0"/>
                    <a:pt x="44" y="44"/>
                  </a:cubicBezTo>
                  <a:cubicBezTo>
                    <a:pt x="0" y="89"/>
                    <a:pt x="0" y="161"/>
                    <a:pt x="44" y="205"/>
                  </a:cubicBezTo>
                  <a:cubicBezTo>
                    <a:pt x="457" y="618"/>
                    <a:pt x="1237" y="1957"/>
                    <a:pt x="1348" y="2255"/>
                  </a:cubicBezTo>
                  <a:cubicBezTo>
                    <a:pt x="1392" y="2372"/>
                    <a:pt x="1419" y="2474"/>
                    <a:pt x="1442" y="2564"/>
                  </a:cubicBezTo>
                  <a:cubicBezTo>
                    <a:pt x="1490" y="2744"/>
                    <a:pt x="1531" y="2900"/>
                    <a:pt x="1680" y="3030"/>
                  </a:cubicBezTo>
                  <a:cubicBezTo>
                    <a:pt x="1795" y="3130"/>
                    <a:pt x="1912" y="3161"/>
                    <a:pt x="2030" y="3161"/>
                  </a:cubicBezTo>
                  <a:cubicBezTo>
                    <a:pt x="2114" y="3161"/>
                    <a:pt x="2200" y="3145"/>
                    <a:pt x="2287" y="3128"/>
                  </a:cubicBezTo>
                  <a:lnTo>
                    <a:pt x="2287" y="4448"/>
                  </a:lnTo>
                  <a:cubicBezTo>
                    <a:pt x="2287" y="4478"/>
                    <a:pt x="2298" y="4506"/>
                    <a:pt x="2318" y="4527"/>
                  </a:cubicBezTo>
                  <a:lnTo>
                    <a:pt x="4480" y="6802"/>
                  </a:lnTo>
                  <a:cubicBezTo>
                    <a:pt x="4502" y="6826"/>
                    <a:pt x="4532" y="6838"/>
                    <a:pt x="4562" y="6838"/>
                  </a:cubicBezTo>
                  <a:cubicBezTo>
                    <a:pt x="4590" y="6838"/>
                    <a:pt x="4618" y="6827"/>
                    <a:pt x="4640" y="6807"/>
                  </a:cubicBezTo>
                  <a:lnTo>
                    <a:pt x="6802" y="4759"/>
                  </a:lnTo>
                  <a:cubicBezTo>
                    <a:pt x="6824" y="4737"/>
                    <a:pt x="6837" y="4708"/>
                    <a:pt x="6838" y="4678"/>
                  </a:cubicBezTo>
                  <a:cubicBezTo>
                    <a:pt x="6838" y="4647"/>
                    <a:pt x="6826" y="4617"/>
                    <a:pt x="6804" y="4595"/>
                  </a:cubicBezTo>
                  <a:close/>
                  <a:moveTo>
                    <a:pt x="3571" y="3571"/>
                  </a:moveTo>
                  <a:cubicBezTo>
                    <a:pt x="3616" y="3527"/>
                    <a:pt x="3688" y="3527"/>
                    <a:pt x="3732" y="3571"/>
                  </a:cubicBezTo>
                  <a:lnTo>
                    <a:pt x="3960" y="3799"/>
                  </a:lnTo>
                  <a:cubicBezTo>
                    <a:pt x="4004" y="3844"/>
                    <a:pt x="4004" y="3915"/>
                    <a:pt x="3960" y="3960"/>
                  </a:cubicBezTo>
                  <a:cubicBezTo>
                    <a:pt x="3938" y="3982"/>
                    <a:pt x="3909" y="3993"/>
                    <a:pt x="3879" y="3993"/>
                  </a:cubicBezTo>
                  <a:cubicBezTo>
                    <a:pt x="3850" y="3993"/>
                    <a:pt x="3821" y="3982"/>
                    <a:pt x="3799" y="3960"/>
                  </a:cubicBezTo>
                  <a:lnTo>
                    <a:pt x="3571" y="3732"/>
                  </a:lnTo>
                  <a:cubicBezTo>
                    <a:pt x="3527" y="3688"/>
                    <a:pt x="3527" y="3616"/>
                    <a:pt x="3571" y="3571"/>
                  </a:cubicBezTo>
                  <a:close/>
                  <a:moveTo>
                    <a:pt x="3163" y="2855"/>
                  </a:moveTo>
                  <a:cubicBezTo>
                    <a:pt x="3307" y="2855"/>
                    <a:pt x="3424" y="2973"/>
                    <a:pt x="3424" y="3117"/>
                  </a:cubicBezTo>
                  <a:cubicBezTo>
                    <a:pt x="3424" y="3262"/>
                    <a:pt x="3307" y="3379"/>
                    <a:pt x="3163" y="3379"/>
                  </a:cubicBezTo>
                  <a:cubicBezTo>
                    <a:pt x="3018" y="3379"/>
                    <a:pt x="2901" y="3262"/>
                    <a:pt x="2901" y="3117"/>
                  </a:cubicBezTo>
                  <a:cubicBezTo>
                    <a:pt x="2901" y="2973"/>
                    <a:pt x="3018" y="2855"/>
                    <a:pt x="3163" y="2855"/>
                  </a:cubicBezTo>
                  <a:close/>
                  <a:moveTo>
                    <a:pt x="3391" y="4529"/>
                  </a:moveTo>
                  <a:cubicBezTo>
                    <a:pt x="3369" y="4551"/>
                    <a:pt x="3340" y="4562"/>
                    <a:pt x="3311" y="4562"/>
                  </a:cubicBezTo>
                  <a:cubicBezTo>
                    <a:pt x="3281" y="4562"/>
                    <a:pt x="3252" y="4551"/>
                    <a:pt x="3230" y="4529"/>
                  </a:cubicBezTo>
                  <a:lnTo>
                    <a:pt x="3003" y="4301"/>
                  </a:lnTo>
                  <a:cubicBezTo>
                    <a:pt x="2958" y="4257"/>
                    <a:pt x="2958" y="4185"/>
                    <a:pt x="3003" y="4140"/>
                  </a:cubicBezTo>
                  <a:cubicBezTo>
                    <a:pt x="3047" y="4096"/>
                    <a:pt x="3119" y="4096"/>
                    <a:pt x="3163" y="4140"/>
                  </a:cubicBezTo>
                  <a:lnTo>
                    <a:pt x="3391" y="4368"/>
                  </a:lnTo>
                  <a:cubicBezTo>
                    <a:pt x="3435" y="4412"/>
                    <a:pt x="3435" y="4484"/>
                    <a:pt x="3391" y="4529"/>
                  </a:cubicBezTo>
                  <a:close/>
                  <a:moveTo>
                    <a:pt x="4643" y="5780"/>
                  </a:moveTo>
                  <a:cubicBezTo>
                    <a:pt x="4620" y="5803"/>
                    <a:pt x="4591" y="5814"/>
                    <a:pt x="4562" y="5814"/>
                  </a:cubicBezTo>
                  <a:cubicBezTo>
                    <a:pt x="4533" y="5814"/>
                    <a:pt x="4504" y="5803"/>
                    <a:pt x="4482" y="5780"/>
                  </a:cubicBezTo>
                  <a:lnTo>
                    <a:pt x="3571" y="4870"/>
                  </a:lnTo>
                  <a:cubicBezTo>
                    <a:pt x="3527" y="4826"/>
                    <a:pt x="3527" y="4754"/>
                    <a:pt x="3571" y="4709"/>
                  </a:cubicBezTo>
                  <a:cubicBezTo>
                    <a:pt x="3616" y="4665"/>
                    <a:pt x="3688" y="4665"/>
                    <a:pt x="3732" y="4709"/>
                  </a:cubicBezTo>
                  <a:lnTo>
                    <a:pt x="4643" y="5619"/>
                  </a:lnTo>
                  <a:cubicBezTo>
                    <a:pt x="4687" y="5664"/>
                    <a:pt x="4687" y="5736"/>
                    <a:pt x="4643" y="5780"/>
                  </a:cubicBezTo>
                  <a:close/>
                  <a:moveTo>
                    <a:pt x="5211" y="5211"/>
                  </a:moveTo>
                  <a:cubicBezTo>
                    <a:pt x="5189" y="5234"/>
                    <a:pt x="5160" y="5245"/>
                    <a:pt x="5131" y="5245"/>
                  </a:cubicBezTo>
                  <a:cubicBezTo>
                    <a:pt x="5102" y="5245"/>
                    <a:pt x="5073" y="5234"/>
                    <a:pt x="5051" y="5211"/>
                  </a:cubicBezTo>
                  <a:lnTo>
                    <a:pt x="4140" y="4301"/>
                  </a:lnTo>
                  <a:cubicBezTo>
                    <a:pt x="4096" y="4257"/>
                    <a:pt x="4096" y="4185"/>
                    <a:pt x="4140" y="4140"/>
                  </a:cubicBezTo>
                  <a:cubicBezTo>
                    <a:pt x="4185" y="4096"/>
                    <a:pt x="4257" y="4096"/>
                    <a:pt x="4301" y="4140"/>
                  </a:cubicBezTo>
                  <a:lnTo>
                    <a:pt x="5211" y="5051"/>
                  </a:lnTo>
                  <a:cubicBezTo>
                    <a:pt x="5256" y="5095"/>
                    <a:pt x="5256" y="5167"/>
                    <a:pt x="5211" y="5211"/>
                  </a:cubicBezTo>
                  <a:close/>
                  <a:moveTo>
                    <a:pt x="5780" y="4643"/>
                  </a:moveTo>
                  <a:cubicBezTo>
                    <a:pt x="5758" y="4665"/>
                    <a:pt x="5729" y="4676"/>
                    <a:pt x="5700" y="4676"/>
                  </a:cubicBezTo>
                  <a:cubicBezTo>
                    <a:pt x="5671" y="4676"/>
                    <a:pt x="5642" y="4665"/>
                    <a:pt x="5619" y="4643"/>
                  </a:cubicBezTo>
                  <a:lnTo>
                    <a:pt x="4140" y="3163"/>
                  </a:lnTo>
                  <a:cubicBezTo>
                    <a:pt x="4096" y="3119"/>
                    <a:pt x="4096" y="3047"/>
                    <a:pt x="4140" y="3003"/>
                  </a:cubicBezTo>
                  <a:cubicBezTo>
                    <a:pt x="4185" y="2958"/>
                    <a:pt x="4257" y="2958"/>
                    <a:pt x="4301" y="3003"/>
                  </a:cubicBezTo>
                  <a:lnTo>
                    <a:pt x="5780" y="4482"/>
                  </a:lnTo>
                  <a:cubicBezTo>
                    <a:pt x="5825" y="4526"/>
                    <a:pt x="5825" y="4598"/>
                    <a:pt x="5780" y="4643"/>
                  </a:cubicBezTo>
                  <a:close/>
                </a:path>
              </a:pathLst>
            </a:custGeom>
            <a:solidFill>
              <a:srgbClr val="131123"/>
            </a:solidFill>
            <a:ln>
              <a:noFill/>
            </a:ln>
          </p:spPr>
        </p:sp>
      </p:grpSp>
      <p:sp>
        <p:nvSpPr>
          <p:cNvPr id="16" name="矩形 15"/>
          <p:cNvSpPr/>
          <p:nvPr/>
        </p:nvSpPr>
        <p:spPr>
          <a:xfrm>
            <a:off x="3974733" y="2667600"/>
            <a:ext cx="4242535" cy="7078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我的标签 </a:t>
            </a:r>
            <a:r>
              <a:rPr lang="en-US" altLang="zh-CN"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 </a:t>
            </a:r>
            <a:endPar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6381" b="6381"/>
          <a:stretch>
            <a:fillRect/>
          </a:stretch>
        </p:blipFill>
        <p:spPr>
          <a:xfrm>
            <a:off x="0" y="1"/>
            <a:ext cx="12192000" cy="6858000"/>
          </a:xfrm>
          <a:prstGeom prst="rect">
            <a:avLst/>
          </a:prstGeom>
        </p:spPr>
      </p:pic>
      <p:sp>
        <p:nvSpPr>
          <p:cNvPr id="16" name="矩形 15"/>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0" name="组合 19"/>
          <p:cNvGrpSpPr/>
          <p:nvPr/>
        </p:nvGrpSpPr>
        <p:grpSpPr>
          <a:xfrm>
            <a:off x="2331284" y="1572612"/>
            <a:ext cx="5760417" cy="3318922"/>
            <a:chOff x="-55155" y="2212631"/>
            <a:chExt cx="5012754" cy="2888149"/>
          </a:xfrm>
        </p:grpSpPr>
        <p:grpSp>
          <p:nvGrpSpPr>
            <p:cNvPr id="76" name="i$1idê"/>
            <p:cNvGrpSpPr/>
            <p:nvPr/>
          </p:nvGrpSpPr>
          <p:grpSpPr>
            <a:xfrm>
              <a:off x="2052275" y="3124916"/>
              <a:ext cx="1952443" cy="1952443"/>
              <a:chOff x="14382607" y="3858443"/>
              <a:chExt cx="4864408" cy="4864408"/>
            </a:xfrm>
          </p:grpSpPr>
          <p:sp>
            <p:nvSpPr>
              <p:cNvPr id="96" name="íś1íďê"/>
              <p:cNvSpPr/>
              <p:nvPr/>
            </p:nvSpPr>
            <p:spPr>
              <a:xfrm>
                <a:off x="14791898" y="4248047"/>
                <a:ext cx="4144194" cy="4144194"/>
              </a:xfrm>
              <a:prstGeom prst="ellipse">
                <a:avLst/>
              </a:prstGeom>
              <a:solidFill>
                <a:schemeClr val="bg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97" name="işlïďe"/>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77" name="íṧḻíḋè"/>
            <p:cNvGrpSpPr/>
            <p:nvPr/>
          </p:nvGrpSpPr>
          <p:grpSpPr>
            <a:xfrm>
              <a:off x="1112861" y="3458788"/>
              <a:ext cx="1641992" cy="1641992"/>
              <a:chOff x="12042112" y="4690267"/>
              <a:chExt cx="4090937" cy="4090937"/>
            </a:xfrm>
          </p:grpSpPr>
          <p:sp>
            <p:nvSpPr>
              <p:cNvPr id="94" name="îŝľíḍè"/>
              <p:cNvSpPr/>
              <p:nvPr/>
            </p:nvSpPr>
            <p:spPr>
              <a:xfrm>
                <a:off x="12384220" y="4995355"/>
                <a:ext cx="3485242" cy="3485242"/>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95" name="ïsḷiḋê"/>
              <p:cNvSpPr/>
              <p:nvPr/>
            </p:nvSpPr>
            <p:spPr>
              <a:xfrm>
                <a:off x="12042112" y="4690267"/>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cxnSp>
          <p:nvCxnSpPr>
            <p:cNvPr id="78" name="直接连接符 77"/>
            <p:cNvCxnSpPr/>
            <p:nvPr/>
          </p:nvCxnSpPr>
          <p:spPr>
            <a:xfrm flipH="1">
              <a:off x="3120015" y="3024114"/>
              <a:ext cx="468453" cy="940668"/>
            </a:xfrm>
            <a:prstGeom prst="line">
              <a:avLst/>
            </a:prstGeom>
            <a:ln w="12700" cap="flat" cmpd="sng" algn="ctr">
              <a:solidFill>
                <a:srgbClr val="FFC00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ïŝ1ïḋe"/>
            <p:cNvSpPr/>
            <p:nvPr/>
          </p:nvSpPr>
          <p:spPr>
            <a:xfrm>
              <a:off x="3549962" y="3005386"/>
              <a:ext cx="77011" cy="770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80" name="îsľïḍè"/>
            <p:cNvSpPr txBox="1"/>
            <p:nvPr/>
          </p:nvSpPr>
          <p:spPr>
            <a:xfrm>
              <a:off x="3662130" y="2766110"/>
              <a:ext cx="1295469" cy="606651"/>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FFC000"/>
                  </a:solidFill>
                  <a:latin typeface="华文中宋" panose="02010600040101010101" pitchFamily="2" charset="-122"/>
                  <a:ea typeface="华文中宋" panose="02010600040101010101" pitchFamily="2" charset="-122"/>
                </a:rPr>
                <a:t>创业</a:t>
              </a:r>
              <a:endParaRPr lang="de-DE" dirty="0">
                <a:solidFill>
                  <a:srgbClr val="FFC000"/>
                </a:solidFill>
                <a:latin typeface="华文中宋" panose="02010600040101010101" pitchFamily="2" charset="-122"/>
                <a:ea typeface="华文中宋" panose="02010600040101010101" pitchFamily="2" charset="-122"/>
              </a:endParaRPr>
            </a:p>
          </p:txBody>
        </p:sp>
        <p:cxnSp>
          <p:nvCxnSpPr>
            <p:cNvPr id="81" name="直接连接符 80"/>
            <p:cNvCxnSpPr/>
            <p:nvPr/>
          </p:nvCxnSpPr>
          <p:spPr>
            <a:xfrm>
              <a:off x="1251155" y="3351233"/>
              <a:ext cx="592598" cy="7740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iṩḻïḑè"/>
            <p:cNvSpPr/>
            <p:nvPr/>
          </p:nvSpPr>
          <p:spPr>
            <a:xfrm>
              <a:off x="1206258" y="3295750"/>
              <a:ext cx="77011" cy="770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83" name="îšļïḓè"/>
            <p:cNvSpPr txBox="1"/>
            <p:nvPr/>
          </p:nvSpPr>
          <p:spPr>
            <a:xfrm>
              <a:off x="-55155" y="2932057"/>
              <a:ext cx="1295469" cy="49265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dirty="0">
                  <a:solidFill>
                    <a:schemeClr val="bg1"/>
                  </a:solidFill>
                  <a:latin typeface="华文中宋" panose="02010600040101010101" pitchFamily="2" charset="-122"/>
                  <a:ea typeface="华文中宋" panose="02010600040101010101" pitchFamily="2" charset="-122"/>
                </a:rPr>
                <a:t>国企</a:t>
              </a:r>
              <a:endParaRPr lang="de-DE" dirty="0">
                <a:solidFill>
                  <a:schemeClr val="bg1"/>
                </a:solidFill>
                <a:latin typeface="华文中宋" panose="02010600040101010101" pitchFamily="2" charset="-122"/>
                <a:ea typeface="华文中宋" panose="02010600040101010101" pitchFamily="2" charset="-122"/>
              </a:endParaRPr>
            </a:p>
          </p:txBody>
        </p:sp>
        <p:grpSp>
          <p:nvGrpSpPr>
            <p:cNvPr id="84" name="ïṩļîḋe"/>
            <p:cNvGrpSpPr/>
            <p:nvPr/>
          </p:nvGrpSpPr>
          <p:grpSpPr>
            <a:xfrm>
              <a:off x="1777556" y="2803444"/>
              <a:ext cx="1184172" cy="1184173"/>
              <a:chOff x="13800701" y="6633228"/>
              <a:chExt cx="2950304" cy="2950304"/>
            </a:xfrm>
          </p:grpSpPr>
          <p:sp>
            <p:nvSpPr>
              <p:cNvPr id="92" name="ïşľïďê"/>
              <p:cNvSpPr/>
              <p:nvPr/>
            </p:nvSpPr>
            <p:spPr>
              <a:xfrm>
                <a:off x="14047153" y="6850109"/>
                <a:ext cx="2513488" cy="2513488"/>
              </a:xfrm>
              <a:prstGeom prst="ellipse">
                <a:avLst/>
              </a:prstGeom>
              <a:solidFill>
                <a:schemeClr val="accent3">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93" name="íŝlíḓe"/>
              <p:cNvSpPr/>
              <p:nvPr/>
            </p:nvSpPr>
            <p:spPr>
              <a:xfrm>
                <a:off x="13800701" y="6633228"/>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85" name="组合 84"/>
            <p:cNvGrpSpPr/>
            <p:nvPr/>
          </p:nvGrpSpPr>
          <p:grpSpPr>
            <a:xfrm rot="20375795" flipV="1">
              <a:off x="2081491" y="2512209"/>
              <a:ext cx="635592" cy="812584"/>
              <a:chOff x="2484316" y="4963999"/>
              <a:chExt cx="635592" cy="812584"/>
            </a:xfrm>
          </p:grpSpPr>
          <p:cxnSp>
            <p:nvCxnSpPr>
              <p:cNvPr id="90" name="直接连接符 89"/>
              <p:cNvCxnSpPr/>
              <p:nvPr/>
            </p:nvCxnSpPr>
            <p:spPr>
              <a:xfrm>
                <a:off x="2484316" y="4963999"/>
                <a:ext cx="592598" cy="774076"/>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íŝļïdê"/>
              <p:cNvSpPr/>
              <p:nvPr/>
            </p:nvSpPr>
            <p:spPr>
              <a:xfrm>
                <a:off x="3042897" y="5699572"/>
                <a:ext cx="77011" cy="77011"/>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sp>
          <p:nvSpPr>
            <p:cNvPr id="86" name="iṣḷíde"/>
            <p:cNvSpPr txBox="1"/>
            <p:nvPr/>
          </p:nvSpPr>
          <p:spPr>
            <a:xfrm>
              <a:off x="2572896" y="2212631"/>
              <a:ext cx="1295469" cy="49265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3">
                      <a:lumMod val="100000"/>
                    </a:schemeClr>
                  </a:solidFill>
                  <a:latin typeface="华文中宋" panose="02010600040101010101" pitchFamily="2" charset="-122"/>
                  <a:ea typeface="华文中宋" panose="02010600040101010101" pitchFamily="2" charset="-122"/>
                </a:rPr>
                <a:t>外企</a:t>
              </a:r>
              <a:endParaRPr lang="de-DE" dirty="0">
                <a:solidFill>
                  <a:schemeClr val="accent3">
                    <a:lumMod val="100000"/>
                  </a:schemeClr>
                </a:solidFill>
                <a:latin typeface="华文中宋" panose="02010600040101010101" pitchFamily="2" charset="-122"/>
                <a:ea typeface="华文中宋" panose="02010600040101010101" pitchFamily="2" charset="-122"/>
              </a:endParaRPr>
            </a:p>
          </p:txBody>
        </p:sp>
        <p:sp>
          <p:nvSpPr>
            <p:cNvPr id="87" name="íš1ïḑé"/>
            <p:cNvSpPr/>
            <p:nvPr/>
          </p:nvSpPr>
          <p:spPr>
            <a:xfrm>
              <a:off x="2788612" y="3825331"/>
              <a:ext cx="553729" cy="5537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sp>
          <p:nvSpPr>
            <p:cNvPr id="88" name="íṧ1îḑé"/>
            <p:cNvSpPr/>
            <p:nvPr/>
          </p:nvSpPr>
          <p:spPr>
            <a:xfrm>
              <a:off x="1643300" y="3966579"/>
              <a:ext cx="553729" cy="5537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sp>
          <p:nvSpPr>
            <p:cNvPr id="89" name="îŝlîďè"/>
            <p:cNvSpPr/>
            <p:nvPr/>
          </p:nvSpPr>
          <p:spPr>
            <a:xfrm>
              <a:off x="2111688" y="3118052"/>
              <a:ext cx="553729" cy="5537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grpSp>
      <p:grpSp>
        <p:nvGrpSpPr>
          <p:cNvPr id="21" name="组合 20"/>
          <p:cNvGrpSpPr/>
          <p:nvPr/>
        </p:nvGrpSpPr>
        <p:grpSpPr>
          <a:xfrm>
            <a:off x="7134964" y="1789296"/>
            <a:ext cx="4775852" cy="4302305"/>
            <a:chOff x="8347927" y="2388659"/>
            <a:chExt cx="3180043" cy="2864728"/>
          </a:xfrm>
        </p:grpSpPr>
        <p:grpSp>
          <p:nvGrpSpPr>
            <p:cNvPr id="61" name="i$1idê"/>
            <p:cNvGrpSpPr/>
            <p:nvPr/>
          </p:nvGrpSpPr>
          <p:grpSpPr>
            <a:xfrm>
              <a:off x="8622646" y="3300944"/>
              <a:ext cx="1952443" cy="1952443"/>
              <a:chOff x="14382607" y="3858443"/>
              <a:chExt cx="4864408" cy="4864408"/>
            </a:xfrm>
          </p:grpSpPr>
          <p:sp>
            <p:nvSpPr>
              <p:cNvPr id="74" name="íś1íďê"/>
              <p:cNvSpPr/>
              <p:nvPr/>
            </p:nvSpPr>
            <p:spPr>
              <a:xfrm>
                <a:off x="14791898" y="4248047"/>
                <a:ext cx="4144194" cy="4144194"/>
              </a:xfrm>
              <a:prstGeom prst="ellipse">
                <a:avLst/>
              </a:prstGeom>
              <a:solidFill>
                <a:schemeClr val="bg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75" name="işlïďe"/>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cxnSp>
          <p:nvCxnSpPr>
            <p:cNvPr id="62" name="直接连接符 61"/>
            <p:cNvCxnSpPr/>
            <p:nvPr/>
          </p:nvCxnSpPr>
          <p:spPr>
            <a:xfrm flipH="1">
              <a:off x="9690386" y="3200142"/>
              <a:ext cx="468453" cy="940668"/>
            </a:xfrm>
            <a:prstGeom prst="line">
              <a:avLst/>
            </a:prstGeom>
            <a:ln w="12700" cap="flat" cmpd="sng" algn="ctr">
              <a:solidFill>
                <a:srgbClr val="FFC00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3" name="ïŝ1ïḋe"/>
            <p:cNvSpPr/>
            <p:nvPr/>
          </p:nvSpPr>
          <p:spPr>
            <a:xfrm>
              <a:off x="10120333" y="3181414"/>
              <a:ext cx="77011" cy="770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64" name="îsľïḍè"/>
            <p:cNvSpPr txBox="1"/>
            <p:nvPr/>
          </p:nvSpPr>
          <p:spPr>
            <a:xfrm>
              <a:off x="10232501" y="2942139"/>
              <a:ext cx="1295469" cy="382483"/>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dirty="0">
                  <a:solidFill>
                    <a:srgbClr val="FFC000"/>
                  </a:solidFill>
                  <a:latin typeface="华文中宋" panose="02010600040101010101" pitchFamily="2" charset="-122"/>
                  <a:ea typeface="华文中宋" panose="02010600040101010101" pitchFamily="2" charset="-122"/>
                </a:rPr>
                <a:t>创业新人</a:t>
              </a:r>
              <a:endParaRPr lang="de-DE" sz="3200" b="1" dirty="0">
                <a:solidFill>
                  <a:srgbClr val="FFC000"/>
                </a:solidFill>
                <a:latin typeface="华文中宋" panose="02010600040101010101" pitchFamily="2" charset="-122"/>
                <a:ea typeface="华文中宋" panose="02010600040101010101" pitchFamily="2" charset="-122"/>
              </a:endParaRPr>
            </a:p>
          </p:txBody>
        </p:sp>
        <p:grpSp>
          <p:nvGrpSpPr>
            <p:cNvPr id="65" name="ïṩļîḋe"/>
            <p:cNvGrpSpPr/>
            <p:nvPr/>
          </p:nvGrpSpPr>
          <p:grpSpPr>
            <a:xfrm>
              <a:off x="8347927" y="2979472"/>
              <a:ext cx="1184172" cy="1184173"/>
              <a:chOff x="13800701" y="6633228"/>
              <a:chExt cx="2950304" cy="2950304"/>
            </a:xfrm>
          </p:grpSpPr>
          <p:sp>
            <p:nvSpPr>
              <p:cNvPr id="72" name="ïşľïďê"/>
              <p:cNvSpPr/>
              <p:nvPr/>
            </p:nvSpPr>
            <p:spPr>
              <a:xfrm>
                <a:off x="14047153" y="6850109"/>
                <a:ext cx="2513488" cy="2513488"/>
              </a:xfrm>
              <a:prstGeom prst="ellipse">
                <a:avLst/>
              </a:prstGeom>
              <a:solidFill>
                <a:schemeClr val="accent3">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73" name="íŝlíḓe"/>
              <p:cNvSpPr/>
              <p:nvPr/>
            </p:nvSpPr>
            <p:spPr>
              <a:xfrm>
                <a:off x="13800701" y="6633228"/>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66" name="组合 65"/>
            <p:cNvGrpSpPr/>
            <p:nvPr/>
          </p:nvGrpSpPr>
          <p:grpSpPr>
            <a:xfrm rot="20375795" flipV="1">
              <a:off x="8651862" y="2688237"/>
              <a:ext cx="635592" cy="812584"/>
              <a:chOff x="2484316" y="4963999"/>
              <a:chExt cx="635592" cy="812584"/>
            </a:xfrm>
          </p:grpSpPr>
          <p:cxnSp>
            <p:nvCxnSpPr>
              <p:cNvPr id="70" name="直接连接符 69"/>
              <p:cNvCxnSpPr/>
              <p:nvPr/>
            </p:nvCxnSpPr>
            <p:spPr>
              <a:xfrm>
                <a:off x="2484316" y="4963999"/>
                <a:ext cx="592598" cy="774076"/>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1" name="íŝļïdê"/>
              <p:cNvSpPr/>
              <p:nvPr/>
            </p:nvSpPr>
            <p:spPr>
              <a:xfrm>
                <a:off x="3042897" y="5699572"/>
                <a:ext cx="77011" cy="77011"/>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sp>
          <p:nvSpPr>
            <p:cNvPr id="67" name="iṣḷíde"/>
            <p:cNvSpPr txBox="1"/>
            <p:nvPr/>
          </p:nvSpPr>
          <p:spPr>
            <a:xfrm>
              <a:off x="9143267" y="2388659"/>
              <a:ext cx="1295469" cy="49265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dirty="0">
                  <a:solidFill>
                    <a:schemeClr val="bg1"/>
                  </a:solidFill>
                  <a:latin typeface="华文中宋" panose="02010600040101010101" pitchFamily="2" charset="-122"/>
                  <a:ea typeface="华文中宋" panose="02010600040101010101" pitchFamily="2" charset="-122"/>
                </a:rPr>
                <a:t>广告老人</a:t>
              </a:r>
              <a:endParaRPr lang="de-DE" sz="3200" dirty="0">
                <a:solidFill>
                  <a:schemeClr val="bg1"/>
                </a:solidFill>
                <a:latin typeface="华文中宋" panose="02010600040101010101" pitchFamily="2" charset="-122"/>
                <a:ea typeface="华文中宋" panose="02010600040101010101" pitchFamily="2" charset="-122"/>
              </a:endParaRPr>
            </a:p>
          </p:txBody>
        </p:sp>
        <p:sp>
          <p:nvSpPr>
            <p:cNvPr id="68" name="íš1ïḑé"/>
            <p:cNvSpPr/>
            <p:nvPr/>
          </p:nvSpPr>
          <p:spPr>
            <a:xfrm>
              <a:off x="9358983" y="4001359"/>
              <a:ext cx="553729" cy="5537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sp>
          <p:nvSpPr>
            <p:cNvPr id="69" name="îŝlîďè"/>
            <p:cNvSpPr/>
            <p:nvPr/>
          </p:nvSpPr>
          <p:spPr>
            <a:xfrm>
              <a:off x="8682059" y="3294080"/>
              <a:ext cx="553729" cy="5537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grpSp>
      <p:grpSp>
        <p:nvGrpSpPr>
          <p:cNvPr id="22" name="i$1idê"/>
          <p:cNvGrpSpPr/>
          <p:nvPr/>
        </p:nvGrpSpPr>
        <p:grpSpPr>
          <a:xfrm>
            <a:off x="2320257" y="4324689"/>
            <a:ext cx="1876917" cy="1876917"/>
            <a:chOff x="14382607" y="3858443"/>
            <a:chExt cx="4864408" cy="4864408"/>
          </a:xfrm>
        </p:grpSpPr>
        <p:sp>
          <p:nvSpPr>
            <p:cNvPr id="59" name="íś1íďê"/>
            <p:cNvSpPr/>
            <p:nvPr/>
          </p:nvSpPr>
          <p:spPr>
            <a:xfrm>
              <a:off x="14791898" y="4248047"/>
              <a:ext cx="4144194" cy="4144194"/>
            </a:xfrm>
            <a:prstGeom prst="ellipse">
              <a:avLst/>
            </a:prstGeom>
            <a:solidFill>
              <a:schemeClr val="bg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60" name="işlïďe"/>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23" name="íṧḻíḋè"/>
          <p:cNvGrpSpPr/>
          <p:nvPr/>
        </p:nvGrpSpPr>
        <p:grpSpPr>
          <a:xfrm>
            <a:off x="1417187" y="4645648"/>
            <a:ext cx="1578477" cy="1578477"/>
            <a:chOff x="12042112" y="4690267"/>
            <a:chExt cx="4090937" cy="4090937"/>
          </a:xfrm>
        </p:grpSpPr>
        <p:sp>
          <p:nvSpPr>
            <p:cNvPr id="57" name="îŝľíḍè"/>
            <p:cNvSpPr/>
            <p:nvPr/>
          </p:nvSpPr>
          <p:spPr>
            <a:xfrm>
              <a:off x="12384220" y="4995355"/>
              <a:ext cx="3485242" cy="3485242"/>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8" name="ïsḷiḋê"/>
            <p:cNvSpPr/>
            <p:nvPr/>
          </p:nvSpPr>
          <p:spPr>
            <a:xfrm>
              <a:off x="12042112" y="4690267"/>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24" name="组合 23"/>
          <p:cNvGrpSpPr/>
          <p:nvPr/>
        </p:nvGrpSpPr>
        <p:grpSpPr>
          <a:xfrm rot="19068922" flipV="1">
            <a:off x="3703204" y="5099412"/>
            <a:ext cx="487348" cy="922284"/>
            <a:chOff x="3627888" y="3892443"/>
            <a:chExt cx="487348" cy="922284"/>
          </a:xfrm>
        </p:grpSpPr>
        <p:cxnSp>
          <p:nvCxnSpPr>
            <p:cNvPr id="55" name="直接连接符 54"/>
            <p:cNvCxnSpPr/>
            <p:nvPr/>
          </p:nvCxnSpPr>
          <p:spPr>
            <a:xfrm flipH="1">
              <a:off x="3627888" y="3910446"/>
              <a:ext cx="450332" cy="904281"/>
            </a:xfrm>
            <a:prstGeom prst="line">
              <a:avLst/>
            </a:prstGeom>
            <a:ln w="12700" cap="flat" cmpd="sng" algn="ctr">
              <a:solidFill>
                <a:srgbClr val="FFC00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ïŝ1ïḋe"/>
            <p:cNvSpPr/>
            <p:nvPr/>
          </p:nvSpPr>
          <p:spPr>
            <a:xfrm>
              <a:off x="4041204" y="3892443"/>
              <a:ext cx="74032" cy="74032"/>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sp>
        <p:nvSpPr>
          <p:cNvPr id="25" name="îsľïḍè"/>
          <p:cNvSpPr txBox="1"/>
          <p:nvPr/>
        </p:nvSpPr>
        <p:spPr>
          <a:xfrm>
            <a:off x="4495066" y="5566312"/>
            <a:ext cx="1245358" cy="583185"/>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FFC000"/>
                </a:solidFill>
                <a:latin typeface="华文中宋" panose="02010600040101010101" pitchFamily="2" charset="-122"/>
                <a:ea typeface="华文中宋" panose="02010600040101010101" pitchFamily="2" charset="-122"/>
              </a:rPr>
              <a:t>北京</a:t>
            </a:r>
            <a:endParaRPr lang="de-DE" dirty="0">
              <a:solidFill>
                <a:srgbClr val="FFC000"/>
              </a:solidFill>
              <a:latin typeface="华文中宋" panose="02010600040101010101" pitchFamily="2" charset="-122"/>
              <a:ea typeface="华文中宋" panose="02010600040101010101" pitchFamily="2" charset="-122"/>
            </a:endParaRPr>
          </a:p>
        </p:txBody>
      </p:sp>
      <p:cxnSp>
        <p:nvCxnSpPr>
          <p:cNvPr id="41" name="直接连接符 40"/>
          <p:cNvCxnSpPr/>
          <p:nvPr/>
        </p:nvCxnSpPr>
        <p:spPr>
          <a:xfrm>
            <a:off x="1550132" y="4542254"/>
            <a:ext cx="569675" cy="74413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iṩḻïḑè"/>
          <p:cNvSpPr/>
          <p:nvPr/>
        </p:nvSpPr>
        <p:spPr>
          <a:xfrm>
            <a:off x="1506971" y="4488917"/>
            <a:ext cx="74032" cy="740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3" name="îšļïḓè"/>
          <p:cNvSpPr txBox="1"/>
          <p:nvPr/>
        </p:nvSpPr>
        <p:spPr>
          <a:xfrm>
            <a:off x="294352" y="4139292"/>
            <a:ext cx="1245358" cy="473595"/>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dirty="0">
                <a:solidFill>
                  <a:schemeClr val="accent1"/>
                </a:solidFill>
                <a:latin typeface="华文中宋" panose="02010600040101010101" pitchFamily="2" charset="-122"/>
                <a:ea typeface="华文中宋" panose="02010600040101010101" pitchFamily="2" charset="-122"/>
              </a:rPr>
              <a:t>湖北</a:t>
            </a:r>
            <a:endParaRPr lang="de-DE" dirty="0">
              <a:solidFill>
                <a:schemeClr val="accent1"/>
              </a:solidFill>
              <a:latin typeface="华文中宋" panose="02010600040101010101" pitchFamily="2" charset="-122"/>
              <a:ea typeface="华文中宋" panose="02010600040101010101" pitchFamily="2" charset="-122"/>
            </a:endParaRPr>
          </a:p>
        </p:txBody>
      </p:sp>
      <p:grpSp>
        <p:nvGrpSpPr>
          <p:cNvPr id="44" name="ïṩļîḋe"/>
          <p:cNvGrpSpPr/>
          <p:nvPr/>
        </p:nvGrpSpPr>
        <p:grpSpPr>
          <a:xfrm>
            <a:off x="2056171" y="4015654"/>
            <a:ext cx="1138366" cy="1138367"/>
            <a:chOff x="13800701" y="6633228"/>
            <a:chExt cx="2950304" cy="2950304"/>
          </a:xfrm>
        </p:grpSpPr>
        <p:sp>
          <p:nvSpPr>
            <p:cNvPr id="53" name="ïşľïďê"/>
            <p:cNvSpPr/>
            <p:nvPr/>
          </p:nvSpPr>
          <p:spPr>
            <a:xfrm>
              <a:off x="14047153" y="6850109"/>
              <a:ext cx="2513488" cy="2513488"/>
            </a:xfrm>
            <a:prstGeom prst="ellipse">
              <a:avLst/>
            </a:prstGeom>
            <a:solidFill>
              <a:schemeClr val="accent3">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4" name="íŝlíḓe"/>
            <p:cNvSpPr/>
            <p:nvPr/>
          </p:nvSpPr>
          <p:spPr>
            <a:xfrm>
              <a:off x="13800701" y="6633228"/>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45" name="组合 44"/>
          <p:cNvGrpSpPr/>
          <p:nvPr/>
        </p:nvGrpSpPr>
        <p:grpSpPr>
          <a:xfrm rot="20375795" flipV="1">
            <a:off x="2348349" y="3735685"/>
            <a:ext cx="611006" cy="781152"/>
            <a:chOff x="2484316" y="4963999"/>
            <a:chExt cx="635592" cy="812584"/>
          </a:xfrm>
        </p:grpSpPr>
        <p:cxnSp>
          <p:nvCxnSpPr>
            <p:cNvPr id="51" name="直接连接符 50"/>
            <p:cNvCxnSpPr/>
            <p:nvPr/>
          </p:nvCxnSpPr>
          <p:spPr>
            <a:xfrm>
              <a:off x="2484316" y="4963999"/>
              <a:ext cx="592598" cy="774076"/>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íŝļïdê"/>
            <p:cNvSpPr/>
            <p:nvPr/>
          </p:nvSpPr>
          <p:spPr>
            <a:xfrm>
              <a:off x="3042897" y="5699572"/>
              <a:ext cx="77011" cy="77011"/>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sp>
        <p:nvSpPr>
          <p:cNvPr id="46" name="iṣḷíde"/>
          <p:cNvSpPr txBox="1"/>
          <p:nvPr/>
        </p:nvSpPr>
        <p:spPr>
          <a:xfrm>
            <a:off x="2820745" y="3447695"/>
            <a:ext cx="1245358" cy="473595"/>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3">
                    <a:lumMod val="100000"/>
                  </a:schemeClr>
                </a:solidFill>
                <a:latin typeface="华文中宋" panose="02010600040101010101" pitchFamily="2" charset="-122"/>
                <a:ea typeface="华文中宋" panose="02010600040101010101" pitchFamily="2" charset="-122"/>
              </a:rPr>
              <a:t>广州</a:t>
            </a:r>
            <a:endParaRPr lang="de-DE" dirty="0">
              <a:solidFill>
                <a:schemeClr val="accent3">
                  <a:lumMod val="100000"/>
                </a:schemeClr>
              </a:solidFill>
              <a:latin typeface="华文中宋" panose="02010600040101010101" pitchFamily="2" charset="-122"/>
              <a:ea typeface="华文中宋" panose="02010600040101010101" pitchFamily="2" charset="-122"/>
            </a:endParaRPr>
          </a:p>
        </p:txBody>
      </p:sp>
      <p:sp>
        <p:nvSpPr>
          <p:cNvPr id="47" name="íš1ïḑé"/>
          <p:cNvSpPr/>
          <p:nvPr/>
        </p:nvSpPr>
        <p:spPr>
          <a:xfrm>
            <a:off x="3028117" y="4998013"/>
            <a:ext cx="532310" cy="532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sp>
        <p:nvSpPr>
          <p:cNvPr id="48" name="íṧ1îḑé"/>
          <p:cNvSpPr/>
          <p:nvPr/>
        </p:nvSpPr>
        <p:spPr>
          <a:xfrm>
            <a:off x="1927108" y="5133797"/>
            <a:ext cx="532310" cy="532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sp>
        <p:nvSpPr>
          <p:cNvPr id="49" name="îŝlîďè"/>
          <p:cNvSpPr/>
          <p:nvPr/>
        </p:nvSpPr>
        <p:spPr>
          <a:xfrm>
            <a:off x="2377378" y="4318093"/>
            <a:ext cx="532310" cy="532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500" dirty="0">
              <a:solidFill>
                <a:schemeClr val="accent1">
                  <a:lumMod val="100000"/>
                </a:schemeClr>
              </a:solidFill>
              <a:latin typeface="Impact" panose="020B0806030902050204" pitchFamily="34" charset="0"/>
            </a:endParaRPr>
          </a:p>
        </p:txBody>
      </p:sp>
      <p:sp>
        <p:nvSpPr>
          <p:cNvPr id="50" name="矩形 49"/>
          <p:cNvSpPr/>
          <p:nvPr/>
        </p:nvSpPr>
        <p:spPr>
          <a:xfrm>
            <a:off x="281188" y="633874"/>
            <a:ext cx="2714475" cy="7078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工作经历</a:t>
            </a:r>
            <a:endPar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6381" b="6381"/>
          <a:stretch>
            <a:fillRect/>
          </a:stretch>
        </p:blipFill>
        <p:spPr>
          <a:xfrm>
            <a:off x="0" y="1"/>
            <a:ext cx="12192000" cy="6858000"/>
          </a:xfrm>
          <a:prstGeom prst="rect">
            <a:avLst/>
          </a:prstGeom>
        </p:spPr>
      </p:pic>
      <p:sp>
        <p:nvSpPr>
          <p:cNvPr id="16" name="矩形 15"/>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8" name="iṩlïḍé"/>
          <p:cNvSpPr/>
          <p:nvPr/>
        </p:nvSpPr>
        <p:spPr bwMode="auto">
          <a:xfrm>
            <a:off x="7950803" y="1897629"/>
            <a:ext cx="2558927" cy="4960369"/>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2F2D3C"/>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99" name="iṩlïḍé"/>
          <p:cNvSpPr/>
          <p:nvPr/>
        </p:nvSpPr>
        <p:spPr bwMode="auto">
          <a:xfrm>
            <a:off x="2490461" y="5250335"/>
            <a:ext cx="2558927" cy="1607664"/>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FFC000">
              <a:alpha val="79999"/>
            </a:srgb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100" name="íśḻîḍé"/>
          <p:cNvSpPr/>
          <p:nvPr/>
        </p:nvSpPr>
        <p:spPr bwMode="auto">
          <a:xfrm>
            <a:off x="4151264" y="3868763"/>
            <a:ext cx="2558927" cy="298923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chemeClr val="bg1">
              <a:lumMod val="75000"/>
              <a:alpha val="79999"/>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101" name="íšlïďe"/>
          <p:cNvSpPr/>
          <p:nvPr/>
        </p:nvSpPr>
        <p:spPr bwMode="auto">
          <a:xfrm>
            <a:off x="5813108" y="3243618"/>
            <a:ext cx="2558927" cy="3614381"/>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chemeClr val="bg1">
              <a:alpha val="79999"/>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102" name="ïS1íḑe"/>
          <p:cNvSpPr/>
          <p:nvPr/>
        </p:nvSpPr>
        <p:spPr>
          <a:xfrm>
            <a:off x="3215861" y="3971554"/>
            <a:ext cx="1108125" cy="1108125"/>
          </a:xfrm>
          <a:prstGeom prst="ellipse">
            <a:avLst/>
          </a:prstGeom>
          <a:solidFill>
            <a:schemeClr val="tx1">
              <a:lumMod val="85000"/>
              <a:lumOff val="15000"/>
            </a:schemeClr>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t>2007</a:t>
            </a:r>
            <a:endParaRPr b="1" dirty="0"/>
          </a:p>
        </p:txBody>
      </p:sp>
      <p:sp>
        <p:nvSpPr>
          <p:cNvPr id="103" name="ïS1íḑe"/>
          <p:cNvSpPr/>
          <p:nvPr/>
        </p:nvSpPr>
        <p:spPr>
          <a:xfrm>
            <a:off x="4818265" y="2600656"/>
            <a:ext cx="1108125" cy="1108125"/>
          </a:xfrm>
          <a:prstGeom prst="ellipse">
            <a:avLst/>
          </a:prstGeom>
          <a:solidFill>
            <a:schemeClr val="tx1">
              <a:lumMod val="85000"/>
              <a:lumOff val="15000"/>
            </a:schemeClr>
          </a:solidFill>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t>2011</a:t>
            </a:r>
            <a:endParaRPr b="1" dirty="0"/>
          </a:p>
        </p:txBody>
      </p:sp>
      <p:sp>
        <p:nvSpPr>
          <p:cNvPr id="104" name="ïS1íḑe"/>
          <p:cNvSpPr/>
          <p:nvPr/>
        </p:nvSpPr>
        <p:spPr>
          <a:xfrm>
            <a:off x="6532832" y="1897630"/>
            <a:ext cx="1108125" cy="1108125"/>
          </a:xfrm>
          <a:prstGeom prst="ellipse">
            <a:avLst/>
          </a:prstGeom>
          <a:solidFill>
            <a:schemeClr val="tx1">
              <a:lumMod val="85000"/>
              <a:lumOff val="1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t>2018</a:t>
            </a:r>
            <a:endParaRPr b="1" dirty="0"/>
          </a:p>
        </p:txBody>
      </p:sp>
      <p:sp>
        <p:nvSpPr>
          <p:cNvPr id="105" name="iś1idé"/>
          <p:cNvSpPr txBox="1"/>
          <p:nvPr/>
        </p:nvSpPr>
        <p:spPr>
          <a:xfrm>
            <a:off x="790105" y="4018200"/>
            <a:ext cx="2212962" cy="888850"/>
          </a:xfrm>
          <a:prstGeom prst="rect">
            <a:avLst/>
          </a:prstGeom>
          <a:noFill/>
        </p:spPr>
        <p:txBody>
          <a:bodyPr wrap="square" lIns="0" tIns="0" rIns="0" bIns="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spcBef>
                <a:spcPct val="0"/>
              </a:spcBef>
            </a:pPr>
            <a:r>
              <a:rPr lang="zh-CN" altLang="en-US" sz="1000" dirty="0">
                <a:solidFill>
                  <a:schemeClr val="bg1"/>
                </a:solidFill>
              </a:rPr>
              <a:t>输入您的详细介绍输入您的详细介绍</a:t>
            </a:r>
            <a:endParaRPr lang="zh-CN" altLang="en-US" sz="1000" dirty="0">
              <a:solidFill>
                <a:schemeClr val="bg1"/>
              </a:solidFill>
            </a:endParaRPr>
          </a:p>
          <a:p>
            <a:pPr algn="r">
              <a:lnSpc>
                <a:spcPct val="120000"/>
              </a:lnSpc>
              <a:spcBef>
                <a:spcPct val="0"/>
              </a:spcBef>
            </a:pPr>
            <a:r>
              <a:rPr lang="zh-CN" altLang="en-US" sz="1000" dirty="0">
                <a:solidFill>
                  <a:schemeClr val="bg1"/>
                </a:solidFill>
              </a:rPr>
              <a:t>输入您的详细介绍输入您的详细介绍输入您的详细介绍输入您的详细介绍</a:t>
            </a:r>
            <a:endParaRPr lang="zh-CN" altLang="en-US" sz="1000" dirty="0">
              <a:solidFill>
                <a:schemeClr val="bg1"/>
              </a:solidFill>
            </a:endParaRPr>
          </a:p>
        </p:txBody>
      </p:sp>
      <p:sp>
        <p:nvSpPr>
          <p:cNvPr id="106" name="矩形 105"/>
          <p:cNvSpPr/>
          <p:nvPr/>
        </p:nvSpPr>
        <p:spPr>
          <a:xfrm>
            <a:off x="1917302" y="3602222"/>
            <a:ext cx="1107996"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defTabSz="913765">
              <a:spcBef>
                <a:spcPct val="0"/>
              </a:spcBef>
              <a:defRPr/>
            </a:pPr>
            <a:r>
              <a:rPr lang="zh-CN" altLang="en-US" b="1" dirty="0">
                <a:solidFill>
                  <a:schemeClr val="bg1"/>
                </a:solidFill>
              </a:rPr>
              <a:t>输入标题</a:t>
            </a:r>
            <a:endParaRPr lang="zh-CN" altLang="en-US" b="1" dirty="0">
              <a:solidFill>
                <a:schemeClr val="bg1"/>
              </a:solidFill>
            </a:endParaRPr>
          </a:p>
        </p:txBody>
      </p:sp>
      <p:sp>
        <p:nvSpPr>
          <p:cNvPr id="107" name="isḷíḍè"/>
          <p:cNvSpPr/>
          <p:nvPr/>
        </p:nvSpPr>
        <p:spPr>
          <a:xfrm>
            <a:off x="3448690" y="2262611"/>
            <a:ext cx="1194456" cy="461569"/>
          </a:xfrm>
          <a:prstGeom prst="rect">
            <a:avLst/>
          </a:prstGeom>
        </p:spPr>
        <p:txBody>
          <a:bodyPr wrap="none" lIns="0" tIns="0" rIns="0" bIns="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913765">
              <a:spcBef>
                <a:spcPct val="0"/>
              </a:spcBef>
              <a:defRPr/>
            </a:pPr>
            <a:r>
              <a:rPr lang="zh-CN" altLang="en-US" b="1" dirty="0">
                <a:solidFill>
                  <a:schemeClr val="bg1"/>
                </a:solidFill>
              </a:rPr>
              <a:t>输入标题</a:t>
            </a:r>
            <a:endParaRPr lang="zh-CN" altLang="en-US" b="1" dirty="0">
              <a:solidFill>
                <a:schemeClr val="bg1"/>
              </a:solidFill>
            </a:endParaRPr>
          </a:p>
        </p:txBody>
      </p:sp>
      <p:sp>
        <p:nvSpPr>
          <p:cNvPr id="108" name="ïṩľîḓê"/>
          <p:cNvSpPr txBox="1"/>
          <p:nvPr/>
        </p:nvSpPr>
        <p:spPr>
          <a:xfrm>
            <a:off x="790105" y="2603384"/>
            <a:ext cx="3853041" cy="888850"/>
          </a:xfrm>
          <a:prstGeom prst="rect">
            <a:avLst/>
          </a:prstGeom>
          <a:noFill/>
        </p:spPr>
        <p:txBody>
          <a:bodyPr wrap="square" lIns="0" tIns="0" rIns="0" bIns="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spcBef>
                <a:spcPct val="0"/>
              </a:spcBef>
            </a:pPr>
            <a:r>
              <a:rPr lang="zh-CN" altLang="en-US" sz="1100" dirty="0">
                <a:solidFill>
                  <a:schemeClr val="bg1"/>
                </a:solidFill>
              </a:rPr>
              <a:t>输入您的详细介绍输入您的详细介绍</a:t>
            </a:r>
            <a:endParaRPr lang="zh-CN" altLang="en-US" sz="1100" dirty="0">
              <a:solidFill>
                <a:schemeClr val="bg1"/>
              </a:solidFill>
            </a:endParaRPr>
          </a:p>
          <a:p>
            <a:pPr algn="r">
              <a:lnSpc>
                <a:spcPct val="120000"/>
              </a:lnSpc>
              <a:spcBef>
                <a:spcPct val="0"/>
              </a:spcBef>
            </a:pPr>
            <a:r>
              <a:rPr lang="zh-CN" altLang="en-US" sz="1100" dirty="0">
                <a:solidFill>
                  <a:schemeClr val="bg1"/>
                </a:solidFill>
              </a:rPr>
              <a:t>输入您的详细介绍输入您的详细介绍输入您的详细介绍输入您的详细介绍</a:t>
            </a:r>
            <a:endParaRPr lang="zh-CN" altLang="en-US" sz="1100" dirty="0">
              <a:solidFill>
                <a:schemeClr val="bg1"/>
              </a:solidFill>
            </a:endParaRPr>
          </a:p>
          <a:p>
            <a:pPr algn="r">
              <a:lnSpc>
                <a:spcPct val="120000"/>
              </a:lnSpc>
              <a:spcBef>
                <a:spcPct val="0"/>
              </a:spcBef>
            </a:pPr>
            <a:endParaRPr lang="zh-CN" altLang="en-US" sz="1100" dirty="0">
              <a:solidFill>
                <a:schemeClr val="bg1"/>
              </a:solidFill>
            </a:endParaRPr>
          </a:p>
        </p:txBody>
      </p:sp>
      <p:grpSp>
        <p:nvGrpSpPr>
          <p:cNvPr id="109" name="iSļïḋè"/>
          <p:cNvGrpSpPr/>
          <p:nvPr/>
        </p:nvGrpSpPr>
        <p:grpSpPr>
          <a:xfrm>
            <a:off x="6842679" y="2262612"/>
            <a:ext cx="3924215" cy="1220166"/>
            <a:chOff x="7431216" y="901262"/>
            <a:chExt cx="2766602" cy="860226"/>
          </a:xfrm>
        </p:grpSpPr>
        <p:sp>
          <p:nvSpPr>
            <p:cNvPr id="110" name="íşlídê"/>
            <p:cNvSpPr txBox="1"/>
            <p:nvPr/>
          </p:nvSpPr>
          <p:spPr>
            <a:xfrm>
              <a:off x="8090507" y="1134842"/>
              <a:ext cx="2107311" cy="626646"/>
            </a:xfrm>
            <a:prstGeom prst="rect">
              <a:avLst/>
            </a:prstGeom>
            <a:noFill/>
          </p:spPr>
          <p:txBody>
            <a:bodyPr wrap="square" lIns="0" tIns="0" rIns="0" bIns="0" anchor="ctr" anchorCtr="1">
              <a:normAutofit/>
            </a:bodyPr>
            <a:lstStyle>
              <a:defPPr>
                <a:defRPr lang="zh-CN"/>
              </a:defPPr>
              <a:lvl1pPr algn="r">
                <a:lnSpc>
                  <a:spcPct val="120000"/>
                </a:lnSpc>
                <a:spcBef>
                  <a:spcPct val="0"/>
                </a:spcBef>
                <a:defRPr sz="1100">
                  <a:solidFill>
                    <a:schemeClr val="bg1"/>
                  </a:solidFill>
                </a:defRPr>
              </a:lvl1pPr>
            </a:lstStyle>
            <a:p>
              <a:pPr algn="l"/>
              <a:r>
                <a:rPr lang="zh-CN" altLang="en-US" dirty="0"/>
                <a:t>输入您的详细介绍输入您的详细介绍</a:t>
              </a:r>
              <a:endParaRPr lang="zh-CN" altLang="en-US" dirty="0"/>
            </a:p>
            <a:p>
              <a:pPr algn="l"/>
              <a:r>
                <a:rPr lang="zh-CN" altLang="en-US" dirty="0"/>
                <a:t>输入您的详细介绍输入您的详细介绍输入您的详细介绍输入您的详细介绍</a:t>
              </a:r>
              <a:endParaRPr lang="zh-CN" altLang="en-US" dirty="0"/>
            </a:p>
            <a:p>
              <a:pPr algn="l"/>
              <a:endParaRPr lang="zh-CN" altLang="en-US" dirty="0"/>
            </a:p>
          </p:txBody>
        </p:sp>
        <p:sp>
          <p:nvSpPr>
            <p:cNvPr id="111" name="íślidê"/>
            <p:cNvSpPr/>
            <p:nvPr/>
          </p:nvSpPr>
          <p:spPr>
            <a:xfrm>
              <a:off x="7431216" y="901262"/>
              <a:ext cx="2020976" cy="325410"/>
            </a:xfrm>
            <a:prstGeom prst="rect">
              <a:avLst/>
            </a:prstGeom>
          </p:spPr>
          <p:txBody>
            <a:bodyPr wrap="none" lIns="0" tIns="0" rIns="0" bIns="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765">
                <a:spcBef>
                  <a:spcPct val="0"/>
                </a:spcBef>
                <a:defRPr/>
              </a:pPr>
              <a:r>
                <a:rPr lang="zh-CN" altLang="en-US" b="1" dirty="0">
                  <a:solidFill>
                    <a:srgbClr val="FFC000"/>
                  </a:solidFill>
                </a:rPr>
                <a:t>输入标题</a:t>
              </a:r>
              <a:endParaRPr lang="zh-CN" altLang="en-US" b="1" dirty="0">
                <a:solidFill>
                  <a:srgbClr val="FFC000"/>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t="10203" b="10203"/>
          <a:stretch>
            <a:fillRect/>
          </a:stretch>
        </p:blipFill>
        <p:spPr>
          <a:xfrm>
            <a:off x="0" y="0"/>
            <a:ext cx="12192000" cy="6858000"/>
          </a:xfrm>
          <a:prstGeom prst="rect">
            <a:avLst/>
          </a:prstGeom>
        </p:spPr>
      </p:pic>
      <p:sp>
        <p:nvSpPr>
          <p:cNvPr id="12" name="矩形 11"/>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矩形 12"/>
          <p:cNvSpPr/>
          <p:nvPr/>
        </p:nvSpPr>
        <p:spPr>
          <a:xfrm>
            <a:off x="2633353" y="3044280"/>
            <a:ext cx="6925294" cy="76944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4400" kern="100" dirty="0">
                <a:solidFill>
                  <a:schemeClr val="bg1"/>
                </a:solidFill>
                <a:latin typeface="叶根友毛笔行书2.0版" panose="02010601030101010101" pitchFamily="2" charset="-122"/>
                <a:ea typeface="叶根友毛笔行书2.0版" panose="02010601030101010101" pitchFamily="2" charset="-122"/>
                <a:cs typeface="Times New Roman" panose="02020603050405020304" pitchFamily="18" charset="0"/>
              </a:rPr>
              <a:t>优秀的人太多，不差我一个</a:t>
            </a:r>
            <a:endParaRPr lang="zh-CN" altLang="en-US" sz="4400" kern="100" dirty="0">
              <a:solidFill>
                <a:schemeClr val="bg1"/>
              </a:solidFill>
              <a:latin typeface="叶根友毛笔行书2.0版" panose="02010601030101010101" pitchFamily="2" charset="-122"/>
              <a:ea typeface="叶根友毛笔行书2.0版" panose="02010601030101010101" pitchFamily="2" charset="-122"/>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t="10203" b="10203"/>
          <a:stretch>
            <a:fillRect/>
          </a:stretch>
        </p:blipFill>
        <p:spPr>
          <a:xfrm>
            <a:off x="0" y="0"/>
            <a:ext cx="12192000" cy="6858000"/>
          </a:xfrm>
          <a:prstGeom prst="rect">
            <a:avLst/>
          </a:prstGeom>
        </p:spPr>
      </p:pic>
      <p:sp>
        <p:nvSpPr>
          <p:cNvPr id="12" name="矩形 11"/>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7" name="组合 6"/>
          <p:cNvGrpSpPr/>
          <p:nvPr/>
        </p:nvGrpSpPr>
        <p:grpSpPr>
          <a:xfrm>
            <a:off x="1283624" y="1797579"/>
            <a:ext cx="9737276" cy="3081913"/>
            <a:chOff x="1994106" y="1833414"/>
            <a:chExt cx="7521527" cy="2380614"/>
          </a:xfrm>
        </p:grpSpPr>
        <p:sp>
          <p:nvSpPr>
            <p:cNvPr id="24" name="îṣľîḋé"/>
            <p:cNvSpPr/>
            <p:nvPr/>
          </p:nvSpPr>
          <p:spPr>
            <a:xfrm>
              <a:off x="7753672" y="2142741"/>
              <a:ext cx="1761961" cy="176196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dirty="0"/>
                <a:t>4</a:t>
              </a:r>
              <a:endParaRPr sz="3200" b="1" dirty="0"/>
            </a:p>
          </p:txBody>
        </p:sp>
        <p:sp>
          <p:nvSpPr>
            <p:cNvPr id="25" name="iś1íḓê"/>
            <p:cNvSpPr/>
            <p:nvPr/>
          </p:nvSpPr>
          <p:spPr>
            <a:xfrm>
              <a:off x="1994106" y="2142741"/>
              <a:ext cx="1761961" cy="1761961"/>
            </a:xfrm>
            <a:prstGeom prst="ellipse">
              <a:avLst/>
            </a:prstGeom>
            <a:solidFill>
              <a:srgbClr val="FFC000"/>
            </a:solidFill>
            <a:ln>
              <a:solidFill>
                <a:srgbClr val="1311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dirty="0"/>
                <a:t>1</a:t>
              </a:r>
              <a:endParaRPr sz="3200" b="1" dirty="0"/>
            </a:p>
          </p:txBody>
        </p:sp>
        <p:sp>
          <p:nvSpPr>
            <p:cNvPr id="26" name="îŝlîďé"/>
            <p:cNvSpPr/>
            <p:nvPr/>
          </p:nvSpPr>
          <p:spPr>
            <a:xfrm>
              <a:off x="3525143" y="1833415"/>
              <a:ext cx="2380614" cy="2380613"/>
            </a:xfrm>
            <a:prstGeom prst="ellipse">
              <a:avLst/>
            </a:prstGeom>
            <a:solidFill>
              <a:schemeClr val="bg1">
                <a:lumMod val="8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dirty="0">
                  <a:solidFill>
                    <a:schemeClr val="tx1">
                      <a:lumMod val="85000"/>
                      <a:lumOff val="15000"/>
                    </a:schemeClr>
                  </a:solidFill>
                </a:rPr>
                <a:t>2</a:t>
              </a:r>
              <a:endParaRPr lang="zh-CN" altLang="en-US" sz="3200" b="1" dirty="0">
                <a:solidFill>
                  <a:schemeClr val="tx1">
                    <a:lumMod val="85000"/>
                    <a:lumOff val="15000"/>
                  </a:schemeClr>
                </a:solidFill>
              </a:endParaRPr>
            </a:p>
          </p:txBody>
        </p:sp>
        <p:sp>
          <p:nvSpPr>
            <p:cNvPr id="27" name="išľíḑê"/>
            <p:cNvSpPr/>
            <p:nvPr/>
          </p:nvSpPr>
          <p:spPr bwMode="auto">
            <a:xfrm>
              <a:off x="6134638" y="2691021"/>
              <a:ext cx="622841" cy="599908"/>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28" name="îŝlîďé"/>
            <p:cNvSpPr/>
            <p:nvPr/>
          </p:nvSpPr>
          <p:spPr>
            <a:xfrm>
              <a:off x="5646665" y="1833414"/>
              <a:ext cx="2380614" cy="2380613"/>
            </a:xfrm>
            <a:prstGeom prst="ellipse">
              <a:avLst/>
            </a:prstGeom>
            <a:solidFill>
              <a:schemeClr val="tx1">
                <a:lumMod val="95000"/>
                <a:lumOff val="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dirty="0">
                  <a:solidFill>
                    <a:schemeClr val="bg1"/>
                  </a:solidFill>
                </a:rPr>
                <a:t>3</a:t>
              </a:r>
              <a:endParaRPr lang="zh-CN" altLang="en-US" sz="3200" b="1" dirty="0">
                <a:solidFill>
                  <a:schemeClr val="bg1"/>
                </a:solidFill>
              </a:endParaRPr>
            </a:p>
          </p:txBody>
        </p:sp>
      </p:grpSp>
      <p:grpSp>
        <p:nvGrpSpPr>
          <p:cNvPr id="9" name="ïṥḷîďè"/>
          <p:cNvGrpSpPr/>
          <p:nvPr/>
        </p:nvGrpSpPr>
        <p:grpSpPr>
          <a:xfrm flipH="1">
            <a:off x="1131267" y="5279943"/>
            <a:ext cx="2360675" cy="1046002"/>
            <a:chOff x="8662573" y="1518902"/>
            <a:chExt cx="2578029" cy="1046002"/>
          </a:xfrm>
        </p:grpSpPr>
        <p:sp>
          <p:nvSpPr>
            <p:cNvPr id="22" name="îŝliḓê"/>
            <p:cNvSpPr txBox="1"/>
            <p:nvPr/>
          </p:nvSpPr>
          <p:spPr>
            <a:xfrm>
              <a:off x="8662573" y="1839896"/>
              <a:ext cx="2578029" cy="725008"/>
            </a:xfrm>
            <a:prstGeom prst="rect">
              <a:avLst/>
            </a:prstGeom>
            <a:noFill/>
          </p:spPr>
          <p:txBody>
            <a:bodyPr wrap="square" lIns="90000" tIns="46800" rIns="90000" bIns="4680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120000"/>
                </a:lnSpc>
                <a:spcBef>
                  <a:spcPct val="0"/>
                </a:spcBef>
                <a:defRPr/>
              </a:pPr>
              <a:r>
                <a:rPr lang="zh-CN" altLang="en-US" sz="1400" dirty="0">
                  <a:solidFill>
                    <a:schemeClr val="bg1"/>
                  </a:solidFill>
                </a:rPr>
                <a:t>输入您的详细内容输入您的详细内容</a:t>
              </a:r>
              <a:endParaRPr lang="zh-CN" altLang="en-US" sz="1400" dirty="0">
                <a:solidFill>
                  <a:schemeClr val="bg1"/>
                </a:solidFill>
              </a:endParaRPr>
            </a:p>
          </p:txBody>
        </p:sp>
        <p:sp>
          <p:nvSpPr>
            <p:cNvPr id="23" name="i$ḷîḍe"/>
            <p:cNvSpPr/>
            <p:nvPr/>
          </p:nvSpPr>
          <p:spPr>
            <a:xfrm>
              <a:off x="8662573" y="1518902"/>
              <a:ext cx="2578029" cy="320994"/>
            </a:xfrm>
            <a:prstGeom prst="rect">
              <a:avLst/>
            </a:prstGeom>
          </p:spPr>
          <p:txBody>
            <a:bodyPr wrap="none" lIns="90000" tIns="46800" rIns="90000" bIns="4680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765">
                <a:spcBef>
                  <a:spcPct val="0"/>
                </a:spcBef>
                <a:defRPr/>
              </a:pPr>
              <a:r>
                <a:rPr lang="zh-CN" altLang="en-US" sz="2000" b="1" dirty="0">
                  <a:solidFill>
                    <a:schemeClr val="bg1"/>
                  </a:solidFill>
                </a:rPr>
                <a:t>输入标题</a:t>
              </a:r>
              <a:endParaRPr lang="zh-CN" altLang="en-US" sz="2000" b="1" dirty="0">
                <a:solidFill>
                  <a:schemeClr val="bg1"/>
                </a:solidFill>
              </a:endParaRPr>
            </a:p>
          </p:txBody>
        </p:sp>
      </p:grpSp>
      <p:sp>
        <p:nvSpPr>
          <p:cNvPr id="10" name="矩形 9"/>
          <p:cNvSpPr/>
          <p:nvPr/>
        </p:nvSpPr>
        <p:spPr>
          <a:xfrm>
            <a:off x="4283564" y="532055"/>
            <a:ext cx="3737399" cy="7078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重要的四点</a:t>
            </a:r>
            <a:endPar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endParaRPr>
          </a:p>
        </p:txBody>
      </p:sp>
      <p:grpSp>
        <p:nvGrpSpPr>
          <p:cNvPr id="11" name="ïṥḷîďè"/>
          <p:cNvGrpSpPr/>
          <p:nvPr/>
        </p:nvGrpSpPr>
        <p:grpSpPr>
          <a:xfrm flipH="1">
            <a:off x="3626305" y="5279943"/>
            <a:ext cx="2360675" cy="1046002"/>
            <a:chOff x="8662573" y="1518902"/>
            <a:chExt cx="2578029" cy="1046002"/>
          </a:xfrm>
        </p:grpSpPr>
        <p:sp>
          <p:nvSpPr>
            <p:cNvPr id="20" name="îŝliḓê"/>
            <p:cNvSpPr txBox="1"/>
            <p:nvPr/>
          </p:nvSpPr>
          <p:spPr>
            <a:xfrm>
              <a:off x="8662573" y="1839896"/>
              <a:ext cx="2578029" cy="725008"/>
            </a:xfrm>
            <a:prstGeom prst="rect">
              <a:avLst/>
            </a:prstGeom>
            <a:noFill/>
          </p:spPr>
          <p:txBody>
            <a:bodyPr wrap="square" lIns="90000" tIns="46800" rIns="90000" bIns="4680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120000"/>
                </a:lnSpc>
                <a:spcBef>
                  <a:spcPct val="0"/>
                </a:spcBef>
                <a:defRPr/>
              </a:pPr>
              <a:r>
                <a:rPr lang="zh-CN" altLang="en-US" sz="1400" dirty="0">
                  <a:solidFill>
                    <a:schemeClr val="bg1"/>
                  </a:solidFill>
                </a:rPr>
                <a:t>输入您的详细内容输入您的详细内容</a:t>
              </a:r>
              <a:endParaRPr lang="zh-CN" altLang="en-US" sz="1400" dirty="0">
                <a:solidFill>
                  <a:schemeClr val="bg1"/>
                </a:solidFill>
              </a:endParaRPr>
            </a:p>
          </p:txBody>
        </p:sp>
        <p:sp>
          <p:nvSpPr>
            <p:cNvPr id="21" name="i$ḷîḍe"/>
            <p:cNvSpPr/>
            <p:nvPr/>
          </p:nvSpPr>
          <p:spPr>
            <a:xfrm>
              <a:off x="8662573" y="1518902"/>
              <a:ext cx="2578029" cy="320994"/>
            </a:xfrm>
            <a:prstGeom prst="rect">
              <a:avLst/>
            </a:prstGeom>
          </p:spPr>
          <p:txBody>
            <a:bodyPr wrap="none" lIns="90000" tIns="46800" rIns="90000" bIns="4680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765">
                <a:spcBef>
                  <a:spcPct val="0"/>
                </a:spcBef>
                <a:defRPr/>
              </a:pPr>
              <a:r>
                <a:rPr lang="zh-CN" altLang="en-US" sz="2000" b="1" dirty="0">
                  <a:solidFill>
                    <a:schemeClr val="bg1"/>
                  </a:solidFill>
                </a:rPr>
                <a:t>输入标题</a:t>
              </a:r>
              <a:endParaRPr lang="zh-CN" altLang="en-US" sz="2000" b="1" dirty="0">
                <a:solidFill>
                  <a:schemeClr val="bg1"/>
                </a:solidFill>
              </a:endParaRPr>
            </a:p>
          </p:txBody>
        </p:sp>
      </p:grpSp>
      <p:grpSp>
        <p:nvGrpSpPr>
          <p:cNvPr id="14" name="ïṥḷîďè"/>
          <p:cNvGrpSpPr/>
          <p:nvPr/>
        </p:nvGrpSpPr>
        <p:grpSpPr>
          <a:xfrm flipH="1">
            <a:off x="6372802" y="5279943"/>
            <a:ext cx="2360675" cy="1046002"/>
            <a:chOff x="8662573" y="1518902"/>
            <a:chExt cx="2578029" cy="1046002"/>
          </a:xfrm>
        </p:grpSpPr>
        <p:sp>
          <p:nvSpPr>
            <p:cNvPr id="18" name="îŝliḓê"/>
            <p:cNvSpPr txBox="1"/>
            <p:nvPr/>
          </p:nvSpPr>
          <p:spPr>
            <a:xfrm>
              <a:off x="8662573" y="1839896"/>
              <a:ext cx="2578029" cy="725008"/>
            </a:xfrm>
            <a:prstGeom prst="rect">
              <a:avLst/>
            </a:prstGeom>
            <a:noFill/>
          </p:spPr>
          <p:txBody>
            <a:bodyPr wrap="square" lIns="90000" tIns="46800" rIns="90000" bIns="4680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120000"/>
                </a:lnSpc>
                <a:spcBef>
                  <a:spcPct val="0"/>
                </a:spcBef>
                <a:defRPr/>
              </a:pPr>
              <a:r>
                <a:rPr lang="zh-CN" altLang="en-US" sz="1400" dirty="0">
                  <a:solidFill>
                    <a:schemeClr val="bg1"/>
                  </a:solidFill>
                </a:rPr>
                <a:t>输入您的详细内容输入您的详细内容</a:t>
              </a:r>
              <a:endParaRPr lang="zh-CN" altLang="en-US" sz="1400" dirty="0">
                <a:solidFill>
                  <a:schemeClr val="bg1"/>
                </a:solidFill>
              </a:endParaRPr>
            </a:p>
          </p:txBody>
        </p:sp>
        <p:sp>
          <p:nvSpPr>
            <p:cNvPr id="19" name="i$ḷîḍe"/>
            <p:cNvSpPr/>
            <p:nvPr/>
          </p:nvSpPr>
          <p:spPr>
            <a:xfrm>
              <a:off x="8662573" y="1518902"/>
              <a:ext cx="2578029" cy="320994"/>
            </a:xfrm>
            <a:prstGeom prst="rect">
              <a:avLst/>
            </a:prstGeom>
          </p:spPr>
          <p:txBody>
            <a:bodyPr wrap="none" lIns="90000" tIns="46800" rIns="90000" bIns="4680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765">
                <a:spcBef>
                  <a:spcPct val="0"/>
                </a:spcBef>
                <a:defRPr/>
              </a:pPr>
              <a:r>
                <a:rPr lang="zh-CN" altLang="en-US" sz="2000" b="1" dirty="0">
                  <a:solidFill>
                    <a:schemeClr val="bg1"/>
                  </a:solidFill>
                </a:rPr>
                <a:t>输入标题</a:t>
              </a:r>
              <a:endParaRPr lang="zh-CN" altLang="en-US" sz="2000" b="1" dirty="0">
                <a:solidFill>
                  <a:schemeClr val="bg1"/>
                </a:solidFill>
              </a:endParaRPr>
            </a:p>
          </p:txBody>
        </p:sp>
      </p:grpSp>
      <p:grpSp>
        <p:nvGrpSpPr>
          <p:cNvPr id="15" name="ïṥḷîďè"/>
          <p:cNvGrpSpPr/>
          <p:nvPr/>
        </p:nvGrpSpPr>
        <p:grpSpPr>
          <a:xfrm flipH="1">
            <a:off x="8700057" y="5279943"/>
            <a:ext cx="2360675" cy="1046002"/>
            <a:chOff x="8662573" y="1518902"/>
            <a:chExt cx="2578029" cy="1046002"/>
          </a:xfrm>
        </p:grpSpPr>
        <p:sp>
          <p:nvSpPr>
            <p:cNvPr id="16" name="îŝliḓê"/>
            <p:cNvSpPr txBox="1"/>
            <p:nvPr/>
          </p:nvSpPr>
          <p:spPr>
            <a:xfrm>
              <a:off x="8662573" y="1839896"/>
              <a:ext cx="2578029" cy="725008"/>
            </a:xfrm>
            <a:prstGeom prst="rect">
              <a:avLst/>
            </a:prstGeom>
            <a:noFill/>
          </p:spPr>
          <p:txBody>
            <a:bodyPr wrap="square" lIns="90000" tIns="46800" rIns="90000" bIns="4680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120000"/>
                </a:lnSpc>
                <a:spcBef>
                  <a:spcPct val="0"/>
                </a:spcBef>
                <a:defRPr/>
              </a:pPr>
              <a:r>
                <a:rPr lang="zh-CN" altLang="en-US" sz="1400" dirty="0">
                  <a:solidFill>
                    <a:schemeClr val="bg1"/>
                  </a:solidFill>
                </a:rPr>
                <a:t>输入您的详细内容输入您的详细内容</a:t>
              </a:r>
              <a:endParaRPr lang="zh-CN" altLang="en-US" sz="1400" dirty="0">
                <a:solidFill>
                  <a:schemeClr val="bg1"/>
                </a:solidFill>
              </a:endParaRPr>
            </a:p>
          </p:txBody>
        </p:sp>
        <p:sp>
          <p:nvSpPr>
            <p:cNvPr id="17" name="i$ḷîḍe"/>
            <p:cNvSpPr/>
            <p:nvPr/>
          </p:nvSpPr>
          <p:spPr>
            <a:xfrm>
              <a:off x="8662573" y="1518902"/>
              <a:ext cx="2578029" cy="320994"/>
            </a:xfrm>
            <a:prstGeom prst="rect">
              <a:avLst/>
            </a:prstGeom>
          </p:spPr>
          <p:txBody>
            <a:bodyPr wrap="none" lIns="90000" tIns="46800" rIns="90000" bIns="4680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765">
                <a:spcBef>
                  <a:spcPct val="0"/>
                </a:spcBef>
                <a:defRPr/>
              </a:pPr>
              <a:r>
                <a:rPr lang="zh-CN" altLang="en-US" sz="2000" b="1" dirty="0">
                  <a:solidFill>
                    <a:schemeClr val="bg1"/>
                  </a:solidFill>
                </a:rPr>
                <a:t>输入标题</a:t>
              </a:r>
              <a:endParaRPr lang="zh-CN" altLang="en-US" sz="2000" b="1" dirty="0">
                <a:solidFill>
                  <a:schemeClr val="bg1"/>
                </a:solidFil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5000" b="5000"/>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p:cNvSpPr/>
          <p:nvPr/>
        </p:nvSpPr>
        <p:spPr>
          <a:xfrm>
            <a:off x="2170887" y="3075057"/>
            <a:ext cx="7850226" cy="707886"/>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4000" kern="100" dirty="0">
                <a:solidFill>
                  <a:schemeClr val="bg1"/>
                </a:solidFill>
                <a:latin typeface="叶根友毛笔行书2.0版" panose="02010601030101010101" pitchFamily="2" charset="-122"/>
                <a:ea typeface="叶根友毛笔行书2.0版" panose="02010601030101010101" pitchFamily="2" charset="-122"/>
                <a:cs typeface="Times New Roman" panose="02020603050405020304" pitchFamily="18" charset="0"/>
              </a:rPr>
              <a:t>与这个时代最有梦想的人一同前行</a:t>
            </a:r>
            <a:endParaRPr lang="zh-CN" altLang="en-US" sz="4000" kern="100" dirty="0">
              <a:solidFill>
                <a:schemeClr val="bg1"/>
              </a:solidFill>
              <a:latin typeface="叶根友毛笔行书2.0版" panose="02010601030101010101" pitchFamily="2" charset="-122"/>
              <a:ea typeface="叶根友毛笔行书2.0版" panose="02010601030101010101" pitchFamily="2" charset="-122"/>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t="5000" b="5000"/>
          <a:stretch>
            <a:fillRect/>
          </a:stretch>
        </p:blipFill>
        <p:spPr>
          <a:xfrm>
            <a:off x="-1" y="0"/>
            <a:ext cx="12192000" cy="6858000"/>
          </a:xfrm>
          <a:prstGeom prst="rect">
            <a:avLst/>
          </a:prstGeom>
        </p:spPr>
      </p:pic>
      <p:sp>
        <p:nvSpPr>
          <p:cNvPr id="17" name="矩形 16"/>
          <p:cNvSpPr/>
          <p:nvPr/>
        </p:nvSpPr>
        <p:spPr>
          <a:xfrm>
            <a:off x="0" y="0"/>
            <a:ext cx="12192000" cy="6858000"/>
          </a:xfrm>
          <a:prstGeom prst="rect">
            <a:avLst/>
          </a:prstGeom>
          <a:solidFill>
            <a:srgbClr val="13112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îṥ1iďê"/>
          <p:cNvSpPr/>
          <p:nvPr/>
        </p:nvSpPr>
        <p:spPr>
          <a:xfrm>
            <a:off x="7985578" y="1653334"/>
            <a:ext cx="2828427" cy="2954593"/>
          </a:xfrm>
          <a:prstGeom prst="rect">
            <a:avLst/>
          </a:prstGeom>
          <a:solidFill>
            <a:schemeClr val="accent4"/>
          </a:solidFill>
          <a:ln w="6350" cmpd="sng">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r>
              <a:rPr lang="zh-CN" altLang="en-US" sz="2000" b="1" dirty="0">
                <a:solidFill>
                  <a:schemeClr val="bg1"/>
                </a:solidFill>
              </a:rPr>
            </a:br>
            <a:br>
              <a:rPr lang="zh-CN" altLang="en-US" sz="2000" b="1" dirty="0">
                <a:solidFill>
                  <a:schemeClr val="bg1"/>
                </a:solidFill>
              </a:rPr>
            </a:br>
            <a:endParaRPr lang="zh-CN" altLang="en-US" sz="2000" b="1" dirty="0">
              <a:solidFill>
                <a:schemeClr val="bg1"/>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rcRect l="18055" r="18055"/>
          <a:stretch>
            <a:fillRect/>
          </a:stretch>
        </p:blipFill>
        <p:spPr>
          <a:xfrm>
            <a:off x="8135524" y="1816547"/>
            <a:ext cx="2515940" cy="2628166"/>
          </a:xfrm>
          <a:custGeom>
            <a:avLst/>
            <a:gdLst>
              <a:gd name="connsiteX0" fmla="*/ 0 w 2828427"/>
              <a:gd name="connsiteY0" fmla="*/ 0 h 2954592"/>
              <a:gd name="connsiteX1" fmla="*/ 2828427 w 2828427"/>
              <a:gd name="connsiteY1" fmla="*/ 0 h 2954592"/>
              <a:gd name="connsiteX2" fmla="*/ 2828427 w 2828427"/>
              <a:gd name="connsiteY2" fmla="*/ 2954592 h 2954592"/>
              <a:gd name="connsiteX3" fmla="*/ 0 w 2828427"/>
              <a:gd name="connsiteY3" fmla="*/ 2954592 h 2954592"/>
            </a:gdLst>
            <a:ahLst/>
            <a:cxnLst>
              <a:cxn ang="0">
                <a:pos x="connsiteX0" y="connsiteY0"/>
              </a:cxn>
              <a:cxn ang="0">
                <a:pos x="connsiteX1" y="connsiteY1"/>
              </a:cxn>
              <a:cxn ang="0">
                <a:pos x="connsiteX2" y="connsiteY2"/>
              </a:cxn>
              <a:cxn ang="0">
                <a:pos x="connsiteX3" y="connsiteY3"/>
              </a:cxn>
            </a:cxnLst>
            <a:rect l="l" t="t" r="r" b="b"/>
            <a:pathLst>
              <a:path w="2828427" h="2954592">
                <a:moveTo>
                  <a:pt x="0" y="0"/>
                </a:moveTo>
                <a:lnTo>
                  <a:pt x="2828427" y="0"/>
                </a:lnTo>
                <a:lnTo>
                  <a:pt x="2828427" y="2954592"/>
                </a:lnTo>
                <a:lnTo>
                  <a:pt x="0" y="2954592"/>
                </a:lnTo>
                <a:close/>
              </a:path>
            </a:pathLst>
          </a:cu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rcRect l="14101" r="14101"/>
          <a:stretch>
            <a:fillRect/>
          </a:stretch>
        </p:blipFill>
        <p:spPr>
          <a:xfrm>
            <a:off x="4721701" y="1653333"/>
            <a:ext cx="2828427" cy="2954594"/>
          </a:xfrm>
          <a:custGeom>
            <a:avLst/>
            <a:gdLst>
              <a:gd name="connsiteX0" fmla="*/ 0 w 2828427"/>
              <a:gd name="connsiteY0" fmla="*/ 0 h 2954594"/>
              <a:gd name="connsiteX1" fmla="*/ 2828427 w 2828427"/>
              <a:gd name="connsiteY1" fmla="*/ 0 h 2954594"/>
              <a:gd name="connsiteX2" fmla="*/ 2828427 w 2828427"/>
              <a:gd name="connsiteY2" fmla="*/ 2954594 h 2954594"/>
              <a:gd name="connsiteX3" fmla="*/ 0 w 2828427"/>
              <a:gd name="connsiteY3" fmla="*/ 2954594 h 2954594"/>
            </a:gdLst>
            <a:ahLst/>
            <a:cxnLst>
              <a:cxn ang="0">
                <a:pos x="connsiteX0" y="connsiteY0"/>
              </a:cxn>
              <a:cxn ang="0">
                <a:pos x="connsiteX1" y="connsiteY1"/>
              </a:cxn>
              <a:cxn ang="0">
                <a:pos x="connsiteX2" y="connsiteY2"/>
              </a:cxn>
              <a:cxn ang="0">
                <a:pos x="connsiteX3" y="connsiteY3"/>
              </a:cxn>
            </a:cxnLst>
            <a:rect l="l" t="t" r="r" b="b"/>
            <a:pathLst>
              <a:path w="2828427" h="2954594">
                <a:moveTo>
                  <a:pt x="0" y="0"/>
                </a:moveTo>
                <a:lnTo>
                  <a:pt x="2828427" y="0"/>
                </a:lnTo>
                <a:lnTo>
                  <a:pt x="2828427" y="2954594"/>
                </a:lnTo>
                <a:lnTo>
                  <a:pt x="0" y="2954594"/>
                </a:lnTo>
                <a:close/>
              </a:path>
            </a:pathLst>
          </a:custGeom>
        </p:spPr>
      </p:pic>
      <p:sp>
        <p:nvSpPr>
          <p:cNvPr id="7" name="îšľïde"/>
          <p:cNvSpPr/>
          <p:nvPr/>
        </p:nvSpPr>
        <p:spPr>
          <a:xfrm>
            <a:off x="4721700" y="1653333"/>
            <a:ext cx="2828427" cy="2954594"/>
          </a:xfrm>
          <a:prstGeom prst="rect">
            <a:avLst/>
          </a:prstGeom>
          <a:solidFill>
            <a:schemeClr val="accent3">
              <a:alpha val="72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r>
              <a:rPr lang="zh-CN" altLang="en-US" sz="2000" b="1" dirty="0">
                <a:solidFill>
                  <a:schemeClr val="bg1"/>
                </a:solidFill>
              </a:rPr>
            </a:br>
            <a:br>
              <a:rPr lang="zh-CN" altLang="en-US" sz="2000" b="1" dirty="0">
                <a:solidFill>
                  <a:schemeClr val="bg1"/>
                </a:solidFill>
              </a:rPr>
            </a:br>
            <a:endParaRPr lang="zh-CN" altLang="en-US" sz="2000" b="1" dirty="0">
              <a:solidFill>
                <a:schemeClr val="bg1"/>
              </a:solidFill>
            </a:endParaRPr>
          </a:p>
        </p:txBody>
      </p: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16630" r="41930"/>
          <a:stretch>
            <a:fillRect/>
          </a:stretch>
        </p:blipFill>
        <p:spPr>
          <a:xfrm>
            <a:off x="1377995" y="1653333"/>
            <a:ext cx="2908255" cy="4683833"/>
          </a:xfrm>
          <a:custGeom>
            <a:avLst/>
            <a:gdLst>
              <a:gd name="connsiteX0" fmla="*/ 0 w 2828427"/>
              <a:gd name="connsiteY0" fmla="*/ 0 h 2954594"/>
              <a:gd name="connsiteX1" fmla="*/ 2828427 w 2828427"/>
              <a:gd name="connsiteY1" fmla="*/ 0 h 2954594"/>
              <a:gd name="connsiteX2" fmla="*/ 2828427 w 2828427"/>
              <a:gd name="connsiteY2" fmla="*/ 2954594 h 2954594"/>
              <a:gd name="connsiteX3" fmla="*/ 0 w 2828427"/>
              <a:gd name="connsiteY3" fmla="*/ 2954594 h 2954594"/>
            </a:gdLst>
            <a:ahLst/>
            <a:cxnLst>
              <a:cxn ang="0">
                <a:pos x="connsiteX0" y="connsiteY0"/>
              </a:cxn>
              <a:cxn ang="0">
                <a:pos x="connsiteX1" y="connsiteY1"/>
              </a:cxn>
              <a:cxn ang="0">
                <a:pos x="connsiteX2" y="connsiteY2"/>
              </a:cxn>
              <a:cxn ang="0">
                <a:pos x="connsiteX3" y="connsiteY3"/>
              </a:cxn>
            </a:cxnLst>
            <a:rect l="l" t="t" r="r" b="b"/>
            <a:pathLst>
              <a:path w="2828427" h="2954594">
                <a:moveTo>
                  <a:pt x="0" y="0"/>
                </a:moveTo>
                <a:lnTo>
                  <a:pt x="2828427" y="0"/>
                </a:lnTo>
                <a:lnTo>
                  <a:pt x="2828427" y="2954594"/>
                </a:lnTo>
                <a:lnTo>
                  <a:pt x="0" y="2954594"/>
                </a:lnTo>
                <a:close/>
              </a:path>
            </a:pathLst>
          </a:custGeom>
        </p:spPr>
      </p:pic>
      <p:sp>
        <p:nvSpPr>
          <p:cNvPr id="9" name="iṡḷïďê"/>
          <p:cNvSpPr txBox="1"/>
          <p:nvPr/>
        </p:nvSpPr>
        <p:spPr bwMode="auto">
          <a:xfrm>
            <a:off x="1527937" y="5782890"/>
            <a:ext cx="2699363" cy="4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r>
              <a:rPr lang="en-US" altLang="zh-CN" b="1" dirty="0">
                <a:solidFill>
                  <a:schemeClr val="bg1"/>
                </a:solidFill>
              </a:rPr>
              <a:t>01 </a:t>
            </a:r>
            <a:r>
              <a:rPr lang="zh-CN" altLang="en-US" b="1" dirty="0">
                <a:solidFill>
                  <a:schemeClr val="bg1"/>
                </a:solidFill>
              </a:rPr>
              <a:t>输入您的标题</a:t>
            </a:r>
            <a:endParaRPr lang="zh-CN" altLang="en-US" b="1" dirty="0">
              <a:solidFill>
                <a:schemeClr val="bg1"/>
              </a:solidFill>
            </a:endParaRPr>
          </a:p>
        </p:txBody>
      </p:sp>
      <p:grpSp>
        <p:nvGrpSpPr>
          <p:cNvPr id="10" name="íṧlïďê"/>
          <p:cNvGrpSpPr/>
          <p:nvPr/>
        </p:nvGrpSpPr>
        <p:grpSpPr>
          <a:xfrm>
            <a:off x="4776715" y="5173355"/>
            <a:ext cx="2718396" cy="1163808"/>
            <a:chOff x="8992936" y="1443040"/>
            <a:chExt cx="2266351" cy="970278"/>
          </a:xfrm>
        </p:grpSpPr>
        <p:sp>
          <p:nvSpPr>
            <p:cNvPr id="15" name="i$ḷïḍê"/>
            <p:cNvSpPr/>
            <p:nvPr/>
          </p:nvSpPr>
          <p:spPr bwMode="auto">
            <a:xfrm>
              <a:off x="8992936" y="1855919"/>
              <a:ext cx="2266351"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120000"/>
                </a:lnSpc>
                <a:spcBef>
                  <a:spcPct val="0"/>
                </a:spcBef>
                <a:defRPr/>
              </a:pPr>
              <a:r>
                <a:rPr lang="zh-CN" altLang="en-US" sz="1000" dirty="0">
                  <a:solidFill>
                    <a:schemeClr val="bg1"/>
                  </a:solidFill>
                </a:rPr>
                <a:t>输入您的详细内容输入您的详细内容输入您的详细内容输入您的详细内容</a:t>
              </a:r>
              <a:endParaRPr lang="zh-CN" altLang="en-US" sz="1000" dirty="0">
                <a:solidFill>
                  <a:schemeClr val="bg1"/>
                </a:solidFill>
              </a:endParaRPr>
            </a:p>
            <a:p>
              <a:pPr algn="ctr" defTabSz="913765">
                <a:lnSpc>
                  <a:spcPct val="120000"/>
                </a:lnSpc>
                <a:spcBef>
                  <a:spcPct val="0"/>
                </a:spcBef>
                <a:defRPr/>
              </a:pPr>
              <a:r>
                <a:rPr lang="zh-CN" altLang="en-US" sz="1000" dirty="0">
                  <a:solidFill>
                    <a:schemeClr val="bg1"/>
                  </a:solidFill>
                </a:rPr>
                <a:t>输入您的详细内容输入您的详细内容</a:t>
              </a:r>
              <a:endParaRPr lang="zh-CN" altLang="en-US" sz="1000" dirty="0">
                <a:solidFill>
                  <a:schemeClr val="bg1"/>
                </a:solidFill>
              </a:endParaRPr>
            </a:p>
            <a:p>
              <a:pPr algn="ctr" defTabSz="913765">
                <a:lnSpc>
                  <a:spcPct val="120000"/>
                </a:lnSpc>
                <a:spcBef>
                  <a:spcPct val="0"/>
                </a:spcBef>
                <a:defRPr/>
              </a:pPr>
              <a:endParaRPr lang="zh-CN" altLang="en-US" sz="1000" dirty="0">
                <a:solidFill>
                  <a:schemeClr val="bg1"/>
                </a:solidFill>
              </a:endParaRPr>
            </a:p>
          </p:txBody>
        </p:sp>
        <p:sp>
          <p:nvSpPr>
            <p:cNvPr id="16" name="ïšļîḓè"/>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r>
                <a:rPr lang="en-US" altLang="zh-CN" sz="2400" b="1" dirty="0">
                  <a:solidFill>
                    <a:schemeClr val="bg1"/>
                  </a:solidFill>
                </a:rPr>
                <a:t>02 </a:t>
              </a:r>
              <a:r>
                <a:rPr lang="zh-CN" altLang="en-US" sz="2400" b="1" dirty="0">
                  <a:solidFill>
                    <a:schemeClr val="bg1"/>
                  </a:solidFill>
                </a:rPr>
                <a:t>输入标题</a:t>
              </a:r>
              <a:endParaRPr lang="zh-CN" altLang="en-US" sz="2400" b="1" dirty="0">
                <a:solidFill>
                  <a:schemeClr val="bg1"/>
                </a:solidFill>
              </a:endParaRPr>
            </a:p>
          </p:txBody>
        </p:sp>
      </p:grpSp>
      <p:grpSp>
        <p:nvGrpSpPr>
          <p:cNvPr id="11" name="îṡlíďê"/>
          <p:cNvGrpSpPr/>
          <p:nvPr/>
        </p:nvGrpSpPr>
        <p:grpSpPr>
          <a:xfrm>
            <a:off x="8135524" y="5173356"/>
            <a:ext cx="2528536" cy="1163809"/>
            <a:chOff x="9038803" y="1443040"/>
            <a:chExt cx="2108063" cy="970279"/>
          </a:xfrm>
        </p:grpSpPr>
        <p:sp>
          <p:nvSpPr>
            <p:cNvPr id="13" name="ïṥ1ïḍé"/>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120000"/>
                </a:lnSpc>
                <a:spcBef>
                  <a:spcPct val="0"/>
                </a:spcBef>
              </a:pPr>
              <a:r>
                <a:rPr lang="zh-CN" altLang="en-US" sz="1000" dirty="0">
                  <a:solidFill>
                    <a:schemeClr val="bg1"/>
                  </a:solidFill>
                </a:rPr>
                <a:t>输入您的详细内容输入您的详细内容输入您的详细内容输入您的详细内容</a:t>
              </a:r>
              <a:endParaRPr lang="zh-CN" altLang="en-US" sz="1000" dirty="0">
                <a:solidFill>
                  <a:schemeClr val="bg1"/>
                </a:solidFill>
              </a:endParaRPr>
            </a:p>
            <a:p>
              <a:pPr algn="ctr" defTabSz="913765">
                <a:lnSpc>
                  <a:spcPct val="120000"/>
                </a:lnSpc>
                <a:spcBef>
                  <a:spcPct val="0"/>
                </a:spcBef>
              </a:pPr>
              <a:r>
                <a:rPr lang="zh-CN" altLang="en-US" sz="1000" dirty="0">
                  <a:solidFill>
                    <a:schemeClr val="bg1"/>
                  </a:solidFill>
                </a:rPr>
                <a:t>输入您的详细内容输入您的详细内容</a:t>
              </a:r>
              <a:endParaRPr lang="zh-CN" altLang="en-US" sz="1000" dirty="0">
                <a:solidFill>
                  <a:schemeClr val="bg1"/>
                </a:solidFill>
              </a:endParaRPr>
            </a:p>
            <a:p>
              <a:pPr algn="ctr" defTabSz="913765">
                <a:lnSpc>
                  <a:spcPct val="120000"/>
                </a:lnSpc>
                <a:spcBef>
                  <a:spcPct val="0"/>
                </a:spcBef>
              </a:pPr>
              <a:endParaRPr lang="zh-CN" altLang="en-US" sz="1000" dirty="0">
                <a:solidFill>
                  <a:schemeClr val="bg1"/>
                </a:solidFill>
              </a:endParaRPr>
            </a:p>
          </p:txBody>
        </p:sp>
        <p:sp>
          <p:nvSpPr>
            <p:cNvPr id="14" name="ï$ļîḑe"/>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r>
                <a:rPr lang="en-US" altLang="zh-CN" sz="2400" b="1" dirty="0">
                  <a:solidFill>
                    <a:schemeClr val="bg1"/>
                  </a:solidFill>
                </a:rPr>
                <a:t>03 </a:t>
              </a:r>
              <a:r>
                <a:rPr lang="zh-CN" altLang="en-US" sz="2400" b="1" dirty="0">
                  <a:solidFill>
                    <a:schemeClr val="bg1"/>
                  </a:solidFill>
                </a:rPr>
                <a:t>输入标题</a:t>
              </a:r>
              <a:endParaRPr lang="zh-CN" altLang="en-US" sz="2400" b="1" dirty="0">
                <a:solidFill>
                  <a:schemeClr val="bg1"/>
                </a:solidFill>
              </a:endParaRPr>
            </a:p>
          </p:txBody>
        </p:sp>
      </p:grpSp>
      <p:sp>
        <p:nvSpPr>
          <p:cNvPr id="12" name="矩形 11"/>
          <p:cNvSpPr/>
          <p:nvPr/>
        </p:nvSpPr>
        <p:spPr>
          <a:xfrm>
            <a:off x="3971479" y="520832"/>
            <a:ext cx="4249043" cy="7078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rPr>
              <a:t>我的优势与资源</a:t>
            </a:r>
            <a:endParaRPr lang="zh-CN" altLang="en-US" sz="4000" b="1" kern="100" dirty="0">
              <a:solidFill>
                <a:schemeClr val="bg1">
                  <a:lumMod val="95000"/>
                </a:schemeClr>
              </a:solidFill>
              <a:latin typeface="华文中宋" panose="02010600040101010101" pitchFamily="2" charset="-122"/>
              <a:ea typeface="华文中宋" panose="02010600040101010101" pitchFamily="2" charset="-122"/>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675163" y="2003698"/>
            <a:ext cx="6330461" cy="707886"/>
          </a:xfrm>
          <a:prstGeom prst="rect">
            <a:avLst/>
          </a:prstGeom>
          <a:noFill/>
        </p:spPr>
        <p:txBody>
          <a:bodyPr wrap="square" rtlCol="0">
            <a:spAutoFit/>
          </a:bodyPr>
          <a:lstStyle/>
          <a:p>
            <a:pPr algn="ctr"/>
            <a:r>
              <a:rPr lang="zh-CN" altLang="en-US" sz="4000" dirty="0">
                <a:solidFill>
                  <a:schemeClr val="bg1"/>
                </a:solidFill>
              </a:rPr>
              <a:t>个人求职竞聘通用模板</a:t>
            </a:r>
            <a:endParaRPr lang="zh-CN" altLang="en-US" sz="4000" dirty="0">
              <a:solidFill>
                <a:schemeClr val="bg1"/>
              </a:solidFill>
            </a:endParaRPr>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12079" b="12079"/>
          <a:stretch>
            <a:fillRect/>
          </a:stretch>
        </p:blipFill>
        <p:spPr>
          <a:xfrm>
            <a:off x="0" y="0"/>
            <a:ext cx="12192000" cy="6858000"/>
          </a:xfrm>
          <a:prstGeom prst="rect">
            <a:avLst/>
          </a:prstGeom>
        </p:spPr>
      </p:pic>
      <p:grpSp>
        <p:nvGrpSpPr>
          <p:cNvPr id="11" name="组合 10"/>
          <p:cNvGrpSpPr/>
          <p:nvPr/>
        </p:nvGrpSpPr>
        <p:grpSpPr>
          <a:xfrm>
            <a:off x="2096787" y="2086382"/>
            <a:ext cx="10641312" cy="1711396"/>
            <a:chOff x="2024787" y="2677711"/>
            <a:chExt cx="9960225" cy="1711396"/>
          </a:xfrm>
        </p:grpSpPr>
        <p:grpSp>
          <p:nvGrpSpPr>
            <p:cNvPr id="12" name="组合 11"/>
            <p:cNvGrpSpPr/>
            <p:nvPr/>
          </p:nvGrpSpPr>
          <p:grpSpPr>
            <a:xfrm>
              <a:off x="2024787" y="2677711"/>
              <a:ext cx="7707041" cy="1711396"/>
              <a:chOff x="1861265" y="2132855"/>
              <a:chExt cx="5666564" cy="1332103"/>
            </a:xfrm>
          </p:grpSpPr>
          <p:sp>
            <p:nvSpPr>
              <p:cNvPr id="17" name="圆角矩形 4"/>
              <p:cNvSpPr/>
              <p:nvPr/>
            </p:nvSpPr>
            <p:spPr>
              <a:xfrm>
                <a:off x="1871700" y="2132856"/>
                <a:ext cx="5656129" cy="1332102"/>
              </a:xfrm>
              <a:prstGeom prst="roundRect">
                <a:avLst/>
              </a:prstGeom>
              <a:solidFill>
                <a:srgbClr val="0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18" name="圆角矩形 5"/>
              <p:cNvSpPr/>
              <p:nvPr/>
            </p:nvSpPr>
            <p:spPr>
              <a:xfrm>
                <a:off x="1861265" y="2132855"/>
                <a:ext cx="1143103" cy="1332103"/>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p>
            </p:txBody>
          </p:sp>
        </p:grpSp>
        <p:sp>
          <p:nvSpPr>
            <p:cNvPr id="15" name="TextBox 6"/>
            <p:cNvSpPr txBox="1"/>
            <p:nvPr/>
          </p:nvSpPr>
          <p:spPr>
            <a:xfrm>
              <a:off x="3755188" y="2677711"/>
              <a:ext cx="8229824" cy="166199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5400"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THANKS FOR </a:t>
              </a:r>
              <a:endParaRPr lang="en-US" altLang="zh-CN" sz="5400"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endParaRPr>
            </a:p>
            <a:p>
              <a:r>
                <a:rPr lang="en-US" altLang="zh-CN" sz="4800"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WATCHING</a:t>
              </a:r>
              <a:endParaRPr lang="zh-CN" altLang="en-US" sz="4800" kern="10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endParaRPr>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677</Words>
  <Application>WPS 演示</Application>
  <PresentationFormat>宽屏</PresentationFormat>
  <Paragraphs>146</Paragraphs>
  <Slides>14</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14</vt:i4>
      </vt:variant>
    </vt:vector>
  </HeadingPairs>
  <TitlesOfParts>
    <vt:vector size="29" baseType="lpstr">
      <vt:lpstr>Arial</vt:lpstr>
      <vt:lpstr>宋体</vt:lpstr>
      <vt:lpstr>Wingdings</vt:lpstr>
      <vt:lpstr>华文中宋</vt:lpstr>
      <vt:lpstr>Times New Roman</vt:lpstr>
      <vt:lpstr>微软雅黑</vt:lpstr>
      <vt:lpstr>Verdana</vt:lpstr>
      <vt:lpstr>Calibri</vt:lpstr>
      <vt:lpstr>叶根友毛笔行书2.0版</vt:lpstr>
      <vt:lpstr>Impact</vt:lpstr>
      <vt:lpstr>等线</vt:lpstr>
      <vt:lpstr>Segoe Print</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7</cp:revision>
  <dcterms:created xsi:type="dcterms:W3CDTF">2018-07-30T13:07:00Z</dcterms:created>
  <dcterms:modified xsi:type="dcterms:W3CDTF">2018-08-03T10:15:36Z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