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532" r:id="rId2"/>
    <p:sldId id="307" r:id="rId3"/>
    <p:sldId id="259" r:id="rId4"/>
    <p:sldId id="308" r:id="rId5"/>
    <p:sldId id="264" r:id="rId6"/>
    <p:sldId id="278" r:id="rId7"/>
    <p:sldId id="282" r:id="rId8"/>
    <p:sldId id="286" r:id="rId9"/>
    <p:sldId id="289" r:id="rId10"/>
    <p:sldId id="295" r:id="rId11"/>
    <p:sldId id="296" r:id="rId12"/>
    <p:sldId id="303" r:id="rId13"/>
    <p:sldId id="306" r:id="rId14"/>
    <p:sldId id="311" r:id="rId15"/>
    <p:sldId id="313" r:id="rId16"/>
    <p:sldId id="316" r:id="rId17"/>
    <p:sldId id="319" r:id="rId18"/>
    <p:sldId id="320" r:id="rId19"/>
    <p:sldId id="325" r:id="rId20"/>
    <p:sldId id="330" r:id="rId21"/>
    <p:sldId id="333" r:id="rId22"/>
    <p:sldId id="335" r:id="rId23"/>
    <p:sldId id="336" r:id="rId24"/>
    <p:sldId id="340" r:id="rId25"/>
    <p:sldId id="344" r:id="rId26"/>
    <p:sldId id="350" r:id="rId27"/>
    <p:sldId id="355" r:id="rId28"/>
    <p:sldId id="359" r:id="rId29"/>
    <p:sldId id="363" r:id="rId30"/>
    <p:sldId id="364" r:id="rId31"/>
    <p:sldId id="370" r:id="rId32"/>
    <p:sldId id="375" r:id="rId33"/>
    <p:sldId id="379" r:id="rId34"/>
    <p:sldId id="381" r:id="rId35"/>
    <p:sldId id="384" r:id="rId36"/>
    <p:sldId id="388" r:id="rId37"/>
    <p:sldId id="393" r:id="rId38"/>
    <p:sldId id="396" r:id="rId39"/>
    <p:sldId id="400" r:id="rId40"/>
    <p:sldId id="404" r:id="rId41"/>
    <p:sldId id="408" r:id="rId42"/>
    <p:sldId id="412" r:id="rId43"/>
    <p:sldId id="416" r:id="rId44"/>
    <p:sldId id="420" r:id="rId45"/>
    <p:sldId id="424" r:id="rId46"/>
    <p:sldId id="428" r:id="rId47"/>
    <p:sldId id="432" r:id="rId48"/>
    <p:sldId id="436" r:id="rId49"/>
    <p:sldId id="441" r:id="rId50"/>
    <p:sldId id="444" r:id="rId51"/>
    <p:sldId id="448" r:id="rId52"/>
    <p:sldId id="452" r:id="rId53"/>
    <p:sldId id="457" r:id="rId54"/>
    <p:sldId id="460" r:id="rId55"/>
    <p:sldId id="464" r:id="rId56"/>
    <p:sldId id="469" r:id="rId57"/>
    <p:sldId id="472" r:id="rId58"/>
    <p:sldId id="476" r:id="rId59"/>
    <p:sldId id="480" r:id="rId60"/>
    <p:sldId id="484" r:id="rId61"/>
    <p:sldId id="488" r:id="rId62"/>
    <p:sldId id="493" r:id="rId63"/>
    <p:sldId id="496" r:id="rId64"/>
    <p:sldId id="501" r:id="rId65"/>
    <p:sldId id="506" r:id="rId66"/>
    <p:sldId id="508" r:id="rId67"/>
    <p:sldId id="513" r:id="rId68"/>
    <p:sldId id="516" r:id="rId69"/>
    <p:sldId id="520" r:id="rId70"/>
    <p:sldId id="524" r:id="rId71"/>
    <p:sldId id="528" r:id="rId72"/>
  </p:sldIdLst>
  <p:sldSz cx="12192000" cy="6858000"/>
  <p:notesSz cx="6858000" cy="9144000"/>
  <p:custDataLst>
    <p:tags r:id="rId7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D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062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9E19D-EDB6-4334-8BC2-4CFA3C65930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24225-3001-4E65-988C-A8CD5D5477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110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F04CF-D193-4465-BF1E-5A41204267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069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F04CF-D193-4465-BF1E-5A412042678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11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B72D2D-5531-4815-95BC-C01B08D9B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ABE11F1-C0C4-4B66-AD56-FE3055C7D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736870-6776-4F03-9C48-2EC90F25C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4A7E14-A05D-4FD3-B3C5-85ABDDA3C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76469B-C7D1-461B-93DA-C8A34A2DA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67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1C0960-DE53-41C0-A130-1360D35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06B168-BD93-46B6-A808-C4D1598F1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9F7E2A-C1F3-4108-A275-07D0C06A5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DD839A-8259-434A-8E8D-0FE2DD50C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738839-4430-4651-86ED-3DBD94A3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15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DB443E-4AFE-411D-A44D-108604FA8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D53295-F15F-4F8C-BB4F-4776A90C3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3D2633-A78E-45E2-904B-49B13E38F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F3751E-429E-4896-83CB-C01FADAD2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AC1760-937B-44A2-BE27-76C7079B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64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4FF0A7-82D1-4D3F-8663-BBD9D198D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5D103-466A-4E4B-812D-DB6280B6C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A74518C-E92C-4188-A43A-02C7B58E6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B5AD3F3-9FDC-4606-A035-BB18540E6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FAF8E0-6C9A-4A6D-BB1B-55B3CA3AD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40EBB0-9D3C-4D5C-8DE0-72F94F94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43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EBB861-6C1C-4F2E-89B0-697649FD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1D9569-F2D7-4337-B1D9-5BDAA0227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C439F90-282D-49F0-B386-021AE8066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C4DF686-3669-4382-95C3-7B72BFF14D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17884E6-CEE3-48AA-8929-857B1C4DA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666A461-DDED-4D45-A1E1-E7296B5E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279BE2A-2B96-4C49-8D73-526EB8D7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1A6C6C-1814-47ED-B154-61773FCB5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37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BCBF8C-E9C8-4A44-BBBB-929DE0AD2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45A12F-165B-4AC4-9CD3-DE8C857E4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E4FE80F-C8AC-40A8-85D6-3EBFDC46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A93BA4-BE8B-4345-958B-868B3DEBA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90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3E2A11B-1E24-43DE-BFA4-52D5D56AA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AB2B099-7C73-4580-9F55-75EFDD2FD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E8C7DB-2CBF-4DAE-A544-1E58E3704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080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CAC412-FC58-48A7-BC47-9EC863CF2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4B9E3B-6957-4C81-A79D-19484060C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92700B-D7D0-44E9-BEE7-373FB3014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BA938A-06B9-4DE9-B91F-5E673D281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8625FE-5718-4EB4-ADA8-95CE80C34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6665FF-23E4-477E-9D4D-B0E250DA1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901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0CC769-DD4B-4DA6-AF2E-6307308F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5850BA-EC28-4B61-9CF4-AB24CD38BB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2CCFC6-3BD4-4637-B181-21D98A9FC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E7BDD0-F775-4AB8-B6D9-B9AC71702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D70493-20D6-4A75-914F-FE8C0245D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43EDEF-07E9-47D6-9793-5A6841BD3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61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E3444A-7E73-42C9-80ED-037A79D8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C13B6A2-3DE5-4D76-AA55-A629C598F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1169FB-6FEB-4DD5-ACB4-2BA91B9F6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410728-033C-4A76-8BD5-0A2C047C5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E15698-7EB9-44F5-8EA7-6E8C3EE5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12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A9E3782-CE44-4067-983C-B4DA2DA76F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D02237B-1658-4AA8-80C4-5358DEF86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C44B3E-01E8-47CD-87A9-1AB3E5FC5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907D53-3712-49BB-B115-504421820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15557E-3029-4A94-9687-38132079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22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6A5336F-E9DE-438F-9730-CA1B898AB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6CE252-464F-4DEA-8B6C-464D304A7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7A362D-0B9E-47DA-B02F-05739B0D7E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F890D-67B9-4148-BAD3-18DB3808BB62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817751-0601-4322-A32F-B83A811CF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EAE123-9936-4C4E-8473-59D5EC7F0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0A90C-0A1C-4D73-AA12-2EB792BE16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12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2.xml"/><Relationship Id="rId4" Type="http://schemas.openxmlformats.org/officeDocument/2006/relationships/tags" Target="../tags/tag8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cket_flash_musice_636596665164768160">
            <a:hlinkClick r:id="" action="ppaction://media"/>
            <a:extLst>
              <a:ext uri="{FF2B5EF4-FFF2-40B4-BE49-F238E27FC236}">
                <a16:creationId xmlns:a16="http://schemas.microsoft.com/office/drawing/2014/main" id="{5640FC6D-A568-4A71-8B74-A0DE972532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7000" cy="127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5C3A411-1FBC-4383-A4DB-826CDE4F4F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 29">
            <a:extLst>
              <a:ext uri="{FF2B5EF4-FFF2-40B4-BE49-F238E27FC236}">
                <a16:creationId xmlns:a16="http://schemas.microsoft.com/office/drawing/2014/main" id="{B722D5B1-1481-4CEE-8BFC-9609A4883136}"/>
              </a:ext>
            </a:extLst>
          </p:cNvPr>
          <p:cNvSpPr>
            <a:spLocks/>
          </p:cNvSpPr>
          <p:nvPr/>
        </p:nvSpPr>
        <p:spPr bwMode="auto">
          <a:xfrm>
            <a:off x="9315940" y="484891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30">
            <a:extLst>
              <a:ext uri="{FF2B5EF4-FFF2-40B4-BE49-F238E27FC236}">
                <a16:creationId xmlns:a16="http://schemas.microsoft.com/office/drawing/2014/main" id="{018EDFE9-B0D7-4C1A-AFE9-2ECA70B63AEE}"/>
              </a:ext>
            </a:extLst>
          </p:cNvPr>
          <p:cNvSpPr>
            <a:spLocks/>
          </p:cNvSpPr>
          <p:nvPr/>
        </p:nvSpPr>
        <p:spPr bwMode="auto">
          <a:xfrm>
            <a:off x="9380415" y="4775784"/>
            <a:ext cx="0" cy="4811"/>
          </a:xfrm>
          <a:custGeom>
            <a:avLst/>
            <a:gdLst>
              <a:gd name="T0" fmla="*/ 5 h 5"/>
              <a:gd name="T1" fmla="*/ 5 h 5"/>
              <a:gd name="T2" fmla="*/ 0 h 5"/>
              <a:gd name="T3" fmla="*/ 5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5">
                <a:moveTo>
                  <a:pt x="0" y="5"/>
                </a:moveTo>
                <a:lnTo>
                  <a:pt x="0" y="5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C473433A-26A8-4C82-85C9-B92B8AF5197D}"/>
              </a:ext>
            </a:extLst>
          </p:cNvPr>
          <p:cNvSpPr>
            <a:spLocks/>
          </p:cNvSpPr>
          <p:nvPr/>
        </p:nvSpPr>
        <p:spPr bwMode="auto">
          <a:xfrm>
            <a:off x="9265899" y="4898955"/>
            <a:ext cx="2887" cy="4811"/>
          </a:xfrm>
          <a:custGeom>
            <a:avLst/>
            <a:gdLst>
              <a:gd name="T0" fmla="*/ 0 w 1"/>
              <a:gd name="T1" fmla="*/ 0 h 2"/>
              <a:gd name="T2" fmla="*/ 0 w 1"/>
              <a:gd name="T3" fmla="*/ 2 h 2"/>
              <a:gd name="T4" fmla="*/ 0 w 1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1" y="1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2">
            <a:extLst>
              <a:ext uri="{FF2B5EF4-FFF2-40B4-BE49-F238E27FC236}">
                <a16:creationId xmlns:a16="http://schemas.microsoft.com/office/drawing/2014/main" id="{BD9E6112-D306-4F54-825B-7EA89FA49493}"/>
              </a:ext>
            </a:extLst>
          </p:cNvPr>
          <p:cNvSpPr>
            <a:spLocks/>
          </p:cNvSpPr>
          <p:nvPr/>
        </p:nvSpPr>
        <p:spPr bwMode="auto">
          <a:xfrm>
            <a:off x="9188913" y="4967276"/>
            <a:ext cx="0" cy="1925"/>
          </a:xfrm>
          <a:custGeom>
            <a:avLst/>
            <a:gdLst>
              <a:gd name="T0" fmla="*/ 0 h 1"/>
              <a:gd name="T1" fmla="*/ 0 h 1"/>
              <a:gd name="T2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33">
            <a:extLst>
              <a:ext uri="{FF2B5EF4-FFF2-40B4-BE49-F238E27FC236}">
                <a16:creationId xmlns:a16="http://schemas.microsoft.com/office/drawing/2014/main" id="{F697E498-EAA0-4073-90A8-E424A4B0BB12}"/>
              </a:ext>
            </a:extLst>
          </p:cNvPr>
          <p:cNvSpPr>
            <a:spLocks/>
          </p:cNvSpPr>
          <p:nvPr/>
        </p:nvSpPr>
        <p:spPr bwMode="auto">
          <a:xfrm>
            <a:off x="9445853" y="4739217"/>
            <a:ext cx="2887" cy="0"/>
          </a:xfrm>
          <a:custGeom>
            <a:avLst/>
            <a:gdLst>
              <a:gd name="T0" fmla="*/ 3 w 3"/>
              <a:gd name="T1" fmla="*/ 3 w 3"/>
              <a:gd name="T2" fmla="*/ 0 w 3"/>
              <a:gd name="T3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3">
                <a:moveTo>
                  <a:pt x="3" y="0"/>
                </a:moveTo>
                <a:lnTo>
                  <a:pt x="3" y="0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4">
            <a:extLst>
              <a:ext uri="{FF2B5EF4-FFF2-40B4-BE49-F238E27FC236}">
                <a16:creationId xmlns:a16="http://schemas.microsoft.com/office/drawing/2014/main" id="{7506E50B-8C5C-41E6-89A0-9A9A309F58C6}"/>
              </a:ext>
            </a:extLst>
          </p:cNvPr>
          <p:cNvSpPr>
            <a:spLocks/>
          </p:cNvSpPr>
          <p:nvPr/>
        </p:nvSpPr>
        <p:spPr bwMode="auto">
          <a:xfrm>
            <a:off x="9441041" y="4735368"/>
            <a:ext cx="4812" cy="10585"/>
          </a:xfrm>
          <a:custGeom>
            <a:avLst/>
            <a:gdLst>
              <a:gd name="T0" fmla="*/ 1 w 2"/>
              <a:gd name="T1" fmla="*/ 5 h 5"/>
              <a:gd name="T2" fmla="*/ 2 w 2"/>
              <a:gd name="T3" fmla="*/ 2 h 5"/>
              <a:gd name="T4" fmla="*/ 0 w 2"/>
              <a:gd name="T5" fmla="*/ 0 h 5"/>
              <a:gd name="T6" fmla="*/ 1 w 2"/>
              <a:gd name="T7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5">
                <a:moveTo>
                  <a:pt x="1" y="5"/>
                </a:moveTo>
                <a:cubicBezTo>
                  <a:pt x="1" y="3"/>
                  <a:pt x="2" y="3"/>
                  <a:pt x="2" y="2"/>
                </a:cubicBezTo>
                <a:cubicBezTo>
                  <a:pt x="0" y="0"/>
                  <a:pt x="0" y="0"/>
                  <a:pt x="0" y="0"/>
                </a:cubicBezTo>
                <a:lnTo>
                  <a:pt x="1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35">
            <a:extLst>
              <a:ext uri="{FF2B5EF4-FFF2-40B4-BE49-F238E27FC236}">
                <a16:creationId xmlns:a16="http://schemas.microsoft.com/office/drawing/2014/main" id="{1113229E-A84C-4E10-80A3-70601B19F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5899" y="4898955"/>
            <a:ext cx="962" cy="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36">
            <a:extLst>
              <a:ext uri="{FF2B5EF4-FFF2-40B4-BE49-F238E27FC236}">
                <a16:creationId xmlns:a16="http://schemas.microsoft.com/office/drawing/2014/main" id="{49878A74-2AF7-43E4-BFD5-7654BA5C30E9}"/>
              </a:ext>
            </a:extLst>
          </p:cNvPr>
          <p:cNvSpPr>
            <a:spLocks/>
          </p:cNvSpPr>
          <p:nvPr/>
        </p:nvSpPr>
        <p:spPr bwMode="auto">
          <a:xfrm>
            <a:off x="9518989" y="4689179"/>
            <a:ext cx="1925" cy="2887"/>
          </a:xfrm>
          <a:custGeom>
            <a:avLst/>
            <a:gdLst>
              <a:gd name="T0" fmla="*/ 1 w 1"/>
              <a:gd name="T1" fmla="*/ 1 h 1"/>
              <a:gd name="T2" fmla="*/ 0 w 1"/>
              <a:gd name="T3" fmla="*/ 0 h 1"/>
              <a:gd name="T4" fmla="*/ 1 w 1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37">
            <a:extLst>
              <a:ext uri="{FF2B5EF4-FFF2-40B4-BE49-F238E27FC236}">
                <a16:creationId xmlns:a16="http://schemas.microsoft.com/office/drawing/2014/main" id="{F78D8380-42D2-4428-9C83-4FDA96C0EA68}"/>
              </a:ext>
            </a:extLst>
          </p:cNvPr>
          <p:cNvSpPr>
            <a:spLocks/>
          </p:cNvSpPr>
          <p:nvPr/>
        </p:nvSpPr>
        <p:spPr bwMode="auto">
          <a:xfrm>
            <a:off x="9639279" y="4650688"/>
            <a:ext cx="2887" cy="0"/>
          </a:xfrm>
          <a:custGeom>
            <a:avLst/>
            <a:gdLst>
              <a:gd name="T0" fmla="*/ 0 w 1"/>
              <a:gd name="T1" fmla="*/ 1 w 1"/>
              <a:gd name="T2" fmla="*/ 1 w 1"/>
              <a:gd name="T3" fmla="*/ 0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0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38">
            <a:extLst>
              <a:ext uri="{FF2B5EF4-FFF2-40B4-BE49-F238E27FC236}">
                <a16:creationId xmlns:a16="http://schemas.microsoft.com/office/drawing/2014/main" id="{25C50FB5-C0A7-4CCB-BB5F-936A8D845358}"/>
              </a:ext>
            </a:extLst>
          </p:cNvPr>
          <p:cNvSpPr>
            <a:spLocks/>
          </p:cNvSpPr>
          <p:nvPr/>
        </p:nvSpPr>
        <p:spPr bwMode="auto">
          <a:xfrm>
            <a:off x="9473760" y="4717085"/>
            <a:ext cx="8661" cy="6736"/>
          </a:xfrm>
          <a:custGeom>
            <a:avLst/>
            <a:gdLst>
              <a:gd name="T0" fmla="*/ 3 w 4"/>
              <a:gd name="T1" fmla="*/ 1 h 3"/>
              <a:gd name="T2" fmla="*/ 1 w 4"/>
              <a:gd name="T3" fmla="*/ 1 h 3"/>
              <a:gd name="T4" fmla="*/ 2 w 4"/>
              <a:gd name="T5" fmla="*/ 3 h 3"/>
              <a:gd name="T6" fmla="*/ 3 w 4"/>
              <a:gd name="T7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3">
                <a:moveTo>
                  <a:pt x="3" y="1"/>
                </a:moveTo>
                <a:cubicBezTo>
                  <a:pt x="3" y="0"/>
                  <a:pt x="1" y="1"/>
                  <a:pt x="1" y="1"/>
                </a:cubicBezTo>
                <a:cubicBezTo>
                  <a:pt x="1" y="2"/>
                  <a:pt x="0" y="2"/>
                  <a:pt x="2" y="3"/>
                </a:cubicBezTo>
                <a:cubicBezTo>
                  <a:pt x="4" y="3"/>
                  <a:pt x="1" y="2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39">
            <a:extLst>
              <a:ext uri="{FF2B5EF4-FFF2-40B4-BE49-F238E27FC236}">
                <a16:creationId xmlns:a16="http://schemas.microsoft.com/office/drawing/2014/main" id="{6A396FBC-F4DC-44D0-937E-9C68F4A97450}"/>
              </a:ext>
            </a:extLst>
          </p:cNvPr>
          <p:cNvSpPr>
            <a:spLocks/>
          </p:cNvSpPr>
          <p:nvPr/>
        </p:nvSpPr>
        <p:spPr bwMode="auto">
          <a:xfrm>
            <a:off x="9337111" y="4837369"/>
            <a:ext cx="3849" cy="1925"/>
          </a:xfrm>
          <a:custGeom>
            <a:avLst/>
            <a:gdLst>
              <a:gd name="T0" fmla="*/ 0 w 2"/>
              <a:gd name="T1" fmla="*/ 1 h 1"/>
              <a:gd name="T2" fmla="*/ 2 w 2"/>
              <a:gd name="T3" fmla="*/ 1 h 1"/>
              <a:gd name="T4" fmla="*/ 1 w 2"/>
              <a:gd name="T5" fmla="*/ 0 h 1"/>
              <a:gd name="T6" fmla="*/ 0 w 2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2" y="1"/>
                  <a:pt x="2" y="1"/>
                  <a:pt x="2" y="1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0">
            <a:extLst>
              <a:ext uri="{FF2B5EF4-FFF2-40B4-BE49-F238E27FC236}">
                <a16:creationId xmlns:a16="http://schemas.microsoft.com/office/drawing/2014/main" id="{0FB81626-27BD-46BD-BB70-17CD22B98AE8}"/>
              </a:ext>
            </a:extLst>
          </p:cNvPr>
          <p:cNvSpPr>
            <a:spLocks/>
          </p:cNvSpPr>
          <p:nvPr/>
        </p:nvSpPr>
        <p:spPr bwMode="auto">
          <a:xfrm>
            <a:off x="9304392" y="4860464"/>
            <a:ext cx="4812" cy="1925"/>
          </a:xfrm>
          <a:custGeom>
            <a:avLst/>
            <a:gdLst>
              <a:gd name="T0" fmla="*/ 0 w 5"/>
              <a:gd name="T1" fmla="*/ 0 h 2"/>
              <a:gd name="T2" fmla="*/ 5 w 5"/>
              <a:gd name="T3" fmla="*/ 2 h 2"/>
              <a:gd name="T4" fmla="*/ 5 w 5"/>
              <a:gd name="T5" fmla="*/ 2 h 2"/>
              <a:gd name="T6" fmla="*/ 0 w 5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">
                <a:moveTo>
                  <a:pt x="0" y="0"/>
                </a:moveTo>
                <a:lnTo>
                  <a:pt x="5" y="2"/>
                </a:lnTo>
                <a:lnTo>
                  <a:pt x="5" y="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1">
            <a:extLst>
              <a:ext uri="{FF2B5EF4-FFF2-40B4-BE49-F238E27FC236}">
                <a16:creationId xmlns:a16="http://schemas.microsoft.com/office/drawing/2014/main" id="{BA553A8E-BADE-4DC2-9DB0-E0AD6A5E19DA}"/>
              </a:ext>
            </a:extLst>
          </p:cNvPr>
          <p:cNvSpPr>
            <a:spLocks/>
          </p:cNvSpPr>
          <p:nvPr/>
        </p:nvSpPr>
        <p:spPr bwMode="auto">
          <a:xfrm>
            <a:off x="9284183" y="4885483"/>
            <a:ext cx="4812" cy="1925"/>
          </a:xfrm>
          <a:custGeom>
            <a:avLst/>
            <a:gdLst>
              <a:gd name="T0" fmla="*/ 1 w 2"/>
              <a:gd name="T1" fmla="*/ 1 h 1"/>
              <a:gd name="T2" fmla="*/ 2 w 2"/>
              <a:gd name="T3" fmla="*/ 0 h 1"/>
              <a:gd name="T4" fmla="*/ 1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1" y="1"/>
                </a:moveTo>
                <a:cubicBezTo>
                  <a:pt x="2" y="0"/>
                  <a:pt x="2" y="0"/>
                  <a:pt x="2" y="0"/>
                </a:cubicBezTo>
                <a:cubicBezTo>
                  <a:pt x="2" y="1"/>
                  <a:pt x="0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0E3245F-E49A-407F-9E71-B3F59990AC5D}"/>
              </a:ext>
            </a:extLst>
          </p:cNvPr>
          <p:cNvGrpSpPr/>
          <p:nvPr/>
        </p:nvGrpSpPr>
        <p:grpSpPr>
          <a:xfrm>
            <a:off x="5308585" y="1481945"/>
            <a:ext cx="2078038" cy="755650"/>
            <a:chOff x="8926759" y="1717818"/>
            <a:chExt cx="2078038" cy="755650"/>
          </a:xfrm>
        </p:grpSpPr>
        <p:sp>
          <p:nvSpPr>
            <p:cNvPr id="22" name="Freeform 189">
              <a:extLst>
                <a:ext uri="{FF2B5EF4-FFF2-40B4-BE49-F238E27FC236}">
                  <a16:creationId xmlns:a16="http://schemas.microsoft.com/office/drawing/2014/main" id="{5DE57F0B-19A0-4101-AAF4-877AD838B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759" y="1717818"/>
              <a:ext cx="1384300" cy="512762"/>
            </a:xfrm>
            <a:custGeom>
              <a:avLst/>
              <a:gdLst>
                <a:gd name="T0" fmla="*/ 270 w 558"/>
                <a:gd name="T1" fmla="*/ 12 h 206"/>
                <a:gd name="T2" fmla="*/ 246 w 558"/>
                <a:gd name="T3" fmla="*/ 44 h 206"/>
                <a:gd name="T4" fmla="*/ 220 w 558"/>
                <a:gd name="T5" fmla="*/ 41 h 206"/>
                <a:gd name="T6" fmla="*/ 187 w 558"/>
                <a:gd name="T7" fmla="*/ 68 h 206"/>
                <a:gd name="T8" fmla="*/ 202 w 558"/>
                <a:gd name="T9" fmla="*/ 108 h 206"/>
                <a:gd name="T10" fmla="*/ 219 w 558"/>
                <a:gd name="T11" fmla="*/ 110 h 206"/>
                <a:gd name="T12" fmla="*/ 241 w 558"/>
                <a:gd name="T13" fmla="*/ 92 h 206"/>
                <a:gd name="T14" fmla="*/ 231 w 558"/>
                <a:gd name="T15" fmla="*/ 80 h 206"/>
                <a:gd name="T16" fmla="*/ 216 w 558"/>
                <a:gd name="T17" fmla="*/ 74 h 206"/>
                <a:gd name="T18" fmla="*/ 239 w 558"/>
                <a:gd name="T19" fmla="*/ 61 h 206"/>
                <a:gd name="T20" fmla="*/ 218 w 558"/>
                <a:gd name="T21" fmla="*/ 125 h 206"/>
                <a:gd name="T22" fmla="*/ 180 w 558"/>
                <a:gd name="T23" fmla="*/ 112 h 206"/>
                <a:gd name="T24" fmla="*/ 163 w 558"/>
                <a:gd name="T25" fmla="*/ 119 h 206"/>
                <a:gd name="T26" fmla="*/ 131 w 558"/>
                <a:gd name="T27" fmla="*/ 121 h 206"/>
                <a:gd name="T28" fmla="*/ 103 w 558"/>
                <a:gd name="T29" fmla="*/ 110 h 206"/>
                <a:gd name="T30" fmla="*/ 79 w 558"/>
                <a:gd name="T31" fmla="*/ 113 h 206"/>
                <a:gd name="T32" fmla="*/ 41 w 558"/>
                <a:gd name="T33" fmla="*/ 133 h 206"/>
                <a:gd name="T34" fmla="*/ 14 w 558"/>
                <a:gd name="T35" fmla="*/ 125 h 206"/>
                <a:gd name="T36" fmla="*/ 2 w 558"/>
                <a:gd name="T37" fmla="*/ 133 h 206"/>
                <a:gd name="T38" fmla="*/ 27 w 558"/>
                <a:gd name="T39" fmla="*/ 141 h 206"/>
                <a:gd name="T40" fmla="*/ 51 w 558"/>
                <a:gd name="T41" fmla="*/ 157 h 206"/>
                <a:gd name="T42" fmla="*/ 92 w 558"/>
                <a:gd name="T43" fmla="*/ 143 h 206"/>
                <a:gd name="T44" fmla="*/ 128 w 558"/>
                <a:gd name="T45" fmla="*/ 164 h 206"/>
                <a:gd name="T46" fmla="*/ 164 w 558"/>
                <a:gd name="T47" fmla="*/ 195 h 206"/>
                <a:gd name="T48" fmla="*/ 209 w 558"/>
                <a:gd name="T49" fmla="*/ 206 h 206"/>
                <a:gd name="T50" fmla="*/ 252 w 558"/>
                <a:gd name="T51" fmla="*/ 189 h 206"/>
                <a:gd name="T52" fmla="*/ 270 w 558"/>
                <a:gd name="T53" fmla="*/ 169 h 206"/>
                <a:gd name="T54" fmla="*/ 281 w 558"/>
                <a:gd name="T55" fmla="*/ 120 h 206"/>
                <a:gd name="T56" fmla="*/ 328 w 558"/>
                <a:gd name="T57" fmla="*/ 96 h 206"/>
                <a:gd name="T58" fmla="*/ 348 w 558"/>
                <a:gd name="T59" fmla="*/ 100 h 206"/>
                <a:gd name="T60" fmla="*/ 363 w 558"/>
                <a:gd name="T61" fmla="*/ 140 h 206"/>
                <a:gd name="T62" fmla="*/ 335 w 558"/>
                <a:gd name="T63" fmla="*/ 152 h 206"/>
                <a:gd name="T64" fmla="*/ 341 w 558"/>
                <a:gd name="T65" fmla="*/ 122 h 206"/>
                <a:gd name="T66" fmla="*/ 325 w 558"/>
                <a:gd name="T67" fmla="*/ 109 h 206"/>
                <a:gd name="T68" fmla="*/ 295 w 558"/>
                <a:gd name="T69" fmla="*/ 126 h 206"/>
                <a:gd name="T70" fmla="*/ 334 w 558"/>
                <a:gd name="T71" fmla="*/ 195 h 206"/>
                <a:gd name="T72" fmla="*/ 362 w 558"/>
                <a:gd name="T73" fmla="*/ 191 h 206"/>
                <a:gd name="T74" fmla="*/ 420 w 558"/>
                <a:gd name="T75" fmla="*/ 159 h 206"/>
                <a:gd name="T76" fmla="*/ 437 w 558"/>
                <a:gd name="T77" fmla="*/ 160 h 206"/>
                <a:gd name="T78" fmla="*/ 473 w 558"/>
                <a:gd name="T79" fmla="*/ 126 h 206"/>
                <a:gd name="T80" fmla="*/ 498 w 558"/>
                <a:gd name="T81" fmla="*/ 130 h 206"/>
                <a:gd name="T82" fmla="*/ 527 w 558"/>
                <a:gd name="T83" fmla="*/ 120 h 206"/>
                <a:gd name="T84" fmla="*/ 558 w 558"/>
                <a:gd name="T85" fmla="*/ 100 h 206"/>
                <a:gd name="T86" fmla="*/ 549 w 558"/>
                <a:gd name="T87" fmla="*/ 100 h 206"/>
                <a:gd name="T88" fmla="*/ 532 w 558"/>
                <a:gd name="T89" fmla="*/ 110 h 206"/>
                <a:gd name="T90" fmla="*/ 518 w 558"/>
                <a:gd name="T91" fmla="*/ 114 h 206"/>
                <a:gd name="T92" fmla="*/ 488 w 558"/>
                <a:gd name="T93" fmla="*/ 99 h 206"/>
                <a:gd name="T94" fmla="*/ 470 w 558"/>
                <a:gd name="T95" fmla="*/ 94 h 206"/>
                <a:gd name="T96" fmla="*/ 438 w 558"/>
                <a:gd name="T97" fmla="*/ 110 h 206"/>
                <a:gd name="T98" fmla="*/ 405 w 558"/>
                <a:gd name="T99" fmla="*/ 75 h 206"/>
                <a:gd name="T100" fmla="*/ 385 w 558"/>
                <a:gd name="T101" fmla="*/ 62 h 206"/>
                <a:gd name="T102" fmla="*/ 367 w 558"/>
                <a:gd name="T103" fmla="*/ 67 h 206"/>
                <a:gd name="T104" fmla="*/ 343 w 558"/>
                <a:gd name="T105" fmla="*/ 37 h 206"/>
                <a:gd name="T106" fmla="*/ 332 w 558"/>
                <a:gd name="T107" fmla="*/ 13 h 206"/>
                <a:gd name="T108" fmla="*/ 299 w 558"/>
                <a:gd name="T10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58" h="206">
                  <a:moveTo>
                    <a:pt x="299" y="0"/>
                  </a:moveTo>
                  <a:cubicBezTo>
                    <a:pt x="288" y="0"/>
                    <a:pt x="275" y="2"/>
                    <a:pt x="270" y="12"/>
                  </a:cubicBezTo>
                  <a:cubicBezTo>
                    <a:pt x="267" y="21"/>
                    <a:pt x="268" y="35"/>
                    <a:pt x="259" y="41"/>
                  </a:cubicBezTo>
                  <a:cubicBezTo>
                    <a:pt x="254" y="43"/>
                    <a:pt x="250" y="44"/>
                    <a:pt x="246" y="44"/>
                  </a:cubicBezTo>
                  <a:cubicBezTo>
                    <a:pt x="242" y="44"/>
                    <a:pt x="239" y="44"/>
                    <a:pt x="235" y="43"/>
                  </a:cubicBezTo>
                  <a:cubicBezTo>
                    <a:pt x="230" y="42"/>
                    <a:pt x="225" y="41"/>
                    <a:pt x="220" y="41"/>
                  </a:cubicBezTo>
                  <a:cubicBezTo>
                    <a:pt x="215" y="41"/>
                    <a:pt x="210" y="42"/>
                    <a:pt x="205" y="46"/>
                  </a:cubicBezTo>
                  <a:cubicBezTo>
                    <a:pt x="196" y="52"/>
                    <a:pt x="192" y="59"/>
                    <a:pt x="187" y="68"/>
                  </a:cubicBezTo>
                  <a:cubicBezTo>
                    <a:pt x="182" y="79"/>
                    <a:pt x="187" y="89"/>
                    <a:pt x="192" y="99"/>
                  </a:cubicBezTo>
                  <a:cubicBezTo>
                    <a:pt x="195" y="104"/>
                    <a:pt x="196" y="107"/>
                    <a:pt x="202" y="108"/>
                  </a:cubicBezTo>
                  <a:cubicBezTo>
                    <a:pt x="207" y="108"/>
                    <a:pt x="213" y="109"/>
                    <a:pt x="218" y="110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225" y="110"/>
                    <a:pt x="231" y="108"/>
                    <a:pt x="235" y="104"/>
                  </a:cubicBezTo>
                  <a:cubicBezTo>
                    <a:pt x="237" y="101"/>
                    <a:pt x="241" y="96"/>
                    <a:pt x="241" y="92"/>
                  </a:cubicBezTo>
                  <a:cubicBezTo>
                    <a:pt x="240" y="89"/>
                    <a:pt x="236" y="85"/>
                    <a:pt x="234" y="83"/>
                  </a:cubicBezTo>
                  <a:cubicBezTo>
                    <a:pt x="233" y="82"/>
                    <a:pt x="232" y="81"/>
                    <a:pt x="231" y="80"/>
                  </a:cubicBezTo>
                  <a:cubicBezTo>
                    <a:pt x="230" y="81"/>
                    <a:pt x="227" y="82"/>
                    <a:pt x="225" y="82"/>
                  </a:cubicBezTo>
                  <a:cubicBezTo>
                    <a:pt x="221" y="82"/>
                    <a:pt x="217" y="80"/>
                    <a:pt x="216" y="74"/>
                  </a:cubicBezTo>
                  <a:cubicBezTo>
                    <a:pt x="215" y="64"/>
                    <a:pt x="222" y="59"/>
                    <a:pt x="230" y="59"/>
                  </a:cubicBezTo>
                  <a:cubicBezTo>
                    <a:pt x="233" y="59"/>
                    <a:pt x="236" y="59"/>
                    <a:pt x="239" y="61"/>
                  </a:cubicBezTo>
                  <a:cubicBezTo>
                    <a:pt x="248" y="66"/>
                    <a:pt x="259" y="76"/>
                    <a:pt x="258" y="88"/>
                  </a:cubicBezTo>
                  <a:cubicBezTo>
                    <a:pt x="257" y="111"/>
                    <a:pt x="240" y="125"/>
                    <a:pt x="218" y="125"/>
                  </a:cubicBezTo>
                  <a:cubicBezTo>
                    <a:pt x="216" y="125"/>
                    <a:pt x="213" y="125"/>
                    <a:pt x="211" y="125"/>
                  </a:cubicBezTo>
                  <a:cubicBezTo>
                    <a:pt x="200" y="123"/>
                    <a:pt x="187" y="122"/>
                    <a:pt x="180" y="112"/>
                  </a:cubicBezTo>
                  <a:cubicBezTo>
                    <a:pt x="180" y="112"/>
                    <a:pt x="179" y="112"/>
                    <a:pt x="179" y="111"/>
                  </a:cubicBezTo>
                  <a:cubicBezTo>
                    <a:pt x="175" y="116"/>
                    <a:pt x="170" y="119"/>
                    <a:pt x="163" y="119"/>
                  </a:cubicBezTo>
                  <a:cubicBezTo>
                    <a:pt x="155" y="120"/>
                    <a:pt x="147" y="122"/>
                    <a:pt x="140" y="122"/>
                  </a:cubicBezTo>
                  <a:cubicBezTo>
                    <a:pt x="137" y="122"/>
                    <a:pt x="134" y="121"/>
                    <a:pt x="131" y="121"/>
                  </a:cubicBezTo>
                  <a:cubicBezTo>
                    <a:pt x="126" y="120"/>
                    <a:pt x="121" y="118"/>
                    <a:pt x="117" y="116"/>
                  </a:cubicBezTo>
                  <a:cubicBezTo>
                    <a:pt x="112" y="113"/>
                    <a:pt x="107" y="112"/>
                    <a:pt x="103" y="110"/>
                  </a:cubicBezTo>
                  <a:cubicBezTo>
                    <a:pt x="99" y="108"/>
                    <a:pt x="96" y="107"/>
                    <a:pt x="93" y="107"/>
                  </a:cubicBezTo>
                  <a:cubicBezTo>
                    <a:pt x="88" y="107"/>
                    <a:pt x="84" y="109"/>
                    <a:pt x="79" y="113"/>
                  </a:cubicBezTo>
                  <a:cubicBezTo>
                    <a:pt x="69" y="121"/>
                    <a:pt x="58" y="134"/>
                    <a:pt x="44" y="134"/>
                  </a:cubicBezTo>
                  <a:cubicBezTo>
                    <a:pt x="43" y="134"/>
                    <a:pt x="42" y="134"/>
                    <a:pt x="41" y="133"/>
                  </a:cubicBezTo>
                  <a:cubicBezTo>
                    <a:pt x="33" y="132"/>
                    <a:pt x="24" y="125"/>
                    <a:pt x="16" y="125"/>
                  </a:cubicBezTo>
                  <a:cubicBezTo>
                    <a:pt x="15" y="125"/>
                    <a:pt x="14" y="125"/>
                    <a:pt x="14" y="125"/>
                  </a:cubicBezTo>
                  <a:cubicBezTo>
                    <a:pt x="9" y="126"/>
                    <a:pt x="4" y="129"/>
                    <a:pt x="0" y="133"/>
                  </a:cubicBezTo>
                  <a:cubicBezTo>
                    <a:pt x="1" y="133"/>
                    <a:pt x="2" y="133"/>
                    <a:pt x="2" y="133"/>
                  </a:cubicBezTo>
                  <a:cubicBezTo>
                    <a:pt x="4" y="133"/>
                    <a:pt x="6" y="133"/>
                    <a:pt x="8" y="133"/>
                  </a:cubicBezTo>
                  <a:cubicBezTo>
                    <a:pt x="16" y="133"/>
                    <a:pt x="20" y="138"/>
                    <a:pt x="27" y="141"/>
                  </a:cubicBezTo>
                  <a:cubicBezTo>
                    <a:pt x="34" y="145"/>
                    <a:pt x="39" y="155"/>
                    <a:pt x="47" y="156"/>
                  </a:cubicBezTo>
                  <a:cubicBezTo>
                    <a:pt x="48" y="156"/>
                    <a:pt x="50" y="157"/>
                    <a:pt x="51" y="157"/>
                  </a:cubicBezTo>
                  <a:cubicBezTo>
                    <a:pt x="58" y="157"/>
                    <a:pt x="65" y="153"/>
                    <a:pt x="71" y="150"/>
                  </a:cubicBezTo>
                  <a:cubicBezTo>
                    <a:pt x="77" y="146"/>
                    <a:pt x="85" y="144"/>
                    <a:pt x="92" y="143"/>
                  </a:cubicBezTo>
                  <a:cubicBezTo>
                    <a:pt x="93" y="142"/>
                    <a:pt x="94" y="142"/>
                    <a:pt x="95" y="142"/>
                  </a:cubicBezTo>
                  <a:cubicBezTo>
                    <a:pt x="109" y="142"/>
                    <a:pt x="121" y="155"/>
                    <a:pt x="128" y="164"/>
                  </a:cubicBezTo>
                  <a:cubicBezTo>
                    <a:pt x="134" y="171"/>
                    <a:pt x="140" y="177"/>
                    <a:pt x="145" y="184"/>
                  </a:cubicBezTo>
                  <a:cubicBezTo>
                    <a:pt x="151" y="190"/>
                    <a:pt x="157" y="192"/>
                    <a:pt x="164" y="195"/>
                  </a:cubicBezTo>
                  <a:cubicBezTo>
                    <a:pt x="171" y="199"/>
                    <a:pt x="178" y="202"/>
                    <a:pt x="186" y="204"/>
                  </a:cubicBezTo>
                  <a:cubicBezTo>
                    <a:pt x="193" y="205"/>
                    <a:pt x="201" y="205"/>
                    <a:pt x="209" y="206"/>
                  </a:cubicBezTo>
                  <a:cubicBezTo>
                    <a:pt x="210" y="206"/>
                    <a:pt x="210" y="206"/>
                    <a:pt x="211" y="206"/>
                  </a:cubicBezTo>
                  <a:cubicBezTo>
                    <a:pt x="225" y="206"/>
                    <a:pt x="241" y="197"/>
                    <a:pt x="252" y="189"/>
                  </a:cubicBezTo>
                  <a:cubicBezTo>
                    <a:pt x="257" y="185"/>
                    <a:pt x="263" y="180"/>
                    <a:pt x="267" y="174"/>
                  </a:cubicBezTo>
                  <a:cubicBezTo>
                    <a:pt x="268" y="173"/>
                    <a:pt x="269" y="171"/>
                    <a:pt x="270" y="169"/>
                  </a:cubicBezTo>
                  <a:cubicBezTo>
                    <a:pt x="268" y="163"/>
                    <a:pt x="268" y="157"/>
                    <a:pt x="268" y="150"/>
                  </a:cubicBezTo>
                  <a:cubicBezTo>
                    <a:pt x="268" y="138"/>
                    <a:pt x="271" y="128"/>
                    <a:pt x="281" y="120"/>
                  </a:cubicBezTo>
                  <a:cubicBezTo>
                    <a:pt x="288" y="114"/>
                    <a:pt x="295" y="107"/>
                    <a:pt x="303" y="102"/>
                  </a:cubicBezTo>
                  <a:cubicBezTo>
                    <a:pt x="311" y="98"/>
                    <a:pt x="319" y="96"/>
                    <a:pt x="328" y="96"/>
                  </a:cubicBezTo>
                  <a:cubicBezTo>
                    <a:pt x="330" y="96"/>
                    <a:pt x="332" y="96"/>
                    <a:pt x="334" y="96"/>
                  </a:cubicBezTo>
                  <a:cubicBezTo>
                    <a:pt x="339" y="97"/>
                    <a:pt x="344" y="99"/>
                    <a:pt x="348" y="100"/>
                  </a:cubicBezTo>
                  <a:cubicBezTo>
                    <a:pt x="353" y="102"/>
                    <a:pt x="356" y="105"/>
                    <a:pt x="359" y="109"/>
                  </a:cubicBezTo>
                  <a:cubicBezTo>
                    <a:pt x="365" y="117"/>
                    <a:pt x="367" y="131"/>
                    <a:pt x="363" y="140"/>
                  </a:cubicBezTo>
                  <a:cubicBezTo>
                    <a:pt x="360" y="149"/>
                    <a:pt x="350" y="153"/>
                    <a:pt x="341" y="153"/>
                  </a:cubicBezTo>
                  <a:cubicBezTo>
                    <a:pt x="339" y="153"/>
                    <a:pt x="337" y="153"/>
                    <a:pt x="335" y="152"/>
                  </a:cubicBezTo>
                  <a:cubicBezTo>
                    <a:pt x="320" y="148"/>
                    <a:pt x="325" y="127"/>
                    <a:pt x="337" y="125"/>
                  </a:cubicBezTo>
                  <a:cubicBezTo>
                    <a:pt x="339" y="124"/>
                    <a:pt x="340" y="123"/>
                    <a:pt x="341" y="122"/>
                  </a:cubicBezTo>
                  <a:cubicBezTo>
                    <a:pt x="342" y="119"/>
                    <a:pt x="338" y="115"/>
                    <a:pt x="337" y="113"/>
                  </a:cubicBezTo>
                  <a:cubicBezTo>
                    <a:pt x="333" y="110"/>
                    <a:pt x="329" y="109"/>
                    <a:pt x="325" y="109"/>
                  </a:cubicBezTo>
                  <a:cubicBezTo>
                    <a:pt x="323" y="109"/>
                    <a:pt x="321" y="109"/>
                    <a:pt x="320" y="109"/>
                  </a:cubicBezTo>
                  <a:cubicBezTo>
                    <a:pt x="310" y="111"/>
                    <a:pt x="301" y="119"/>
                    <a:pt x="295" y="126"/>
                  </a:cubicBezTo>
                  <a:cubicBezTo>
                    <a:pt x="280" y="143"/>
                    <a:pt x="291" y="169"/>
                    <a:pt x="308" y="179"/>
                  </a:cubicBezTo>
                  <a:cubicBezTo>
                    <a:pt x="316" y="184"/>
                    <a:pt x="324" y="192"/>
                    <a:pt x="334" y="195"/>
                  </a:cubicBezTo>
                  <a:cubicBezTo>
                    <a:pt x="336" y="196"/>
                    <a:pt x="339" y="196"/>
                    <a:pt x="341" y="196"/>
                  </a:cubicBezTo>
                  <a:cubicBezTo>
                    <a:pt x="348" y="196"/>
                    <a:pt x="356" y="194"/>
                    <a:pt x="362" y="191"/>
                  </a:cubicBezTo>
                  <a:cubicBezTo>
                    <a:pt x="379" y="184"/>
                    <a:pt x="389" y="164"/>
                    <a:pt x="408" y="160"/>
                  </a:cubicBezTo>
                  <a:cubicBezTo>
                    <a:pt x="412" y="159"/>
                    <a:pt x="416" y="159"/>
                    <a:pt x="420" y="159"/>
                  </a:cubicBezTo>
                  <a:cubicBezTo>
                    <a:pt x="425" y="159"/>
                    <a:pt x="430" y="159"/>
                    <a:pt x="435" y="160"/>
                  </a:cubicBezTo>
                  <a:cubicBezTo>
                    <a:pt x="436" y="160"/>
                    <a:pt x="437" y="160"/>
                    <a:pt x="437" y="160"/>
                  </a:cubicBezTo>
                  <a:cubicBezTo>
                    <a:pt x="444" y="160"/>
                    <a:pt x="450" y="157"/>
                    <a:pt x="453" y="151"/>
                  </a:cubicBezTo>
                  <a:cubicBezTo>
                    <a:pt x="457" y="141"/>
                    <a:pt x="460" y="128"/>
                    <a:pt x="473" y="126"/>
                  </a:cubicBezTo>
                  <a:cubicBezTo>
                    <a:pt x="474" y="125"/>
                    <a:pt x="476" y="125"/>
                    <a:pt x="478" y="125"/>
                  </a:cubicBezTo>
                  <a:cubicBezTo>
                    <a:pt x="485" y="125"/>
                    <a:pt x="492" y="128"/>
                    <a:pt x="498" y="130"/>
                  </a:cubicBezTo>
                  <a:cubicBezTo>
                    <a:pt x="501" y="131"/>
                    <a:pt x="504" y="132"/>
                    <a:pt x="507" y="132"/>
                  </a:cubicBezTo>
                  <a:cubicBezTo>
                    <a:pt x="515" y="132"/>
                    <a:pt x="520" y="127"/>
                    <a:pt x="527" y="120"/>
                  </a:cubicBezTo>
                  <a:cubicBezTo>
                    <a:pt x="533" y="113"/>
                    <a:pt x="540" y="107"/>
                    <a:pt x="548" y="103"/>
                  </a:cubicBezTo>
                  <a:cubicBezTo>
                    <a:pt x="551" y="102"/>
                    <a:pt x="554" y="101"/>
                    <a:pt x="558" y="100"/>
                  </a:cubicBezTo>
                  <a:cubicBezTo>
                    <a:pt x="557" y="100"/>
                    <a:pt x="555" y="100"/>
                    <a:pt x="553" y="100"/>
                  </a:cubicBezTo>
                  <a:cubicBezTo>
                    <a:pt x="552" y="100"/>
                    <a:pt x="550" y="100"/>
                    <a:pt x="549" y="100"/>
                  </a:cubicBezTo>
                  <a:cubicBezTo>
                    <a:pt x="544" y="101"/>
                    <a:pt x="540" y="103"/>
                    <a:pt x="536" y="107"/>
                  </a:cubicBezTo>
                  <a:cubicBezTo>
                    <a:pt x="535" y="108"/>
                    <a:pt x="534" y="109"/>
                    <a:pt x="532" y="110"/>
                  </a:cubicBezTo>
                  <a:cubicBezTo>
                    <a:pt x="527" y="111"/>
                    <a:pt x="524" y="114"/>
                    <a:pt x="519" y="114"/>
                  </a:cubicBezTo>
                  <a:cubicBezTo>
                    <a:pt x="518" y="114"/>
                    <a:pt x="518" y="114"/>
                    <a:pt x="518" y="114"/>
                  </a:cubicBezTo>
                  <a:cubicBezTo>
                    <a:pt x="513" y="114"/>
                    <a:pt x="507" y="113"/>
                    <a:pt x="502" y="111"/>
                  </a:cubicBezTo>
                  <a:cubicBezTo>
                    <a:pt x="496" y="108"/>
                    <a:pt x="491" y="104"/>
                    <a:pt x="488" y="99"/>
                  </a:cubicBezTo>
                  <a:cubicBezTo>
                    <a:pt x="486" y="96"/>
                    <a:pt x="480" y="92"/>
                    <a:pt x="476" y="92"/>
                  </a:cubicBezTo>
                  <a:cubicBezTo>
                    <a:pt x="473" y="92"/>
                    <a:pt x="472" y="93"/>
                    <a:pt x="470" y="94"/>
                  </a:cubicBezTo>
                  <a:cubicBezTo>
                    <a:pt x="464" y="103"/>
                    <a:pt x="451" y="110"/>
                    <a:pt x="441" y="110"/>
                  </a:cubicBezTo>
                  <a:cubicBezTo>
                    <a:pt x="440" y="110"/>
                    <a:pt x="439" y="110"/>
                    <a:pt x="438" y="110"/>
                  </a:cubicBezTo>
                  <a:cubicBezTo>
                    <a:pt x="430" y="110"/>
                    <a:pt x="421" y="108"/>
                    <a:pt x="415" y="101"/>
                  </a:cubicBezTo>
                  <a:cubicBezTo>
                    <a:pt x="409" y="94"/>
                    <a:pt x="411" y="83"/>
                    <a:pt x="405" y="75"/>
                  </a:cubicBezTo>
                  <a:cubicBezTo>
                    <a:pt x="403" y="70"/>
                    <a:pt x="401" y="64"/>
                    <a:pt x="395" y="63"/>
                  </a:cubicBezTo>
                  <a:cubicBezTo>
                    <a:pt x="392" y="62"/>
                    <a:pt x="389" y="62"/>
                    <a:pt x="385" y="62"/>
                  </a:cubicBezTo>
                  <a:cubicBezTo>
                    <a:pt x="384" y="62"/>
                    <a:pt x="382" y="62"/>
                    <a:pt x="381" y="63"/>
                  </a:cubicBezTo>
                  <a:cubicBezTo>
                    <a:pt x="376" y="66"/>
                    <a:pt x="372" y="67"/>
                    <a:pt x="367" y="67"/>
                  </a:cubicBezTo>
                  <a:cubicBezTo>
                    <a:pt x="363" y="67"/>
                    <a:pt x="358" y="66"/>
                    <a:pt x="354" y="62"/>
                  </a:cubicBezTo>
                  <a:cubicBezTo>
                    <a:pt x="346" y="56"/>
                    <a:pt x="343" y="47"/>
                    <a:pt x="343" y="37"/>
                  </a:cubicBezTo>
                  <a:cubicBezTo>
                    <a:pt x="344" y="34"/>
                    <a:pt x="346" y="27"/>
                    <a:pt x="343" y="24"/>
                  </a:cubicBezTo>
                  <a:cubicBezTo>
                    <a:pt x="340" y="19"/>
                    <a:pt x="337" y="16"/>
                    <a:pt x="332" y="13"/>
                  </a:cubicBezTo>
                  <a:cubicBezTo>
                    <a:pt x="322" y="6"/>
                    <a:pt x="312" y="0"/>
                    <a:pt x="300" y="0"/>
                  </a:cubicBezTo>
                  <a:cubicBezTo>
                    <a:pt x="299" y="0"/>
                    <a:pt x="299" y="0"/>
                    <a:pt x="299" y="0"/>
                  </a:cubicBezTo>
                </a:path>
              </a:pathLst>
            </a:custGeom>
            <a:solidFill>
              <a:srgbClr val="FFFFFF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90">
              <a:extLst>
                <a:ext uri="{FF2B5EF4-FFF2-40B4-BE49-F238E27FC236}">
                  <a16:creationId xmlns:a16="http://schemas.microsoft.com/office/drawing/2014/main" id="{1FEFE810-AA8A-48EE-96A5-AF9B17C7F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297" y="2028968"/>
              <a:ext cx="1206500" cy="444500"/>
            </a:xfrm>
            <a:custGeom>
              <a:avLst/>
              <a:gdLst>
                <a:gd name="T0" fmla="*/ 235 w 486"/>
                <a:gd name="T1" fmla="*/ 11 h 179"/>
                <a:gd name="T2" fmla="*/ 214 w 486"/>
                <a:gd name="T3" fmla="*/ 39 h 179"/>
                <a:gd name="T4" fmla="*/ 192 w 486"/>
                <a:gd name="T5" fmla="*/ 35 h 179"/>
                <a:gd name="T6" fmla="*/ 163 w 486"/>
                <a:gd name="T7" fmla="*/ 59 h 179"/>
                <a:gd name="T8" fmla="*/ 176 w 486"/>
                <a:gd name="T9" fmla="*/ 94 h 179"/>
                <a:gd name="T10" fmla="*/ 191 w 486"/>
                <a:gd name="T11" fmla="*/ 95 h 179"/>
                <a:gd name="T12" fmla="*/ 210 w 486"/>
                <a:gd name="T13" fmla="*/ 80 h 179"/>
                <a:gd name="T14" fmla="*/ 202 w 486"/>
                <a:gd name="T15" fmla="*/ 70 h 179"/>
                <a:gd name="T16" fmla="*/ 188 w 486"/>
                <a:gd name="T17" fmla="*/ 64 h 179"/>
                <a:gd name="T18" fmla="*/ 208 w 486"/>
                <a:gd name="T19" fmla="*/ 53 h 179"/>
                <a:gd name="T20" fmla="*/ 190 w 486"/>
                <a:gd name="T21" fmla="*/ 109 h 179"/>
                <a:gd name="T22" fmla="*/ 157 w 486"/>
                <a:gd name="T23" fmla="*/ 98 h 179"/>
                <a:gd name="T24" fmla="*/ 142 w 486"/>
                <a:gd name="T25" fmla="*/ 104 h 179"/>
                <a:gd name="T26" fmla="*/ 114 w 486"/>
                <a:gd name="T27" fmla="*/ 105 h 179"/>
                <a:gd name="T28" fmla="*/ 89 w 486"/>
                <a:gd name="T29" fmla="*/ 95 h 179"/>
                <a:gd name="T30" fmla="*/ 69 w 486"/>
                <a:gd name="T31" fmla="*/ 98 h 179"/>
                <a:gd name="T32" fmla="*/ 36 w 486"/>
                <a:gd name="T33" fmla="*/ 116 h 179"/>
                <a:gd name="T34" fmla="*/ 12 w 486"/>
                <a:gd name="T35" fmla="*/ 109 h 179"/>
                <a:gd name="T36" fmla="*/ 2 w 486"/>
                <a:gd name="T37" fmla="*/ 115 h 179"/>
                <a:gd name="T38" fmla="*/ 23 w 486"/>
                <a:gd name="T39" fmla="*/ 123 h 179"/>
                <a:gd name="T40" fmla="*/ 44 w 486"/>
                <a:gd name="T41" fmla="*/ 136 h 179"/>
                <a:gd name="T42" fmla="*/ 81 w 486"/>
                <a:gd name="T43" fmla="*/ 124 h 179"/>
                <a:gd name="T44" fmla="*/ 112 w 486"/>
                <a:gd name="T45" fmla="*/ 143 h 179"/>
                <a:gd name="T46" fmla="*/ 143 w 486"/>
                <a:gd name="T47" fmla="*/ 170 h 179"/>
                <a:gd name="T48" fmla="*/ 182 w 486"/>
                <a:gd name="T49" fmla="*/ 179 h 179"/>
                <a:gd name="T50" fmla="*/ 219 w 486"/>
                <a:gd name="T51" fmla="*/ 165 h 179"/>
                <a:gd name="T52" fmla="*/ 235 w 486"/>
                <a:gd name="T53" fmla="*/ 147 h 179"/>
                <a:gd name="T54" fmla="*/ 245 w 486"/>
                <a:gd name="T55" fmla="*/ 104 h 179"/>
                <a:gd name="T56" fmla="*/ 285 w 486"/>
                <a:gd name="T57" fmla="*/ 83 h 179"/>
                <a:gd name="T58" fmla="*/ 303 w 486"/>
                <a:gd name="T59" fmla="*/ 87 h 179"/>
                <a:gd name="T60" fmla="*/ 316 w 486"/>
                <a:gd name="T61" fmla="*/ 122 h 179"/>
                <a:gd name="T62" fmla="*/ 291 w 486"/>
                <a:gd name="T63" fmla="*/ 133 h 179"/>
                <a:gd name="T64" fmla="*/ 297 w 486"/>
                <a:gd name="T65" fmla="*/ 106 h 179"/>
                <a:gd name="T66" fmla="*/ 283 w 486"/>
                <a:gd name="T67" fmla="*/ 94 h 179"/>
                <a:gd name="T68" fmla="*/ 257 w 486"/>
                <a:gd name="T69" fmla="*/ 110 h 179"/>
                <a:gd name="T70" fmla="*/ 291 w 486"/>
                <a:gd name="T71" fmla="*/ 170 h 179"/>
                <a:gd name="T72" fmla="*/ 315 w 486"/>
                <a:gd name="T73" fmla="*/ 166 h 179"/>
                <a:gd name="T74" fmla="*/ 365 w 486"/>
                <a:gd name="T75" fmla="*/ 138 h 179"/>
                <a:gd name="T76" fmla="*/ 381 w 486"/>
                <a:gd name="T77" fmla="*/ 139 h 179"/>
                <a:gd name="T78" fmla="*/ 412 w 486"/>
                <a:gd name="T79" fmla="*/ 109 h 179"/>
                <a:gd name="T80" fmla="*/ 433 w 486"/>
                <a:gd name="T81" fmla="*/ 113 h 179"/>
                <a:gd name="T82" fmla="*/ 459 w 486"/>
                <a:gd name="T83" fmla="*/ 104 h 179"/>
                <a:gd name="T84" fmla="*/ 486 w 486"/>
                <a:gd name="T85" fmla="*/ 87 h 179"/>
                <a:gd name="T86" fmla="*/ 478 w 486"/>
                <a:gd name="T87" fmla="*/ 87 h 179"/>
                <a:gd name="T88" fmla="*/ 463 w 486"/>
                <a:gd name="T89" fmla="*/ 95 h 179"/>
                <a:gd name="T90" fmla="*/ 451 w 486"/>
                <a:gd name="T91" fmla="*/ 99 h 179"/>
                <a:gd name="T92" fmla="*/ 424 w 486"/>
                <a:gd name="T93" fmla="*/ 86 h 179"/>
                <a:gd name="T94" fmla="*/ 409 w 486"/>
                <a:gd name="T95" fmla="*/ 82 h 179"/>
                <a:gd name="T96" fmla="*/ 382 w 486"/>
                <a:gd name="T97" fmla="*/ 96 h 179"/>
                <a:gd name="T98" fmla="*/ 353 w 486"/>
                <a:gd name="T99" fmla="*/ 65 h 179"/>
                <a:gd name="T100" fmla="*/ 336 w 486"/>
                <a:gd name="T101" fmla="*/ 53 h 179"/>
                <a:gd name="T102" fmla="*/ 319 w 486"/>
                <a:gd name="T103" fmla="*/ 58 h 179"/>
                <a:gd name="T104" fmla="*/ 299 w 486"/>
                <a:gd name="T105" fmla="*/ 33 h 179"/>
                <a:gd name="T106" fmla="*/ 289 w 486"/>
                <a:gd name="T107" fmla="*/ 11 h 179"/>
                <a:gd name="T108" fmla="*/ 260 w 486"/>
                <a:gd name="T10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6" h="179">
                  <a:moveTo>
                    <a:pt x="260" y="0"/>
                  </a:moveTo>
                  <a:cubicBezTo>
                    <a:pt x="251" y="0"/>
                    <a:pt x="239" y="2"/>
                    <a:pt x="235" y="11"/>
                  </a:cubicBezTo>
                  <a:cubicBezTo>
                    <a:pt x="232" y="19"/>
                    <a:pt x="234" y="30"/>
                    <a:pt x="225" y="35"/>
                  </a:cubicBezTo>
                  <a:cubicBezTo>
                    <a:pt x="221" y="38"/>
                    <a:pt x="218" y="39"/>
                    <a:pt x="214" y="39"/>
                  </a:cubicBezTo>
                  <a:cubicBezTo>
                    <a:pt x="211" y="39"/>
                    <a:pt x="208" y="38"/>
                    <a:pt x="205" y="37"/>
                  </a:cubicBezTo>
                  <a:cubicBezTo>
                    <a:pt x="200" y="36"/>
                    <a:pt x="196" y="35"/>
                    <a:pt x="192" y="35"/>
                  </a:cubicBezTo>
                  <a:cubicBezTo>
                    <a:pt x="187" y="35"/>
                    <a:pt x="183" y="36"/>
                    <a:pt x="178" y="40"/>
                  </a:cubicBezTo>
                  <a:cubicBezTo>
                    <a:pt x="171" y="45"/>
                    <a:pt x="167" y="51"/>
                    <a:pt x="163" y="59"/>
                  </a:cubicBezTo>
                  <a:cubicBezTo>
                    <a:pt x="158" y="69"/>
                    <a:pt x="163" y="77"/>
                    <a:pt x="167" y="86"/>
                  </a:cubicBezTo>
                  <a:cubicBezTo>
                    <a:pt x="169" y="90"/>
                    <a:pt x="171" y="93"/>
                    <a:pt x="176" y="94"/>
                  </a:cubicBezTo>
                  <a:cubicBezTo>
                    <a:pt x="180" y="94"/>
                    <a:pt x="185" y="95"/>
                    <a:pt x="190" y="95"/>
                  </a:cubicBezTo>
                  <a:cubicBezTo>
                    <a:pt x="190" y="95"/>
                    <a:pt x="191" y="95"/>
                    <a:pt x="191" y="95"/>
                  </a:cubicBezTo>
                  <a:cubicBezTo>
                    <a:pt x="196" y="95"/>
                    <a:pt x="201" y="94"/>
                    <a:pt x="204" y="90"/>
                  </a:cubicBezTo>
                  <a:cubicBezTo>
                    <a:pt x="207" y="88"/>
                    <a:pt x="210" y="84"/>
                    <a:pt x="210" y="80"/>
                  </a:cubicBezTo>
                  <a:cubicBezTo>
                    <a:pt x="209" y="77"/>
                    <a:pt x="206" y="74"/>
                    <a:pt x="204" y="72"/>
                  </a:cubicBezTo>
                  <a:cubicBezTo>
                    <a:pt x="203" y="71"/>
                    <a:pt x="202" y="70"/>
                    <a:pt x="202" y="70"/>
                  </a:cubicBezTo>
                  <a:cubicBezTo>
                    <a:pt x="200" y="71"/>
                    <a:pt x="198" y="71"/>
                    <a:pt x="196" y="71"/>
                  </a:cubicBezTo>
                  <a:cubicBezTo>
                    <a:pt x="193" y="71"/>
                    <a:pt x="189" y="69"/>
                    <a:pt x="188" y="64"/>
                  </a:cubicBezTo>
                  <a:cubicBezTo>
                    <a:pt x="187" y="56"/>
                    <a:pt x="193" y="51"/>
                    <a:pt x="200" y="51"/>
                  </a:cubicBezTo>
                  <a:cubicBezTo>
                    <a:pt x="203" y="51"/>
                    <a:pt x="206" y="52"/>
                    <a:pt x="208" y="53"/>
                  </a:cubicBezTo>
                  <a:cubicBezTo>
                    <a:pt x="216" y="58"/>
                    <a:pt x="226" y="66"/>
                    <a:pt x="225" y="76"/>
                  </a:cubicBezTo>
                  <a:cubicBezTo>
                    <a:pt x="224" y="96"/>
                    <a:pt x="209" y="109"/>
                    <a:pt x="190" y="109"/>
                  </a:cubicBezTo>
                  <a:cubicBezTo>
                    <a:pt x="188" y="109"/>
                    <a:pt x="186" y="109"/>
                    <a:pt x="183" y="108"/>
                  </a:cubicBezTo>
                  <a:cubicBezTo>
                    <a:pt x="174" y="107"/>
                    <a:pt x="163" y="106"/>
                    <a:pt x="157" y="98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3" y="101"/>
                    <a:pt x="148" y="103"/>
                    <a:pt x="142" y="104"/>
                  </a:cubicBezTo>
                  <a:cubicBezTo>
                    <a:pt x="135" y="104"/>
                    <a:pt x="128" y="106"/>
                    <a:pt x="122" y="106"/>
                  </a:cubicBezTo>
                  <a:cubicBezTo>
                    <a:pt x="119" y="106"/>
                    <a:pt x="117" y="106"/>
                    <a:pt x="114" y="105"/>
                  </a:cubicBezTo>
                  <a:cubicBezTo>
                    <a:pt x="110" y="104"/>
                    <a:pt x="106" y="103"/>
                    <a:pt x="102" y="101"/>
                  </a:cubicBezTo>
                  <a:cubicBezTo>
                    <a:pt x="98" y="99"/>
                    <a:pt x="93" y="98"/>
                    <a:pt x="89" y="95"/>
                  </a:cubicBezTo>
                  <a:cubicBezTo>
                    <a:pt x="87" y="94"/>
                    <a:pt x="84" y="93"/>
                    <a:pt x="81" y="93"/>
                  </a:cubicBezTo>
                  <a:cubicBezTo>
                    <a:pt x="77" y="93"/>
                    <a:pt x="73" y="95"/>
                    <a:pt x="69" y="98"/>
                  </a:cubicBezTo>
                  <a:cubicBezTo>
                    <a:pt x="60" y="105"/>
                    <a:pt x="51" y="116"/>
                    <a:pt x="39" y="116"/>
                  </a:cubicBezTo>
                  <a:cubicBezTo>
                    <a:pt x="38" y="116"/>
                    <a:pt x="37" y="116"/>
                    <a:pt x="36" y="116"/>
                  </a:cubicBezTo>
                  <a:cubicBezTo>
                    <a:pt x="28" y="115"/>
                    <a:pt x="21" y="109"/>
                    <a:pt x="14" y="109"/>
                  </a:cubicBezTo>
                  <a:cubicBezTo>
                    <a:pt x="13" y="109"/>
                    <a:pt x="13" y="109"/>
                    <a:pt x="12" y="109"/>
                  </a:cubicBezTo>
                  <a:cubicBezTo>
                    <a:pt x="8" y="109"/>
                    <a:pt x="4" y="112"/>
                    <a:pt x="0" y="115"/>
                  </a:cubicBezTo>
                  <a:cubicBezTo>
                    <a:pt x="1" y="115"/>
                    <a:pt x="1" y="115"/>
                    <a:pt x="2" y="115"/>
                  </a:cubicBezTo>
                  <a:cubicBezTo>
                    <a:pt x="4" y="115"/>
                    <a:pt x="5" y="115"/>
                    <a:pt x="7" y="115"/>
                  </a:cubicBezTo>
                  <a:cubicBezTo>
                    <a:pt x="14" y="116"/>
                    <a:pt x="18" y="120"/>
                    <a:pt x="23" y="123"/>
                  </a:cubicBezTo>
                  <a:cubicBezTo>
                    <a:pt x="30" y="127"/>
                    <a:pt x="34" y="135"/>
                    <a:pt x="41" y="136"/>
                  </a:cubicBezTo>
                  <a:cubicBezTo>
                    <a:pt x="42" y="136"/>
                    <a:pt x="43" y="136"/>
                    <a:pt x="44" y="136"/>
                  </a:cubicBezTo>
                  <a:cubicBezTo>
                    <a:pt x="50" y="136"/>
                    <a:pt x="57" y="133"/>
                    <a:pt x="62" y="130"/>
                  </a:cubicBezTo>
                  <a:cubicBezTo>
                    <a:pt x="67" y="127"/>
                    <a:pt x="75" y="125"/>
                    <a:pt x="81" y="124"/>
                  </a:cubicBezTo>
                  <a:cubicBezTo>
                    <a:pt x="81" y="124"/>
                    <a:pt x="82" y="124"/>
                    <a:pt x="83" y="124"/>
                  </a:cubicBezTo>
                  <a:cubicBezTo>
                    <a:pt x="95" y="124"/>
                    <a:pt x="105" y="135"/>
                    <a:pt x="112" y="143"/>
                  </a:cubicBezTo>
                  <a:cubicBezTo>
                    <a:pt x="117" y="148"/>
                    <a:pt x="122" y="154"/>
                    <a:pt x="127" y="160"/>
                  </a:cubicBezTo>
                  <a:cubicBezTo>
                    <a:pt x="131" y="165"/>
                    <a:pt x="137" y="167"/>
                    <a:pt x="143" y="170"/>
                  </a:cubicBezTo>
                  <a:cubicBezTo>
                    <a:pt x="149" y="173"/>
                    <a:pt x="155" y="176"/>
                    <a:pt x="162" y="177"/>
                  </a:cubicBezTo>
                  <a:cubicBezTo>
                    <a:pt x="168" y="179"/>
                    <a:pt x="175" y="179"/>
                    <a:pt x="182" y="179"/>
                  </a:cubicBezTo>
                  <a:cubicBezTo>
                    <a:pt x="183" y="179"/>
                    <a:pt x="183" y="179"/>
                    <a:pt x="184" y="179"/>
                  </a:cubicBezTo>
                  <a:cubicBezTo>
                    <a:pt x="196" y="179"/>
                    <a:pt x="210" y="171"/>
                    <a:pt x="219" y="165"/>
                  </a:cubicBezTo>
                  <a:cubicBezTo>
                    <a:pt x="224" y="161"/>
                    <a:pt x="229" y="156"/>
                    <a:pt x="232" y="152"/>
                  </a:cubicBezTo>
                  <a:cubicBezTo>
                    <a:pt x="233" y="150"/>
                    <a:pt x="234" y="149"/>
                    <a:pt x="235" y="147"/>
                  </a:cubicBezTo>
                  <a:cubicBezTo>
                    <a:pt x="234" y="142"/>
                    <a:pt x="233" y="136"/>
                    <a:pt x="233" y="131"/>
                  </a:cubicBezTo>
                  <a:cubicBezTo>
                    <a:pt x="233" y="120"/>
                    <a:pt x="236" y="111"/>
                    <a:pt x="245" y="104"/>
                  </a:cubicBezTo>
                  <a:cubicBezTo>
                    <a:pt x="251" y="99"/>
                    <a:pt x="257" y="93"/>
                    <a:pt x="264" y="89"/>
                  </a:cubicBezTo>
                  <a:cubicBezTo>
                    <a:pt x="270" y="85"/>
                    <a:pt x="278" y="83"/>
                    <a:pt x="285" y="83"/>
                  </a:cubicBezTo>
                  <a:cubicBezTo>
                    <a:pt x="287" y="83"/>
                    <a:pt x="289" y="83"/>
                    <a:pt x="291" y="84"/>
                  </a:cubicBezTo>
                  <a:cubicBezTo>
                    <a:pt x="295" y="84"/>
                    <a:pt x="299" y="86"/>
                    <a:pt x="303" y="87"/>
                  </a:cubicBezTo>
                  <a:cubicBezTo>
                    <a:pt x="307" y="89"/>
                    <a:pt x="310" y="91"/>
                    <a:pt x="313" y="95"/>
                  </a:cubicBezTo>
                  <a:cubicBezTo>
                    <a:pt x="318" y="101"/>
                    <a:pt x="319" y="114"/>
                    <a:pt x="316" y="122"/>
                  </a:cubicBezTo>
                  <a:cubicBezTo>
                    <a:pt x="313" y="130"/>
                    <a:pt x="305" y="133"/>
                    <a:pt x="297" y="133"/>
                  </a:cubicBezTo>
                  <a:cubicBezTo>
                    <a:pt x="295" y="133"/>
                    <a:pt x="293" y="133"/>
                    <a:pt x="291" y="133"/>
                  </a:cubicBezTo>
                  <a:cubicBezTo>
                    <a:pt x="278" y="129"/>
                    <a:pt x="283" y="111"/>
                    <a:pt x="294" y="108"/>
                  </a:cubicBezTo>
                  <a:cubicBezTo>
                    <a:pt x="295" y="108"/>
                    <a:pt x="296" y="107"/>
                    <a:pt x="297" y="106"/>
                  </a:cubicBezTo>
                  <a:cubicBezTo>
                    <a:pt x="298" y="103"/>
                    <a:pt x="294" y="100"/>
                    <a:pt x="293" y="98"/>
                  </a:cubicBezTo>
                  <a:cubicBezTo>
                    <a:pt x="290" y="95"/>
                    <a:pt x="286" y="94"/>
                    <a:pt x="283" y="94"/>
                  </a:cubicBezTo>
                  <a:cubicBezTo>
                    <a:pt x="281" y="94"/>
                    <a:pt x="280" y="95"/>
                    <a:pt x="278" y="95"/>
                  </a:cubicBezTo>
                  <a:cubicBezTo>
                    <a:pt x="270" y="96"/>
                    <a:pt x="262" y="103"/>
                    <a:pt x="257" y="110"/>
                  </a:cubicBezTo>
                  <a:cubicBezTo>
                    <a:pt x="244" y="124"/>
                    <a:pt x="254" y="147"/>
                    <a:pt x="268" y="155"/>
                  </a:cubicBezTo>
                  <a:cubicBezTo>
                    <a:pt x="275" y="160"/>
                    <a:pt x="282" y="167"/>
                    <a:pt x="291" y="170"/>
                  </a:cubicBezTo>
                  <a:cubicBezTo>
                    <a:pt x="293" y="170"/>
                    <a:pt x="295" y="171"/>
                    <a:pt x="297" y="171"/>
                  </a:cubicBezTo>
                  <a:cubicBezTo>
                    <a:pt x="303" y="171"/>
                    <a:pt x="310" y="169"/>
                    <a:pt x="315" y="166"/>
                  </a:cubicBezTo>
                  <a:cubicBezTo>
                    <a:pt x="330" y="160"/>
                    <a:pt x="338" y="143"/>
                    <a:pt x="355" y="139"/>
                  </a:cubicBezTo>
                  <a:cubicBezTo>
                    <a:pt x="359" y="138"/>
                    <a:pt x="362" y="138"/>
                    <a:pt x="365" y="138"/>
                  </a:cubicBezTo>
                  <a:cubicBezTo>
                    <a:pt x="370" y="138"/>
                    <a:pt x="374" y="138"/>
                    <a:pt x="379" y="139"/>
                  </a:cubicBezTo>
                  <a:cubicBezTo>
                    <a:pt x="379" y="139"/>
                    <a:pt x="380" y="139"/>
                    <a:pt x="381" y="139"/>
                  </a:cubicBezTo>
                  <a:cubicBezTo>
                    <a:pt x="387" y="139"/>
                    <a:pt x="391" y="137"/>
                    <a:pt x="394" y="131"/>
                  </a:cubicBezTo>
                  <a:cubicBezTo>
                    <a:pt x="398" y="123"/>
                    <a:pt x="401" y="112"/>
                    <a:pt x="412" y="109"/>
                  </a:cubicBezTo>
                  <a:cubicBezTo>
                    <a:pt x="413" y="109"/>
                    <a:pt x="415" y="109"/>
                    <a:pt x="416" y="109"/>
                  </a:cubicBezTo>
                  <a:cubicBezTo>
                    <a:pt x="422" y="109"/>
                    <a:pt x="428" y="111"/>
                    <a:pt x="433" y="113"/>
                  </a:cubicBezTo>
                  <a:cubicBezTo>
                    <a:pt x="436" y="114"/>
                    <a:pt x="439" y="115"/>
                    <a:pt x="441" y="115"/>
                  </a:cubicBezTo>
                  <a:cubicBezTo>
                    <a:pt x="448" y="115"/>
                    <a:pt x="453" y="110"/>
                    <a:pt x="459" y="104"/>
                  </a:cubicBezTo>
                  <a:cubicBezTo>
                    <a:pt x="464" y="98"/>
                    <a:pt x="470" y="93"/>
                    <a:pt x="477" y="90"/>
                  </a:cubicBezTo>
                  <a:cubicBezTo>
                    <a:pt x="479" y="89"/>
                    <a:pt x="483" y="88"/>
                    <a:pt x="486" y="87"/>
                  </a:cubicBezTo>
                  <a:cubicBezTo>
                    <a:pt x="484" y="87"/>
                    <a:pt x="483" y="87"/>
                    <a:pt x="481" y="87"/>
                  </a:cubicBezTo>
                  <a:cubicBezTo>
                    <a:pt x="480" y="87"/>
                    <a:pt x="479" y="87"/>
                    <a:pt x="478" y="87"/>
                  </a:cubicBezTo>
                  <a:cubicBezTo>
                    <a:pt x="473" y="88"/>
                    <a:pt x="470" y="89"/>
                    <a:pt x="467" y="93"/>
                  </a:cubicBezTo>
                  <a:cubicBezTo>
                    <a:pt x="466" y="94"/>
                    <a:pt x="464" y="95"/>
                    <a:pt x="463" y="95"/>
                  </a:cubicBezTo>
                  <a:cubicBezTo>
                    <a:pt x="459" y="97"/>
                    <a:pt x="456" y="99"/>
                    <a:pt x="451" y="99"/>
                  </a:cubicBezTo>
                  <a:cubicBezTo>
                    <a:pt x="451" y="99"/>
                    <a:pt x="451" y="99"/>
                    <a:pt x="451" y="99"/>
                  </a:cubicBezTo>
                  <a:cubicBezTo>
                    <a:pt x="447" y="99"/>
                    <a:pt x="441" y="98"/>
                    <a:pt x="437" y="96"/>
                  </a:cubicBezTo>
                  <a:cubicBezTo>
                    <a:pt x="432" y="94"/>
                    <a:pt x="427" y="90"/>
                    <a:pt x="424" y="86"/>
                  </a:cubicBezTo>
                  <a:cubicBezTo>
                    <a:pt x="423" y="83"/>
                    <a:pt x="418" y="80"/>
                    <a:pt x="414" y="80"/>
                  </a:cubicBezTo>
                  <a:cubicBezTo>
                    <a:pt x="412" y="80"/>
                    <a:pt x="410" y="80"/>
                    <a:pt x="409" y="82"/>
                  </a:cubicBezTo>
                  <a:cubicBezTo>
                    <a:pt x="404" y="89"/>
                    <a:pt x="392" y="95"/>
                    <a:pt x="384" y="96"/>
                  </a:cubicBezTo>
                  <a:cubicBezTo>
                    <a:pt x="383" y="96"/>
                    <a:pt x="382" y="96"/>
                    <a:pt x="382" y="96"/>
                  </a:cubicBezTo>
                  <a:cubicBezTo>
                    <a:pt x="374" y="96"/>
                    <a:pt x="366" y="94"/>
                    <a:pt x="361" y="88"/>
                  </a:cubicBezTo>
                  <a:cubicBezTo>
                    <a:pt x="356" y="81"/>
                    <a:pt x="358" y="72"/>
                    <a:pt x="353" y="65"/>
                  </a:cubicBezTo>
                  <a:cubicBezTo>
                    <a:pt x="350" y="61"/>
                    <a:pt x="349" y="56"/>
                    <a:pt x="344" y="55"/>
                  </a:cubicBezTo>
                  <a:cubicBezTo>
                    <a:pt x="341" y="54"/>
                    <a:pt x="338" y="53"/>
                    <a:pt x="336" y="53"/>
                  </a:cubicBezTo>
                  <a:cubicBezTo>
                    <a:pt x="334" y="53"/>
                    <a:pt x="333" y="54"/>
                    <a:pt x="331" y="54"/>
                  </a:cubicBezTo>
                  <a:cubicBezTo>
                    <a:pt x="328" y="57"/>
                    <a:pt x="324" y="58"/>
                    <a:pt x="319" y="58"/>
                  </a:cubicBezTo>
                  <a:cubicBezTo>
                    <a:pt x="316" y="58"/>
                    <a:pt x="312" y="57"/>
                    <a:pt x="308" y="54"/>
                  </a:cubicBezTo>
                  <a:cubicBezTo>
                    <a:pt x="301" y="49"/>
                    <a:pt x="298" y="41"/>
                    <a:pt x="299" y="33"/>
                  </a:cubicBezTo>
                  <a:cubicBezTo>
                    <a:pt x="299" y="29"/>
                    <a:pt x="301" y="23"/>
                    <a:pt x="299" y="21"/>
                  </a:cubicBezTo>
                  <a:cubicBezTo>
                    <a:pt x="296" y="17"/>
                    <a:pt x="293" y="14"/>
                    <a:pt x="289" y="11"/>
                  </a:cubicBezTo>
                  <a:cubicBezTo>
                    <a:pt x="281" y="5"/>
                    <a:pt x="272" y="0"/>
                    <a:pt x="261" y="0"/>
                  </a:cubicBezTo>
                  <a:cubicBezTo>
                    <a:pt x="261" y="0"/>
                    <a:pt x="260" y="0"/>
                    <a:pt x="260" y="0"/>
                  </a:cubicBezTo>
                </a:path>
              </a:pathLst>
            </a:custGeom>
            <a:solidFill>
              <a:srgbClr val="FFFFFF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Freeform 193">
            <a:extLst>
              <a:ext uri="{FF2B5EF4-FFF2-40B4-BE49-F238E27FC236}">
                <a16:creationId xmlns:a16="http://schemas.microsoft.com/office/drawing/2014/main" id="{879B0556-2B04-40E9-BFDA-CFD8ECA07299}"/>
              </a:ext>
            </a:extLst>
          </p:cNvPr>
          <p:cNvSpPr>
            <a:spLocks/>
          </p:cNvSpPr>
          <p:nvPr/>
        </p:nvSpPr>
        <p:spPr bwMode="auto">
          <a:xfrm>
            <a:off x="9127386" y="5916569"/>
            <a:ext cx="2141538" cy="407987"/>
          </a:xfrm>
          <a:custGeom>
            <a:avLst/>
            <a:gdLst>
              <a:gd name="T0" fmla="*/ 553 w 863"/>
              <a:gd name="T1" fmla="*/ 9 h 164"/>
              <a:gd name="T2" fmla="*/ 485 w 863"/>
              <a:gd name="T3" fmla="*/ 16 h 164"/>
              <a:gd name="T4" fmla="*/ 422 w 863"/>
              <a:gd name="T5" fmla="*/ 0 h 164"/>
              <a:gd name="T6" fmla="*/ 358 w 863"/>
              <a:gd name="T7" fmla="*/ 43 h 164"/>
              <a:gd name="T8" fmla="*/ 386 w 863"/>
              <a:gd name="T9" fmla="*/ 87 h 164"/>
              <a:gd name="T10" fmla="*/ 420 w 863"/>
              <a:gd name="T11" fmla="*/ 74 h 164"/>
              <a:gd name="T12" fmla="*/ 388 w 863"/>
              <a:gd name="T13" fmla="*/ 59 h 164"/>
              <a:gd name="T14" fmla="*/ 446 w 863"/>
              <a:gd name="T15" fmla="*/ 60 h 164"/>
              <a:gd name="T16" fmla="*/ 385 w 863"/>
              <a:gd name="T17" fmla="*/ 117 h 164"/>
              <a:gd name="T18" fmla="*/ 331 w 863"/>
              <a:gd name="T19" fmla="*/ 60 h 164"/>
              <a:gd name="T20" fmla="*/ 309 w 863"/>
              <a:gd name="T21" fmla="*/ 43 h 164"/>
              <a:gd name="T22" fmla="*/ 275 w 863"/>
              <a:gd name="T23" fmla="*/ 33 h 164"/>
              <a:gd name="T24" fmla="*/ 225 w 863"/>
              <a:gd name="T25" fmla="*/ 44 h 164"/>
              <a:gd name="T26" fmla="*/ 174 w 863"/>
              <a:gd name="T27" fmla="*/ 50 h 164"/>
              <a:gd name="T28" fmla="*/ 143 w 863"/>
              <a:gd name="T29" fmla="*/ 43 h 164"/>
              <a:gd name="T30" fmla="*/ 106 w 863"/>
              <a:gd name="T31" fmla="*/ 84 h 164"/>
              <a:gd name="T32" fmla="*/ 59 w 863"/>
              <a:gd name="T33" fmla="*/ 103 h 164"/>
              <a:gd name="T34" fmla="*/ 23 w 863"/>
              <a:gd name="T35" fmla="*/ 101 h 164"/>
              <a:gd name="T36" fmla="*/ 35 w 863"/>
              <a:gd name="T37" fmla="*/ 109 h 164"/>
              <a:gd name="T38" fmla="*/ 84 w 863"/>
              <a:gd name="T39" fmla="*/ 117 h 164"/>
              <a:gd name="T40" fmla="*/ 131 w 863"/>
              <a:gd name="T41" fmla="*/ 117 h 164"/>
              <a:gd name="T42" fmla="*/ 223 w 863"/>
              <a:gd name="T43" fmla="*/ 101 h 164"/>
              <a:gd name="T44" fmla="*/ 363 w 863"/>
              <a:gd name="T45" fmla="*/ 152 h 164"/>
              <a:gd name="T46" fmla="*/ 416 w 863"/>
              <a:gd name="T47" fmla="*/ 160 h 164"/>
              <a:gd name="T48" fmla="*/ 430 w 863"/>
              <a:gd name="T49" fmla="*/ 159 h 164"/>
              <a:gd name="T50" fmla="*/ 475 w 863"/>
              <a:gd name="T51" fmla="*/ 152 h 164"/>
              <a:gd name="T52" fmla="*/ 480 w 863"/>
              <a:gd name="T53" fmla="*/ 152 h 164"/>
              <a:gd name="T54" fmla="*/ 483 w 863"/>
              <a:gd name="T55" fmla="*/ 135 h 164"/>
              <a:gd name="T56" fmla="*/ 571 w 863"/>
              <a:gd name="T57" fmla="*/ 68 h 164"/>
              <a:gd name="T58" fmla="*/ 568 w 863"/>
              <a:gd name="T59" fmla="*/ 135 h 164"/>
              <a:gd name="T60" fmla="*/ 555 w 863"/>
              <a:gd name="T61" fmla="*/ 100 h 164"/>
              <a:gd name="T62" fmla="*/ 517 w 863"/>
              <a:gd name="T63" fmla="*/ 93 h 164"/>
              <a:gd name="T64" fmla="*/ 554 w 863"/>
              <a:gd name="T65" fmla="*/ 164 h 164"/>
              <a:gd name="T66" fmla="*/ 709 w 863"/>
              <a:gd name="T67" fmla="*/ 90 h 164"/>
              <a:gd name="T68" fmla="*/ 789 w 863"/>
              <a:gd name="T69" fmla="*/ 114 h 164"/>
              <a:gd name="T70" fmla="*/ 820 w 863"/>
              <a:gd name="T71" fmla="*/ 108 h 164"/>
              <a:gd name="T72" fmla="*/ 855 w 863"/>
              <a:gd name="T73" fmla="*/ 88 h 164"/>
              <a:gd name="T74" fmla="*/ 832 w 863"/>
              <a:gd name="T75" fmla="*/ 89 h 164"/>
              <a:gd name="T76" fmla="*/ 783 w 863"/>
              <a:gd name="T77" fmla="*/ 97 h 164"/>
              <a:gd name="T78" fmla="*/ 746 w 863"/>
              <a:gd name="T79" fmla="*/ 50 h 164"/>
              <a:gd name="T80" fmla="*/ 713 w 863"/>
              <a:gd name="T81" fmla="*/ 34 h 164"/>
              <a:gd name="T82" fmla="*/ 644 w 863"/>
              <a:gd name="T83" fmla="*/ 43 h 164"/>
              <a:gd name="T84" fmla="*/ 585 w 863"/>
              <a:gd name="T85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63" h="164">
                <a:moveTo>
                  <a:pt x="585" y="0"/>
                </a:moveTo>
                <a:cubicBezTo>
                  <a:pt x="578" y="0"/>
                  <a:pt x="570" y="2"/>
                  <a:pt x="563" y="5"/>
                </a:cubicBezTo>
                <a:cubicBezTo>
                  <a:pt x="560" y="6"/>
                  <a:pt x="557" y="8"/>
                  <a:pt x="553" y="9"/>
                </a:cubicBezTo>
                <a:cubicBezTo>
                  <a:pt x="543" y="15"/>
                  <a:pt x="534" y="21"/>
                  <a:pt x="522" y="21"/>
                </a:cubicBezTo>
                <a:cubicBezTo>
                  <a:pt x="520" y="21"/>
                  <a:pt x="519" y="22"/>
                  <a:pt x="518" y="22"/>
                </a:cubicBezTo>
                <a:cubicBezTo>
                  <a:pt x="507" y="22"/>
                  <a:pt x="495" y="20"/>
                  <a:pt x="485" y="16"/>
                </a:cubicBezTo>
                <a:cubicBezTo>
                  <a:pt x="479" y="14"/>
                  <a:pt x="474" y="10"/>
                  <a:pt x="467" y="8"/>
                </a:cubicBezTo>
                <a:cubicBezTo>
                  <a:pt x="461" y="6"/>
                  <a:pt x="455" y="4"/>
                  <a:pt x="449" y="3"/>
                </a:cubicBezTo>
                <a:cubicBezTo>
                  <a:pt x="440" y="1"/>
                  <a:pt x="431" y="0"/>
                  <a:pt x="422" y="0"/>
                </a:cubicBezTo>
                <a:cubicBezTo>
                  <a:pt x="418" y="0"/>
                  <a:pt x="415" y="0"/>
                  <a:pt x="411" y="0"/>
                </a:cubicBezTo>
                <a:cubicBezTo>
                  <a:pt x="397" y="2"/>
                  <a:pt x="386" y="7"/>
                  <a:pt x="374" y="14"/>
                </a:cubicBezTo>
                <a:cubicBezTo>
                  <a:pt x="364" y="21"/>
                  <a:pt x="361" y="31"/>
                  <a:pt x="358" y="43"/>
                </a:cubicBezTo>
                <a:cubicBezTo>
                  <a:pt x="356" y="54"/>
                  <a:pt x="358" y="69"/>
                  <a:pt x="367" y="78"/>
                </a:cubicBezTo>
                <a:cubicBezTo>
                  <a:pt x="369" y="80"/>
                  <a:pt x="374" y="85"/>
                  <a:pt x="377" y="86"/>
                </a:cubicBezTo>
                <a:cubicBezTo>
                  <a:pt x="380" y="86"/>
                  <a:pt x="383" y="87"/>
                  <a:pt x="386" y="87"/>
                </a:cubicBezTo>
                <a:cubicBezTo>
                  <a:pt x="388" y="87"/>
                  <a:pt x="391" y="87"/>
                  <a:pt x="393" y="87"/>
                </a:cubicBezTo>
                <a:cubicBezTo>
                  <a:pt x="393" y="87"/>
                  <a:pt x="393" y="87"/>
                  <a:pt x="393" y="87"/>
                </a:cubicBezTo>
                <a:cubicBezTo>
                  <a:pt x="405" y="87"/>
                  <a:pt x="414" y="85"/>
                  <a:pt x="420" y="74"/>
                </a:cubicBezTo>
                <a:cubicBezTo>
                  <a:pt x="423" y="68"/>
                  <a:pt x="417" y="65"/>
                  <a:pt x="411" y="65"/>
                </a:cubicBezTo>
                <a:cubicBezTo>
                  <a:pt x="409" y="69"/>
                  <a:pt x="405" y="71"/>
                  <a:pt x="400" y="71"/>
                </a:cubicBezTo>
                <a:cubicBezTo>
                  <a:pt x="394" y="71"/>
                  <a:pt x="389" y="67"/>
                  <a:pt x="388" y="59"/>
                </a:cubicBezTo>
                <a:cubicBezTo>
                  <a:pt x="388" y="44"/>
                  <a:pt x="400" y="40"/>
                  <a:pt x="412" y="40"/>
                </a:cubicBezTo>
                <a:cubicBezTo>
                  <a:pt x="413" y="40"/>
                  <a:pt x="413" y="40"/>
                  <a:pt x="414" y="40"/>
                </a:cubicBezTo>
                <a:cubicBezTo>
                  <a:pt x="428" y="40"/>
                  <a:pt x="441" y="47"/>
                  <a:pt x="446" y="60"/>
                </a:cubicBezTo>
                <a:cubicBezTo>
                  <a:pt x="452" y="73"/>
                  <a:pt x="446" y="86"/>
                  <a:pt x="439" y="97"/>
                </a:cubicBezTo>
                <a:cubicBezTo>
                  <a:pt x="430" y="109"/>
                  <a:pt x="418" y="114"/>
                  <a:pt x="404" y="116"/>
                </a:cubicBezTo>
                <a:cubicBezTo>
                  <a:pt x="398" y="117"/>
                  <a:pt x="392" y="117"/>
                  <a:pt x="385" y="117"/>
                </a:cubicBezTo>
                <a:cubicBezTo>
                  <a:pt x="378" y="117"/>
                  <a:pt x="370" y="116"/>
                  <a:pt x="364" y="114"/>
                </a:cubicBezTo>
                <a:cubicBezTo>
                  <a:pt x="351" y="108"/>
                  <a:pt x="342" y="95"/>
                  <a:pt x="337" y="83"/>
                </a:cubicBezTo>
                <a:cubicBezTo>
                  <a:pt x="333" y="75"/>
                  <a:pt x="332" y="68"/>
                  <a:pt x="331" y="60"/>
                </a:cubicBezTo>
                <a:cubicBezTo>
                  <a:pt x="326" y="59"/>
                  <a:pt x="321" y="56"/>
                  <a:pt x="316" y="51"/>
                </a:cubicBezTo>
                <a:cubicBezTo>
                  <a:pt x="314" y="50"/>
                  <a:pt x="312" y="47"/>
                  <a:pt x="310" y="45"/>
                </a:cubicBezTo>
                <a:cubicBezTo>
                  <a:pt x="309" y="43"/>
                  <a:pt x="309" y="43"/>
                  <a:pt x="309" y="43"/>
                </a:cubicBezTo>
                <a:cubicBezTo>
                  <a:pt x="309" y="43"/>
                  <a:pt x="309" y="43"/>
                  <a:pt x="309" y="43"/>
                </a:cubicBezTo>
                <a:cubicBezTo>
                  <a:pt x="305" y="41"/>
                  <a:pt x="302" y="39"/>
                  <a:pt x="298" y="37"/>
                </a:cubicBezTo>
                <a:cubicBezTo>
                  <a:pt x="291" y="33"/>
                  <a:pt x="283" y="34"/>
                  <a:pt x="275" y="33"/>
                </a:cubicBezTo>
                <a:cubicBezTo>
                  <a:pt x="270" y="32"/>
                  <a:pt x="264" y="31"/>
                  <a:pt x="259" y="31"/>
                </a:cubicBezTo>
                <a:cubicBezTo>
                  <a:pt x="256" y="31"/>
                  <a:pt x="253" y="31"/>
                  <a:pt x="250" y="32"/>
                </a:cubicBezTo>
                <a:cubicBezTo>
                  <a:pt x="241" y="35"/>
                  <a:pt x="234" y="40"/>
                  <a:pt x="225" y="44"/>
                </a:cubicBezTo>
                <a:cubicBezTo>
                  <a:pt x="217" y="47"/>
                  <a:pt x="209" y="50"/>
                  <a:pt x="200" y="51"/>
                </a:cubicBezTo>
                <a:cubicBezTo>
                  <a:pt x="196" y="52"/>
                  <a:pt x="193" y="52"/>
                  <a:pt x="189" y="52"/>
                </a:cubicBezTo>
                <a:cubicBezTo>
                  <a:pt x="184" y="52"/>
                  <a:pt x="180" y="51"/>
                  <a:pt x="174" y="50"/>
                </a:cubicBezTo>
                <a:cubicBezTo>
                  <a:pt x="169" y="48"/>
                  <a:pt x="164" y="45"/>
                  <a:pt x="158" y="45"/>
                </a:cubicBezTo>
                <a:cubicBezTo>
                  <a:pt x="154" y="45"/>
                  <a:pt x="149" y="43"/>
                  <a:pt x="145" y="43"/>
                </a:cubicBezTo>
                <a:cubicBezTo>
                  <a:pt x="144" y="43"/>
                  <a:pt x="143" y="43"/>
                  <a:pt x="143" y="43"/>
                </a:cubicBezTo>
                <a:cubicBezTo>
                  <a:pt x="140" y="44"/>
                  <a:pt x="137" y="45"/>
                  <a:pt x="134" y="45"/>
                </a:cubicBezTo>
                <a:cubicBezTo>
                  <a:pt x="125" y="47"/>
                  <a:pt x="121" y="56"/>
                  <a:pt x="116" y="63"/>
                </a:cubicBezTo>
                <a:cubicBezTo>
                  <a:pt x="113" y="70"/>
                  <a:pt x="111" y="79"/>
                  <a:pt x="106" y="84"/>
                </a:cubicBezTo>
                <a:cubicBezTo>
                  <a:pt x="101" y="90"/>
                  <a:pt x="95" y="94"/>
                  <a:pt x="88" y="97"/>
                </a:cubicBezTo>
                <a:cubicBezTo>
                  <a:pt x="80" y="101"/>
                  <a:pt x="71" y="101"/>
                  <a:pt x="63" y="102"/>
                </a:cubicBezTo>
                <a:cubicBezTo>
                  <a:pt x="61" y="103"/>
                  <a:pt x="60" y="103"/>
                  <a:pt x="59" y="103"/>
                </a:cubicBezTo>
                <a:cubicBezTo>
                  <a:pt x="52" y="103"/>
                  <a:pt x="46" y="101"/>
                  <a:pt x="40" y="99"/>
                </a:cubicBezTo>
                <a:cubicBezTo>
                  <a:pt x="38" y="99"/>
                  <a:pt x="36" y="99"/>
                  <a:pt x="34" y="99"/>
                </a:cubicBezTo>
                <a:cubicBezTo>
                  <a:pt x="31" y="99"/>
                  <a:pt x="27" y="100"/>
                  <a:pt x="23" y="101"/>
                </a:cubicBezTo>
                <a:cubicBezTo>
                  <a:pt x="15" y="104"/>
                  <a:pt x="7" y="109"/>
                  <a:pt x="0" y="115"/>
                </a:cubicBezTo>
                <a:cubicBezTo>
                  <a:pt x="1" y="114"/>
                  <a:pt x="2" y="114"/>
                  <a:pt x="4" y="114"/>
                </a:cubicBezTo>
                <a:cubicBezTo>
                  <a:pt x="14" y="112"/>
                  <a:pt x="25" y="111"/>
                  <a:pt x="35" y="109"/>
                </a:cubicBezTo>
                <a:cubicBezTo>
                  <a:pt x="37" y="109"/>
                  <a:pt x="39" y="109"/>
                  <a:pt x="41" y="109"/>
                </a:cubicBezTo>
                <a:cubicBezTo>
                  <a:pt x="49" y="109"/>
                  <a:pt x="58" y="112"/>
                  <a:pt x="66" y="113"/>
                </a:cubicBezTo>
                <a:cubicBezTo>
                  <a:pt x="72" y="115"/>
                  <a:pt x="78" y="115"/>
                  <a:pt x="84" y="117"/>
                </a:cubicBezTo>
                <a:cubicBezTo>
                  <a:pt x="88" y="118"/>
                  <a:pt x="93" y="120"/>
                  <a:pt x="98" y="120"/>
                </a:cubicBezTo>
                <a:cubicBezTo>
                  <a:pt x="103" y="120"/>
                  <a:pt x="107" y="121"/>
                  <a:pt x="111" y="121"/>
                </a:cubicBezTo>
                <a:cubicBezTo>
                  <a:pt x="118" y="121"/>
                  <a:pt x="125" y="120"/>
                  <a:pt x="131" y="117"/>
                </a:cubicBezTo>
                <a:cubicBezTo>
                  <a:pt x="141" y="112"/>
                  <a:pt x="149" y="106"/>
                  <a:pt x="160" y="103"/>
                </a:cubicBezTo>
                <a:cubicBezTo>
                  <a:pt x="169" y="99"/>
                  <a:pt x="179" y="98"/>
                  <a:pt x="189" y="98"/>
                </a:cubicBezTo>
                <a:cubicBezTo>
                  <a:pt x="200" y="98"/>
                  <a:pt x="211" y="100"/>
                  <a:pt x="223" y="101"/>
                </a:cubicBezTo>
                <a:cubicBezTo>
                  <a:pt x="249" y="106"/>
                  <a:pt x="270" y="121"/>
                  <a:pt x="294" y="131"/>
                </a:cubicBezTo>
                <a:cubicBezTo>
                  <a:pt x="306" y="136"/>
                  <a:pt x="318" y="141"/>
                  <a:pt x="331" y="146"/>
                </a:cubicBezTo>
                <a:cubicBezTo>
                  <a:pt x="341" y="150"/>
                  <a:pt x="352" y="150"/>
                  <a:pt x="363" y="152"/>
                </a:cubicBezTo>
                <a:cubicBezTo>
                  <a:pt x="369" y="153"/>
                  <a:pt x="375" y="155"/>
                  <a:pt x="382" y="156"/>
                </a:cubicBezTo>
                <a:cubicBezTo>
                  <a:pt x="387" y="157"/>
                  <a:pt x="392" y="157"/>
                  <a:pt x="397" y="157"/>
                </a:cubicBezTo>
                <a:cubicBezTo>
                  <a:pt x="403" y="158"/>
                  <a:pt x="410" y="160"/>
                  <a:pt x="416" y="160"/>
                </a:cubicBezTo>
                <a:cubicBezTo>
                  <a:pt x="416" y="160"/>
                  <a:pt x="417" y="160"/>
                  <a:pt x="417" y="160"/>
                </a:cubicBezTo>
                <a:cubicBezTo>
                  <a:pt x="421" y="160"/>
                  <a:pt x="425" y="159"/>
                  <a:pt x="429" y="159"/>
                </a:cubicBezTo>
                <a:cubicBezTo>
                  <a:pt x="429" y="159"/>
                  <a:pt x="430" y="159"/>
                  <a:pt x="430" y="159"/>
                </a:cubicBezTo>
                <a:cubicBezTo>
                  <a:pt x="430" y="159"/>
                  <a:pt x="431" y="159"/>
                  <a:pt x="431" y="159"/>
                </a:cubicBezTo>
                <a:cubicBezTo>
                  <a:pt x="441" y="159"/>
                  <a:pt x="450" y="156"/>
                  <a:pt x="460" y="155"/>
                </a:cubicBezTo>
                <a:cubicBezTo>
                  <a:pt x="464" y="154"/>
                  <a:pt x="470" y="152"/>
                  <a:pt x="475" y="152"/>
                </a:cubicBezTo>
                <a:cubicBezTo>
                  <a:pt x="476" y="152"/>
                  <a:pt x="476" y="152"/>
                  <a:pt x="476" y="152"/>
                </a:cubicBezTo>
                <a:cubicBezTo>
                  <a:pt x="477" y="152"/>
                  <a:pt x="478" y="153"/>
                  <a:pt x="478" y="153"/>
                </a:cubicBezTo>
                <a:cubicBezTo>
                  <a:pt x="479" y="153"/>
                  <a:pt x="480" y="152"/>
                  <a:pt x="480" y="152"/>
                </a:cubicBezTo>
                <a:cubicBezTo>
                  <a:pt x="481" y="152"/>
                  <a:pt x="481" y="152"/>
                  <a:pt x="481" y="152"/>
                </a:cubicBezTo>
                <a:cubicBezTo>
                  <a:pt x="482" y="151"/>
                  <a:pt x="483" y="150"/>
                  <a:pt x="484" y="150"/>
                </a:cubicBezTo>
                <a:cubicBezTo>
                  <a:pt x="484" y="145"/>
                  <a:pt x="483" y="140"/>
                  <a:pt x="483" y="135"/>
                </a:cubicBezTo>
                <a:cubicBezTo>
                  <a:pt x="484" y="115"/>
                  <a:pt x="490" y="92"/>
                  <a:pt x="506" y="79"/>
                </a:cubicBezTo>
                <a:cubicBezTo>
                  <a:pt x="518" y="69"/>
                  <a:pt x="533" y="66"/>
                  <a:pt x="548" y="66"/>
                </a:cubicBezTo>
                <a:cubicBezTo>
                  <a:pt x="556" y="66"/>
                  <a:pt x="564" y="67"/>
                  <a:pt x="571" y="68"/>
                </a:cubicBezTo>
                <a:cubicBezTo>
                  <a:pt x="589" y="71"/>
                  <a:pt x="592" y="89"/>
                  <a:pt x="593" y="103"/>
                </a:cubicBezTo>
                <a:cubicBezTo>
                  <a:pt x="594" y="115"/>
                  <a:pt x="590" y="127"/>
                  <a:pt x="578" y="133"/>
                </a:cubicBezTo>
                <a:cubicBezTo>
                  <a:pt x="575" y="134"/>
                  <a:pt x="571" y="135"/>
                  <a:pt x="568" y="135"/>
                </a:cubicBezTo>
                <a:cubicBezTo>
                  <a:pt x="554" y="135"/>
                  <a:pt x="544" y="120"/>
                  <a:pt x="551" y="106"/>
                </a:cubicBezTo>
                <a:cubicBezTo>
                  <a:pt x="551" y="105"/>
                  <a:pt x="552" y="104"/>
                  <a:pt x="552" y="103"/>
                </a:cubicBezTo>
                <a:cubicBezTo>
                  <a:pt x="553" y="102"/>
                  <a:pt x="554" y="101"/>
                  <a:pt x="555" y="100"/>
                </a:cubicBezTo>
                <a:cubicBezTo>
                  <a:pt x="552" y="97"/>
                  <a:pt x="550" y="94"/>
                  <a:pt x="547" y="92"/>
                </a:cubicBezTo>
                <a:cubicBezTo>
                  <a:pt x="543" y="89"/>
                  <a:pt x="538" y="88"/>
                  <a:pt x="532" y="88"/>
                </a:cubicBezTo>
                <a:cubicBezTo>
                  <a:pt x="527" y="88"/>
                  <a:pt x="521" y="89"/>
                  <a:pt x="517" y="93"/>
                </a:cubicBezTo>
                <a:cubicBezTo>
                  <a:pt x="501" y="104"/>
                  <a:pt x="493" y="135"/>
                  <a:pt x="510" y="149"/>
                </a:cubicBezTo>
                <a:cubicBezTo>
                  <a:pt x="518" y="156"/>
                  <a:pt x="526" y="159"/>
                  <a:pt x="537" y="161"/>
                </a:cubicBezTo>
                <a:cubicBezTo>
                  <a:pt x="543" y="163"/>
                  <a:pt x="549" y="164"/>
                  <a:pt x="554" y="164"/>
                </a:cubicBezTo>
                <a:cubicBezTo>
                  <a:pt x="559" y="164"/>
                  <a:pt x="564" y="163"/>
                  <a:pt x="570" y="161"/>
                </a:cubicBezTo>
                <a:cubicBezTo>
                  <a:pt x="594" y="152"/>
                  <a:pt x="615" y="139"/>
                  <a:pt x="636" y="124"/>
                </a:cubicBezTo>
                <a:cubicBezTo>
                  <a:pt x="658" y="109"/>
                  <a:pt x="681" y="90"/>
                  <a:pt x="709" y="90"/>
                </a:cubicBezTo>
                <a:cubicBezTo>
                  <a:pt x="710" y="90"/>
                  <a:pt x="711" y="90"/>
                  <a:pt x="712" y="90"/>
                </a:cubicBezTo>
                <a:cubicBezTo>
                  <a:pt x="726" y="91"/>
                  <a:pt x="740" y="95"/>
                  <a:pt x="753" y="101"/>
                </a:cubicBezTo>
                <a:cubicBezTo>
                  <a:pt x="766" y="105"/>
                  <a:pt x="776" y="113"/>
                  <a:pt x="789" y="114"/>
                </a:cubicBezTo>
                <a:cubicBezTo>
                  <a:pt x="794" y="114"/>
                  <a:pt x="799" y="116"/>
                  <a:pt x="804" y="116"/>
                </a:cubicBezTo>
                <a:cubicBezTo>
                  <a:pt x="805" y="116"/>
                  <a:pt x="807" y="116"/>
                  <a:pt x="808" y="115"/>
                </a:cubicBezTo>
                <a:cubicBezTo>
                  <a:pt x="813" y="114"/>
                  <a:pt x="816" y="110"/>
                  <a:pt x="820" y="108"/>
                </a:cubicBezTo>
                <a:cubicBezTo>
                  <a:pt x="829" y="102"/>
                  <a:pt x="838" y="96"/>
                  <a:pt x="849" y="95"/>
                </a:cubicBezTo>
                <a:cubicBezTo>
                  <a:pt x="854" y="94"/>
                  <a:pt x="858" y="94"/>
                  <a:pt x="863" y="93"/>
                </a:cubicBezTo>
                <a:cubicBezTo>
                  <a:pt x="861" y="91"/>
                  <a:pt x="859" y="89"/>
                  <a:pt x="855" y="88"/>
                </a:cubicBezTo>
                <a:cubicBezTo>
                  <a:pt x="855" y="88"/>
                  <a:pt x="854" y="87"/>
                  <a:pt x="854" y="87"/>
                </a:cubicBezTo>
                <a:cubicBezTo>
                  <a:pt x="854" y="87"/>
                  <a:pt x="853" y="87"/>
                  <a:pt x="853" y="87"/>
                </a:cubicBezTo>
                <a:cubicBezTo>
                  <a:pt x="846" y="87"/>
                  <a:pt x="837" y="88"/>
                  <a:pt x="832" y="89"/>
                </a:cubicBezTo>
                <a:cubicBezTo>
                  <a:pt x="827" y="90"/>
                  <a:pt x="823" y="92"/>
                  <a:pt x="818" y="93"/>
                </a:cubicBezTo>
                <a:cubicBezTo>
                  <a:pt x="808" y="96"/>
                  <a:pt x="799" y="98"/>
                  <a:pt x="790" y="98"/>
                </a:cubicBezTo>
                <a:cubicBezTo>
                  <a:pt x="787" y="98"/>
                  <a:pt x="785" y="97"/>
                  <a:pt x="783" y="97"/>
                </a:cubicBezTo>
                <a:cubicBezTo>
                  <a:pt x="773" y="96"/>
                  <a:pt x="759" y="89"/>
                  <a:pt x="754" y="79"/>
                </a:cubicBezTo>
                <a:cubicBezTo>
                  <a:pt x="752" y="74"/>
                  <a:pt x="750" y="69"/>
                  <a:pt x="749" y="63"/>
                </a:cubicBezTo>
                <a:cubicBezTo>
                  <a:pt x="748" y="59"/>
                  <a:pt x="749" y="52"/>
                  <a:pt x="746" y="50"/>
                </a:cubicBezTo>
                <a:cubicBezTo>
                  <a:pt x="742" y="45"/>
                  <a:pt x="738" y="38"/>
                  <a:pt x="732" y="36"/>
                </a:cubicBezTo>
                <a:cubicBezTo>
                  <a:pt x="729" y="34"/>
                  <a:pt x="724" y="33"/>
                  <a:pt x="720" y="33"/>
                </a:cubicBezTo>
                <a:cubicBezTo>
                  <a:pt x="717" y="33"/>
                  <a:pt x="715" y="34"/>
                  <a:pt x="713" y="34"/>
                </a:cubicBezTo>
                <a:cubicBezTo>
                  <a:pt x="701" y="37"/>
                  <a:pt x="692" y="44"/>
                  <a:pt x="680" y="47"/>
                </a:cubicBezTo>
                <a:cubicBezTo>
                  <a:pt x="674" y="48"/>
                  <a:pt x="668" y="50"/>
                  <a:pt x="662" y="50"/>
                </a:cubicBezTo>
                <a:cubicBezTo>
                  <a:pt x="655" y="50"/>
                  <a:pt x="648" y="48"/>
                  <a:pt x="644" y="43"/>
                </a:cubicBezTo>
                <a:cubicBezTo>
                  <a:pt x="637" y="35"/>
                  <a:pt x="636" y="25"/>
                  <a:pt x="629" y="18"/>
                </a:cubicBezTo>
                <a:cubicBezTo>
                  <a:pt x="619" y="8"/>
                  <a:pt x="606" y="3"/>
                  <a:pt x="592" y="0"/>
                </a:cubicBezTo>
                <a:cubicBezTo>
                  <a:pt x="590" y="0"/>
                  <a:pt x="588" y="0"/>
                  <a:pt x="585" y="0"/>
                </a:cubicBezTo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91BD8D3-9335-496A-8678-DC8D3D3E5BA3}"/>
              </a:ext>
            </a:extLst>
          </p:cNvPr>
          <p:cNvSpPr>
            <a:spLocks/>
          </p:cNvSpPr>
          <p:nvPr/>
        </p:nvSpPr>
        <p:spPr bwMode="auto">
          <a:xfrm>
            <a:off x="3150693" y="2237595"/>
            <a:ext cx="1825625" cy="625475"/>
          </a:xfrm>
          <a:custGeom>
            <a:avLst/>
            <a:gdLst>
              <a:gd name="T0" fmla="*/ 118 w 486"/>
              <a:gd name="T1" fmla="*/ 0 h 166"/>
              <a:gd name="T2" fmla="*/ 92 w 486"/>
              <a:gd name="T3" fmla="*/ 12 h 166"/>
              <a:gd name="T4" fmla="*/ 65 w 486"/>
              <a:gd name="T5" fmla="*/ 12 h 166"/>
              <a:gd name="T6" fmla="*/ 53 w 486"/>
              <a:gd name="T7" fmla="*/ 5 h 166"/>
              <a:gd name="T8" fmla="*/ 30 w 486"/>
              <a:gd name="T9" fmla="*/ 26 h 166"/>
              <a:gd name="T10" fmla="*/ 14 w 486"/>
              <a:gd name="T11" fmla="*/ 42 h 166"/>
              <a:gd name="T12" fmla="*/ 39 w 486"/>
              <a:gd name="T13" fmla="*/ 32 h 166"/>
              <a:gd name="T14" fmla="*/ 69 w 486"/>
              <a:gd name="T15" fmla="*/ 35 h 166"/>
              <a:gd name="T16" fmla="*/ 100 w 486"/>
              <a:gd name="T17" fmla="*/ 78 h 166"/>
              <a:gd name="T18" fmla="*/ 93 w 486"/>
              <a:gd name="T19" fmla="*/ 108 h 166"/>
              <a:gd name="T20" fmla="*/ 62 w 486"/>
              <a:gd name="T21" fmla="*/ 124 h 166"/>
              <a:gd name="T22" fmla="*/ 35 w 486"/>
              <a:gd name="T23" fmla="*/ 100 h 166"/>
              <a:gd name="T24" fmla="*/ 46 w 486"/>
              <a:gd name="T25" fmla="*/ 89 h 166"/>
              <a:gd name="T26" fmla="*/ 52 w 486"/>
              <a:gd name="T27" fmla="*/ 91 h 166"/>
              <a:gd name="T28" fmla="*/ 69 w 486"/>
              <a:gd name="T29" fmla="*/ 106 h 166"/>
              <a:gd name="T30" fmla="*/ 91 w 486"/>
              <a:gd name="T31" fmla="*/ 83 h 166"/>
              <a:gd name="T32" fmla="*/ 78 w 486"/>
              <a:gd name="T33" fmla="*/ 60 h 166"/>
              <a:gd name="T34" fmla="*/ 57 w 486"/>
              <a:gd name="T35" fmla="*/ 52 h 166"/>
              <a:gd name="T36" fmla="*/ 52 w 486"/>
              <a:gd name="T37" fmla="*/ 51 h 166"/>
              <a:gd name="T38" fmla="*/ 40 w 486"/>
              <a:gd name="T39" fmla="*/ 53 h 166"/>
              <a:gd name="T40" fmla="*/ 3 w 486"/>
              <a:gd name="T41" fmla="*/ 95 h 166"/>
              <a:gd name="T42" fmla="*/ 15 w 486"/>
              <a:gd name="T43" fmla="*/ 133 h 166"/>
              <a:gd name="T44" fmla="*/ 25 w 486"/>
              <a:gd name="T45" fmla="*/ 147 h 166"/>
              <a:gd name="T46" fmla="*/ 46 w 486"/>
              <a:gd name="T47" fmla="*/ 161 h 166"/>
              <a:gd name="T48" fmla="*/ 70 w 486"/>
              <a:gd name="T49" fmla="*/ 166 h 166"/>
              <a:gd name="T50" fmla="*/ 85 w 486"/>
              <a:gd name="T51" fmla="*/ 164 h 166"/>
              <a:gd name="T52" fmla="*/ 87 w 486"/>
              <a:gd name="T53" fmla="*/ 164 h 166"/>
              <a:gd name="T54" fmla="*/ 98 w 486"/>
              <a:gd name="T55" fmla="*/ 158 h 166"/>
              <a:gd name="T56" fmla="*/ 100 w 486"/>
              <a:gd name="T57" fmla="*/ 159 h 166"/>
              <a:gd name="T58" fmla="*/ 128 w 486"/>
              <a:gd name="T59" fmla="*/ 150 h 166"/>
              <a:gd name="T60" fmla="*/ 152 w 486"/>
              <a:gd name="T61" fmla="*/ 157 h 166"/>
              <a:gd name="T62" fmla="*/ 171 w 486"/>
              <a:gd name="T63" fmla="*/ 160 h 166"/>
              <a:gd name="T64" fmla="*/ 191 w 486"/>
              <a:gd name="T65" fmla="*/ 160 h 166"/>
              <a:gd name="T66" fmla="*/ 219 w 486"/>
              <a:gd name="T67" fmla="*/ 149 h 166"/>
              <a:gd name="T68" fmla="*/ 237 w 486"/>
              <a:gd name="T69" fmla="*/ 131 h 166"/>
              <a:gd name="T70" fmla="*/ 263 w 486"/>
              <a:gd name="T71" fmla="*/ 127 h 166"/>
              <a:gd name="T72" fmla="*/ 316 w 486"/>
              <a:gd name="T73" fmla="*/ 149 h 166"/>
              <a:gd name="T74" fmla="*/ 347 w 486"/>
              <a:gd name="T75" fmla="*/ 156 h 166"/>
              <a:gd name="T76" fmla="*/ 356 w 486"/>
              <a:gd name="T77" fmla="*/ 156 h 166"/>
              <a:gd name="T78" fmla="*/ 378 w 486"/>
              <a:gd name="T79" fmla="*/ 153 h 166"/>
              <a:gd name="T80" fmla="*/ 426 w 486"/>
              <a:gd name="T81" fmla="*/ 126 h 166"/>
              <a:gd name="T82" fmla="*/ 436 w 486"/>
              <a:gd name="T83" fmla="*/ 130 h 166"/>
              <a:gd name="T84" fmla="*/ 463 w 486"/>
              <a:gd name="T85" fmla="*/ 140 h 166"/>
              <a:gd name="T86" fmla="*/ 480 w 486"/>
              <a:gd name="T87" fmla="*/ 139 h 166"/>
              <a:gd name="T88" fmla="*/ 486 w 486"/>
              <a:gd name="T89" fmla="*/ 136 h 166"/>
              <a:gd name="T90" fmla="*/ 452 w 486"/>
              <a:gd name="T91" fmla="*/ 114 h 166"/>
              <a:gd name="T92" fmla="*/ 433 w 486"/>
              <a:gd name="T93" fmla="*/ 103 h 166"/>
              <a:gd name="T94" fmla="*/ 404 w 486"/>
              <a:gd name="T95" fmla="*/ 115 h 166"/>
              <a:gd name="T96" fmla="*/ 375 w 486"/>
              <a:gd name="T97" fmla="*/ 117 h 166"/>
              <a:gd name="T98" fmla="*/ 332 w 486"/>
              <a:gd name="T99" fmla="*/ 78 h 166"/>
              <a:gd name="T100" fmla="*/ 284 w 486"/>
              <a:gd name="T101" fmla="*/ 46 h 166"/>
              <a:gd name="T102" fmla="*/ 261 w 486"/>
              <a:gd name="T103" fmla="*/ 54 h 166"/>
              <a:gd name="T104" fmla="*/ 223 w 486"/>
              <a:gd name="T105" fmla="*/ 69 h 166"/>
              <a:gd name="T106" fmla="*/ 187 w 486"/>
              <a:gd name="T107" fmla="*/ 61 h 166"/>
              <a:gd name="T108" fmla="*/ 159 w 486"/>
              <a:gd name="T109" fmla="*/ 24 h 166"/>
              <a:gd name="T110" fmla="*/ 119 w 486"/>
              <a:gd name="T111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86" h="166">
                <a:moveTo>
                  <a:pt x="119" y="0"/>
                </a:moveTo>
                <a:cubicBezTo>
                  <a:pt x="119" y="0"/>
                  <a:pt x="119" y="0"/>
                  <a:pt x="118" y="0"/>
                </a:cubicBezTo>
                <a:cubicBezTo>
                  <a:pt x="113" y="0"/>
                  <a:pt x="107" y="0"/>
                  <a:pt x="102" y="3"/>
                </a:cubicBezTo>
                <a:cubicBezTo>
                  <a:pt x="98" y="5"/>
                  <a:pt x="96" y="9"/>
                  <a:pt x="92" y="12"/>
                </a:cubicBezTo>
                <a:cubicBezTo>
                  <a:pt x="88" y="15"/>
                  <a:pt x="82" y="16"/>
                  <a:pt x="77" y="16"/>
                </a:cubicBezTo>
                <a:cubicBezTo>
                  <a:pt x="73" y="16"/>
                  <a:pt x="68" y="15"/>
                  <a:pt x="65" y="12"/>
                </a:cubicBezTo>
                <a:cubicBezTo>
                  <a:pt x="62" y="10"/>
                  <a:pt x="59" y="7"/>
                  <a:pt x="56" y="5"/>
                </a:cubicBezTo>
                <a:cubicBezTo>
                  <a:pt x="55" y="5"/>
                  <a:pt x="54" y="5"/>
                  <a:pt x="53" y="5"/>
                </a:cubicBezTo>
                <a:cubicBezTo>
                  <a:pt x="49" y="5"/>
                  <a:pt x="44" y="6"/>
                  <a:pt x="42" y="9"/>
                </a:cubicBezTo>
                <a:cubicBezTo>
                  <a:pt x="38" y="14"/>
                  <a:pt x="40" y="26"/>
                  <a:pt x="30" y="26"/>
                </a:cubicBezTo>
                <a:cubicBezTo>
                  <a:pt x="23" y="26"/>
                  <a:pt x="20" y="27"/>
                  <a:pt x="17" y="33"/>
                </a:cubicBezTo>
                <a:cubicBezTo>
                  <a:pt x="16" y="35"/>
                  <a:pt x="14" y="39"/>
                  <a:pt x="14" y="42"/>
                </a:cubicBezTo>
                <a:cubicBezTo>
                  <a:pt x="18" y="40"/>
                  <a:pt x="22" y="38"/>
                  <a:pt x="27" y="36"/>
                </a:cubicBezTo>
                <a:cubicBezTo>
                  <a:pt x="31" y="35"/>
                  <a:pt x="35" y="32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49" y="32"/>
                  <a:pt x="60" y="32"/>
                  <a:pt x="69" y="35"/>
                </a:cubicBezTo>
                <a:cubicBezTo>
                  <a:pt x="78" y="39"/>
                  <a:pt x="85" y="47"/>
                  <a:pt x="91" y="55"/>
                </a:cubicBezTo>
                <a:cubicBezTo>
                  <a:pt x="96" y="62"/>
                  <a:pt x="100" y="69"/>
                  <a:pt x="100" y="78"/>
                </a:cubicBezTo>
                <a:cubicBezTo>
                  <a:pt x="99" y="80"/>
                  <a:pt x="99" y="82"/>
                  <a:pt x="99" y="84"/>
                </a:cubicBezTo>
                <a:cubicBezTo>
                  <a:pt x="99" y="92"/>
                  <a:pt x="98" y="100"/>
                  <a:pt x="93" y="108"/>
                </a:cubicBezTo>
                <a:cubicBezTo>
                  <a:pt x="89" y="116"/>
                  <a:pt x="82" y="120"/>
                  <a:pt x="73" y="123"/>
                </a:cubicBezTo>
                <a:cubicBezTo>
                  <a:pt x="69" y="124"/>
                  <a:pt x="65" y="124"/>
                  <a:pt x="62" y="124"/>
                </a:cubicBezTo>
                <a:cubicBezTo>
                  <a:pt x="57" y="124"/>
                  <a:pt x="53" y="123"/>
                  <a:pt x="48" y="121"/>
                </a:cubicBezTo>
                <a:cubicBezTo>
                  <a:pt x="40" y="117"/>
                  <a:pt x="35" y="108"/>
                  <a:pt x="35" y="100"/>
                </a:cubicBezTo>
                <a:cubicBezTo>
                  <a:pt x="35" y="95"/>
                  <a:pt x="38" y="91"/>
                  <a:pt x="43" y="90"/>
                </a:cubicBezTo>
                <a:cubicBezTo>
                  <a:pt x="44" y="89"/>
                  <a:pt x="45" y="89"/>
                  <a:pt x="46" y="89"/>
                </a:cubicBezTo>
                <a:cubicBezTo>
                  <a:pt x="47" y="89"/>
                  <a:pt x="49" y="90"/>
                  <a:pt x="50" y="90"/>
                </a:cubicBezTo>
                <a:cubicBezTo>
                  <a:pt x="50" y="90"/>
                  <a:pt x="51" y="90"/>
                  <a:pt x="52" y="91"/>
                </a:cubicBezTo>
                <a:cubicBezTo>
                  <a:pt x="56" y="92"/>
                  <a:pt x="57" y="97"/>
                  <a:pt x="55" y="101"/>
                </a:cubicBezTo>
                <a:cubicBezTo>
                  <a:pt x="57" y="105"/>
                  <a:pt x="63" y="106"/>
                  <a:pt x="69" y="106"/>
                </a:cubicBezTo>
                <a:cubicBezTo>
                  <a:pt x="76" y="106"/>
                  <a:pt x="82" y="105"/>
                  <a:pt x="84" y="102"/>
                </a:cubicBezTo>
                <a:cubicBezTo>
                  <a:pt x="88" y="98"/>
                  <a:pt x="90" y="90"/>
                  <a:pt x="91" y="83"/>
                </a:cubicBezTo>
                <a:cubicBezTo>
                  <a:pt x="91" y="81"/>
                  <a:pt x="91" y="79"/>
                  <a:pt x="91" y="77"/>
                </a:cubicBezTo>
                <a:cubicBezTo>
                  <a:pt x="90" y="70"/>
                  <a:pt x="84" y="64"/>
                  <a:pt x="78" y="60"/>
                </a:cubicBezTo>
                <a:cubicBezTo>
                  <a:pt x="72" y="56"/>
                  <a:pt x="64" y="52"/>
                  <a:pt x="58" y="52"/>
                </a:cubicBezTo>
                <a:cubicBezTo>
                  <a:pt x="58" y="52"/>
                  <a:pt x="58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5" y="52"/>
                  <a:pt x="54" y="52"/>
                  <a:pt x="52" y="51"/>
                </a:cubicBezTo>
                <a:cubicBezTo>
                  <a:pt x="51" y="51"/>
                  <a:pt x="49" y="51"/>
                  <a:pt x="48" y="51"/>
                </a:cubicBezTo>
                <a:cubicBezTo>
                  <a:pt x="45" y="51"/>
                  <a:pt x="42" y="52"/>
                  <a:pt x="40" y="53"/>
                </a:cubicBezTo>
                <a:cubicBezTo>
                  <a:pt x="27" y="58"/>
                  <a:pt x="17" y="63"/>
                  <a:pt x="8" y="74"/>
                </a:cubicBezTo>
                <a:cubicBezTo>
                  <a:pt x="4" y="80"/>
                  <a:pt x="4" y="87"/>
                  <a:pt x="3" y="95"/>
                </a:cubicBezTo>
                <a:cubicBezTo>
                  <a:pt x="2" y="100"/>
                  <a:pt x="0" y="110"/>
                  <a:pt x="3" y="115"/>
                </a:cubicBezTo>
                <a:cubicBezTo>
                  <a:pt x="7" y="121"/>
                  <a:pt x="12" y="126"/>
                  <a:pt x="15" y="133"/>
                </a:cubicBezTo>
                <a:cubicBezTo>
                  <a:pt x="16" y="135"/>
                  <a:pt x="16" y="138"/>
                  <a:pt x="18" y="140"/>
                </a:cubicBezTo>
                <a:cubicBezTo>
                  <a:pt x="20" y="142"/>
                  <a:pt x="22" y="145"/>
                  <a:pt x="25" y="147"/>
                </a:cubicBezTo>
                <a:cubicBezTo>
                  <a:pt x="27" y="150"/>
                  <a:pt x="33" y="153"/>
                  <a:pt x="37" y="156"/>
                </a:cubicBezTo>
                <a:cubicBezTo>
                  <a:pt x="40" y="158"/>
                  <a:pt x="43" y="159"/>
                  <a:pt x="46" y="161"/>
                </a:cubicBezTo>
                <a:cubicBezTo>
                  <a:pt x="51" y="163"/>
                  <a:pt x="57" y="165"/>
                  <a:pt x="63" y="166"/>
                </a:cubicBezTo>
                <a:cubicBezTo>
                  <a:pt x="66" y="166"/>
                  <a:pt x="68" y="166"/>
                  <a:pt x="70" y="166"/>
                </a:cubicBezTo>
                <a:cubicBezTo>
                  <a:pt x="75" y="166"/>
                  <a:pt x="79" y="166"/>
                  <a:pt x="83" y="164"/>
                </a:cubicBezTo>
                <a:cubicBezTo>
                  <a:pt x="84" y="164"/>
                  <a:pt x="85" y="164"/>
                  <a:pt x="85" y="164"/>
                </a:cubicBezTo>
                <a:cubicBezTo>
                  <a:pt x="86" y="164"/>
                  <a:pt x="86" y="164"/>
                  <a:pt x="86" y="164"/>
                </a:cubicBezTo>
                <a:cubicBezTo>
                  <a:pt x="87" y="164"/>
                  <a:pt x="87" y="164"/>
                  <a:pt x="87" y="164"/>
                </a:cubicBezTo>
                <a:cubicBezTo>
                  <a:pt x="88" y="164"/>
                  <a:pt x="89" y="164"/>
                  <a:pt x="90" y="163"/>
                </a:cubicBezTo>
                <a:cubicBezTo>
                  <a:pt x="93" y="161"/>
                  <a:pt x="96" y="160"/>
                  <a:pt x="98" y="158"/>
                </a:cubicBezTo>
                <a:cubicBezTo>
                  <a:pt x="98" y="158"/>
                  <a:pt x="99" y="158"/>
                  <a:pt x="99" y="158"/>
                </a:cubicBezTo>
                <a:cubicBezTo>
                  <a:pt x="99" y="158"/>
                  <a:pt x="100" y="158"/>
                  <a:pt x="100" y="159"/>
                </a:cubicBezTo>
                <a:cubicBezTo>
                  <a:pt x="104" y="154"/>
                  <a:pt x="112" y="152"/>
                  <a:pt x="118" y="151"/>
                </a:cubicBezTo>
                <a:cubicBezTo>
                  <a:pt x="122" y="150"/>
                  <a:pt x="125" y="150"/>
                  <a:pt x="128" y="150"/>
                </a:cubicBezTo>
                <a:cubicBezTo>
                  <a:pt x="132" y="150"/>
                  <a:pt x="137" y="150"/>
                  <a:pt x="142" y="152"/>
                </a:cubicBezTo>
                <a:cubicBezTo>
                  <a:pt x="145" y="153"/>
                  <a:pt x="149" y="157"/>
                  <a:pt x="152" y="157"/>
                </a:cubicBezTo>
                <a:cubicBezTo>
                  <a:pt x="157" y="158"/>
                  <a:pt x="162" y="159"/>
                  <a:pt x="167" y="160"/>
                </a:cubicBezTo>
                <a:cubicBezTo>
                  <a:pt x="168" y="160"/>
                  <a:pt x="169" y="160"/>
                  <a:pt x="171" y="160"/>
                </a:cubicBezTo>
                <a:cubicBezTo>
                  <a:pt x="174" y="160"/>
                  <a:pt x="178" y="159"/>
                  <a:pt x="181" y="159"/>
                </a:cubicBezTo>
                <a:cubicBezTo>
                  <a:pt x="184" y="159"/>
                  <a:pt x="188" y="160"/>
                  <a:pt x="191" y="160"/>
                </a:cubicBezTo>
                <a:cubicBezTo>
                  <a:pt x="192" y="160"/>
                  <a:pt x="194" y="159"/>
                  <a:pt x="195" y="159"/>
                </a:cubicBezTo>
                <a:cubicBezTo>
                  <a:pt x="204" y="159"/>
                  <a:pt x="212" y="155"/>
                  <a:pt x="219" y="149"/>
                </a:cubicBezTo>
                <a:cubicBezTo>
                  <a:pt x="222" y="147"/>
                  <a:pt x="225" y="143"/>
                  <a:pt x="228" y="141"/>
                </a:cubicBezTo>
                <a:cubicBezTo>
                  <a:pt x="232" y="139"/>
                  <a:pt x="233" y="133"/>
                  <a:pt x="237" y="131"/>
                </a:cubicBezTo>
                <a:cubicBezTo>
                  <a:pt x="244" y="128"/>
                  <a:pt x="252" y="127"/>
                  <a:pt x="260" y="127"/>
                </a:cubicBezTo>
                <a:cubicBezTo>
                  <a:pt x="261" y="127"/>
                  <a:pt x="262" y="127"/>
                  <a:pt x="263" y="127"/>
                </a:cubicBezTo>
                <a:cubicBezTo>
                  <a:pt x="272" y="127"/>
                  <a:pt x="279" y="130"/>
                  <a:pt x="287" y="135"/>
                </a:cubicBezTo>
                <a:cubicBezTo>
                  <a:pt x="296" y="140"/>
                  <a:pt x="306" y="145"/>
                  <a:pt x="316" y="149"/>
                </a:cubicBezTo>
                <a:cubicBezTo>
                  <a:pt x="325" y="153"/>
                  <a:pt x="337" y="156"/>
                  <a:pt x="346" y="156"/>
                </a:cubicBezTo>
                <a:cubicBezTo>
                  <a:pt x="346" y="156"/>
                  <a:pt x="347" y="156"/>
                  <a:pt x="347" y="156"/>
                </a:cubicBezTo>
                <a:cubicBezTo>
                  <a:pt x="347" y="156"/>
                  <a:pt x="347" y="156"/>
                  <a:pt x="348" y="156"/>
                </a:cubicBezTo>
                <a:cubicBezTo>
                  <a:pt x="350" y="156"/>
                  <a:pt x="353" y="156"/>
                  <a:pt x="356" y="156"/>
                </a:cubicBezTo>
                <a:cubicBezTo>
                  <a:pt x="359" y="156"/>
                  <a:pt x="362" y="156"/>
                  <a:pt x="365" y="156"/>
                </a:cubicBezTo>
                <a:cubicBezTo>
                  <a:pt x="370" y="156"/>
                  <a:pt x="374" y="156"/>
                  <a:pt x="378" y="153"/>
                </a:cubicBezTo>
                <a:cubicBezTo>
                  <a:pt x="387" y="148"/>
                  <a:pt x="395" y="143"/>
                  <a:pt x="403" y="138"/>
                </a:cubicBezTo>
                <a:cubicBezTo>
                  <a:pt x="411" y="132"/>
                  <a:pt x="416" y="126"/>
                  <a:pt x="426" y="126"/>
                </a:cubicBezTo>
                <a:cubicBezTo>
                  <a:pt x="426" y="126"/>
                  <a:pt x="426" y="126"/>
                  <a:pt x="427" y="126"/>
                </a:cubicBezTo>
                <a:cubicBezTo>
                  <a:pt x="430" y="126"/>
                  <a:pt x="434" y="128"/>
                  <a:pt x="436" y="130"/>
                </a:cubicBezTo>
                <a:cubicBezTo>
                  <a:pt x="440" y="133"/>
                  <a:pt x="444" y="134"/>
                  <a:pt x="448" y="137"/>
                </a:cubicBezTo>
                <a:cubicBezTo>
                  <a:pt x="451" y="140"/>
                  <a:pt x="458" y="140"/>
                  <a:pt x="463" y="140"/>
                </a:cubicBezTo>
                <a:cubicBezTo>
                  <a:pt x="464" y="140"/>
                  <a:pt x="464" y="140"/>
                  <a:pt x="465" y="140"/>
                </a:cubicBezTo>
                <a:cubicBezTo>
                  <a:pt x="470" y="140"/>
                  <a:pt x="475" y="139"/>
                  <a:pt x="480" y="139"/>
                </a:cubicBezTo>
                <a:cubicBezTo>
                  <a:pt x="482" y="138"/>
                  <a:pt x="483" y="137"/>
                  <a:pt x="485" y="136"/>
                </a:cubicBezTo>
                <a:cubicBezTo>
                  <a:pt x="486" y="136"/>
                  <a:pt x="486" y="136"/>
                  <a:pt x="486" y="136"/>
                </a:cubicBezTo>
                <a:cubicBezTo>
                  <a:pt x="479" y="135"/>
                  <a:pt x="472" y="133"/>
                  <a:pt x="465" y="128"/>
                </a:cubicBezTo>
                <a:cubicBezTo>
                  <a:pt x="460" y="124"/>
                  <a:pt x="456" y="120"/>
                  <a:pt x="452" y="114"/>
                </a:cubicBezTo>
                <a:cubicBezTo>
                  <a:pt x="449" y="110"/>
                  <a:pt x="441" y="105"/>
                  <a:pt x="437" y="104"/>
                </a:cubicBezTo>
                <a:cubicBezTo>
                  <a:pt x="435" y="103"/>
                  <a:pt x="434" y="103"/>
                  <a:pt x="433" y="103"/>
                </a:cubicBezTo>
                <a:cubicBezTo>
                  <a:pt x="428" y="103"/>
                  <a:pt x="423" y="105"/>
                  <a:pt x="418" y="107"/>
                </a:cubicBezTo>
                <a:cubicBezTo>
                  <a:pt x="413" y="109"/>
                  <a:pt x="409" y="113"/>
                  <a:pt x="404" y="115"/>
                </a:cubicBezTo>
                <a:cubicBezTo>
                  <a:pt x="399" y="117"/>
                  <a:pt x="393" y="118"/>
                  <a:pt x="388" y="118"/>
                </a:cubicBezTo>
                <a:cubicBezTo>
                  <a:pt x="383" y="118"/>
                  <a:pt x="379" y="117"/>
                  <a:pt x="375" y="117"/>
                </a:cubicBezTo>
                <a:cubicBezTo>
                  <a:pt x="365" y="116"/>
                  <a:pt x="357" y="112"/>
                  <a:pt x="350" y="105"/>
                </a:cubicBezTo>
                <a:cubicBezTo>
                  <a:pt x="342" y="97"/>
                  <a:pt x="337" y="87"/>
                  <a:pt x="332" y="78"/>
                </a:cubicBezTo>
                <a:cubicBezTo>
                  <a:pt x="328" y="68"/>
                  <a:pt x="317" y="59"/>
                  <a:pt x="308" y="54"/>
                </a:cubicBezTo>
                <a:cubicBezTo>
                  <a:pt x="300" y="49"/>
                  <a:pt x="293" y="46"/>
                  <a:pt x="284" y="46"/>
                </a:cubicBezTo>
                <a:cubicBezTo>
                  <a:pt x="281" y="46"/>
                  <a:pt x="278" y="46"/>
                  <a:pt x="275" y="48"/>
                </a:cubicBezTo>
                <a:cubicBezTo>
                  <a:pt x="269" y="49"/>
                  <a:pt x="266" y="51"/>
                  <a:pt x="261" y="54"/>
                </a:cubicBezTo>
                <a:cubicBezTo>
                  <a:pt x="258" y="57"/>
                  <a:pt x="254" y="60"/>
                  <a:pt x="249" y="62"/>
                </a:cubicBezTo>
                <a:cubicBezTo>
                  <a:pt x="240" y="67"/>
                  <a:pt x="232" y="69"/>
                  <a:pt x="223" y="69"/>
                </a:cubicBezTo>
                <a:cubicBezTo>
                  <a:pt x="221" y="69"/>
                  <a:pt x="219" y="69"/>
                  <a:pt x="216" y="68"/>
                </a:cubicBezTo>
                <a:cubicBezTo>
                  <a:pt x="206" y="68"/>
                  <a:pt x="195" y="67"/>
                  <a:pt x="187" y="61"/>
                </a:cubicBezTo>
                <a:cubicBezTo>
                  <a:pt x="178" y="54"/>
                  <a:pt x="172" y="45"/>
                  <a:pt x="165" y="36"/>
                </a:cubicBezTo>
                <a:cubicBezTo>
                  <a:pt x="163" y="32"/>
                  <a:pt x="161" y="28"/>
                  <a:pt x="159" y="24"/>
                </a:cubicBezTo>
                <a:cubicBezTo>
                  <a:pt x="156" y="21"/>
                  <a:pt x="151" y="18"/>
                  <a:pt x="148" y="15"/>
                </a:cubicBezTo>
                <a:cubicBezTo>
                  <a:pt x="140" y="8"/>
                  <a:pt x="130" y="0"/>
                  <a:pt x="119" y="0"/>
                </a:cubicBezTo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6" name="图片 25" descr="图片1174712">
            <a:extLst>
              <a:ext uri="{FF2B5EF4-FFF2-40B4-BE49-F238E27FC236}">
                <a16:creationId xmlns:a16="http://schemas.microsoft.com/office/drawing/2014/main" id="{B16395A7-14D5-4FCC-8651-7CBE1A4811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805" t="5320" r="30050" b="6965"/>
          <a:stretch>
            <a:fillRect/>
          </a:stretch>
        </p:blipFill>
        <p:spPr>
          <a:xfrm>
            <a:off x="6144042" y="1322384"/>
            <a:ext cx="4289425" cy="534606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FFA2D7EF-FDF4-430B-B1BB-9B92FFDC4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843" y="2963965"/>
            <a:ext cx="3425330" cy="342533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DC1D12FB-4B3D-4B15-972D-550DFCF237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095" y="1527700"/>
            <a:ext cx="5112524" cy="4042826"/>
          </a:xfrm>
          <a:prstGeom prst="rect">
            <a:avLst/>
          </a:prstGeom>
        </p:spPr>
      </p:pic>
      <p:pic>
        <p:nvPicPr>
          <p:cNvPr id="29" name="图片 28" descr="cfea0642a3c0a43967339baf63c59870">
            <a:extLst>
              <a:ext uri="{FF2B5EF4-FFF2-40B4-BE49-F238E27FC236}">
                <a16:creationId xmlns:a16="http://schemas.microsoft.com/office/drawing/2014/main" id="{5B457531-D9E6-42E2-A410-E35B56E282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1208" y="-13184"/>
            <a:ext cx="4659290" cy="3081767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6ECA48DC-F846-40A9-BA00-7F26874BD077}"/>
              </a:ext>
            </a:extLst>
          </p:cNvPr>
          <p:cNvSpPr txBox="1"/>
          <p:nvPr/>
        </p:nvSpPr>
        <p:spPr>
          <a:xfrm>
            <a:off x="10064868" y="403615"/>
            <a:ext cx="943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effectLst>
                  <a:glow rad="203200">
                    <a:schemeClr val="bg1">
                      <a:alpha val="22000"/>
                    </a:schemeClr>
                  </a:glow>
                </a:effectLst>
                <a:latin typeface="方正行楷简体" panose="02010600030101010101" charset="-122"/>
                <a:ea typeface="方正行楷简体" panose="02010600030101010101" charset="-122"/>
              </a:rPr>
              <a:t>情人节</a:t>
            </a:r>
          </a:p>
        </p:txBody>
      </p:sp>
    </p:spTree>
    <p:extLst>
      <p:ext uri="{BB962C8B-B14F-4D97-AF65-F5344CB8AC3E}">
        <p14:creationId xmlns:p14="http://schemas.microsoft.com/office/powerpoint/2010/main" val="49343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变小眨眼"/>
          <p:cNvSpPr txBox="1"/>
          <p:nvPr/>
        </p:nvSpPr>
        <p:spPr>
          <a:xfrm>
            <a:off x="5442060" y="3061976"/>
            <a:ext cx="1330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rPr>
              <a:t>眨眼</a:t>
            </a:r>
          </a:p>
        </p:txBody>
      </p:sp>
      <p:grpSp>
        <p:nvGrpSpPr>
          <p:cNvPr id="39" name="变大眨眼"/>
          <p:cNvGrpSpPr/>
          <p:nvPr/>
        </p:nvGrpSpPr>
        <p:grpSpPr>
          <a:xfrm>
            <a:off x="652145" y="736600"/>
            <a:ext cx="10887710" cy="5384800"/>
            <a:chOff x="911838" y="712967"/>
            <a:chExt cx="10887450" cy="5384908"/>
          </a:xfrm>
        </p:grpSpPr>
        <p:sp>
          <p:nvSpPr>
            <p:cNvPr id="37" name="白色屏幕"/>
            <p:cNvSpPr/>
            <p:nvPr/>
          </p:nvSpPr>
          <p:spPr>
            <a:xfrm>
              <a:off x="991846" y="1259079"/>
              <a:ext cx="10728069" cy="4293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11838" y="712967"/>
              <a:ext cx="10887450" cy="5384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4400" b="1" i="0" u="none" strike="noStrike" kern="1200" cap="none" spc="0" normalizeH="0" baseline="0" noProof="0" dirty="0">
                  <a:ln>
                    <a:noFill/>
                  </a:ln>
                  <a:solidFill>
                    <a:srgbClr val="860D22"/>
                  </a:solidFill>
                  <a:effectLst/>
                  <a:uLnTx/>
                  <a:uFillTx/>
                  <a:latin typeface="Hiragino Sans GB W6" panose="020B0600000000000000" pitchFamily="34" charset="-122"/>
                  <a:ea typeface="Hiragino Sans GB W6" panose="020B0600000000000000" pitchFamily="34" charset="-122"/>
                  <a:cs typeface="+mn-cs"/>
                </a:rPr>
                <a:t>眨眼</a:t>
              </a:r>
            </a:p>
          </p:txBody>
        </p:sp>
      </p:grpSp>
      <p:sp>
        <p:nvSpPr>
          <p:cNvPr id="36" name="眨眼"/>
          <p:cNvSpPr txBox="1"/>
          <p:nvPr/>
        </p:nvSpPr>
        <p:spPr>
          <a:xfrm>
            <a:off x="3431704" y="1851645"/>
            <a:ext cx="532859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rPr>
              <a:t>眨眼</a:t>
            </a:r>
          </a:p>
        </p:txBody>
      </p:sp>
      <p:sp>
        <p:nvSpPr>
          <p:cNvPr id="35" name="别"/>
          <p:cNvSpPr txBox="1"/>
          <p:nvPr/>
        </p:nvSpPr>
        <p:spPr>
          <a:xfrm>
            <a:off x="5774824" y="3149896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rPr>
              <a:t>别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iragino Sans GB W6" panose="020B0600000000000000" pitchFamily="34" charset="-122"/>
              <a:ea typeface="Hiragino Sans GB W6" panose="020B0600000000000000" pitchFamily="34" charset="-122"/>
              <a:cs typeface="+mn-cs"/>
            </a:endParaRPr>
          </a:p>
        </p:txBody>
      </p:sp>
      <p:sp>
        <p:nvSpPr>
          <p:cNvPr id="34" name="千万"/>
          <p:cNvSpPr txBox="1"/>
          <p:nvPr/>
        </p:nvSpPr>
        <p:spPr>
          <a:xfrm>
            <a:off x="5558800" y="313409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rPr>
              <a:t>千万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iragino Sans GB W6" panose="020B0600000000000000" pitchFamily="34" charset="-122"/>
              <a:ea typeface="Hiragino Sans GB W6" panose="020B0600000000000000" pitchFamily="34" charset="-122"/>
              <a:cs typeface="+mn-cs"/>
            </a:endParaRPr>
          </a:p>
        </p:txBody>
      </p:sp>
      <p:sp>
        <p:nvSpPr>
          <p:cNvPr id="33" name="接下来"/>
          <p:cNvSpPr txBox="1"/>
          <p:nvPr/>
        </p:nvSpPr>
        <p:spPr>
          <a:xfrm>
            <a:off x="5378780" y="313409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rPr>
              <a:t>接下来</a:t>
            </a:r>
          </a:p>
        </p:txBody>
      </p:sp>
      <p:sp>
        <p:nvSpPr>
          <p:cNvPr id="32" name="准备好没小"/>
          <p:cNvSpPr txBox="1"/>
          <p:nvPr/>
        </p:nvSpPr>
        <p:spPr>
          <a:xfrm>
            <a:off x="4946732" y="310331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rPr>
              <a:t>准备好没？</a:t>
            </a:r>
          </a:p>
        </p:txBody>
      </p:sp>
      <p:sp>
        <p:nvSpPr>
          <p:cNvPr id="31" name="？"/>
          <p:cNvSpPr txBox="1"/>
          <p:nvPr/>
        </p:nvSpPr>
        <p:spPr>
          <a:xfrm>
            <a:off x="8032370" y="2616545"/>
            <a:ext cx="1512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rPr>
              <a:t>？</a:t>
            </a:r>
          </a:p>
        </p:txBody>
      </p:sp>
      <p:sp>
        <p:nvSpPr>
          <p:cNvPr id="30" name="没"/>
          <p:cNvSpPr txBox="1"/>
          <p:nvPr/>
        </p:nvSpPr>
        <p:spPr>
          <a:xfrm>
            <a:off x="6808327" y="2619038"/>
            <a:ext cx="1512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rPr>
              <a:t>没</a:t>
            </a:r>
          </a:p>
        </p:txBody>
      </p:sp>
      <p:sp>
        <p:nvSpPr>
          <p:cNvPr id="21" name="开场"/>
          <p:cNvSpPr txBox="1"/>
          <p:nvPr/>
        </p:nvSpPr>
        <p:spPr>
          <a:xfrm>
            <a:off x="6985993" y="3123530"/>
            <a:ext cx="1730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开场</a:t>
            </a:r>
          </a:p>
        </p:txBody>
      </p:sp>
      <p:sp>
        <p:nvSpPr>
          <p:cNvPr id="20" name="闪"/>
          <p:cNvSpPr txBox="1"/>
          <p:nvPr/>
        </p:nvSpPr>
        <p:spPr>
          <a:xfrm>
            <a:off x="6510927" y="312057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闪</a:t>
            </a:r>
          </a:p>
        </p:txBody>
      </p:sp>
      <p:sp>
        <p:nvSpPr>
          <p:cNvPr id="19" name="快"/>
          <p:cNvSpPr txBox="1"/>
          <p:nvPr/>
        </p:nvSpPr>
        <p:spPr>
          <a:xfrm>
            <a:off x="6027414" y="312353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" name="秒"/>
          <p:cNvSpPr txBox="1"/>
          <p:nvPr/>
        </p:nvSpPr>
        <p:spPr>
          <a:xfrm>
            <a:off x="5547442" y="312772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</a:p>
        </p:txBody>
      </p:sp>
      <p:sp>
        <p:nvSpPr>
          <p:cNvPr id="24" name="数字9"/>
          <p:cNvSpPr txBox="1"/>
          <p:nvPr/>
        </p:nvSpPr>
        <p:spPr>
          <a:xfrm>
            <a:off x="4967908" y="3027382"/>
            <a:ext cx="43741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2" name="数字5"/>
          <p:cNvSpPr txBox="1"/>
          <p:nvPr/>
        </p:nvSpPr>
        <p:spPr>
          <a:xfrm>
            <a:off x="4500954" y="3067356"/>
            <a:ext cx="40989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" name="数字59"/>
          <p:cNvSpPr txBox="1"/>
          <p:nvPr/>
        </p:nvSpPr>
        <p:spPr>
          <a:xfrm>
            <a:off x="5377277" y="3068960"/>
            <a:ext cx="155431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17" name="数字59"/>
          <p:cNvSpPr txBox="1"/>
          <p:nvPr/>
        </p:nvSpPr>
        <p:spPr>
          <a:xfrm>
            <a:off x="5267608" y="2530928"/>
            <a:ext cx="2980073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15" name="数字48"/>
          <p:cNvSpPr txBox="1"/>
          <p:nvPr/>
        </p:nvSpPr>
        <p:spPr>
          <a:xfrm>
            <a:off x="5348923" y="2543909"/>
            <a:ext cx="2065081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14" name="数字37"/>
          <p:cNvSpPr txBox="1"/>
          <p:nvPr/>
        </p:nvSpPr>
        <p:spPr>
          <a:xfrm>
            <a:off x="5359378" y="2587313"/>
            <a:ext cx="2129564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13" name="数字26"/>
          <p:cNvSpPr txBox="1"/>
          <p:nvPr/>
        </p:nvSpPr>
        <p:spPr>
          <a:xfrm>
            <a:off x="5349794" y="2565611"/>
            <a:ext cx="213960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12" name="数字15"/>
          <p:cNvSpPr txBox="1"/>
          <p:nvPr/>
        </p:nvSpPr>
        <p:spPr>
          <a:xfrm>
            <a:off x="5348724" y="2543909"/>
            <a:ext cx="1989852" cy="196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15</a:t>
            </a:r>
            <a:endParaRPr kumimoji="0" lang="zh-CN" altLang="en-US" sz="1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数字3"/>
          <p:cNvSpPr txBox="1"/>
          <p:nvPr/>
        </p:nvSpPr>
        <p:spPr>
          <a:xfrm>
            <a:off x="5399568" y="2530928"/>
            <a:ext cx="8712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kumimoji="0" lang="zh-CN" altLang="en-US" sz="1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数字1"/>
          <p:cNvSpPr txBox="1"/>
          <p:nvPr/>
        </p:nvSpPr>
        <p:spPr>
          <a:xfrm>
            <a:off x="5391691" y="2530928"/>
            <a:ext cx="8712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kumimoji="0" lang="zh-CN" altLang="en-US" sz="1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"/>
                            </p:stCondLst>
                            <p:childTnLst>
                              <p:par>
                                <p:cTn id="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"/>
                            </p:stCondLst>
                            <p:childTnLst>
                              <p:par>
                                <p:cTn id="4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09531 -2.22222E-6 " pathEditMode="relative" rAng="0" ptsTypes="AA">
                                      <p:cBhvr>
                                        <p:cTn id="4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"/>
                            </p:stCondLst>
                            <p:childTnLst>
                              <p:par>
                                <p:cTn id="6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"/>
                            </p:stCondLst>
                            <p:childTnLst>
                              <p:par>
                                <p:cTn id="69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9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9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2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20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4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17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8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00"/>
                            </p:stCondLst>
                            <p:childTnLst>
                              <p:par>
                                <p:cTn id="12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400"/>
                            </p:stCondLst>
                            <p:childTnLst>
                              <p:par>
                                <p:cTn id="132" presetID="23" presetClass="exit" presetSubtype="3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0" grpId="1"/>
      <p:bldP spid="36" grpId="0"/>
      <p:bldP spid="36" grpId="1"/>
      <p:bldP spid="35" grpId="0"/>
      <p:bldP spid="35" grpId="1"/>
      <p:bldP spid="34" grpId="0"/>
      <p:bldP spid="34" grpId="1"/>
      <p:bldP spid="33" grpId="0"/>
      <p:bldP spid="33" grpId="1"/>
      <p:bldP spid="32" grpId="0"/>
      <p:bldP spid="32" grpId="1"/>
      <p:bldP spid="31" grpId="0"/>
      <p:bldP spid="31" grpId="1"/>
      <p:bldP spid="30" grpId="0"/>
      <p:bldP spid="30" grpId="1"/>
      <p:bldP spid="21" grpId="0"/>
      <p:bldP spid="21" grpId="1"/>
      <p:bldP spid="20" grpId="0"/>
      <p:bldP spid="20" grpId="1"/>
      <p:bldP spid="19" grpId="0"/>
      <p:bldP spid="19" grpId="1"/>
      <p:bldP spid="4" grpId="0"/>
      <p:bldP spid="4" grpId="1"/>
      <p:bldP spid="24" grpId="0"/>
      <p:bldP spid="24" grpId="1"/>
      <p:bldP spid="22" grpId="0"/>
      <p:bldP spid="22" grpId="1"/>
      <p:bldP spid="18" grpId="0"/>
      <p:bldP spid="18" grpId="1"/>
      <p:bldP spid="18" grpId="2"/>
      <p:bldP spid="17" grpId="0"/>
      <p:bldP spid="17" grpId="1"/>
      <p:bldP spid="15" grpId="0"/>
      <p:bldP spid="15" grpId="1"/>
      <p:bldP spid="14" grpId="0"/>
      <p:bldP spid="14" grpId="1"/>
      <p:bldP spid="13" grpId="0"/>
      <p:bldP spid="13" grpId="1"/>
      <p:bldP spid="12" grpId="0"/>
      <p:bldP spid="12" grpId="1"/>
      <p:bldP spid="11" grpId="0"/>
      <p:bldP spid="11" grpId="1"/>
      <p:bldP spid="3" grpId="0"/>
      <p:bldP spid="3" grpId="1"/>
      <p:bldP spid="3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8785205-EF43-47B2-B288-602F489ECBD8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660" y="-1027340"/>
            <a:ext cx="8912680" cy="891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0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0D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 rot="600000"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 rot="-1200000"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3349107" y="2582197"/>
            <a:ext cx="5493812" cy="221599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1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这条街</a:t>
            </a:r>
            <a:endParaRPr kumimoji="1" lang="zh-CN" altLang="en-US" sz="1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特黑简体" panose="02000000000000000000" pitchFamily="2" charset="-122"/>
              <a:ea typeface="方正兰亭特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91092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468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8" presetClass="emph" presetSubtype="0" decel="468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decel="468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8" presetClass="emph" presetSubtype="0" decel="468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2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27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2" grpId="2" bldLvl="0" animBg="1"/>
      <p:bldP spid="5" grpId="0" bldLvl="0" animBg="1"/>
      <p:bldP spid="5" grpId="1" bldLvl="0" animBg="1"/>
      <p:bldP spid="5" grpId="2" bldLvl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ABB5C0D-8754-4CE6-864F-76ECD620565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828" y="-925286"/>
            <a:ext cx="9227457" cy="922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C9C17B4-7EB5-4936-843E-B7B30C9F6CED}"/>
              </a:ext>
            </a:extLst>
          </p:cNvPr>
          <p:cNvSpPr txBox="1"/>
          <p:nvPr/>
        </p:nvSpPr>
        <p:spPr>
          <a:xfrm>
            <a:off x="2114454" y="1774701"/>
            <a:ext cx="2654364" cy="33085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A3A601F-B5E5-4976-9EA6-C0F1B9E51AB2}"/>
              </a:ext>
            </a:extLst>
          </p:cNvPr>
          <p:cNvSpPr txBox="1"/>
          <p:nvPr/>
        </p:nvSpPr>
        <p:spPr>
          <a:xfrm>
            <a:off x="4768818" y="1774701"/>
            <a:ext cx="2654364" cy="33085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D855436-F10A-47E0-AD56-7CF979FF1D2D}"/>
              </a:ext>
            </a:extLst>
          </p:cNvPr>
          <p:cNvSpPr txBox="1"/>
          <p:nvPr/>
        </p:nvSpPr>
        <p:spPr>
          <a:xfrm>
            <a:off x="7423182" y="1774701"/>
            <a:ext cx="2654364" cy="33085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你</a:t>
            </a:r>
          </a:p>
        </p:txBody>
      </p:sp>
    </p:spTree>
    <p:extLst>
      <p:ext uri="{BB962C8B-B14F-4D97-AF65-F5344CB8AC3E}">
        <p14:creationId xmlns:p14="http://schemas.microsoft.com/office/powerpoint/2010/main" val="346765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0E9BA32-43E5-4601-B2F2-F75DE3E112F4}"/>
              </a:ext>
            </a:extLst>
          </p:cNvPr>
          <p:cNvSpPr txBox="1"/>
          <p:nvPr/>
        </p:nvSpPr>
        <p:spPr>
          <a:xfrm>
            <a:off x="603154" y="2051700"/>
            <a:ext cx="5492846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我的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4897A23-C088-453C-886D-0914BFE5B72F}"/>
              </a:ext>
            </a:extLst>
          </p:cNvPr>
          <p:cNvSpPr txBox="1"/>
          <p:nvPr/>
        </p:nvSpPr>
        <p:spPr>
          <a:xfrm>
            <a:off x="6096000" y="2051700"/>
            <a:ext cx="5492846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生活</a:t>
            </a:r>
          </a:p>
        </p:txBody>
      </p:sp>
    </p:spTree>
    <p:extLst>
      <p:ext uri="{BB962C8B-B14F-4D97-AF65-F5344CB8AC3E}">
        <p14:creationId xmlns:p14="http://schemas.microsoft.com/office/powerpoint/2010/main" val="39215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">
            <a:extLst>
              <a:ext uri="{FF2B5EF4-FFF2-40B4-BE49-F238E27FC236}">
                <a16:creationId xmlns:a16="http://schemas.microsoft.com/office/drawing/2014/main" id="{0D8E5208-7816-47CF-AAD8-CD727CF9E35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751618"/>
            <a:ext cx="7620000" cy="33547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1200">
                <a:solidFill>
                  <a:srgbClr val="FFFFFF"/>
                </a:solidFill>
                <a:cs typeface="+mn-ea"/>
                <a:sym typeface="+mn-lt"/>
              </a:rPr>
              <a:t>变的</a:t>
            </a:r>
          </a:p>
        </p:txBody>
      </p:sp>
    </p:spTree>
    <p:extLst>
      <p:ext uri="{BB962C8B-B14F-4D97-AF65-F5344CB8AC3E}">
        <p14:creationId xmlns:p14="http://schemas.microsoft.com/office/powerpoint/2010/main" val="604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9">
            <a:extLst>
              <a:ext uri="{FF2B5EF4-FFF2-40B4-BE49-F238E27FC236}">
                <a16:creationId xmlns:a16="http://schemas.microsoft.com/office/drawing/2014/main" id="{F5E6F597-3962-4666-8424-F3753AA2E79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151728"/>
            <a:ext cx="12192000" cy="255454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0">
                <a:solidFill>
                  <a:srgbClr val="FFFFFF"/>
                </a:solidFill>
                <a:cs typeface="+mn-ea"/>
                <a:sym typeface="+mn-lt"/>
              </a:rPr>
              <a:t>无限宽广</a:t>
            </a:r>
          </a:p>
        </p:txBody>
      </p:sp>
    </p:spTree>
    <p:extLst>
      <p:ext uri="{BB962C8B-B14F-4D97-AF65-F5344CB8AC3E}">
        <p14:creationId xmlns:p14="http://schemas.microsoft.com/office/powerpoint/2010/main" val="271636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95C392A-9033-4CDD-8D3E-D2F2A3E4E19D}"/>
              </a:ext>
            </a:extLst>
          </p:cNvPr>
          <p:cNvSpPr txBox="1"/>
          <p:nvPr/>
        </p:nvSpPr>
        <p:spPr>
          <a:xfrm>
            <a:off x="1539795" y="1805478"/>
            <a:ext cx="2603564" cy="32470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5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37E4CA9-FAF5-4BCD-9808-3B3AE618DCF8}"/>
              </a:ext>
            </a:extLst>
          </p:cNvPr>
          <p:cNvSpPr txBox="1"/>
          <p:nvPr/>
        </p:nvSpPr>
        <p:spPr>
          <a:xfrm>
            <a:off x="4143359" y="1805478"/>
            <a:ext cx="6508846" cy="32470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5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了你</a:t>
            </a:r>
          </a:p>
        </p:txBody>
      </p:sp>
    </p:spTree>
    <p:extLst>
      <p:ext uri="{BB962C8B-B14F-4D97-AF65-F5344CB8AC3E}">
        <p14:creationId xmlns:p14="http://schemas.microsoft.com/office/powerpoint/2010/main" val="365663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1">
            <a:extLst>
              <a:ext uri="{FF2B5EF4-FFF2-40B4-BE49-F238E27FC236}">
                <a16:creationId xmlns:a16="http://schemas.microsoft.com/office/drawing/2014/main" id="{B61337C3-90FA-4E8E-96B5-54EE316449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943978"/>
            <a:ext cx="7620000" cy="29700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700">
                <a:solidFill>
                  <a:srgbClr val="FFFFFF"/>
                </a:solidFill>
                <a:cs typeface="+mn-ea"/>
                <a:sym typeface="+mn-lt"/>
              </a:rPr>
              <a:t>世界</a:t>
            </a:r>
          </a:p>
        </p:txBody>
      </p:sp>
    </p:spTree>
    <p:extLst>
      <p:ext uri="{BB962C8B-B14F-4D97-AF65-F5344CB8AC3E}">
        <p14:creationId xmlns:p14="http://schemas.microsoft.com/office/powerpoint/2010/main" val="156584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2">
            <a:extLst>
              <a:ext uri="{FF2B5EF4-FFF2-40B4-BE49-F238E27FC236}">
                <a16:creationId xmlns:a16="http://schemas.microsoft.com/office/drawing/2014/main" id="{0AC29D64-BCBF-48E0-B215-974B01F0FEF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159421"/>
            <a:ext cx="12192000" cy="25391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900">
                <a:solidFill>
                  <a:srgbClr val="FFFFFF"/>
                </a:solidFill>
                <a:cs typeface="+mn-ea"/>
                <a:sym typeface="+mn-lt"/>
              </a:rPr>
              <a:t>变得如此</a:t>
            </a:r>
          </a:p>
        </p:txBody>
      </p:sp>
    </p:spTree>
    <p:extLst>
      <p:ext uri="{BB962C8B-B14F-4D97-AF65-F5344CB8AC3E}">
        <p14:creationId xmlns:p14="http://schemas.microsoft.com/office/powerpoint/2010/main" val="37216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3">
            <a:extLst>
              <a:ext uri="{FF2B5EF4-FFF2-40B4-BE49-F238E27FC236}">
                <a16:creationId xmlns:a16="http://schemas.microsoft.com/office/drawing/2014/main" id="{F158020F-9645-49E0-BC65-DDC7139862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86000" y="1990144"/>
            <a:ext cx="762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24F4ED"/>
                </a:solidFill>
                <a:cs typeface="+mn-ea"/>
                <a:sym typeface="+mn-lt"/>
              </a:rPr>
              <a:t>迷人</a:t>
            </a:r>
          </a:p>
        </p:txBody>
      </p:sp>
      <p:sp>
        <p:nvSpPr>
          <p:cNvPr id="5" name="PA-文本框 13">
            <a:extLst>
              <a:ext uri="{FF2B5EF4-FFF2-40B4-BE49-F238E27FC236}">
                <a16:creationId xmlns:a16="http://schemas.microsoft.com/office/drawing/2014/main" id="{29B8E43A-E797-4C5D-A209-D863281C214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286000" y="1990144"/>
            <a:ext cx="762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FFFFFF"/>
                </a:solidFill>
                <a:cs typeface="+mn-ea"/>
                <a:sym typeface="+mn-lt"/>
              </a:rPr>
              <a:t>迷人</a:t>
            </a:r>
          </a:p>
        </p:txBody>
      </p:sp>
      <p:sp>
        <p:nvSpPr>
          <p:cNvPr id="3" name="PA-文本框 13">
            <a:extLst>
              <a:ext uri="{FF2B5EF4-FFF2-40B4-BE49-F238E27FC236}">
                <a16:creationId xmlns:a16="http://schemas.microsoft.com/office/drawing/2014/main" id="{DF635810-DA6B-4128-A5ED-276774863AC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86000" y="1990144"/>
            <a:ext cx="762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FB2B52"/>
                </a:solidFill>
                <a:cs typeface="+mn-ea"/>
                <a:sym typeface="+mn-lt"/>
              </a:rPr>
              <a:t>迷人</a:t>
            </a:r>
          </a:p>
        </p:txBody>
      </p:sp>
      <p:sp>
        <p:nvSpPr>
          <p:cNvPr id="2" name="PA-文本框 13">
            <a:extLst>
              <a:ext uri="{FF2B5EF4-FFF2-40B4-BE49-F238E27FC236}">
                <a16:creationId xmlns:a16="http://schemas.microsoft.com/office/drawing/2014/main" id="{57278B8E-3E55-4B84-92C7-26135CEED6C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286000" y="1990144"/>
            <a:ext cx="762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FFFFFF"/>
                </a:solidFill>
                <a:cs typeface="+mn-ea"/>
                <a:sym typeface="+mn-lt"/>
              </a:rPr>
              <a:t>迷人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228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4">
            <a:extLst>
              <a:ext uri="{FF2B5EF4-FFF2-40B4-BE49-F238E27FC236}">
                <a16:creationId xmlns:a16="http://schemas.microsoft.com/office/drawing/2014/main" id="{7EAC81C5-4EFD-4F73-99B0-2C886733473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105561"/>
            <a:ext cx="12192000" cy="264687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600">
                <a:solidFill>
                  <a:srgbClr val="FFFFFF"/>
                </a:solidFill>
                <a:cs typeface="+mn-ea"/>
                <a:sym typeface="+mn-lt"/>
              </a:rPr>
              <a:t>你是世界</a:t>
            </a:r>
          </a:p>
        </p:txBody>
      </p:sp>
    </p:spTree>
    <p:extLst>
      <p:ext uri="{BB962C8B-B14F-4D97-AF65-F5344CB8AC3E}">
        <p14:creationId xmlns:p14="http://schemas.microsoft.com/office/powerpoint/2010/main" val="126002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4B7C574-1571-4A11-9AE7-C4B0F6AFE483}"/>
              </a:ext>
            </a:extLst>
          </p:cNvPr>
          <p:cNvSpPr txBox="1"/>
          <p:nvPr/>
        </p:nvSpPr>
        <p:spPr>
          <a:xfrm>
            <a:off x="571404" y="2044005"/>
            <a:ext cx="5524596" cy="276998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世界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D434295-ECB4-4B6F-A99D-B1BA24BAE00F}"/>
              </a:ext>
            </a:extLst>
          </p:cNvPr>
          <p:cNvSpPr txBox="1"/>
          <p:nvPr/>
        </p:nvSpPr>
        <p:spPr>
          <a:xfrm>
            <a:off x="6096000" y="2044005"/>
            <a:ext cx="5524596" cy="276998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是你</a:t>
            </a:r>
          </a:p>
        </p:txBody>
      </p:sp>
    </p:spTree>
    <p:extLst>
      <p:ext uri="{BB962C8B-B14F-4D97-AF65-F5344CB8AC3E}">
        <p14:creationId xmlns:p14="http://schemas.microsoft.com/office/powerpoint/2010/main" val="334708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6">
            <a:extLst>
              <a:ext uri="{FF2B5EF4-FFF2-40B4-BE49-F238E27FC236}">
                <a16:creationId xmlns:a16="http://schemas.microsoft.com/office/drawing/2014/main" id="{D310287A-6F91-4E74-AA9D-7729ED36FC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943978"/>
            <a:ext cx="10160000" cy="29700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700">
                <a:solidFill>
                  <a:srgbClr val="FFFFFF"/>
                </a:solidFill>
                <a:cs typeface="+mn-ea"/>
                <a:sym typeface="+mn-lt"/>
              </a:rPr>
              <a:t>我愿意</a:t>
            </a:r>
          </a:p>
        </p:txBody>
      </p:sp>
    </p:spTree>
    <p:extLst>
      <p:ext uri="{BB962C8B-B14F-4D97-AF65-F5344CB8AC3E}">
        <p14:creationId xmlns:p14="http://schemas.microsoft.com/office/powerpoint/2010/main" val="76240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6">
            <a:extLst>
              <a:ext uri="{FF2B5EF4-FFF2-40B4-BE49-F238E27FC236}">
                <a16:creationId xmlns:a16="http://schemas.microsoft.com/office/drawing/2014/main" id="{D729E6A4-9734-4CBA-85B3-34B63C5AB02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1943978"/>
            <a:ext cx="10160000" cy="29700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700">
                <a:solidFill>
                  <a:srgbClr val="24F4ED"/>
                </a:solidFill>
                <a:cs typeface="+mn-ea"/>
                <a:sym typeface="+mn-lt"/>
              </a:rPr>
              <a:t>我愿意</a:t>
            </a:r>
          </a:p>
        </p:txBody>
      </p:sp>
      <p:sp>
        <p:nvSpPr>
          <p:cNvPr id="5" name="PA-文本框 16">
            <a:extLst>
              <a:ext uri="{FF2B5EF4-FFF2-40B4-BE49-F238E27FC236}">
                <a16:creationId xmlns:a16="http://schemas.microsoft.com/office/drawing/2014/main" id="{6C36DB78-A445-4E48-8A61-CC789CCCB86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16000" y="1943978"/>
            <a:ext cx="10160000" cy="29700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700">
                <a:solidFill>
                  <a:srgbClr val="FFFFFF"/>
                </a:solidFill>
                <a:cs typeface="+mn-ea"/>
                <a:sym typeface="+mn-lt"/>
              </a:rPr>
              <a:t>我愿意</a:t>
            </a:r>
          </a:p>
        </p:txBody>
      </p:sp>
      <p:sp>
        <p:nvSpPr>
          <p:cNvPr id="3" name="PA-文本框 16">
            <a:extLst>
              <a:ext uri="{FF2B5EF4-FFF2-40B4-BE49-F238E27FC236}">
                <a16:creationId xmlns:a16="http://schemas.microsoft.com/office/drawing/2014/main" id="{510E0AE3-6B5D-456E-AA86-A80897C5A9C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000" y="1943978"/>
            <a:ext cx="10160000" cy="29700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700">
                <a:solidFill>
                  <a:srgbClr val="FB2B52"/>
                </a:solidFill>
                <a:cs typeface="+mn-ea"/>
                <a:sym typeface="+mn-lt"/>
              </a:rPr>
              <a:t>我愿意</a:t>
            </a:r>
          </a:p>
        </p:txBody>
      </p:sp>
      <p:sp>
        <p:nvSpPr>
          <p:cNvPr id="2" name="PA-文本框 16">
            <a:extLst>
              <a:ext uri="{FF2B5EF4-FFF2-40B4-BE49-F238E27FC236}">
                <a16:creationId xmlns:a16="http://schemas.microsoft.com/office/drawing/2014/main" id="{35E15DB0-5A3C-4DF0-99A2-1963FCF968A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16000" y="1943978"/>
            <a:ext cx="10160000" cy="29700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700">
                <a:solidFill>
                  <a:srgbClr val="FFFFFF"/>
                </a:solidFill>
                <a:cs typeface="+mn-ea"/>
                <a:sym typeface="+mn-lt"/>
              </a:rPr>
              <a:t>我愿意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424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7">
            <a:extLst>
              <a:ext uri="{FF2B5EF4-FFF2-40B4-BE49-F238E27FC236}">
                <a16:creationId xmlns:a16="http://schemas.microsoft.com/office/drawing/2014/main" id="{5F2E59D4-33A5-4138-9FEB-5738453800B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020922"/>
            <a:ext cx="12192000" cy="28161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700">
                <a:solidFill>
                  <a:srgbClr val="24F4ED"/>
                </a:solidFill>
                <a:cs typeface="+mn-ea"/>
                <a:sym typeface="+mn-lt"/>
              </a:rPr>
              <a:t>用自己心</a:t>
            </a:r>
          </a:p>
        </p:txBody>
      </p:sp>
      <p:sp>
        <p:nvSpPr>
          <p:cNvPr id="5" name="PA-文本框 17">
            <a:extLst>
              <a:ext uri="{FF2B5EF4-FFF2-40B4-BE49-F238E27FC236}">
                <a16:creationId xmlns:a16="http://schemas.microsoft.com/office/drawing/2014/main" id="{F911EB7E-8423-4F9D-ACEF-17607EE044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020922"/>
            <a:ext cx="12192000" cy="28161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700">
                <a:solidFill>
                  <a:srgbClr val="FFFFFF"/>
                </a:solidFill>
                <a:cs typeface="+mn-ea"/>
                <a:sym typeface="+mn-lt"/>
              </a:rPr>
              <a:t>用自己心</a:t>
            </a:r>
          </a:p>
        </p:txBody>
      </p:sp>
      <p:sp>
        <p:nvSpPr>
          <p:cNvPr id="3" name="PA-文本框 17">
            <a:extLst>
              <a:ext uri="{FF2B5EF4-FFF2-40B4-BE49-F238E27FC236}">
                <a16:creationId xmlns:a16="http://schemas.microsoft.com/office/drawing/2014/main" id="{4B0C97A3-BCC6-4AAA-BA75-898E8C74BDF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020922"/>
            <a:ext cx="12192000" cy="28161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700">
                <a:solidFill>
                  <a:srgbClr val="FB2B52"/>
                </a:solidFill>
                <a:cs typeface="+mn-ea"/>
                <a:sym typeface="+mn-lt"/>
              </a:rPr>
              <a:t>用自己心</a:t>
            </a:r>
          </a:p>
        </p:txBody>
      </p:sp>
      <p:sp>
        <p:nvSpPr>
          <p:cNvPr id="2" name="PA-文本框 17">
            <a:extLst>
              <a:ext uri="{FF2B5EF4-FFF2-40B4-BE49-F238E27FC236}">
                <a16:creationId xmlns:a16="http://schemas.microsoft.com/office/drawing/2014/main" id="{CAB99A7C-9471-4E12-A5F1-8544D505ED1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020922"/>
            <a:ext cx="12192000" cy="28161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700">
                <a:solidFill>
                  <a:srgbClr val="FFFFFF"/>
                </a:solidFill>
                <a:cs typeface="+mn-ea"/>
                <a:sym typeface="+mn-lt"/>
              </a:rPr>
              <a:t>用自己心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804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8">
            <a:extLst>
              <a:ext uri="{FF2B5EF4-FFF2-40B4-BE49-F238E27FC236}">
                <a16:creationId xmlns:a16="http://schemas.microsoft.com/office/drawing/2014/main" id="{B2503FAA-0AF7-4971-A6CC-8BC62591EF0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990144"/>
            <a:ext cx="1016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FFFFFF"/>
                </a:solidFill>
                <a:cs typeface="+mn-ea"/>
                <a:sym typeface="+mn-lt"/>
              </a:rPr>
              <a:t>好好的</a:t>
            </a:r>
          </a:p>
        </p:txBody>
      </p:sp>
    </p:spTree>
    <p:extLst>
      <p:ext uri="{BB962C8B-B14F-4D97-AF65-F5344CB8AC3E}">
        <p14:creationId xmlns:p14="http://schemas.microsoft.com/office/powerpoint/2010/main" val="267398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9">
            <a:extLst>
              <a:ext uri="{FF2B5EF4-FFF2-40B4-BE49-F238E27FC236}">
                <a16:creationId xmlns:a16="http://schemas.microsoft.com/office/drawing/2014/main" id="{43EA521A-853A-48EC-BA40-6951737F0BD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828562"/>
            <a:ext cx="10160000" cy="320087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200">
                <a:solidFill>
                  <a:srgbClr val="FFFFFF"/>
                </a:solidFill>
                <a:cs typeface="+mn-ea"/>
                <a:sym typeface="+mn-lt"/>
              </a:rPr>
              <a:t>陪着你</a:t>
            </a:r>
          </a:p>
        </p:txBody>
      </p:sp>
    </p:spTree>
    <p:extLst>
      <p:ext uri="{BB962C8B-B14F-4D97-AF65-F5344CB8AC3E}">
        <p14:creationId xmlns:p14="http://schemas.microsoft.com/office/powerpoint/2010/main" val="107562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0">
            <a:extLst>
              <a:ext uri="{FF2B5EF4-FFF2-40B4-BE49-F238E27FC236}">
                <a16:creationId xmlns:a16="http://schemas.microsoft.com/office/drawing/2014/main" id="{5E7D90E2-AFC9-455B-B105-B853736FCB8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920895"/>
            <a:ext cx="10160000" cy="30162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9000">
                <a:solidFill>
                  <a:srgbClr val="FFFFFF"/>
                </a:solidFill>
                <a:cs typeface="+mn-ea"/>
                <a:sym typeface="+mn-lt"/>
              </a:rPr>
              <a:t>爱着你</a:t>
            </a:r>
          </a:p>
        </p:txBody>
      </p:sp>
    </p:spTree>
    <p:extLst>
      <p:ext uri="{BB962C8B-B14F-4D97-AF65-F5344CB8AC3E}">
        <p14:creationId xmlns:p14="http://schemas.microsoft.com/office/powerpoint/2010/main" val="167014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0">
            <a:extLst>
              <a:ext uri="{FF2B5EF4-FFF2-40B4-BE49-F238E27FC236}">
                <a16:creationId xmlns:a16="http://schemas.microsoft.com/office/drawing/2014/main" id="{D563FA24-FF93-4847-A456-9DA70E492B1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920895"/>
            <a:ext cx="10160000" cy="30162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9000" dirty="0">
                <a:solidFill>
                  <a:schemeClr val="bg1"/>
                </a:solidFill>
                <a:cs typeface="+mn-ea"/>
                <a:sym typeface="+mn-lt"/>
              </a:rPr>
              <a:t>爱着你</a:t>
            </a:r>
          </a:p>
        </p:txBody>
      </p:sp>
    </p:spTree>
    <p:extLst>
      <p:ext uri="{BB962C8B-B14F-4D97-AF65-F5344CB8AC3E}">
        <p14:creationId xmlns:p14="http://schemas.microsoft.com/office/powerpoint/2010/main" val="61758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FE18CB5-FAE5-4DDB-8C1C-54CC2711EFBA}"/>
              </a:ext>
            </a:extLst>
          </p:cNvPr>
          <p:cNvSpPr txBox="1"/>
          <p:nvPr/>
        </p:nvSpPr>
        <p:spPr>
          <a:xfrm>
            <a:off x="1473120" y="1782395"/>
            <a:ext cx="2641664" cy="329320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陪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6A307F-EA21-4ADD-9A58-6750D2D873F3}"/>
              </a:ext>
            </a:extLst>
          </p:cNvPr>
          <p:cNvSpPr txBox="1"/>
          <p:nvPr/>
        </p:nvSpPr>
        <p:spPr>
          <a:xfrm>
            <a:off x="4114784" y="1782395"/>
            <a:ext cx="6604096" cy="329320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你到</a:t>
            </a:r>
          </a:p>
        </p:txBody>
      </p:sp>
    </p:spTree>
    <p:extLst>
      <p:ext uri="{BB962C8B-B14F-4D97-AF65-F5344CB8AC3E}">
        <p14:creationId xmlns:p14="http://schemas.microsoft.com/office/powerpoint/2010/main" val="128426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2">
            <a:extLst>
              <a:ext uri="{FF2B5EF4-FFF2-40B4-BE49-F238E27FC236}">
                <a16:creationId xmlns:a16="http://schemas.microsoft.com/office/drawing/2014/main" id="{FF73274A-4CF8-4001-A887-870A948E88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064775" y="2230025"/>
            <a:ext cx="16193729" cy="240065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0" dirty="0">
                <a:solidFill>
                  <a:srgbClr val="FFFFFF"/>
                </a:solidFill>
                <a:cs typeface="+mn-ea"/>
                <a:sym typeface="+mn-lt"/>
              </a:rPr>
              <a:t>你想去的地方</a:t>
            </a:r>
          </a:p>
        </p:txBody>
      </p:sp>
    </p:spTree>
    <p:extLst>
      <p:ext uri="{BB962C8B-B14F-4D97-AF65-F5344CB8AC3E}">
        <p14:creationId xmlns:p14="http://schemas.microsoft.com/office/powerpoint/2010/main" val="388472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51870A6-6539-4B57-807C-8120C4A76BB5}"/>
              </a:ext>
            </a:extLst>
          </p:cNvPr>
          <p:cNvSpPr txBox="1"/>
          <p:nvPr/>
        </p:nvSpPr>
        <p:spPr>
          <a:xfrm>
            <a:off x="1438163" y="2128644"/>
            <a:ext cx="2070164" cy="26007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E5D9409-DF9B-4C90-8277-423EFAB23AF6}"/>
              </a:ext>
            </a:extLst>
          </p:cNvPr>
          <p:cNvSpPr txBox="1"/>
          <p:nvPr/>
        </p:nvSpPr>
        <p:spPr>
          <a:xfrm>
            <a:off x="3508327" y="2128644"/>
            <a:ext cx="2070164" cy="26007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69CB305-3508-4B87-B766-1692D11A7260}"/>
              </a:ext>
            </a:extLst>
          </p:cNvPr>
          <p:cNvSpPr txBox="1"/>
          <p:nvPr/>
        </p:nvSpPr>
        <p:spPr>
          <a:xfrm>
            <a:off x="5578491" y="2128644"/>
            <a:ext cx="5175346" cy="26007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走完</a:t>
            </a:r>
          </a:p>
        </p:txBody>
      </p:sp>
    </p:spTree>
    <p:extLst>
      <p:ext uri="{BB962C8B-B14F-4D97-AF65-F5344CB8AC3E}">
        <p14:creationId xmlns:p14="http://schemas.microsoft.com/office/powerpoint/2010/main" val="329763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06C4075-415A-4F11-BB76-C70C64B08A0E}"/>
              </a:ext>
            </a:extLst>
          </p:cNvPr>
          <p:cNvSpPr txBox="1"/>
          <p:nvPr/>
        </p:nvSpPr>
        <p:spPr>
          <a:xfrm>
            <a:off x="38004" y="2159421"/>
            <a:ext cx="5048346" cy="25391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我们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C92B286-F24F-4DFF-945C-DF3B0C765DC5}"/>
              </a:ext>
            </a:extLst>
          </p:cNvPr>
          <p:cNvSpPr txBox="1"/>
          <p:nvPr/>
        </p:nvSpPr>
        <p:spPr>
          <a:xfrm>
            <a:off x="5086350" y="2159421"/>
            <a:ext cx="7067646" cy="25391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人生的</a:t>
            </a:r>
          </a:p>
        </p:txBody>
      </p:sp>
    </p:spTree>
    <p:extLst>
      <p:ext uri="{BB962C8B-B14F-4D97-AF65-F5344CB8AC3E}">
        <p14:creationId xmlns:p14="http://schemas.microsoft.com/office/powerpoint/2010/main" val="80379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2FF57AA-99FF-4C2B-BFF0-AE243312A7E7}"/>
              </a:ext>
            </a:extLst>
          </p:cNvPr>
          <p:cNvSpPr txBox="1"/>
          <p:nvPr/>
        </p:nvSpPr>
        <p:spPr>
          <a:xfrm>
            <a:off x="53863" y="2051700"/>
            <a:ext cx="2197164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余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C31CBFC-7A95-4DBF-B33A-170834170CC6}"/>
              </a:ext>
            </a:extLst>
          </p:cNvPr>
          <p:cNvSpPr txBox="1"/>
          <p:nvPr/>
        </p:nvSpPr>
        <p:spPr>
          <a:xfrm>
            <a:off x="2251027" y="2051700"/>
            <a:ext cx="2197164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292A22-9745-40E4-8497-A1F715C15641}"/>
              </a:ext>
            </a:extLst>
          </p:cNvPr>
          <p:cNvSpPr txBox="1"/>
          <p:nvPr/>
        </p:nvSpPr>
        <p:spPr>
          <a:xfrm>
            <a:off x="4448191" y="2051700"/>
            <a:ext cx="7689946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的旅程</a:t>
            </a:r>
          </a:p>
        </p:txBody>
      </p:sp>
    </p:spTree>
    <p:extLst>
      <p:ext uri="{BB962C8B-B14F-4D97-AF65-F5344CB8AC3E}">
        <p14:creationId xmlns:p14="http://schemas.microsoft.com/office/powerpoint/2010/main" val="372352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42A1487-2697-4ABB-A1FE-E4DEC6B5C9D9}"/>
              </a:ext>
            </a:extLst>
          </p:cNvPr>
          <p:cNvSpPr txBox="1"/>
          <p:nvPr/>
        </p:nvSpPr>
        <p:spPr>
          <a:xfrm>
            <a:off x="857154" y="2113255"/>
            <a:ext cx="5238846" cy="26314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5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在未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1A09840-63D0-4EAE-8CFD-4714BC52BF2E}"/>
              </a:ext>
            </a:extLst>
          </p:cNvPr>
          <p:cNvSpPr txBox="1"/>
          <p:nvPr/>
        </p:nvSpPr>
        <p:spPr>
          <a:xfrm>
            <a:off x="6096000" y="2113255"/>
            <a:ext cx="5238846" cy="26314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5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来的</a:t>
            </a:r>
          </a:p>
        </p:txBody>
      </p:sp>
    </p:spTree>
    <p:extLst>
      <p:ext uri="{BB962C8B-B14F-4D97-AF65-F5344CB8AC3E}">
        <p14:creationId xmlns:p14="http://schemas.microsoft.com/office/powerpoint/2010/main" val="78372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F1FABA6-3B1E-4C2C-AF0A-C4B999073F60}"/>
              </a:ext>
            </a:extLst>
          </p:cNvPr>
          <p:cNvSpPr txBox="1"/>
          <p:nvPr/>
        </p:nvSpPr>
        <p:spPr>
          <a:xfrm>
            <a:off x="1361995" y="1743924"/>
            <a:ext cx="2705164" cy="33701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1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A25D6A-4C00-4149-BD8E-CD33804F19CE}"/>
              </a:ext>
            </a:extLst>
          </p:cNvPr>
          <p:cNvSpPr txBox="1"/>
          <p:nvPr/>
        </p:nvSpPr>
        <p:spPr>
          <a:xfrm>
            <a:off x="4067159" y="1743924"/>
            <a:ext cx="6762846" cy="33701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1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子里</a:t>
            </a:r>
          </a:p>
        </p:txBody>
      </p:sp>
    </p:spTree>
    <p:extLst>
      <p:ext uri="{BB962C8B-B14F-4D97-AF65-F5344CB8AC3E}">
        <p14:creationId xmlns:p14="http://schemas.microsoft.com/office/powerpoint/2010/main" val="329768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8">
            <a:extLst>
              <a:ext uri="{FF2B5EF4-FFF2-40B4-BE49-F238E27FC236}">
                <a16:creationId xmlns:a16="http://schemas.microsoft.com/office/drawing/2014/main" id="{D3B5834D-0959-4B17-8FE0-0D460A065FB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144033"/>
            <a:ext cx="12192000" cy="256993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100">
                <a:solidFill>
                  <a:srgbClr val="FFFFFF"/>
                </a:solidFill>
                <a:cs typeface="+mn-ea"/>
                <a:sym typeface="+mn-lt"/>
              </a:rPr>
              <a:t>也许什么</a:t>
            </a:r>
          </a:p>
        </p:txBody>
      </p:sp>
    </p:spTree>
    <p:extLst>
      <p:ext uri="{BB962C8B-B14F-4D97-AF65-F5344CB8AC3E}">
        <p14:creationId xmlns:p14="http://schemas.microsoft.com/office/powerpoint/2010/main" val="59403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70691AF-28AB-429A-ACA5-C249024A9C69}"/>
              </a:ext>
            </a:extLst>
          </p:cNvPr>
          <p:cNvSpPr txBox="1"/>
          <p:nvPr/>
        </p:nvSpPr>
        <p:spPr>
          <a:xfrm>
            <a:off x="18938" y="2044005"/>
            <a:ext cx="2209864" cy="276998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都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0542DE9-4820-45BC-89CC-BD3289719F3B}"/>
              </a:ext>
            </a:extLst>
          </p:cNvPr>
          <p:cNvSpPr txBox="1"/>
          <p:nvPr/>
        </p:nvSpPr>
        <p:spPr>
          <a:xfrm>
            <a:off x="2228802" y="2044005"/>
            <a:ext cx="2209864" cy="276998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BE90765-3F97-4D9D-A388-98CECD971771}"/>
              </a:ext>
            </a:extLst>
          </p:cNvPr>
          <p:cNvSpPr txBox="1"/>
          <p:nvPr/>
        </p:nvSpPr>
        <p:spPr>
          <a:xfrm>
            <a:off x="4438666" y="2044005"/>
            <a:ext cx="7734396" cy="276998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法确定</a:t>
            </a:r>
          </a:p>
        </p:txBody>
      </p:sp>
    </p:spTree>
    <p:extLst>
      <p:ext uri="{BB962C8B-B14F-4D97-AF65-F5344CB8AC3E}">
        <p14:creationId xmlns:p14="http://schemas.microsoft.com/office/powerpoint/2010/main" val="86562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0">
            <a:extLst>
              <a:ext uri="{FF2B5EF4-FFF2-40B4-BE49-F238E27FC236}">
                <a16:creationId xmlns:a16="http://schemas.microsoft.com/office/drawing/2014/main" id="{CEBE68A0-BADA-4C54-9065-B0E8521255D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974755"/>
            <a:ext cx="10160000" cy="290848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300">
                <a:solidFill>
                  <a:srgbClr val="FFFFFF"/>
                </a:solidFill>
                <a:cs typeface="+mn-ea"/>
                <a:sym typeface="+mn-lt"/>
              </a:rPr>
              <a:t>但唯一</a:t>
            </a:r>
          </a:p>
        </p:txBody>
      </p:sp>
    </p:spTree>
    <p:extLst>
      <p:ext uri="{BB962C8B-B14F-4D97-AF65-F5344CB8AC3E}">
        <p14:creationId xmlns:p14="http://schemas.microsoft.com/office/powerpoint/2010/main" val="346911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1">
            <a:extLst>
              <a:ext uri="{FF2B5EF4-FFF2-40B4-BE49-F238E27FC236}">
                <a16:creationId xmlns:a16="http://schemas.microsoft.com/office/drawing/2014/main" id="{F8846225-3933-4FBD-8878-DA0BBF05A6A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882423"/>
            <a:ext cx="7620000" cy="30931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9500">
                <a:solidFill>
                  <a:srgbClr val="FFFFFF"/>
                </a:solidFill>
                <a:cs typeface="+mn-ea"/>
                <a:sym typeface="+mn-lt"/>
              </a:rPr>
              <a:t>可以</a:t>
            </a:r>
          </a:p>
        </p:txBody>
      </p:sp>
    </p:spTree>
    <p:extLst>
      <p:ext uri="{BB962C8B-B14F-4D97-AF65-F5344CB8AC3E}">
        <p14:creationId xmlns:p14="http://schemas.microsoft.com/office/powerpoint/2010/main" val="298363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2">
            <a:extLst>
              <a:ext uri="{FF2B5EF4-FFF2-40B4-BE49-F238E27FC236}">
                <a16:creationId xmlns:a16="http://schemas.microsoft.com/office/drawing/2014/main" id="{AEC928EA-7429-4D23-9937-338916F4AC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97867"/>
            <a:ext cx="12192000" cy="266226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700">
                <a:solidFill>
                  <a:srgbClr val="FFFFFF"/>
                </a:solidFill>
                <a:cs typeface="+mn-ea"/>
                <a:sym typeface="+mn-lt"/>
              </a:rPr>
              <a:t>确定的是</a:t>
            </a:r>
          </a:p>
        </p:txBody>
      </p:sp>
    </p:spTree>
    <p:extLst>
      <p:ext uri="{BB962C8B-B14F-4D97-AF65-F5344CB8AC3E}">
        <p14:creationId xmlns:p14="http://schemas.microsoft.com/office/powerpoint/2010/main" val="33652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3">
            <a:extLst>
              <a:ext uri="{FF2B5EF4-FFF2-40B4-BE49-F238E27FC236}">
                <a16:creationId xmlns:a16="http://schemas.microsoft.com/office/drawing/2014/main" id="{468A6802-1E01-4262-AC4F-E1E81E22207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105561"/>
            <a:ext cx="12192000" cy="264687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600">
                <a:solidFill>
                  <a:srgbClr val="FFFFFF"/>
                </a:solidFill>
                <a:cs typeface="+mn-ea"/>
                <a:sym typeface="+mn-lt"/>
              </a:rPr>
              <a:t>我爱的人</a:t>
            </a:r>
          </a:p>
        </p:txBody>
      </p:sp>
    </p:spTree>
    <p:extLst>
      <p:ext uri="{BB962C8B-B14F-4D97-AF65-F5344CB8AC3E}">
        <p14:creationId xmlns:p14="http://schemas.microsoft.com/office/powerpoint/2010/main" val="216948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4">
            <a:extLst>
              <a:ext uri="{FF2B5EF4-FFF2-40B4-BE49-F238E27FC236}">
                <a16:creationId xmlns:a16="http://schemas.microsoft.com/office/drawing/2014/main" id="{7829A4C8-EA2C-44E8-8534-17A4E5EE2BD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767006"/>
            <a:ext cx="7620000" cy="33239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1000">
                <a:solidFill>
                  <a:srgbClr val="FFFFFF"/>
                </a:solidFill>
                <a:cs typeface="+mn-ea"/>
                <a:sym typeface="+mn-lt"/>
              </a:rPr>
              <a:t>是你</a:t>
            </a:r>
          </a:p>
        </p:txBody>
      </p:sp>
    </p:spTree>
    <p:extLst>
      <p:ext uri="{BB962C8B-B14F-4D97-AF65-F5344CB8AC3E}">
        <p14:creationId xmlns:p14="http://schemas.microsoft.com/office/powerpoint/2010/main" val="235488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35">
            <a:extLst>
              <a:ext uri="{FF2B5EF4-FFF2-40B4-BE49-F238E27FC236}">
                <a16:creationId xmlns:a16="http://schemas.microsoft.com/office/drawing/2014/main" id="{4AB26E5A-3B35-4AD0-BF0F-E57E66AA62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167116"/>
            <a:ext cx="12192000" cy="25237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800">
                <a:solidFill>
                  <a:srgbClr val="24F4ED"/>
                </a:solidFill>
                <a:cs typeface="+mn-ea"/>
                <a:sym typeface="+mn-lt"/>
              </a:rPr>
              <a:t>无论现在</a:t>
            </a:r>
          </a:p>
        </p:txBody>
      </p:sp>
      <p:sp>
        <p:nvSpPr>
          <p:cNvPr id="5" name="PA-文本框 35">
            <a:extLst>
              <a:ext uri="{FF2B5EF4-FFF2-40B4-BE49-F238E27FC236}">
                <a16:creationId xmlns:a16="http://schemas.microsoft.com/office/drawing/2014/main" id="{0B8FC842-3F51-4B91-9F2E-DBBDF22088E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167116"/>
            <a:ext cx="12192000" cy="25237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800">
                <a:solidFill>
                  <a:srgbClr val="FFFFFF"/>
                </a:solidFill>
                <a:cs typeface="+mn-ea"/>
                <a:sym typeface="+mn-lt"/>
              </a:rPr>
              <a:t>无论现在</a:t>
            </a:r>
          </a:p>
        </p:txBody>
      </p:sp>
      <p:sp>
        <p:nvSpPr>
          <p:cNvPr id="3" name="PA-文本框 35">
            <a:extLst>
              <a:ext uri="{FF2B5EF4-FFF2-40B4-BE49-F238E27FC236}">
                <a16:creationId xmlns:a16="http://schemas.microsoft.com/office/drawing/2014/main" id="{B1111322-DFBD-486E-A34E-7747CBFA52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167116"/>
            <a:ext cx="12192000" cy="25237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800">
                <a:solidFill>
                  <a:srgbClr val="FB2B52"/>
                </a:solidFill>
                <a:cs typeface="+mn-ea"/>
                <a:sym typeface="+mn-lt"/>
              </a:rPr>
              <a:t>无论现在</a:t>
            </a:r>
          </a:p>
        </p:txBody>
      </p:sp>
      <p:sp>
        <p:nvSpPr>
          <p:cNvPr id="2" name="PA-文本框 35">
            <a:extLst>
              <a:ext uri="{FF2B5EF4-FFF2-40B4-BE49-F238E27FC236}">
                <a16:creationId xmlns:a16="http://schemas.microsoft.com/office/drawing/2014/main" id="{B743EF98-A86F-4862-A132-D7360C10860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167116"/>
            <a:ext cx="12192000" cy="25237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800">
                <a:solidFill>
                  <a:srgbClr val="FFFFFF"/>
                </a:solidFill>
                <a:cs typeface="+mn-ea"/>
                <a:sym typeface="+mn-lt"/>
              </a:rPr>
              <a:t>无论现在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194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2C97259-D1D8-488C-991D-CF1BB0F4308A}"/>
              </a:ext>
            </a:extLst>
          </p:cNvPr>
          <p:cNvSpPr txBox="1"/>
          <p:nvPr/>
        </p:nvSpPr>
        <p:spPr>
          <a:xfrm>
            <a:off x="857154" y="2113255"/>
            <a:ext cx="5238846" cy="26314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5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还是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853D6D-E3B6-4407-9783-E180EAA6D69B}"/>
              </a:ext>
            </a:extLst>
          </p:cNvPr>
          <p:cNvSpPr txBox="1"/>
          <p:nvPr/>
        </p:nvSpPr>
        <p:spPr>
          <a:xfrm>
            <a:off x="6096000" y="2113255"/>
            <a:ext cx="5238846" cy="26314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5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将来</a:t>
            </a:r>
          </a:p>
        </p:txBody>
      </p:sp>
    </p:spTree>
    <p:extLst>
      <p:ext uri="{BB962C8B-B14F-4D97-AF65-F5344CB8AC3E}">
        <p14:creationId xmlns:p14="http://schemas.microsoft.com/office/powerpoint/2010/main" val="241176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7">
            <a:extLst>
              <a:ext uri="{FF2B5EF4-FFF2-40B4-BE49-F238E27FC236}">
                <a16:creationId xmlns:a16="http://schemas.microsoft.com/office/drawing/2014/main" id="{1DE8E29D-C104-4C50-A071-83337F6E80F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51700"/>
            <a:ext cx="12192000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300">
                <a:solidFill>
                  <a:srgbClr val="FFFFFF"/>
                </a:solidFill>
                <a:cs typeface="+mn-ea"/>
                <a:sym typeface="+mn-lt"/>
              </a:rPr>
              <a:t>我想我这里</a:t>
            </a:r>
          </a:p>
        </p:txBody>
      </p:sp>
    </p:spTree>
    <p:extLst>
      <p:ext uri="{BB962C8B-B14F-4D97-AF65-F5344CB8AC3E}">
        <p14:creationId xmlns:p14="http://schemas.microsoft.com/office/powerpoint/2010/main" val="122071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8">
            <a:extLst>
              <a:ext uri="{FF2B5EF4-FFF2-40B4-BE49-F238E27FC236}">
                <a16:creationId xmlns:a16="http://schemas.microsoft.com/office/drawing/2014/main" id="{D1560430-49E3-4C22-A9F0-4244577D1E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120950"/>
            <a:ext cx="12192000" cy="261610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400">
                <a:solidFill>
                  <a:srgbClr val="FFFFFF"/>
                </a:solidFill>
                <a:cs typeface="+mn-ea"/>
                <a:sym typeface="+mn-lt"/>
              </a:rPr>
              <a:t>都会是你</a:t>
            </a:r>
          </a:p>
        </p:txBody>
      </p:sp>
    </p:spTree>
    <p:extLst>
      <p:ext uri="{BB962C8B-B14F-4D97-AF65-F5344CB8AC3E}">
        <p14:creationId xmlns:p14="http://schemas.microsoft.com/office/powerpoint/2010/main" val="253279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9">
            <a:extLst>
              <a:ext uri="{FF2B5EF4-FFF2-40B4-BE49-F238E27FC236}">
                <a16:creationId xmlns:a16="http://schemas.microsoft.com/office/drawing/2014/main" id="{54047A98-89E5-42AC-BA82-BFDFFE3E542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74783"/>
            <a:ext cx="12192000" cy="270843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000">
                <a:solidFill>
                  <a:srgbClr val="FFFFFF"/>
                </a:solidFill>
                <a:cs typeface="+mn-ea"/>
                <a:sym typeface="+mn-lt"/>
              </a:rPr>
              <a:t>最温暖的</a:t>
            </a:r>
          </a:p>
        </p:txBody>
      </p:sp>
    </p:spTree>
    <p:extLst>
      <p:ext uri="{BB962C8B-B14F-4D97-AF65-F5344CB8AC3E}">
        <p14:creationId xmlns:p14="http://schemas.microsoft.com/office/powerpoint/2010/main" val="370905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40">
            <a:extLst>
              <a:ext uri="{FF2B5EF4-FFF2-40B4-BE49-F238E27FC236}">
                <a16:creationId xmlns:a16="http://schemas.microsoft.com/office/drawing/2014/main" id="{3CC41B7F-9119-4404-BCA7-DFEDA9DD77D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86000" y="1990144"/>
            <a:ext cx="762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24F4ED"/>
                </a:solidFill>
                <a:cs typeface="+mn-ea"/>
                <a:sym typeface="+mn-lt"/>
              </a:rPr>
              <a:t>港湾</a:t>
            </a:r>
          </a:p>
        </p:txBody>
      </p:sp>
      <p:sp>
        <p:nvSpPr>
          <p:cNvPr id="5" name="PA-文本框 40">
            <a:extLst>
              <a:ext uri="{FF2B5EF4-FFF2-40B4-BE49-F238E27FC236}">
                <a16:creationId xmlns:a16="http://schemas.microsoft.com/office/drawing/2014/main" id="{DC94ADCB-C01C-47F3-B62D-4FAB9765C34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286000" y="1990144"/>
            <a:ext cx="762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FFFFFF"/>
                </a:solidFill>
                <a:cs typeface="+mn-ea"/>
                <a:sym typeface="+mn-lt"/>
              </a:rPr>
              <a:t>港湾</a:t>
            </a:r>
          </a:p>
        </p:txBody>
      </p:sp>
      <p:sp>
        <p:nvSpPr>
          <p:cNvPr id="3" name="PA-文本框 40">
            <a:extLst>
              <a:ext uri="{FF2B5EF4-FFF2-40B4-BE49-F238E27FC236}">
                <a16:creationId xmlns:a16="http://schemas.microsoft.com/office/drawing/2014/main" id="{18077ADA-A0A0-4657-9295-13CA8102022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86000" y="1990144"/>
            <a:ext cx="762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FB2B52"/>
                </a:solidFill>
                <a:cs typeface="+mn-ea"/>
                <a:sym typeface="+mn-lt"/>
              </a:rPr>
              <a:t>港湾</a:t>
            </a:r>
          </a:p>
        </p:txBody>
      </p:sp>
      <p:sp>
        <p:nvSpPr>
          <p:cNvPr id="2" name="PA-文本框 40">
            <a:extLst>
              <a:ext uri="{FF2B5EF4-FFF2-40B4-BE49-F238E27FC236}">
                <a16:creationId xmlns:a16="http://schemas.microsoft.com/office/drawing/2014/main" id="{7A93161A-2304-4D22-9BD8-07DF97ACEA0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286000" y="1990144"/>
            <a:ext cx="7620000" cy="28777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100">
                <a:solidFill>
                  <a:srgbClr val="FFFFFF"/>
                </a:solidFill>
                <a:cs typeface="+mn-ea"/>
                <a:sym typeface="+mn-lt"/>
              </a:rPr>
              <a:t>港湾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467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0FB8338-DEE5-4422-81A1-06968D74228C}"/>
              </a:ext>
            </a:extLst>
          </p:cNvPr>
          <p:cNvSpPr txBox="1"/>
          <p:nvPr/>
        </p:nvSpPr>
        <p:spPr>
          <a:xfrm>
            <a:off x="3555936" y="1843950"/>
            <a:ext cx="2540064" cy="31700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都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B895B0-B58F-48F0-AAB1-333B545FA0F0}"/>
              </a:ext>
            </a:extLst>
          </p:cNvPr>
          <p:cNvSpPr txBox="1"/>
          <p:nvPr/>
        </p:nvSpPr>
        <p:spPr>
          <a:xfrm>
            <a:off x="6096000" y="1843950"/>
            <a:ext cx="2540064" cy="31700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是</a:t>
            </a:r>
          </a:p>
        </p:txBody>
      </p:sp>
    </p:spTree>
    <p:extLst>
      <p:ext uri="{BB962C8B-B14F-4D97-AF65-F5344CB8AC3E}">
        <p14:creationId xmlns:p14="http://schemas.microsoft.com/office/powerpoint/2010/main" val="337260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2">
            <a:extLst>
              <a:ext uri="{FF2B5EF4-FFF2-40B4-BE49-F238E27FC236}">
                <a16:creationId xmlns:a16="http://schemas.microsoft.com/office/drawing/2014/main" id="{75CAA763-1971-419A-9876-7C2000B7361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967062"/>
            <a:ext cx="7620000" cy="29238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8400">
                <a:solidFill>
                  <a:srgbClr val="FFFFFF"/>
                </a:solidFill>
                <a:cs typeface="+mn-ea"/>
                <a:sym typeface="+mn-lt"/>
              </a:rPr>
              <a:t>为你</a:t>
            </a:r>
          </a:p>
        </p:txBody>
      </p:sp>
    </p:spTree>
    <p:extLst>
      <p:ext uri="{BB962C8B-B14F-4D97-AF65-F5344CB8AC3E}">
        <p14:creationId xmlns:p14="http://schemas.microsoft.com/office/powerpoint/2010/main" val="21540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43">
            <a:extLst>
              <a:ext uri="{FF2B5EF4-FFF2-40B4-BE49-F238E27FC236}">
                <a16:creationId xmlns:a16="http://schemas.microsoft.com/office/drawing/2014/main" id="{9A1F22D5-417B-4398-B52A-8D3ABE6F27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105561"/>
            <a:ext cx="12192000" cy="264687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600">
                <a:solidFill>
                  <a:srgbClr val="24F4ED"/>
                </a:solidFill>
                <a:cs typeface="+mn-ea"/>
                <a:sym typeface="+mn-lt"/>
              </a:rPr>
              <a:t>遮风避雨</a:t>
            </a:r>
          </a:p>
        </p:txBody>
      </p:sp>
      <p:sp>
        <p:nvSpPr>
          <p:cNvPr id="5" name="PA-文本框 43">
            <a:extLst>
              <a:ext uri="{FF2B5EF4-FFF2-40B4-BE49-F238E27FC236}">
                <a16:creationId xmlns:a16="http://schemas.microsoft.com/office/drawing/2014/main" id="{6991E8B3-0669-4CEB-A2D0-D9A4F54BA3B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105561"/>
            <a:ext cx="12192000" cy="264687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600">
                <a:solidFill>
                  <a:srgbClr val="FFFFFF"/>
                </a:solidFill>
                <a:cs typeface="+mn-ea"/>
                <a:sym typeface="+mn-lt"/>
              </a:rPr>
              <a:t>遮风避雨</a:t>
            </a:r>
          </a:p>
        </p:txBody>
      </p:sp>
      <p:sp>
        <p:nvSpPr>
          <p:cNvPr id="3" name="PA-文本框 43">
            <a:extLst>
              <a:ext uri="{FF2B5EF4-FFF2-40B4-BE49-F238E27FC236}">
                <a16:creationId xmlns:a16="http://schemas.microsoft.com/office/drawing/2014/main" id="{B88313F3-82E9-47A5-B54F-3A6EFDD7FC6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105561"/>
            <a:ext cx="12192000" cy="264687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600">
                <a:solidFill>
                  <a:srgbClr val="FB2B52"/>
                </a:solidFill>
                <a:cs typeface="+mn-ea"/>
                <a:sym typeface="+mn-lt"/>
              </a:rPr>
              <a:t>遮风避雨</a:t>
            </a:r>
          </a:p>
        </p:txBody>
      </p:sp>
      <p:sp>
        <p:nvSpPr>
          <p:cNvPr id="2" name="PA-文本框 43">
            <a:extLst>
              <a:ext uri="{FF2B5EF4-FFF2-40B4-BE49-F238E27FC236}">
                <a16:creationId xmlns:a16="http://schemas.microsoft.com/office/drawing/2014/main" id="{69F4A64B-3936-46BD-8C5E-8136471797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105561"/>
            <a:ext cx="12192000" cy="264687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600">
                <a:solidFill>
                  <a:srgbClr val="FFFFFF"/>
                </a:solidFill>
                <a:cs typeface="+mn-ea"/>
                <a:sym typeface="+mn-lt"/>
              </a:rPr>
              <a:t>遮风避雨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06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4">
            <a:extLst>
              <a:ext uri="{FF2B5EF4-FFF2-40B4-BE49-F238E27FC236}">
                <a16:creationId xmlns:a16="http://schemas.microsoft.com/office/drawing/2014/main" id="{2A140BB7-0A5B-49BF-B8BD-B8897C9740F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751618"/>
            <a:ext cx="7620000" cy="33547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1200">
                <a:solidFill>
                  <a:srgbClr val="FFFFFF"/>
                </a:solidFill>
                <a:cs typeface="+mn-ea"/>
                <a:sym typeface="+mn-lt"/>
              </a:rPr>
              <a:t>城墙</a:t>
            </a:r>
          </a:p>
        </p:txBody>
      </p:sp>
    </p:spTree>
    <p:extLst>
      <p:ext uri="{BB962C8B-B14F-4D97-AF65-F5344CB8AC3E}">
        <p14:creationId xmlns:p14="http://schemas.microsoft.com/office/powerpoint/2010/main" val="238675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5">
            <a:extLst>
              <a:ext uri="{FF2B5EF4-FFF2-40B4-BE49-F238E27FC236}">
                <a16:creationId xmlns:a16="http://schemas.microsoft.com/office/drawing/2014/main" id="{87098F47-A505-42F1-910B-E9A0B1D11E1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90172"/>
            <a:ext cx="12192000" cy="26776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800">
                <a:solidFill>
                  <a:srgbClr val="FFFFFF"/>
                </a:solidFill>
                <a:cs typeface="+mn-ea"/>
                <a:sym typeface="+mn-lt"/>
              </a:rPr>
              <a:t>无论狂风</a:t>
            </a:r>
          </a:p>
        </p:txBody>
      </p:sp>
    </p:spTree>
    <p:extLst>
      <p:ext uri="{BB962C8B-B14F-4D97-AF65-F5344CB8AC3E}">
        <p14:creationId xmlns:p14="http://schemas.microsoft.com/office/powerpoint/2010/main" val="238253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6">
            <a:extLst>
              <a:ext uri="{FF2B5EF4-FFF2-40B4-BE49-F238E27FC236}">
                <a16:creationId xmlns:a16="http://schemas.microsoft.com/office/drawing/2014/main" id="{98DE5842-ACF6-4561-90AC-F6EFB259E16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120950"/>
            <a:ext cx="12192000" cy="261610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400">
                <a:solidFill>
                  <a:srgbClr val="FFFFFF"/>
                </a:solidFill>
                <a:cs typeface="+mn-ea"/>
                <a:sym typeface="+mn-lt"/>
              </a:rPr>
              <a:t>无论暴雨</a:t>
            </a:r>
          </a:p>
        </p:txBody>
      </p:sp>
    </p:spTree>
    <p:extLst>
      <p:ext uri="{BB962C8B-B14F-4D97-AF65-F5344CB8AC3E}">
        <p14:creationId xmlns:p14="http://schemas.microsoft.com/office/powerpoint/2010/main" val="95485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7">
            <a:extLst>
              <a:ext uri="{FF2B5EF4-FFF2-40B4-BE49-F238E27FC236}">
                <a16:creationId xmlns:a16="http://schemas.microsoft.com/office/drawing/2014/main" id="{7B2B3B5B-646E-4D25-9184-DAD1310366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782395"/>
            <a:ext cx="10160000" cy="329320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800">
                <a:solidFill>
                  <a:srgbClr val="FFFFFF"/>
                </a:solidFill>
                <a:cs typeface="+mn-ea"/>
                <a:sym typeface="+mn-lt"/>
              </a:rPr>
              <a:t>我都会</a:t>
            </a:r>
          </a:p>
        </p:txBody>
      </p:sp>
    </p:spTree>
    <p:extLst>
      <p:ext uri="{BB962C8B-B14F-4D97-AF65-F5344CB8AC3E}">
        <p14:creationId xmlns:p14="http://schemas.microsoft.com/office/powerpoint/2010/main" val="279801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8">
            <a:extLst>
              <a:ext uri="{FF2B5EF4-FFF2-40B4-BE49-F238E27FC236}">
                <a16:creationId xmlns:a16="http://schemas.microsoft.com/office/drawing/2014/main" id="{343B181B-5AB3-49ED-A676-9781D2F1A35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0">
                <a:solidFill>
                  <a:srgbClr val="FFFFFF"/>
                </a:solidFill>
                <a:cs typeface="+mn-ea"/>
                <a:sym typeface="+mn-lt"/>
              </a:rPr>
              <a:t>陪在你的身旁</a:t>
            </a:r>
          </a:p>
        </p:txBody>
      </p:sp>
    </p:spTree>
    <p:extLst>
      <p:ext uri="{BB962C8B-B14F-4D97-AF65-F5344CB8AC3E}">
        <p14:creationId xmlns:p14="http://schemas.microsoft.com/office/powerpoint/2010/main" val="81573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9">
            <a:extLst>
              <a:ext uri="{FF2B5EF4-FFF2-40B4-BE49-F238E27FC236}">
                <a16:creationId xmlns:a16="http://schemas.microsoft.com/office/drawing/2014/main" id="{C6696220-7975-4D97-ACC2-45157B3DC4A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782121"/>
            <a:ext cx="12192000" cy="52937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900">
                <a:solidFill>
                  <a:srgbClr val="FFFFFF"/>
                </a:solidFill>
                <a:cs typeface="+mn-ea"/>
                <a:sym typeface="+mn-lt"/>
              </a:rPr>
              <a:t>让你不会感到</a:t>
            </a:r>
          </a:p>
        </p:txBody>
      </p:sp>
    </p:spTree>
    <p:extLst>
      <p:ext uri="{BB962C8B-B14F-4D97-AF65-F5344CB8AC3E}">
        <p14:creationId xmlns:p14="http://schemas.microsoft.com/office/powerpoint/2010/main" val="38161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0">
            <a:extLst>
              <a:ext uri="{FF2B5EF4-FFF2-40B4-BE49-F238E27FC236}">
                <a16:creationId xmlns:a16="http://schemas.microsoft.com/office/drawing/2014/main" id="{07433CE5-F7D9-4A40-9A82-22015C3A5FF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843951"/>
            <a:ext cx="10160000" cy="31700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000">
                <a:solidFill>
                  <a:srgbClr val="FFFFFF"/>
                </a:solidFill>
                <a:cs typeface="+mn-ea"/>
                <a:sym typeface="+mn-lt"/>
              </a:rPr>
              <a:t>丝毫的</a:t>
            </a:r>
          </a:p>
        </p:txBody>
      </p:sp>
    </p:spTree>
    <p:extLst>
      <p:ext uri="{BB962C8B-B14F-4D97-AF65-F5344CB8AC3E}">
        <p14:creationId xmlns:p14="http://schemas.microsoft.com/office/powerpoint/2010/main" val="198315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53BE53F-A69A-49BA-99D5-6090EA0BF23E}"/>
              </a:ext>
            </a:extLst>
          </p:cNvPr>
          <p:cNvSpPr txBox="1"/>
          <p:nvPr/>
        </p:nvSpPr>
        <p:spPr>
          <a:xfrm>
            <a:off x="53863" y="2051700"/>
            <a:ext cx="2197164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担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1A6962D-8055-4EAD-AEEF-7EBE11199BE9}"/>
              </a:ext>
            </a:extLst>
          </p:cNvPr>
          <p:cNvSpPr txBox="1"/>
          <p:nvPr/>
        </p:nvSpPr>
        <p:spPr>
          <a:xfrm>
            <a:off x="2251027" y="2051700"/>
            <a:ext cx="2197164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990A481-AB9D-4A49-8ADE-C4AF79D69512}"/>
              </a:ext>
            </a:extLst>
          </p:cNvPr>
          <p:cNvSpPr txBox="1"/>
          <p:nvPr/>
        </p:nvSpPr>
        <p:spPr>
          <a:xfrm>
            <a:off x="4448191" y="2051700"/>
            <a:ext cx="7689946" cy="27546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和惶恐</a:t>
            </a:r>
          </a:p>
        </p:txBody>
      </p:sp>
    </p:spTree>
    <p:extLst>
      <p:ext uri="{BB962C8B-B14F-4D97-AF65-F5344CB8AC3E}">
        <p14:creationId xmlns:p14="http://schemas.microsoft.com/office/powerpoint/2010/main" val="24111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2">
            <a:extLst>
              <a:ext uri="{FF2B5EF4-FFF2-40B4-BE49-F238E27FC236}">
                <a16:creationId xmlns:a16="http://schemas.microsoft.com/office/drawing/2014/main" id="{BADA61A7-6B51-4396-A070-EE48EAC7CB0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90172"/>
            <a:ext cx="12192000" cy="26776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800">
                <a:solidFill>
                  <a:srgbClr val="FFFFFF"/>
                </a:solidFill>
                <a:cs typeface="+mn-ea"/>
                <a:sym typeface="+mn-lt"/>
              </a:rPr>
              <a:t>我会珍惜</a:t>
            </a:r>
          </a:p>
        </p:txBody>
      </p:sp>
    </p:spTree>
    <p:extLst>
      <p:ext uri="{BB962C8B-B14F-4D97-AF65-F5344CB8AC3E}">
        <p14:creationId xmlns:p14="http://schemas.microsoft.com/office/powerpoint/2010/main" val="148938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3">
            <a:extLst>
              <a:ext uri="{FF2B5EF4-FFF2-40B4-BE49-F238E27FC236}">
                <a16:creationId xmlns:a16="http://schemas.microsoft.com/office/drawing/2014/main" id="{A13B6544-D65C-4B15-BDB9-EC851675BEB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913200"/>
            <a:ext cx="7620000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9100">
                <a:solidFill>
                  <a:srgbClr val="FFFFFF"/>
                </a:solidFill>
                <a:cs typeface="+mn-ea"/>
                <a:sym typeface="+mn-lt"/>
              </a:rPr>
              <a:t>和你</a:t>
            </a:r>
          </a:p>
        </p:txBody>
      </p:sp>
    </p:spTree>
    <p:extLst>
      <p:ext uri="{BB962C8B-B14F-4D97-AF65-F5344CB8AC3E}">
        <p14:creationId xmlns:p14="http://schemas.microsoft.com/office/powerpoint/2010/main" val="283032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4">
            <a:extLst>
              <a:ext uri="{FF2B5EF4-FFF2-40B4-BE49-F238E27FC236}">
                <a16:creationId xmlns:a16="http://schemas.microsoft.com/office/drawing/2014/main" id="{0A1709F6-40EA-4AEF-B7E7-ABE2168FC15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759312"/>
            <a:ext cx="10160000" cy="333937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1100">
                <a:solidFill>
                  <a:srgbClr val="FFFFFF"/>
                </a:solidFill>
                <a:cs typeface="+mn-ea"/>
                <a:sym typeface="+mn-lt"/>
              </a:rPr>
              <a:t>在一起</a:t>
            </a:r>
          </a:p>
        </p:txBody>
      </p:sp>
    </p:spTree>
    <p:extLst>
      <p:ext uri="{BB962C8B-B14F-4D97-AF65-F5344CB8AC3E}">
        <p14:creationId xmlns:p14="http://schemas.microsoft.com/office/powerpoint/2010/main" val="78090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5">
            <a:extLst>
              <a:ext uri="{FF2B5EF4-FFF2-40B4-BE49-F238E27FC236}">
                <a16:creationId xmlns:a16="http://schemas.microsoft.com/office/drawing/2014/main" id="{DB9710C4-08BB-40BE-AAD9-A15E4EF030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44005"/>
            <a:ext cx="12192000" cy="276998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400">
                <a:solidFill>
                  <a:srgbClr val="FFFFFF"/>
                </a:solidFill>
                <a:cs typeface="+mn-ea"/>
                <a:sym typeface="+mn-lt"/>
              </a:rPr>
              <a:t>的每一刻</a:t>
            </a:r>
          </a:p>
        </p:txBody>
      </p:sp>
    </p:spTree>
    <p:extLst>
      <p:ext uri="{BB962C8B-B14F-4D97-AF65-F5344CB8AC3E}">
        <p14:creationId xmlns:p14="http://schemas.microsoft.com/office/powerpoint/2010/main" val="177776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56">
            <a:extLst>
              <a:ext uri="{FF2B5EF4-FFF2-40B4-BE49-F238E27FC236}">
                <a16:creationId xmlns:a16="http://schemas.microsoft.com/office/drawing/2014/main" id="{64CCCF13-FAFB-4BA5-BF61-45583520432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1828562"/>
            <a:ext cx="10160000" cy="320087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200">
                <a:solidFill>
                  <a:srgbClr val="24F4ED"/>
                </a:solidFill>
                <a:cs typeface="+mn-ea"/>
                <a:sym typeface="+mn-lt"/>
              </a:rPr>
              <a:t>每一分</a:t>
            </a:r>
          </a:p>
        </p:txBody>
      </p:sp>
      <p:sp>
        <p:nvSpPr>
          <p:cNvPr id="5" name="PA-文本框 56">
            <a:extLst>
              <a:ext uri="{FF2B5EF4-FFF2-40B4-BE49-F238E27FC236}">
                <a16:creationId xmlns:a16="http://schemas.microsoft.com/office/drawing/2014/main" id="{952E4158-B5BB-42A3-BAD7-4ACC9F1A7C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16000" y="1828562"/>
            <a:ext cx="10160000" cy="320087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200">
                <a:solidFill>
                  <a:srgbClr val="FFFFFF"/>
                </a:solidFill>
                <a:cs typeface="+mn-ea"/>
                <a:sym typeface="+mn-lt"/>
              </a:rPr>
              <a:t>每一分</a:t>
            </a:r>
          </a:p>
        </p:txBody>
      </p:sp>
      <p:sp>
        <p:nvSpPr>
          <p:cNvPr id="3" name="PA-文本框 56">
            <a:extLst>
              <a:ext uri="{FF2B5EF4-FFF2-40B4-BE49-F238E27FC236}">
                <a16:creationId xmlns:a16="http://schemas.microsoft.com/office/drawing/2014/main" id="{DFC7004C-FA65-427E-9D0F-587719949F2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000" y="1828562"/>
            <a:ext cx="10160000" cy="320087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200">
                <a:solidFill>
                  <a:srgbClr val="FB2B52"/>
                </a:solidFill>
                <a:cs typeface="+mn-ea"/>
                <a:sym typeface="+mn-lt"/>
              </a:rPr>
              <a:t>每一分</a:t>
            </a:r>
          </a:p>
        </p:txBody>
      </p:sp>
      <p:sp>
        <p:nvSpPr>
          <p:cNvPr id="2" name="PA-文本框 56">
            <a:extLst>
              <a:ext uri="{FF2B5EF4-FFF2-40B4-BE49-F238E27FC236}">
                <a16:creationId xmlns:a16="http://schemas.microsoft.com/office/drawing/2014/main" id="{C0112051-079D-4939-9C64-DE50BD44561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16000" y="1828562"/>
            <a:ext cx="10160000" cy="320087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200">
                <a:solidFill>
                  <a:srgbClr val="FFFFFF"/>
                </a:solidFill>
                <a:cs typeface="+mn-ea"/>
                <a:sym typeface="+mn-lt"/>
              </a:rPr>
              <a:t>每一分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485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7">
            <a:extLst>
              <a:ext uri="{FF2B5EF4-FFF2-40B4-BE49-F238E27FC236}">
                <a16:creationId xmlns:a16="http://schemas.microsoft.com/office/drawing/2014/main" id="{66DF8AC1-A8D4-4656-9F99-0230918C341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790090"/>
            <a:ext cx="10160000" cy="32778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700">
                <a:solidFill>
                  <a:srgbClr val="FFFFFF"/>
                </a:solidFill>
                <a:cs typeface="+mn-ea"/>
                <a:sym typeface="+mn-lt"/>
              </a:rPr>
              <a:t>每一秒</a:t>
            </a:r>
          </a:p>
        </p:txBody>
      </p:sp>
    </p:spTree>
    <p:extLst>
      <p:ext uri="{BB962C8B-B14F-4D97-AF65-F5344CB8AC3E}">
        <p14:creationId xmlns:p14="http://schemas.microsoft.com/office/powerpoint/2010/main" val="382059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8">
            <a:extLst>
              <a:ext uri="{FF2B5EF4-FFF2-40B4-BE49-F238E27FC236}">
                <a16:creationId xmlns:a16="http://schemas.microsoft.com/office/drawing/2014/main" id="{327BBECF-F442-465B-8E49-E36668057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59394"/>
            <a:ext cx="12192000" cy="27392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200">
                <a:solidFill>
                  <a:srgbClr val="FFFFFF"/>
                </a:solidFill>
                <a:cs typeface="+mn-ea"/>
                <a:sym typeface="+mn-lt"/>
              </a:rPr>
              <a:t>谁叫你是</a:t>
            </a:r>
          </a:p>
        </p:txBody>
      </p:sp>
    </p:spTree>
    <p:extLst>
      <p:ext uri="{BB962C8B-B14F-4D97-AF65-F5344CB8AC3E}">
        <p14:creationId xmlns:p14="http://schemas.microsoft.com/office/powerpoint/2010/main" val="16947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9">
            <a:extLst>
              <a:ext uri="{FF2B5EF4-FFF2-40B4-BE49-F238E27FC236}">
                <a16:creationId xmlns:a16="http://schemas.microsoft.com/office/drawing/2014/main" id="{7DCB97B4-B864-4630-B586-31BA61853EC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120950"/>
            <a:ext cx="12192000" cy="261610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400">
                <a:solidFill>
                  <a:srgbClr val="FFFFFF"/>
                </a:solidFill>
                <a:cs typeface="+mn-ea"/>
                <a:sym typeface="+mn-lt"/>
              </a:rPr>
              <a:t>我最爱的人</a:t>
            </a:r>
          </a:p>
        </p:txBody>
      </p:sp>
    </p:spTree>
    <p:extLst>
      <p:ext uri="{BB962C8B-B14F-4D97-AF65-F5344CB8AC3E}">
        <p14:creationId xmlns:p14="http://schemas.microsoft.com/office/powerpoint/2010/main" val="13013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0">
            <a:extLst>
              <a:ext uri="{FF2B5EF4-FFF2-40B4-BE49-F238E27FC236}">
                <a16:creationId xmlns:a16="http://schemas.microsoft.com/office/drawing/2014/main" id="{6EE5C200-5162-49C4-90A3-82DA6B6F248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97867"/>
            <a:ext cx="12192000" cy="266226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700">
                <a:solidFill>
                  <a:srgbClr val="FFFFFF"/>
                </a:solidFill>
                <a:cs typeface="+mn-ea"/>
                <a:sym typeface="+mn-lt"/>
              </a:rPr>
              <a:t>谁叫你是</a:t>
            </a:r>
          </a:p>
        </p:txBody>
      </p:sp>
    </p:spTree>
    <p:extLst>
      <p:ext uri="{BB962C8B-B14F-4D97-AF65-F5344CB8AC3E}">
        <p14:creationId xmlns:p14="http://schemas.microsoft.com/office/powerpoint/2010/main" val="35948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1">
            <a:extLst>
              <a:ext uri="{FF2B5EF4-FFF2-40B4-BE49-F238E27FC236}">
                <a16:creationId xmlns:a16="http://schemas.microsoft.com/office/drawing/2014/main" id="{42FDD949-F468-43D7-8D68-509792170EB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905232"/>
            <a:ext cx="12192000" cy="504753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100">
                <a:solidFill>
                  <a:srgbClr val="FFFFFF"/>
                </a:solidFill>
                <a:cs typeface="+mn-ea"/>
                <a:sym typeface="+mn-lt"/>
              </a:rPr>
              <a:t>第二幸福的人</a:t>
            </a:r>
          </a:p>
        </p:txBody>
      </p:sp>
    </p:spTree>
    <p:extLst>
      <p:ext uri="{BB962C8B-B14F-4D97-AF65-F5344CB8AC3E}">
        <p14:creationId xmlns:p14="http://schemas.microsoft.com/office/powerpoint/2010/main" val="118570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2">
            <a:extLst>
              <a:ext uri="{FF2B5EF4-FFF2-40B4-BE49-F238E27FC236}">
                <a16:creationId xmlns:a16="http://schemas.microsoft.com/office/drawing/2014/main" id="{1E19B473-A0F7-4CCB-992C-53AF3BE93AA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82478"/>
            <a:ext cx="12192000" cy="269304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900">
                <a:solidFill>
                  <a:srgbClr val="FFFFFF"/>
                </a:solidFill>
                <a:cs typeface="+mn-ea"/>
                <a:sym typeface="+mn-lt"/>
              </a:rPr>
              <a:t>因为爱上她</a:t>
            </a:r>
          </a:p>
        </p:txBody>
      </p:sp>
    </p:spTree>
    <p:extLst>
      <p:ext uri="{BB962C8B-B14F-4D97-AF65-F5344CB8AC3E}">
        <p14:creationId xmlns:p14="http://schemas.microsoft.com/office/powerpoint/2010/main" val="5570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3">
            <a:extLst>
              <a:ext uri="{FF2B5EF4-FFF2-40B4-BE49-F238E27FC236}">
                <a16:creationId xmlns:a16="http://schemas.microsoft.com/office/drawing/2014/main" id="{70EA5D1C-3462-4097-B39C-D084B96BB1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828288"/>
            <a:ext cx="12192000" cy="520142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600">
                <a:solidFill>
                  <a:srgbClr val="FFFFFF"/>
                </a:solidFill>
                <a:cs typeface="+mn-ea"/>
                <a:sym typeface="+mn-lt"/>
              </a:rPr>
              <a:t>你是最幸福的了</a:t>
            </a:r>
          </a:p>
        </p:txBody>
      </p:sp>
    </p:spTree>
    <p:extLst>
      <p:ext uri="{BB962C8B-B14F-4D97-AF65-F5344CB8AC3E}">
        <p14:creationId xmlns:p14="http://schemas.microsoft.com/office/powerpoint/2010/main" val="3558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4">
            <a:extLst>
              <a:ext uri="{FF2B5EF4-FFF2-40B4-BE49-F238E27FC236}">
                <a16:creationId xmlns:a16="http://schemas.microsoft.com/office/drawing/2014/main" id="{85038816-54AF-44F6-8918-E42E8179B7E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874729"/>
            <a:ext cx="7620000" cy="31085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9600">
                <a:solidFill>
                  <a:srgbClr val="FFFFFF"/>
                </a:solidFill>
                <a:cs typeface="+mn-ea"/>
                <a:sym typeface="+mn-lt"/>
              </a:rPr>
              <a:t>哈哈</a:t>
            </a:r>
          </a:p>
        </p:txBody>
      </p:sp>
    </p:spTree>
    <p:extLst>
      <p:ext uri="{BB962C8B-B14F-4D97-AF65-F5344CB8AC3E}">
        <p14:creationId xmlns:p14="http://schemas.microsoft.com/office/powerpoint/2010/main" val="321123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5">
            <a:extLst>
              <a:ext uri="{FF2B5EF4-FFF2-40B4-BE49-F238E27FC236}">
                <a16:creationId xmlns:a16="http://schemas.microsoft.com/office/drawing/2014/main" id="{839289E1-A48A-4155-9B4A-E7594BD53F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013228"/>
            <a:ext cx="10160000" cy="28315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7800">
                <a:solidFill>
                  <a:srgbClr val="FFFFFF"/>
                </a:solidFill>
                <a:cs typeface="+mn-ea"/>
                <a:sym typeface="+mn-lt"/>
              </a:rPr>
              <a:t>为了你</a:t>
            </a:r>
          </a:p>
        </p:txBody>
      </p:sp>
    </p:spTree>
    <p:extLst>
      <p:ext uri="{BB962C8B-B14F-4D97-AF65-F5344CB8AC3E}">
        <p14:creationId xmlns:p14="http://schemas.microsoft.com/office/powerpoint/2010/main" val="71805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6DC8009-9490-457D-9BA6-2820D3A11AAA}"/>
              </a:ext>
            </a:extLst>
          </p:cNvPr>
          <p:cNvSpPr txBox="1"/>
          <p:nvPr/>
        </p:nvSpPr>
        <p:spPr>
          <a:xfrm>
            <a:off x="1606470" y="1828562"/>
            <a:ext cx="2565464" cy="320087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2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我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70E2128-2E5E-4CC1-B2FD-34C62610ADC1}"/>
              </a:ext>
            </a:extLst>
          </p:cNvPr>
          <p:cNvSpPr txBox="1"/>
          <p:nvPr/>
        </p:nvSpPr>
        <p:spPr>
          <a:xfrm>
            <a:off x="4171934" y="1828562"/>
            <a:ext cx="6413596" cy="320087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2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愿用</a:t>
            </a:r>
          </a:p>
        </p:txBody>
      </p:sp>
    </p:spTree>
    <p:extLst>
      <p:ext uri="{BB962C8B-B14F-4D97-AF65-F5344CB8AC3E}">
        <p14:creationId xmlns:p14="http://schemas.microsoft.com/office/powerpoint/2010/main" val="102906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25F37B4-F2A6-44A4-98EA-3CEB79AEBD75}"/>
              </a:ext>
            </a:extLst>
          </p:cNvPr>
          <p:cNvSpPr txBox="1"/>
          <p:nvPr/>
        </p:nvSpPr>
        <p:spPr>
          <a:xfrm>
            <a:off x="-304896" y="2090172"/>
            <a:ext cx="5334096" cy="26776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自己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E25685-4FED-4688-AABB-D57DC55D0B80}"/>
              </a:ext>
            </a:extLst>
          </p:cNvPr>
          <p:cNvSpPr txBox="1"/>
          <p:nvPr/>
        </p:nvSpPr>
        <p:spPr>
          <a:xfrm>
            <a:off x="5029200" y="2090172"/>
            <a:ext cx="7467696" cy="26776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的双手</a:t>
            </a:r>
          </a:p>
        </p:txBody>
      </p:sp>
    </p:spTree>
    <p:extLst>
      <p:ext uri="{BB962C8B-B14F-4D97-AF65-F5344CB8AC3E}">
        <p14:creationId xmlns:p14="http://schemas.microsoft.com/office/powerpoint/2010/main" val="233406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68">
            <a:extLst>
              <a:ext uri="{FF2B5EF4-FFF2-40B4-BE49-F238E27FC236}">
                <a16:creationId xmlns:a16="http://schemas.microsoft.com/office/drawing/2014/main" id="{CEF40DD2-1289-45C4-9F38-FFE59D14A3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86000" y="1797784"/>
            <a:ext cx="7620000" cy="32624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600">
                <a:solidFill>
                  <a:srgbClr val="24F4ED"/>
                </a:solidFill>
                <a:cs typeface="+mn-ea"/>
                <a:sym typeface="+mn-lt"/>
              </a:rPr>
              <a:t>为你</a:t>
            </a:r>
          </a:p>
        </p:txBody>
      </p:sp>
      <p:sp>
        <p:nvSpPr>
          <p:cNvPr id="5" name="PA-文本框 68">
            <a:extLst>
              <a:ext uri="{FF2B5EF4-FFF2-40B4-BE49-F238E27FC236}">
                <a16:creationId xmlns:a16="http://schemas.microsoft.com/office/drawing/2014/main" id="{770FBD59-8691-4AAF-9D22-4F70ED3AB09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286000" y="1797784"/>
            <a:ext cx="7620000" cy="32624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600">
                <a:solidFill>
                  <a:srgbClr val="FFFFFF"/>
                </a:solidFill>
                <a:cs typeface="+mn-ea"/>
                <a:sym typeface="+mn-lt"/>
              </a:rPr>
              <a:t>为你</a:t>
            </a:r>
          </a:p>
        </p:txBody>
      </p:sp>
      <p:sp>
        <p:nvSpPr>
          <p:cNvPr id="3" name="PA-文本框 68">
            <a:extLst>
              <a:ext uri="{FF2B5EF4-FFF2-40B4-BE49-F238E27FC236}">
                <a16:creationId xmlns:a16="http://schemas.microsoft.com/office/drawing/2014/main" id="{80E8A866-7F26-47C8-B178-5404B47F78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86000" y="1797784"/>
            <a:ext cx="7620000" cy="32624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600">
                <a:solidFill>
                  <a:srgbClr val="FB2B52"/>
                </a:solidFill>
                <a:cs typeface="+mn-ea"/>
                <a:sym typeface="+mn-lt"/>
              </a:rPr>
              <a:t>为你</a:t>
            </a:r>
          </a:p>
        </p:txBody>
      </p:sp>
      <p:sp>
        <p:nvSpPr>
          <p:cNvPr id="2" name="PA-文本框 68">
            <a:extLst>
              <a:ext uri="{FF2B5EF4-FFF2-40B4-BE49-F238E27FC236}">
                <a16:creationId xmlns:a16="http://schemas.microsoft.com/office/drawing/2014/main" id="{D57ECD8C-3EFE-41F2-A0E6-28C49B91BF5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286000" y="1797784"/>
            <a:ext cx="7620000" cy="32624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0600">
                <a:solidFill>
                  <a:srgbClr val="FFFFFF"/>
                </a:solidFill>
                <a:cs typeface="+mn-ea"/>
                <a:sym typeface="+mn-lt"/>
              </a:rPr>
              <a:t>为你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173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29EBF7C-B37D-46D1-872E-70706E1D5734}"/>
              </a:ext>
            </a:extLst>
          </p:cNvPr>
          <p:cNvSpPr txBox="1"/>
          <p:nvPr/>
        </p:nvSpPr>
        <p:spPr>
          <a:xfrm>
            <a:off x="-1238346" y="2113255"/>
            <a:ext cx="7334346" cy="26314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撑起一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A7F8DFD-80A2-4554-AE23-1C008ECAA6A1}"/>
              </a:ext>
            </a:extLst>
          </p:cNvPr>
          <p:cNvSpPr txBox="1"/>
          <p:nvPr/>
        </p:nvSpPr>
        <p:spPr>
          <a:xfrm>
            <a:off x="6096000" y="2113255"/>
            <a:ext cx="7334346" cy="26314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片艳阳</a:t>
            </a:r>
          </a:p>
        </p:txBody>
      </p:sp>
    </p:spTree>
    <p:extLst>
      <p:ext uri="{BB962C8B-B14F-4D97-AF65-F5344CB8AC3E}">
        <p14:creationId xmlns:p14="http://schemas.microsoft.com/office/powerpoint/2010/main" val="9045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" val="574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29794750"/>
  <p:tag name="RESOURCEID" val="636670074329824752"/>
  <p:tag name="SCENEID" val="Unkown"/>
  <p:tag name="SCENELINKIDS" val="2|3|4|5"/>
  <p:tag name="ANIMSTRING" val="97dc195e9db14a91331b8d825796bfd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31574852"/>
  <p:tag name="RESOURCEID" val="636670074331634855"/>
  <p:tag name="SCENEID" val="Unkown"/>
  <p:tag name="SCENELINKIDS" val="2|3|4|5"/>
  <p:tag name="ANIMSTRING" val="97dc195e9db14a91331b8d825796bfd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32364897"/>
  <p:tag name="SCANEADDTIONSP" val="false"/>
  <p:tag name="RESOURCEID" val="636670074332384898"/>
  <p:tag name="SCENEID" val="Unkown"/>
  <p:tag name="SCENELINKIDS" val="2|3|4|5"/>
  <p:tag name="ANIMSTRING" val="97dc195e9db14a91331b8d825796bfd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32664914"/>
  <p:tag name="RESOURCEID" val="636670074332684915"/>
  <p:tag name="SCENEID" val="Unkown"/>
  <p:tag name="SCENELINKIDS" val="2|3|4|5"/>
  <p:tag name="ANIMSTRING" val="97dc195e9db14a91331b8d825796bfd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2954931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70077673516000"/>
  <p:tag name="SCENECOLOR-TEXT" val="Color_Theme"/>
  <p:tag name="SCENECOLOR-TEXT-VALUE" val="3"/>
  <p:tag name="RESOURCEID" val="636670077673566003"/>
  <p:tag name="SCENEID" val="Unkown"/>
  <p:tag name="SCENELINKIDS" val="2|3|4|5"/>
  <p:tag name="ANIMSTRING" val="bd1cf8d96bd1daa01138426dbf6166d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2954931"/>
  <p:tag name="SCANEADDTIONSP" val="true"/>
  <p:tag name="SCENESHAPETYPE" val="SceneText"/>
  <p:tag name="SCENESHAPESUBTYPE" val="SceneTitleText"/>
  <p:tag name="SCENESHAPENAME" val="抖音文本"/>
  <p:tag name="TXTGRP" val="636670077673516000"/>
  <p:tag name="SCENECOLOR-TEXT" val="Color_Theme"/>
  <p:tag name="SCENECOLOR-TEXT-VALUE" val="1"/>
  <p:tag name="RESOURCEID" val="636670077673566003"/>
  <p:tag name="SCENEID" val="Unkown"/>
  <p:tag name="SCENELINKIDS" val="2|3|4|5"/>
  <p:tag name="ANIMSTRING" val="bd1cf8d96bd1daa01138426dbf6166d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2954931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70077673516000"/>
  <p:tag name="SCENECOLOR-TEXT" val="Color_Theme"/>
  <p:tag name="SCENECOLOR-TEXT-VALUE" val="2"/>
  <p:tag name="RESOURCEID" val="636670077673566003"/>
  <p:tag name="SCENEID" val="Unkown"/>
  <p:tag name="SCENELINKIDS" val="2|3|4|5"/>
  <p:tag name="ANIMSTRING" val="bd1cf8d96bd1daa01138426dbf6166d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2954931"/>
  <p:tag name="SHADOWSRC" val="true"/>
  <p:tag name="SCENESHAPETYPE" val="SceneText"/>
  <p:tag name="SCENESHAPESUBTYPE" val="SceneTitleText"/>
  <p:tag name="SCENESHAPENAME" val="抖音文本"/>
  <p:tag name="TXTGRP" val="636670077673516000"/>
  <p:tag name="SCENECOLOR-TEXT" val="Color_Theme"/>
  <p:tag name="SCENECOLOR-TEXT-VALUE" val="1"/>
  <p:tag name="SCANEADDTIONSP" val="false"/>
  <p:tag name="RESOURCEID" val="636670077673566003"/>
  <p:tag name="SCENEID" val="Unkown"/>
  <p:tag name="SCENELINKIDS" val="2|3|4|5"/>
  <p:tag name="ANIMSTRING" val="bd1cf8d96bd1daa01138426dbf6166d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33324952"/>
  <p:tag name="RESOURCEID" val="636670074333344953"/>
  <p:tag name="SCENEID" val="Unkown"/>
  <p:tag name="SCENELINKIDS" val="2|3|4|5"/>
  <p:tag name="ANIMSTRING" val="97dc195e9db14a91331b8d825796bfd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33984989"/>
  <p:tag name="SCANEADDTIONSP" val="false"/>
  <p:tag name="RESOURCEID" val="636670074334004991"/>
  <p:tag name="SCENEID" val="Unkown"/>
  <p:tag name="SCENELINKIDS" val="2|3|4|5"/>
  <p:tag name="ANIMSTRING" val="97dc195e9db14a91331b8d825796bfd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3984989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70077678246270"/>
  <p:tag name="SCENECOLOR-TEXT" val="Color_Theme"/>
  <p:tag name="SCENECOLOR-TEXT-VALUE" val="3"/>
  <p:tag name="RESOURCEID" val="636670077678306274"/>
  <p:tag name="SCENEID" val="Unkown"/>
  <p:tag name="SCENELINKIDS" val="2|3|4|5"/>
  <p:tag name="ANIMSTRING" val="bd1cf8d96bd1daa01138426dbf6166d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3984989"/>
  <p:tag name="SCANEADDTIONSP" val="true"/>
  <p:tag name="SCENESHAPETYPE" val="SceneText"/>
  <p:tag name="SCENESHAPESUBTYPE" val="SceneTitleText"/>
  <p:tag name="SCENESHAPENAME" val="抖音文本"/>
  <p:tag name="TXTGRP" val="636670077678246270"/>
  <p:tag name="SCENECOLOR-TEXT" val="Color_Theme"/>
  <p:tag name="SCENECOLOR-TEXT-VALUE" val="1"/>
  <p:tag name="RESOURCEID" val="636670077678306274"/>
  <p:tag name="SCENEID" val="Unkown"/>
  <p:tag name="SCENELINKIDS" val="2|3|4|5"/>
  <p:tag name="ANIMSTRING" val="bd1cf8d96bd1daa01138426dbf6166d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3984989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70077678246270"/>
  <p:tag name="SCENECOLOR-TEXT" val="Color_Theme"/>
  <p:tag name="SCENECOLOR-TEXT-VALUE" val="2"/>
  <p:tag name="RESOURCEID" val="636670077678306274"/>
  <p:tag name="SCENEID" val="Unkown"/>
  <p:tag name="SCENELINKIDS" val="2|3|4|5"/>
  <p:tag name="ANIMSTRING" val="bd1cf8d96bd1daa01138426dbf6166d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3984989"/>
  <p:tag name="SHADOWSRC" val="true"/>
  <p:tag name="SCENESHAPETYPE" val="SceneText"/>
  <p:tag name="SCENESHAPESUBTYPE" val="SceneTitleText"/>
  <p:tag name="SCENESHAPENAME" val="抖音文本"/>
  <p:tag name="TXTGRP" val="636670077678246270"/>
  <p:tag name="SCENECOLOR-TEXT" val="Color_Theme"/>
  <p:tag name="SCENECOLOR-TEXT-VALUE" val="1"/>
  <p:tag name="SCANEADDTIONSP" val="false"/>
  <p:tag name="RESOURCEID" val="636670077678306274"/>
  <p:tag name="SCENEID" val="Unkown"/>
  <p:tag name="SCENELINKIDS" val="2|3|4|5"/>
  <p:tag name="ANIMSTRING" val="bd1cf8d96bd1daa01138426dbf6166d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3560508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70077678956311"/>
  <p:tag name="SCENECOLOR-TEXT" val="Color_Theme"/>
  <p:tag name="SCENECOLOR-TEXT-VALUE" val="3"/>
  <p:tag name="RESOURCEID" val="636670077679016314"/>
  <p:tag name="SCENEID" val="Unkown"/>
  <p:tag name="SCENELINKIDS" val="2|3|4|5"/>
  <p:tag name="ANIMSTRING" val="bd1cf8d96bd1daa01138426dbf6166d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35605082"/>
  <p:tag name="SCANEADDTIONSP" val="true"/>
  <p:tag name="SCENESHAPETYPE" val="SceneText"/>
  <p:tag name="SCENESHAPESUBTYPE" val="SceneTitleText"/>
  <p:tag name="SCENESHAPENAME" val="抖音文本"/>
  <p:tag name="TXTGRP" val="636670077678956311"/>
  <p:tag name="SCENECOLOR-TEXT" val="Color_Theme"/>
  <p:tag name="SCENECOLOR-TEXT-VALUE" val="1"/>
  <p:tag name="RESOURCEID" val="636670077679016314"/>
  <p:tag name="SCENEID" val="Unkown"/>
  <p:tag name="SCENELINKIDS" val="2|3|4|5"/>
  <p:tag name="ANIMSTRING" val="bd1cf8d96bd1daa01138426dbf6166d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3560508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70077678956311"/>
  <p:tag name="SCENECOLOR-TEXT" val="Color_Theme"/>
  <p:tag name="SCENECOLOR-TEXT-VALUE" val="2"/>
  <p:tag name="RESOURCEID" val="636670077679016314"/>
  <p:tag name="SCENEID" val="Unkown"/>
  <p:tag name="SCENELINKIDS" val="2|3|4|5"/>
  <p:tag name="ANIMSTRING" val="bd1cf8d96bd1daa01138426dbf6166d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35605082"/>
  <p:tag name="SHADOWSRC" val="true"/>
  <p:tag name="SCENESHAPETYPE" val="SceneText"/>
  <p:tag name="SCENESHAPESUBTYPE" val="SceneTitleText"/>
  <p:tag name="SCENESHAPENAME" val="抖音文本"/>
  <p:tag name="TXTGRP" val="636670077678956311"/>
  <p:tag name="SCENECOLOR-TEXT" val="Color_Theme"/>
  <p:tag name="SCENECOLOR-TEXT-VALUE" val="1"/>
  <p:tag name="SCANEADDTIONSP" val="false"/>
  <p:tag name="RESOURCEID" val="636670077679016314"/>
  <p:tag name="SCENEID" val="Unkown"/>
  <p:tag name="SCENELINKIDS" val="2|3|4|5"/>
  <p:tag name="ANIMSTRING" val="bd1cf8d96bd1daa01138426dbf6166d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36075109"/>
  <p:tag name="RESOURCEID" val="636670074336095110"/>
  <p:tag name="SCENEID" val="Unkown"/>
  <p:tag name="SCENELINKIDS" val="2|3|4|5"/>
  <p:tag name="ANIMSTRING" val="97dc195e9db14a91331b8d825796bfd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36425129"/>
  <p:tag name="RESOURCEID" val="636670074336445130"/>
  <p:tag name="SCENEID" val="Unkown"/>
  <p:tag name="SCENELINKIDS" val="2|3|4|5"/>
  <p:tag name="ANIMSTRING" val="97dc195e9db14a91331b8d825796bfd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36735147"/>
  <p:tag name="RESOURCEID" val="636670074336755148"/>
  <p:tag name="SCENEID" val="Unkown"/>
  <p:tag name="SCENELINKIDS" val="2|3|4|5"/>
  <p:tag name="ANIMSTRING" val="97dc195e9db14a91331b8d825796bfd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36735147"/>
  <p:tag name="RESOURCEID" val="636670074336755148"/>
  <p:tag name="SCENEID" val="Unkown"/>
  <p:tag name="SCENELINKIDS" val="2|3|4|5"/>
  <p:tag name="ANIMSTRING" val="97dc195e9db14a91331b8d825796bfd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37375183"/>
  <p:tag name="SCANEADDTIONSP" val="false"/>
  <p:tag name="RESOURCEID" val="636670074337405185"/>
  <p:tag name="SCENEID" val="Unkown"/>
  <p:tag name="SCENELINKIDS" val="2|3|4|5"/>
  <p:tag name="ANIMSTRING" val="97dc195e9db14a91331b8d825796bfd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39405300"/>
  <p:tag name="SCANEADDTIONSP" val="false"/>
  <p:tag name="RESOURCEID" val="636670074339425301"/>
  <p:tag name="SCENEID" val="Unkown"/>
  <p:tag name="SCENELINKIDS" val="2|3|4|5"/>
  <p:tag name="ANIMSTRING" val="97dc195e9db14a91331b8d825796bfd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40105340"/>
  <p:tag name="RESOURCEID" val="636670074340125341"/>
  <p:tag name="SCENEID" val="Unkown"/>
  <p:tag name="SCENELINKIDS" val="2|3|4|5"/>
  <p:tag name="ANIMSTRING" val="97dc195e9db14a91331b8d825796bfd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41925444"/>
  <p:tag name="RESOURCEID" val="636670074341975447"/>
  <p:tag name="SCENEID" val="Unkown"/>
  <p:tag name="SCENELINKIDS" val="2|3|4|5"/>
  <p:tag name="ANIMSTRING" val="97dc195e9db14a91331b8d825796bfd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42295465"/>
  <p:tag name="RESOURCEID" val="636670074342315466"/>
  <p:tag name="SCENEID" val="Unkown"/>
  <p:tag name="SCENELINKIDS" val="2|3|4|5"/>
  <p:tag name="ANIMSTRING" val="97dc195e9db14a91331b8d825796bfd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2645485"/>
  <p:tag name="SCANEADDTIONSP" val="false"/>
  <p:tag name="RESOURCEID" val="636670074342675487"/>
  <p:tag name="SCENEID" val="Unkown"/>
  <p:tag name="SCENELINKIDS" val="2|3|4|5"/>
  <p:tag name="ANIMSTRING" val="97dc195e9db14a91331b8d825796bfd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2945502"/>
  <p:tag name="SCANEADDTIONSP" val="false"/>
  <p:tag name="RESOURCEID" val="636670074342965503"/>
  <p:tag name="SCENEID" val="Unkown"/>
  <p:tag name="SCENELINKIDS" val="2|3|4|5"/>
  <p:tag name="ANIMSTRING" val="97dc195e9db14a91331b8d825796bfd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43265520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70077697267358"/>
  <p:tag name="SCENECOLOR-TEXT" val="Color_Theme"/>
  <p:tag name="SCENECOLOR-TEXT-VALUE" val="3"/>
  <p:tag name="RESOURCEID" val="636670077697327362"/>
  <p:tag name="SCENEID" val="Unkown"/>
  <p:tag name="SCENELINKIDS" val="2|3|4|5"/>
  <p:tag name="ANIMSTRING" val="bd1cf8d96bd1daa01138426dbf6166d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43265520"/>
  <p:tag name="SCANEADDTIONSP" val="true"/>
  <p:tag name="SCENESHAPETYPE" val="SceneText"/>
  <p:tag name="SCENESHAPESUBTYPE" val="SceneTitleText"/>
  <p:tag name="SCENESHAPENAME" val="抖音文本"/>
  <p:tag name="TXTGRP" val="636670077697267358"/>
  <p:tag name="SCENECOLOR-TEXT" val="Color_Theme"/>
  <p:tag name="SCENECOLOR-TEXT-VALUE" val="1"/>
  <p:tag name="RESOURCEID" val="636670077697327362"/>
  <p:tag name="SCENEID" val="Unkown"/>
  <p:tag name="SCENELINKIDS" val="2|3|4|5"/>
  <p:tag name="ANIMSTRING" val="bd1cf8d96bd1daa01138426dbf6166d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43265520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70077697267358"/>
  <p:tag name="SCENECOLOR-TEXT" val="Color_Theme"/>
  <p:tag name="SCENECOLOR-TEXT-VALUE" val="2"/>
  <p:tag name="RESOURCEID" val="636670077697327362"/>
  <p:tag name="SCENEID" val="Unkown"/>
  <p:tag name="SCENELINKIDS" val="2|3|4|5"/>
  <p:tag name="ANIMSTRING" val="bd1cf8d96bd1daa01138426dbf6166d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43265520"/>
  <p:tag name="SHADOWSRC" val="true"/>
  <p:tag name="SCENESHAPETYPE" val="SceneText"/>
  <p:tag name="SCENESHAPESUBTYPE" val="SceneTitleText"/>
  <p:tag name="SCENESHAPENAME" val="抖音文本"/>
  <p:tag name="TXTGRP" val="636670077697267358"/>
  <p:tag name="SCENECOLOR-TEXT" val="Color_Theme"/>
  <p:tag name="SCENECOLOR-TEXT-VALUE" val="1"/>
  <p:tag name="SCANEADDTIONSP" val="false"/>
  <p:tag name="RESOURCEID" val="636670077697327362"/>
  <p:tag name="SCENEID" val="Unkown"/>
  <p:tag name="SCENELINKIDS" val="2|3|4|5"/>
  <p:tag name="ANIMSTRING" val="bd1cf8d96bd1daa01138426dbf6166dd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3945559"/>
  <p:tag name="SCANEADDTIONSP" val="false"/>
  <p:tag name="RESOURCEID" val="636670074343965560"/>
  <p:tag name="SCENEID" val="Unkown"/>
  <p:tag name="SCENELINKIDS" val="2|3|4|5"/>
  <p:tag name="ANIMSTRING" val="97dc195e9db14a91331b8d825796bfd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4265578"/>
  <p:tag name="SCANEADDTIONSP" val="false"/>
  <p:tag name="RESOURCEID" val="636670074344295579"/>
  <p:tag name="SCENEID" val="Unkown"/>
  <p:tag name="SCENELINKIDS" val="2|3|4|5"/>
  <p:tag name="ANIMSTRING" val="97dc195e9db14a91331b8d825796bfd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4595596"/>
  <p:tag name="SCANEADDTIONSP" val="false"/>
  <p:tag name="RESOURCEID" val="636670074344615598"/>
  <p:tag name="SCENEID" val="Unkown"/>
  <p:tag name="SCENELINKIDS" val="2|3|4|5"/>
  <p:tag name="ANIMSTRING" val="97dc195e9db14a91331b8d825796bfd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0|2,5385211|3,15594532"/>
  <p:tag name="LINKREPLACED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44955617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70077702417653"/>
  <p:tag name="SCENECOLOR-TEXT" val="Color_Theme"/>
  <p:tag name="SCENECOLOR-TEXT-VALUE" val="3"/>
  <p:tag name="RESOURCEID" val="636670077702477656"/>
  <p:tag name="SCENEID" val="Unkown"/>
  <p:tag name="SCENELINKIDS" val="2|3|4|5"/>
  <p:tag name="ANIMSTRING" val="bd1cf8d96bd1daa01138426dbf6166dd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44955617"/>
  <p:tag name="SCANEADDTIONSP" val="true"/>
  <p:tag name="SCENESHAPETYPE" val="SceneText"/>
  <p:tag name="SCENESHAPESUBTYPE" val="SceneTitleText"/>
  <p:tag name="SCENESHAPENAME" val="抖音文本"/>
  <p:tag name="TXTGRP" val="636670077702417653"/>
  <p:tag name="SCENECOLOR-TEXT" val="Color_Theme"/>
  <p:tag name="SCENECOLOR-TEXT-VALUE" val="1"/>
  <p:tag name="RESOURCEID" val="636670077702477656"/>
  <p:tag name="SCENEID" val="Unkown"/>
  <p:tag name="SCENELINKIDS" val="2|3|4|5"/>
  <p:tag name="ANIMSTRING" val="bd1cf8d96bd1daa01138426dbf6166dd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44955617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70077702417653"/>
  <p:tag name="SCENECOLOR-TEXT" val="Color_Theme"/>
  <p:tag name="SCENECOLOR-TEXT-VALUE" val="2"/>
  <p:tag name="RESOURCEID" val="636670077702477656"/>
  <p:tag name="SCENEID" val="Unkown"/>
  <p:tag name="SCENELINKIDS" val="2|3|4|5"/>
  <p:tag name="ANIMSTRING" val="bd1cf8d96bd1daa01138426dbf6166d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44955617"/>
  <p:tag name="SHADOWSRC" val="true"/>
  <p:tag name="SCENESHAPETYPE" val="SceneText"/>
  <p:tag name="SCENESHAPESUBTYPE" val="SceneTitleText"/>
  <p:tag name="SCENESHAPENAME" val="抖音文本"/>
  <p:tag name="TXTGRP" val="636670077702417653"/>
  <p:tag name="SCENECOLOR-TEXT" val="Color_Theme"/>
  <p:tag name="SCENECOLOR-TEXT-VALUE" val="1"/>
  <p:tag name="SCANEADDTIONSP" val="false"/>
  <p:tag name="RESOURCEID" val="636670077702477656"/>
  <p:tag name="SCENEID" val="Unkown"/>
  <p:tag name="SCENELINKIDS" val="2|3|4|5"/>
  <p:tag name="ANIMSTRING" val="bd1cf8d96bd1daa01138426dbf6166dd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5625655"/>
  <p:tag name="SCANEADDTIONSP" val="false"/>
  <p:tag name="RESOURCEID" val="636670074345655657"/>
  <p:tag name="SCENEID" val="Unkown"/>
  <p:tag name="SCENELINKIDS" val="2|3|4|5"/>
  <p:tag name="ANIMSTRING" val="97dc195e9db14a91331b8d825796bfd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4715574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70077708177982"/>
  <p:tag name="SCENECOLOR-TEXT" val="Color_Theme"/>
  <p:tag name="SCENECOLOR-TEXT-VALUE" val="3"/>
  <p:tag name="RESOURCEID" val="636670077708227985"/>
  <p:tag name="SCENEID" val="Unkown"/>
  <p:tag name="SCENELINKIDS" val="2|3|4|5"/>
  <p:tag name="ANIMSTRING" val="bd1cf8d96bd1daa01138426dbf6166d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47155743"/>
  <p:tag name="SCANEADDTIONSP" val="true"/>
  <p:tag name="SCENESHAPETYPE" val="SceneText"/>
  <p:tag name="SCENESHAPESUBTYPE" val="SceneTitleText"/>
  <p:tag name="SCENESHAPENAME" val="抖音文本"/>
  <p:tag name="TXTGRP" val="636670077708177982"/>
  <p:tag name="SCENECOLOR-TEXT" val="Color_Theme"/>
  <p:tag name="SCENECOLOR-TEXT-VALUE" val="1"/>
  <p:tag name="RESOURCEID" val="636670077708227985"/>
  <p:tag name="SCENEID" val="Unkown"/>
  <p:tag name="SCENELINKIDS" val="2|3|4|5"/>
  <p:tag name="ANIMSTRING" val="bd1cf8d96bd1daa01138426dbf6166d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4715574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70077708177982"/>
  <p:tag name="SCENECOLOR-TEXT" val="Color_Theme"/>
  <p:tag name="SCENECOLOR-TEXT-VALUE" val="2"/>
  <p:tag name="RESOURCEID" val="636670077708227985"/>
  <p:tag name="SCENEID" val="Unkown"/>
  <p:tag name="SCENELINKIDS" val="2|3|4|5"/>
  <p:tag name="ANIMSTRING" val="bd1cf8d96bd1daa01138426dbf6166dd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47155743"/>
  <p:tag name="SHADOWSRC" val="true"/>
  <p:tag name="SCENESHAPETYPE" val="SceneText"/>
  <p:tag name="SCENESHAPESUBTYPE" val="SceneTitleText"/>
  <p:tag name="SCENESHAPENAME" val="抖音文本"/>
  <p:tag name="TXTGRP" val="636670077708177982"/>
  <p:tag name="SCENECOLOR-TEXT" val="Color_Theme"/>
  <p:tag name="SCENECOLOR-TEXT-VALUE" val="1"/>
  <p:tag name="SCANEADDTIONSP" val="false"/>
  <p:tag name="RESOURCEID" val="636670077708227985"/>
  <p:tag name="SCENEID" val="Unkown"/>
  <p:tag name="SCENELINKIDS" val="2|3|4|5"/>
  <p:tag name="ANIMSTRING" val="bd1cf8d96bd1daa01138426dbf6166d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7465761"/>
  <p:tag name="SCANEADDTIONSP" val="false"/>
  <p:tag name="RESOURCEID" val="636670074347495762"/>
  <p:tag name="SCENEID" val="Unkown"/>
  <p:tag name="SCENELINKIDS" val="2|3|4|5"/>
  <p:tag name="ANIMSTRING" val="97dc195e9db14a91331b8d825796bfd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7805780"/>
  <p:tag name="SCANEADDTIONSP" val="false"/>
  <p:tag name="RESOURCEID" val="636670074347825781"/>
  <p:tag name="SCENEID" val="Unkown"/>
  <p:tag name="SCENELINKIDS" val="2|3|4|5"/>
  <p:tag name="ANIMSTRING" val="97dc195e9db14a91331b8d825796bfd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8185802"/>
  <p:tag name="SCANEADDTIONSP" val="false"/>
  <p:tag name="RESOURCEID" val="636670074348215803"/>
  <p:tag name="SCENEID" val="Unkown"/>
  <p:tag name="SCENELINKIDS" val="2|3|4|5"/>
  <p:tag name="ANIMSTRING" val="97dc195e9db14a91331b8d825796bfd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48505820"/>
  <p:tag name="RESOURCEID" val="636670074348525821"/>
  <p:tag name="SCENEID" val="Unkown"/>
  <p:tag name="SCENELINKIDS" val="2|3|4|5"/>
  <p:tag name="ANIMSTRING" val="97dc195e9db14a91331b8d825796bfd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8845839"/>
  <p:tag name="SCANEADDTIONSP" val="false"/>
  <p:tag name="RESOURCEID" val="636670074348865841"/>
  <p:tag name="SCENEID" val="Unkown"/>
  <p:tag name="SCENELINKIDS" val="2|3|4|5"/>
  <p:tag name="ANIMSTRING" val="97dc195e9db14a91331b8d825796bfd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9225861"/>
  <p:tag name="SCANEADDTIONSP" val="false"/>
  <p:tag name="RESOURCEID" val="636670074349245862"/>
  <p:tag name="SCENEID" val="Unkown"/>
  <p:tag name="SCENELINKIDS" val="2|3|4|5"/>
  <p:tag name="ANIMSTRING" val="97dc195e9db14a91331b8d825796bfd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49535879"/>
  <p:tag name="SCANEADDTIONSP" val="false"/>
  <p:tag name="RESOURCEID" val="636670074349555880"/>
  <p:tag name="SCENEID" val="Unkown"/>
  <p:tag name="SCENELINKIDS" val="2|3|4|5"/>
  <p:tag name="ANIMSTRING" val="97dc195e9db14a91331b8d825796bfd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50215918"/>
  <p:tag name="SCANEADDTIONSP" val="false"/>
  <p:tag name="RESOURCEID" val="636670074350245920"/>
  <p:tag name="SCENEID" val="Unkown"/>
  <p:tag name="SCENELINKIDS" val="2|3|4|5"/>
  <p:tag name="ANIMSTRING" val="97dc195e9db14a91331b8d825796bfd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50575938"/>
  <p:tag name="SCANEADDTIONSP" val="false"/>
  <p:tag name="RESOURCEID" val="636670074350595940"/>
  <p:tag name="SCENEID" val="Unkown"/>
  <p:tag name="SCENELINKIDS" val="2|3|4|5"/>
  <p:tag name="ANIMSTRING" val="97dc195e9db14a91331b8d825796bfd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50905957"/>
  <p:tag name="RESOURCEID" val="636670074350925958"/>
  <p:tag name="SCENEID" val="Unkown"/>
  <p:tag name="SCENELINKIDS" val="2|3|4|5"/>
  <p:tag name="ANIMSTRING" val="97dc195e9db14a91331b8d825796bfd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52476047"/>
  <p:tag name="SCANEADDTIONSP" val="false"/>
  <p:tag name="RESOURCEID" val="636670074352526050"/>
  <p:tag name="SCENEID" val="Unkown"/>
  <p:tag name="SCENELINKIDS" val="2|3|4|5"/>
  <p:tag name="ANIMSTRING" val="97dc195e9db14a91331b8d825796bfd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5308608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70077721878766"/>
  <p:tag name="SCENECOLOR-TEXT" val="Color_Theme"/>
  <p:tag name="SCENECOLOR-TEXT-VALUE" val="3"/>
  <p:tag name="RESOURCEID" val="636670077721928769"/>
  <p:tag name="SCENEID" val="Unkown"/>
  <p:tag name="SCENELINKIDS" val="2|3|4|5"/>
  <p:tag name="ANIMSTRING" val="bd1cf8d96bd1daa01138426dbf6166dd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53086082"/>
  <p:tag name="SCANEADDTIONSP" val="true"/>
  <p:tag name="SCENESHAPETYPE" val="SceneText"/>
  <p:tag name="SCENESHAPESUBTYPE" val="SceneTitleText"/>
  <p:tag name="SCENESHAPENAME" val="抖音文本"/>
  <p:tag name="TXTGRP" val="636670077721878766"/>
  <p:tag name="SCENECOLOR-TEXT" val="Color_Theme"/>
  <p:tag name="SCENECOLOR-TEXT-VALUE" val="1"/>
  <p:tag name="RESOURCEID" val="636670077721928769"/>
  <p:tag name="SCENEID" val="Unkown"/>
  <p:tag name="SCENELINKIDS" val="2|3|4|5"/>
  <p:tag name="ANIMSTRING" val="bd1cf8d96bd1daa01138426dbf6166dd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5308608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70077721878766"/>
  <p:tag name="SCENECOLOR-TEXT" val="Color_Theme"/>
  <p:tag name="SCENECOLOR-TEXT-VALUE" val="2"/>
  <p:tag name="RESOURCEID" val="636670077721928769"/>
  <p:tag name="SCENEID" val="Unkown"/>
  <p:tag name="SCENELINKIDS" val="2|3|4|5"/>
  <p:tag name="ANIMSTRING" val="bd1cf8d96bd1daa01138426dbf6166d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53086082"/>
  <p:tag name="SHADOWSRC" val="true"/>
  <p:tag name="SCENESHAPETYPE" val="SceneText"/>
  <p:tag name="SCENESHAPESUBTYPE" val="SceneTitleText"/>
  <p:tag name="SCENESHAPENAME" val="抖音文本"/>
  <p:tag name="TXTGRP" val="636670077721878766"/>
  <p:tag name="SCENECOLOR-TEXT" val="Color_Theme"/>
  <p:tag name="SCENECOLOR-TEXT-VALUE" val="1"/>
  <p:tag name="SCANEADDTIONSP" val="false"/>
  <p:tag name="RESOURCEID" val="636670077721928769"/>
  <p:tag name="SCENEID" val="Unkown"/>
  <p:tag name="SCENELINKIDS" val="2|3|4|5"/>
  <p:tag name="ANIMSTRING" val="bd1cf8d96bd1daa01138426dbf6166d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53616112"/>
  <p:tag name="SCANEADDTIONSP" val="false"/>
  <p:tag name="RESOURCEID" val="636670074353646114"/>
  <p:tag name="SCENEID" val="Unkown"/>
  <p:tag name="SCENELINKIDS" val="2|3|4|5"/>
  <p:tag name="ANIMSTRING" val="97dc195e9db14a91331b8d825796bfd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54056137"/>
  <p:tag name="SCANEADDTIONSP" val="false"/>
  <p:tag name="RESOURCEID" val="636670074354076139"/>
  <p:tag name="SCENEID" val="Unkown"/>
  <p:tag name="SCENELINKIDS" val="2|3|4|5"/>
  <p:tag name="ANIMSTRING" val="97dc195e9db14a91331b8d825796bfd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54426159"/>
  <p:tag name="SCANEADDTIONSP" val="false"/>
  <p:tag name="RESOURCEID" val="636670074354446160"/>
  <p:tag name="SCENEID" val="Unkown"/>
  <p:tag name="SCENELINKIDS" val="2|3|4|5"/>
  <p:tag name="ANIMSTRING" val="97dc195e9db14a91331b8d825796bfd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54756178"/>
  <p:tag name="RESOURCEID" val="636670074354776179"/>
  <p:tag name="SCENEID" val="Unkown"/>
  <p:tag name="SCENELINKIDS" val="2|3|4|5"/>
  <p:tag name="ANIMSTRING" val="97dc195e9db14a91331b8d825796bfd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55086196"/>
  <p:tag name="SCANEADDTIONSP" val="false"/>
  <p:tag name="RESOURCEID" val="636670074355106198"/>
  <p:tag name="SCENEID" val="Unkown"/>
  <p:tag name="SCENELINKIDS" val="2|3|4|5"/>
  <p:tag name="ANIMSTRING" val="97dc195e9db14a91331b8d825796bfd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55456218"/>
  <p:tag name="RESOURCEID" val="636670074355476219"/>
  <p:tag name="SCENEID" val="Unkown"/>
  <p:tag name="SCENELINKIDS" val="2|3|4|5"/>
  <p:tag name="ANIMSTRING" val="97dc195e9db14a91331b8d825796bfd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55796237"/>
  <p:tag name="RESOURCEID" val="636670074355826239"/>
  <p:tag name="SCENEID" val="Unkown"/>
  <p:tag name="SCENELINKIDS" val="2|3|4|5"/>
  <p:tag name="ANIMSTRING" val="97dc195e9db14a91331b8d825796bfd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SCENESHAPETYPE" val="SceneShape"/>
  <p:tag name="SCENESHAPESUBTYPE" val="ScenePicShape"/>
  <p:tag name="SCENESHAPENAME" val="幻影图形"/>
  <p:tag name="LOOPID" val="636670074356286265"/>
  <p:tag name="SCANEADDTIONSP" val="false"/>
  <p:tag name="RESOURCEID" val="636670074356316267"/>
  <p:tag name="SCENEID" val="Unkown"/>
  <p:tag name="SCENELINKIDS" val="2|3|4|5"/>
  <p:tag name="ANIMSTRING" val="97dc195e9db14a91331b8d825796bfd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70074356666287"/>
  <p:tag name="RESOURCEID" val="636670074356686288"/>
  <p:tag name="SCENEID" val="Unkown"/>
  <p:tag name="SCENELINKIDS" val="2|3|4|5"/>
  <p:tag name="ANIMSTRING" val="97dc195e9db14a91331b8d825796bfd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57676345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70077736449599"/>
  <p:tag name="SCENECOLOR-TEXT" val="Color_Theme"/>
  <p:tag name="SCENECOLOR-TEXT-VALUE" val="3"/>
  <p:tag name="RESOURCEID" val="636670077736509603"/>
  <p:tag name="SCENEID" val="Unkown"/>
  <p:tag name="SCENELINKIDS" val="2|3|4|5"/>
  <p:tag name="ANIMSTRING" val="bd1cf8d96bd1daa01138426dbf6166d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57676345"/>
  <p:tag name="SCANEADDTIONSP" val="true"/>
  <p:tag name="SCENESHAPETYPE" val="SceneText"/>
  <p:tag name="SCENESHAPESUBTYPE" val="SceneTitleText"/>
  <p:tag name="SCENESHAPENAME" val="抖音文本"/>
  <p:tag name="TXTGRP" val="636670077736449599"/>
  <p:tag name="SCENECOLOR-TEXT" val="Color_Theme"/>
  <p:tag name="SCENECOLOR-TEXT-VALUE" val="1"/>
  <p:tag name="RESOURCEID" val="636670077736509603"/>
  <p:tag name="SCENEID" val="Unkown"/>
  <p:tag name="SCENELINKIDS" val="2|3|4|5"/>
  <p:tag name="ANIMSTRING" val="bd1cf8d96bd1daa01138426dbf6166d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HADOWSRC" val="true"/>
  <p:tag name="LOOPID" val="636670074357676345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70077736449599"/>
  <p:tag name="SCENECOLOR-TEXT" val="Color_Theme"/>
  <p:tag name="SCENECOLOR-TEXT-VALUE" val="2"/>
  <p:tag name="RESOURCEID" val="636670077736509603"/>
  <p:tag name="SCENEID" val="Unkown"/>
  <p:tag name="SCENELINKIDS" val="2|3|4|5"/>
  <p:tag name="ANIMSTRING" val="bd1cf8d96bd1daa01138426dbf6166d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LOOPID" val="636670074357676345"/>
  <p:tag name="SHADOWSRC" val="true"/>
  <p:tag name="SCENESHAPETYPE" val="SceneText"/>
  <p:tag name="SCENESHAPESUBTYPE" val="SceneTitleText"/>
  <p:tag name="SCENESHAPENAME" val="抖音文本"/>
  <p:tag name="TXTGRP" val="636670077736449599"/>
  <p:tag name="SCENECOLOR-TEXT" val="Color_Theme"/>
  <p:tag name="SCENECOLOR-TEXT-VALUE" val="1"/>
  <p:tag name="SCANEADDTIONSP" val="false"/>
  <p:tag name="RESOURCEID" val="636670077736509603"/>
  <p:tag name="SCENEID" val="Unkown"/>
  <p:tag name="SCENELINKIDS" val="2|3|4|5"/>
  <p:tag name="ANIMSTRING" val="bd1cf8d96bd1daa01138426dbf6166dd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icslhin">
      <a:majorFont>
        <a:latin typeface="Arial" panose="020F0302020204030204"/>
        <a:ea typeface="FZZongYi-M05S"/>
        <a:cs typeface=""/>
      </a:majorFont>
      <a:minorFont>
        <a:latin typeface="Arial" panose="020F0502020204030204"/>
        <a:ea typeface="FZZongYi-M05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269</Words>
  <Application>Microsoft Office PowerPoint</Application>
  <PresentationFormat>宽屏</PresentationFormat>
  <Paragraphs>140</Paragraphs>
  <Slides>71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81" baseType="lpstr">
      <vt:lpstr>FZZongYi-M05S</vt:lpstr>
      <vt:lpstr>Hiragino Sans GB W6</vt:lpstr>
      <vt:lpstr>等线</vt:lpstr>
      <vt:lpstr>方正行楷简体</vt:lpstr>
      <vt:lpstr>方正兰亭特黑简体</vt:lpstr>
      <vt:lpstr>宋体</vt:lpstr>
      <vt:lpstr>Arial</vt:lpstr>
      <vt:lpstr>Calibri</vt:lpstr>
      <vt:lpstr>微软雅黑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4</cp:revision>
  <dcterms:created xsi:type="dcterms:W3CDTF">2018-07-12T07:56:38Z</dcterms:created>
  <dcterms:modified xsi:type="dcterms:W3CDTF">2018-08-03T09:19:55Z</dcterms:modified>
</cp:coreProperties>
</file>