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.xml" ContentType="application/vnd.openxmlformats-officedocument.presentationml.notesSlide+xml"/>
  <Override PartName="/ppt/tags/tag44.xml" ContentType="application/vnd.openxmlformats-officedocument.presentationml.tags+xml"/>
  <Override PartName="/ppt/notesSlides/notesSlide4.xml" ContentType="application/vnd.openxmlformats-officedocument.presentationml.notesSlide+xml"/>
  <Override PartName="/ppt/tags/tag45.xml" ContentType="application/vnd.openxmlformats-officedocument.presentationml.tags+xml"/>
  <Override PartName="/ppt/notesSlides/notesSlide5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2" r:id="rId2"/>
    <p:sldId id="303" r:id="rId3"/>
    <p:sldId id="304" r:id="rId4"/>
    <p:sldId id="305" r:id="rId5"/>
    <p:sldId id="259" r:id="rId6"/>
    <p:sldId id="317" r:id="rId7"/>
    <p:sldId id="315" r:id="rId8"/>
    <p:sldId id="306" r:id="rId9"/>
    <p:sldId id="318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31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7" autoAdjust="0"/>
    <p:restoredTop sz="94660"/>
  </p:normalViewPr>
  <p:slideViewPr>
    <p:cSldViewPr snapToGrid="0">
      <p:cViewPr>
        <p:scale>
          <a:sx n="100" d="100"/>
          <a:sy n="100" d="100"/>
        </p:scale>
        <p:origin x="90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2CFB1-A6A5-43A9-9E11-D1E134CD0430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EE40E-0F19-4071-A866-6677F5B7F2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75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812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452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3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439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329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55967C-611A-418E-9E8A-38BCEF4BB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419027-6B69-4AD6-A94C-29B9A1773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BE4A78-BE30-4B27-A564-084BD05C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B6F267-8C59-4ACE-B4AC-2721873B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3E5186-0B39-4286-A98D-E3E3E5F9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6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3C69F-37FE-45D9-943F-D98E9D02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1C095F-815A-4B85-8C1E-9C24B8ABF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F912B5-4878-4D28-9904-8EAD81431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01773D-AEC2-4019-833C-26D3F719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C991B7-1751-4D15-8A13-34CB8C2EC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34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A147B7-A442-47D4-AB74-10CE2CEF1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6D2BC1-CBFA-41F9-B319-F0AE16EE9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F731E5-F8D5-45CD-A695-EFBD5B406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E1A901-FE2A-4FEF-9662-4C3D3C804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ACB01F-5FEE-447F-B47A-34BEED85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38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49CEFC-1A41-4B09-B4E7-4D93C681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870830-34F0-4CDC-BFE4-30F717C47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2A70C5B-DB68-459D-A851-AB948D0CC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F03D7A-8878-4C76-92B1-B42886CB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4C6EA0-204F-4E73-819A-F78625B6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71C982-912F-4850-854D-5BDF2AAB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39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366AFB-55E8-4A05-803A-17E2A788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B50CE7-8772-4EA4-8CBC-842948205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B4D37D3-A234-4628-81EB-7AC571DD9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0956140-8831-40A6-BA75-2238B7A11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F1C292C-FA1A-46F4-880A-BEF63E4F9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DB19C30-EBB4-41A0-8F75-FFDECF39B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5B9EFDD-0CDE-4899-8D0B-31EE2620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F7C3F03-C69C-4EB7-BEFB-F303E308B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91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1A8F84-2742-4678-9A4C-30013DB3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DAF7346-E683-418A-AC83-391671E85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F72AE87-111E-4DBE-B192-4B119F30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93D3CA-136C-45C4-A9B1-97C4042A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16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B5455A0-8E56-47BB-A802-46798C170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54DE154-9E8B-4F28-9FD2-EFB6E141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DF5D91-2E56-4231-97B4-B48C756D7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0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38CBA6-8C84-4AD3-A593-A6F2A6BF5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C36608-1213-4C4D-B02A-D3738268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6FEA89E-FFB3-440C-BD54-BFB9F6A5D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CE83B5-AE59-4A78-8E37-2B63DF98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D46738-7A11-4C8F-991E-24DF1A17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444EB3-C41B-4C79-82E5-F675B8F6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56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20FFF-DB70-411A-8D7D-C5C66353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466C648-598D-423C-A0D1-6135A70B3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3D5FE0-E837-4C2C-AFB6-F11602F6A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DF5EC9-261E-430F-9D0C-B865419F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38B6B-3139-4B97-8DD7-508A5B7A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C8CA29-C2C2-4143-A282-7ADC70C7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47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D6138D-3A74-4314-BEDB-9C491435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A0E2648-D651-4ED6-9948-AC41BDE3F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A2F019-D313-4116-8D4C-652B43A15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65BEA4-1F01-42CD-A0F6-EB9F99F6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8CD2FF-F008-4DAA-8AB3-D5A6B28E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06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6B2BBCE-6AE4-4411-9D04-F4A5AB275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7F981B-0453-45A2-BAD1-AC1B786D8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91854C-40DA-477B-881A-BE651D90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ED17D7-6D9F-4753-873A-4688C5609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3DE2C-EA16-4802-9A8F-782C14719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03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26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44011E4-192F-4C52-B8F4-A3C9A4A5B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7930BC-9839-4B34-8B05-4F8025D81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4B2CD7-3A46-4333-8736-7E23311D8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9122-D45D-42E2-9521-6026DC00C556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8375BC-50B6-4FFF-8E6E-CCB2DC6F1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66045-25B3-41BF-8243-2447369CD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744E-8F83-4929-83C5-EDEBECB374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75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image" Target="../media/image3.jpe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5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tags" Target="../tags/tag39.xml"/><Relationship Id="rId3" Type="http://schemas.openxmlformats.org/officeDocument/2006/relationships/tags" Target="../tags/tag24.xml"/><Relationship Id="rId21" Type="http://schemas.openxmlformats.org/officeDocument/2006/relationships/tags" Target="../tags/tag42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20" Type="http://schemas.openxmlformats.org/officeDocument/2006/relationships/tags" Target="../tags/tag41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notesSlide" Target="../notesSlides/notesSlide3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31.xml"/><Relationship Id="rId19" Type="http://schemas.openxmlformats.org/officeDocument/2006/relationships/tags" Target="../tags/tag40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cket_flash_musice_636596665164768160">
            <a:hlinkClick r:id="" action="ppaction://media"/>
            <a:extLst>
              <a:ext uri="{FF2B5EF4-FFF2-40B4-BE49-F238E27FC236}">
                <a16:creationId xmlns:a16="http://schemas.microsoft.com/office/drawing/2014/main" id="{EA665141-6BCD-4893-940F-B44F6D86C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sp>
        <p:nvSpPr>
          <p:cNvPr id="11" name="PA-文本框 1">
            <a:extLst>
              <a:ext uri="{FF2B5EF4-FFF2-40B4-BE49-F238E27FC236}">
                <a16:creationId xmlns:a16="http://schemas.microsoft.com/office/drawing/2014/main" id="{BCDDEBCB-546A-4608-A5D4-B1EAB18BC36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500" y="1001249"/>
            <a:ext cx="12192000" cy="19082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 dirty="0">
                <a:solidFill>
                  <a:srgbClr val="FFFFFF"/>
                </a:solidFill>
                <a:cs typeface="+mn-ea"/>
                <a:sym typeface="+mn-lt"/>
              </a:rPr>
              <a:t>情人节策划</a:t>
            </a:r>
          </a:p>
        </p:txBody>
      </p:sp>
      <p:sp>
        <p:nvSpPr>
          <p:cNvPr id="12" name="心形 11">
            <a:extLst>
              <a:ext uri="{FF2B5EF4-FFF2-40B4-BE49-F238E27FC236}">
                <a16:creationId xmlns:a16="http://schemas.microsoft.com/office/drawing/2014/main" id="{65A673C8-BEDC-443E-B106-2EF3EB9B7DD5}"/>
              </a:ext>
            </a:extLst>
          </p:cNvPr>
          <p:cNvSpPr/>
          <p:nvPr/>
        </p:nvSpPr>
        <p:spPr>
          <a:xfrm>
            <a:off x="4318278" y="2898533"/>
            <a:ext cx="3555444" cy="3124481"/>
          </a:xfrm>
          <a:prstGeom prst="hear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-文本框 1">
            <a:extLst>
              <a:ext uri="{FF2B5EF4-FFF2-40B4-BE49-F238E27FC236}">
                <a16:creationId xmlns:a16="http://schemas.microsoft.com/office/drawing/2014/main" id="{51D94E43-C3D0-4D0B-92F7-89D71A56F8B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3742964"/>
            <a:ext cx="12192000" cy="144655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800" dirty="0">
                <a:solidFill>
                  <a:srgbClr val="FFFFFF"/>
                </a:solidFill>
                <a:cs typeface="+mn-ea"/>
                <a:sym typeface="+mn-lt"/>
              </a:rPr>
              <a:t>快闪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380F04C-7914-405F-A04D-1F4C996992BA}"/>
              </a:ext>
            </a:extLst>
          </p:cNvPr>
          <p:cNvGrpSpPr/>
          <p:nvPr/>
        </p:nvGrpSpPr>
        <p:grpSpPr>
          <a:xfrm>
            <a:off x="279400" y="309245"/>
            <a:ext cx="11631295" cy="6249670"/>
            <a:chOff x="279400" y="309245"/>
            <a:chExt cx="11631295" cy="624967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3FBCF77-1417-4A9F-A2ED-507E99F7A5CA}"/>
                </a:ext>
              </a:extLst>
            </p:cNvPr>
            <p:cNvGrpSpPr/>
            <p:nvPr/>
          </p:nvGrpSpPr>
          <p:grpSpPr>
            <a:xfrm>
              <a:off x="344169" y="364490"/>
              <a:ext cx="11132749" cy="6127115"/>
              <a:chOff x="524" y="576"/>
              <a:chExt cx="16490" cy="9649"/>
            </a:xfrm>
          </p:grpSpPr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B276B37D-94C9-4B5B-994D-C1B1689C743D}"/>
                  </a:ext>
                </a:extLst>
              </p:cNvPr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296685F2-7727-4F3C-8F4D-33C6A3A73267}"/>
                  </a:ext>
                </a:extLst>
              </p:cNvPr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E3781067-1F48-4BD2-A7D4-98162EA25543}"/>
                  </a:ext>
                </a:extLst>
              </p:cNvPr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65AF0E6-E73F-4EED-9F8A-37B8448E7C9D}"/>
                </a:ext>
              </a:extLst>
            </p:cNvPr>
            <p:cNvGrpSpPr/>
            <p:nvPr/>
          </p:nvGrpSpPr>
          <p:grpSpPr>
            <a:xfrm>
              <a:off x="991236" y="365125"/>
              <a:ext cx="10873740" cy="6127750"/>
              <a:chOff x="2194" y="575"/>
              <a:chExt cx="16491" cy="9650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238F035B-1F06-470E-82B3-4E9FFFA8027C}"/>
                  </a:ext>
                </a:extLst>
              </p:cNvPr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0E6969F4-0701-4438-BAB2-1F402C10BB24}"/>
                  </a:ext>
                </a:extLst>
              </p:cNvPr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9D888C5B-D451-4242-BAAC-81FB47A55A52}"/>
                  </a:ext>
                </a:extLst>
              </p:cNvPr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9E51801-53BD-4094-9538-13BA66B88F9A}"/>
                </a:ext>
              </a:extLst>
            </p:cNvPr>
            <p:cNvGrpSpPr/>
            <p:nvPr/>
          </p:nvGrpSpPr>
          <p:grpSpPr>
            <a:xfrm>
              <a:off x="279400" y="5709920"/>
              <a:ext cx="2044700" cy="777875"/>
              <a:chOff x="440" y="8992"/>
              <a:chExt cx="3220" cy="1225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28C84F8C-219C-4108-A9A3-774C00743914}"/>
                  </a:ext>
                </a:extLst>
              </p:cNvPr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EF21D645-118C-4E8C-B46C-D7C38CF620D7}"/>
                  </a:ext>
                </a:extLst>
              </p:cNvPr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EECCF50-ED42-4B21-BB93-4573D079C2D3}"/>
                </a:ext>
              </a:extLst>
            </p:cNvPr>
            <p:cNvGrpSpPr/>
            <p:nvPr/>
          </p:nvGrpSpPr>
          <p:grpSpPr>
            <a:xfrm>
              <a:off x="9865360" y="309245"/>
              <a:ext cx="2045335" cy="777875"/>
              <a:chOff x="15536" y="487"/>
              <a:chExt cx="3221" cy="1225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E75D8313-60FE-4A53-B18E-669ADDBD9E86}"/>
                  </a:ext>
                </a:extLst>
              </p:cNvPr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04829988-D86F-4235-ACDC-6A2027F58599}"/>
                  </a:ext>
                </a:extLst>
              </p:cNvPr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A51CBFF6-57F0-4E92-8462-BECDD0B82CF7}"/>
                </a:ext>
              </a:extLst>
            </p:cNvPr>
            <p:cNvGrpSpPr/>
            <p:nvPr/>
          </p:nvGrpSpPr>
          <p:grpSpPr>
            <a:xfrm>
              <a:off x="287020" y="316865"/>
              <a:ext cx="342900" cy="703580"/>
              <a:chOff x="452" y="499"/>
              <a:chExt cx="540" cy="1108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FBDD9E5E-009A-4442-8CF0-93F7E7A56C5E}"/>
                  </a:ext>
                </a:extLst>
              </p:cNvPr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D6DA01D-659C-49BF-81D7-02A16402BE35}"/>
                  </a:ext>
                </a:extLst>
              </p:cNvPr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40529A1-9C59-4024-A06C-2FDA3153103D}"/>
                </a:ext>
              </a:extLst>
            </p:cNvPr>
            <p:cNvGrpSpPr/>
            <p:nvPr/>
          </p:nvGrpSpPr>
          <p:grpSpPr>
            <a:xfrm>
              <a:off x="11522075" y="5405755"/>
              <a:ext cx="342900" cy="1153160"/>
              <a:chOff x="18145" y="8513"/>
              <a:chExt cx="540" cy="1816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0DFF324D-5E96-4C2A-AF3B-878E088F873E}"/>
                  </a:ext>
                </a:extLst>
              </p:cNvPr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52428C60-CA6C-403E-A947-3B1D5CBB81E9}"/>
                  </a:ext>
                </a:extLst>
              </p:cNvPr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456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">
            <a:extLst>
              <a:ext uri="{FF2B5EF4-FFF2-40B4-BE49-F238E27FC236}">
                <a16:creationId xmlns:a16="http://schemas.microsoft.com/office/drawing/2014/main" id="{FA05D45F-514C-4B9D-AD6D-096C2A5B723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18478" y="2921169"/>
            <a:ext cx="69550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33+  Transitions</a:t>
            </a:r>
            <a:endParaRPr lang="zh-CN" altLang="en-US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PA_同心圆 3">
            <a:extLst>
              <a:ext uri="{FF2B5EF4-FFF2-40B4-BE49-F238E27FC236}">
                <a16:creationId xmlns:a16="http://schemas.microsoft.com/office/drawing/2014/main" id="{A391DE46-DFD4-4B61-A041-7FBCB97766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914400" y="-3581400"/>
            <a:ext cx="14020800" cy="14020800"/>
          </a:xfrm>
          <a:prstGeom prst="donut">
            <a:avLst>
              <a:gd name="adj" fmla="val 10779"/>
            </a:avLst>
          </a:prstGeom>
          <a:blipFill>
            <a:blip r:embed="rId1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PA_同心圆 9">
            <a:extLst>
              <a:ext uri="{FF2B5EF4-FFF2-40B4-BE49-F238E27FC236}">
                <a16:creationId xmlns:a16="http://schemas.microsoft.com/office/drawing/2014/main" id="{32C1D83D-931C-4623-97E2-1B3A8510FFE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-38100" y="-2705100"/>
            <a:ext cx="12268200" cy="12268200"/>
          </a:xfrm>
          <a:prstGeom prst="donut">
            <a:avLst>
              <a:gd name="adj" fmla="val 580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PA_同心圆 8">
            <a:extLst>
              <a:ext uri="{FF2B5EF4-FFF2-40B4-BE49-F238E27FC236}">
                <a16:creationId xmlns:a16="http://schemas.microsoft.com/office/drawing/2014/main" id="{7535F863-8BF5-4D83-ACC6-29235B78472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57200" y="-2209800"/>
            <a:ext cx="11277600" cy="11277600"/>
          </a:xfrm>
          <a:prstGeom prst="donut">
            <a:avLst>
              <a:gd name="adj" fmla="val 616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PA_同心圆 10">
            <a:extLst>
              <a:ext uri="{FF2B5EF4-FFF2-40B4-BE49-F238E27FC236}">
                <a16:creationId xmlns:a16="http://schemas.microsoft.com/office/drawing/2014/main" id="{40B59929-A419-44D5-99DA-D0227042638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66800" y="-1600200"/>
            <a:ext cx="10058400" cy="10058400"/>
          </a:xfrm>
          <a:prstGeom prst="donut">
            <a:avLst>
              <a:gd name="adj" fmla="val 7009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PA_同心圆 11">
            <a:extLst>
              <a:ext uri="{FF2B5EF4-FFF2-40B4-BE49-F238E27FC236}">
                <a16:creationId xmlns:a16="http://schemas.microsoft.com/office/drawing/2014/main" id="{414E6A3C-25D5-4E18-9461-A35048246EE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752600" y="-914400"/>
            <a:ext cx="8686800" cy="8686800"/>
          </a:xfrm>
          <a:prstGeom prst="donut">
            <a:avLst>
              <a:gd name="adj" fmla="val 7246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PA_同心圆 12">
            <a:extLst>
              <a:ext uri="{FF2B5EF4-FFF2-40B4-BE49-F238E27FC236}">
                <a16:creationId xmlns:a16="http://schemas.microsoft.com/office/drawing/2014/main" id="{D7B32314-4C94-4EF3-833F-A54B3D08CF8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52675" y="-314325"/>
            <a:ext cx="7486650" cy="7486650"/>
          </a:xfrm>
          <a:prstGeom prst="donut">
            <a:avLst>
              <a:gd name="adj" fmla="val 7784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PA_同心圆 13">
            <a:extLst>
              <a:ext uri="{FF2B5EF4-FFF2-40B4-BE49-F238E27FC236}">
                <a16:creationId xmlns:a16="http://schemas.microsoft.com/office/drawing/2014/main" id="{49D22DEB-6778-42F8-AD37-E0468C5D8F7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770878" y="84828"/>
            <a:ext cx="6649347" cy="6649347"/>
          </a:xfrm>
          <a:prstGeom prst="donut">
            <a:avLst>
              <a:gd name="adj" fmla="val 1100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PA_同心圆 14">
            <a:extLst>
              <a:ext uri="{FF2B5EF4-FFF2-40B4-BE49-F238E27FC236}">
                <a16:creationId xmlns:a16="http://schemas.microsoft.com/office/drawing/2014/main" id="{E54967B1-A043-42F8-863F-25DC4CC771AA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467100" y="800100"/>
            <a:ext cx="5257800" cy="5257800"/>
          </a:xfrm>
          <a:prstGeom prst="donut">
            <a:avLst>
              <a:gd name="adj" fmla="val 11472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PA_同心圆 15">
            <a:extLst>
              <a:ext uri="{FF2B5EF4-FFF2-40B4-BE49-F238E27FC236}">
                <a16:creationId xmlns:a16="http://schemas.microsoft.com/office/drawing/2014/main" id="{D7EA0FBC-0223-45EB-BA64-6C78775FA96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005837" y="1300737"/>
            <a:ext cx="4233288" cy="4233288"/>
          </a:xfrm>
          <a:prstGeom prst="donut">
            <a:avLst>
              <a:gd name="adj" fmla="val 1937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PA_同心圆 16">
            <a:extLst>
              <a:ext uri="{FF2B5EF4-FFF2-40B4-BE49-F238E27FC236}">
                <a16:creationId xmlns:a16="http://schemas.microsoft.com/office/drawing/2014/main" id="{630C5B42-C5D8-4E5A-91F4-7396A0D1DCC2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800600" y="2095500"/>
            <a:ext cx="2686050" cy="2724150"/>
          </a:xfrm>
          <a:prstGeom prst="donut">
            <a:avLst>
              <a:gd name="adj" fmla="val 28373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PA_椭圆 12">
            <a:extLst>
              <a:ext uri="{FF2B5EF4-FFF2-40B4-BE49-F238E27FC236}">
                <a16:creationId xmlns:a16="http://schemas.microsoft.com/office/drawing/2014/main" id="{480875A4-57CE-4F4B-A3F6-42DA54F1D3F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67338" y="2700338"/>
            <a:ext cx="1457326" cy="145732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PA_文本框 42">
            <a:extLst>
              <a:ext uri="{FF2B5EF4-FFF2-40B4-BE49-F238E27FC236}">
                <a16:creationId xmlns:a16="http://schemas.microsoft.com/office/drawing/2014/main" id="{4853E635-8672-42AA-82E9-D0B7860ED8E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088473" y="1610023"/>
            <a:ext cx="3505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意</a:t>
            </a:r>
          </a:p>
        </p:txBody>
      </p:sp>
      <p:sp>
        <p:nvSpPr>
          <p:cNvPr id="15" name="PA_文本框 42">
            <a:extLst>
              <a:ext uri="{FF2B5EF4-FFF2-40B4-BE49-F238E27FC236}">
                <a16:creationId xmlns:a16="http://schemas.microsoft.com/office/drawing/2014/main" id="{FE7FDD25-3A05-4A92-B1EB-281266BF66B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2453176" y="304800"/>
            <a:ext cx="34756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769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"/>
    </mc:Choice>
    <mc:Fallback xmlns="">
      <p:transition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13645B7-BB5C-48C0-AD70-D9AAE58CA8EF}"/>
              </a:ext>
            </a:extLst>
          </p:cNvPr>
          <p:cNvSpPr/>
          <p:nvPr/>
        </p:nvSpPr>
        <p:spPr>
          <a:xfrm flipH="1">
            <a:off x="4789892" y="2304636"/>
            <a:ext cx="2630127" cy="2247567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2264152 h 2264152"/>
              <a:gd name="connsiteX1" fmla="*/ 3721100 w 3721100"/>
              <a:gd name="connsiteY1" fmla="*/ 549652 h 2264152"/>
              <a:gd name="connsiteX2" fmla="*/ 0 w 3721100"/>
              <a:gd name="connsiteY2" fmla="*/ 689352 h 2264152"/>
              <a:gd name="connsiteX3" fmla="*/ 1739900 w 3721100"/>
              <a:gd name="connsiteY3" fmla="*/ 2264152 h 2264152"/>
              <a:gd name="connsiteX0" fmla="*/ 1739900 w 3721100"/>
              <a:gd name="connsiteY0" fmla="*/ 2121887 h 2121887"/>
              <a:gd name="connsiteX1" fmla="*/ 3721100 w 3721100"/>
              <a:gd name="connsiteY1" fmla="*/ 407387 h 2121887"/>
              <a:gd name="connsiteX2" fmla="*/ 0 w 3721100"/>
              <a:gd name="connsiteY2" fmla="*/ 547087 h 2121887"/>
              <a:gd name="connsiteX3" fmla="*/ 1739900 w 3721100"/>
              <a:gd name="connsiteY3" fmla="*/ 2121887 h 2121887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66"/>
              <a:gd name="connsiteY0" fmla="*/ 1977700 h 1977700"/>
              <a:gd name="connsiteX1" fmla="*/ 3758352 w 3758366"/>
              <a:gd name="connsiteY1" fmla="*/ 207322 h 1977700"/>
              <a:gd name="connsiteX2" fmla="*/ 1880922 w 3758366"/>
              <a:gd name="connsiteY2" fmla="*/ 112412 h 1977700"/>
              <a:gd name="connsiteX3" fmla="*/ 0 w 3758366"/>
              <a:gd name="connsiteY3" fmla="*/ 151450 h 1977700"/>
              <a:gd name="connsiteX4" fmla="*/ 1851656 w 3758366"/>
              <a:gd name="connsiteY4" fmla="*/ 1977700 h 1977700"/>
              <a:gd name="connsiteX0" fmla="*/ 1851656 w 3758368"/>
              <a:gd name="connsiteY0" fmla="*/ 2450174 h 2450174"/>
              <a:gd name="connsiteX1" fmla="*/ 3758352 w 3758368"/>
              <a:gd name="connsiteY1" fmla="*/ 679796 h 2450174"/>
              <a:gd name="connsiteX2" fmla="*/ 1880922 w 3758368"/>
              <a:gd name="connsiteY2" fmla="*/ 584886 h 2450174"/>
              <a:gd name="connsiteX3" fmla="*/ 0 w 3758368"/>
              <a:gd name="connsiteY3" fmla="*/ 623924 h 2450174"/>
              <a:gd name="connsiteX4" fmla="*/ 1851656 w 3758368"/>
              <a:gd name="connsiteY4" fmla="*/ 2450174 h 2450174"/>
              <a:gd name="connsiteX0" fmla="*/ 1851656 w 3758368"/>
              <a:gd name="connsiteY0" fmla="*/ 2450174 h 2450174"/>
              <a:gd name="connsiteX1" fmla="*/ 3758352 w 3758368"/>
              <a:gd name="connsiteY1" fmla="*/ 679796 h 2450174"/>
              <a:gd name="connsiteX2" fmla="*/ 1880922 w 3758368"/>
              <a:gd name="connsiteY2" fmla="*/ 584886 h 2450174"/>
              <a:gd name="connsiteX3" fmla="*/ 0 w 3758368"/>
              <a:gd name="connsiteY3" fmla="*/ 623924 h 2450174"/>
              <a:gd name="connsiteX4" fmla="*/ 1851656 w 3758368"/>
              <a:gd name="connsiteY4" fmla="*/ 2450174 h 2450174"/>
              <a:gd name="connsiteX0" fmla="*/ 1851656 w 3758368"/>
              <a:gd name="connsiteY0" fmla="*/ 2763144 h 2763144"/>
              <a:gd name="connsiteX1" fmla="*/ 3758352 w 3758368"/>
              <a:gd name="connsiteY1" fmla="*/ 992766 h 2763144"/>
              <a:gd name="connsiteX2" fmla="*/ 1880922 w 3758368"/>
              <a:gd name="connsiteY2" fmla="*/ 897856 h 2763144"/>
              <a:gd name="connsiteX3" fmla="*/ 0 w 3758368"/>
              <a:gd name="connsiteY3" fmla="*/ 936894 h 2763144"/>
              <a:gd name="connsiteX4" fmla="*/ 1851656 w 3758368"/>
              <a:gd name="connsiteY4" fmla="*/ 2763144 h 2763144"/>
              <a:gd name="connsiteX0" fmla="*/ 1851656 w 3758368"/>
              <a:gd name="connsiteY0" fmla="*/ 2781792 h 2781792"/>
              <a:gd name="connsiteX1" fmla="*/ 3758352 w 3758368"/>
              <a:gd name="connsiteY1" fmla="*/ 1011414 h 2781792"/>
              <a:gd name="connsiteX2" fmla="*/ 1880922 w 3758368"/>
              <a:gd name="connsiteY2" fmla="*/ 916504 h 2781792"/>
              <a:gd name="connsiteX3" fmla="*/ 0 w 3758368"/>
              <a:gd name="connsiteY3" fmla="*/ 955542 h 2781792"/>
              <a:gd name="connsiteX4" fmla="*/ 1851656 w 3758368"/>
              <a:gd name="connsiteY4" fmla="*/ 2781792 h 2781792"/>
              <a:gd name="connsiteX0" fmla="*/ 1851656 w 3702491"/>
              <a:gd name="connsiteY0" fmla="*/ 2781792 h 2781792"/>
              <a:gd name="connsiteX1" fmla="*/ 3702474 w 3702491"/>
              <a:gd name="connsiteY1" fmla="*/ 992788 h 2781792"/>
              <a:gd name="connsiteX2" fmla="*/ 1880922 w 3702491"/>
              <a:gd name="connsiteY2" fmla="*/ 916504 h 2781792"/>
              <a:gd name="connsiteX3" fmla="*/ 0 w 3702491"/>
              <a:gd name="connsiteY3" fmla="*/ 955542 h 2781792"/>
              <a:gd name="connsiteX4" fmla="*/ 1851656 w 3702491"/>
              <a:gd name="connsiteY4" fmla="*/ 2781792 h 2781792"/>
              <a:gd name="connsiteX0" fmla="*/ 1851656 w 3702491"/>
              <a:gd name="connsiteY0" fmla="*/ 2781792 h 2781792"/>
              <a:gd name="connsiteX1" fmla="*/ 3702474 w 3702491"/>
              <a:gd name="connsiteY1" fmla="*/ 992788 h 2781792"/>
              <a:gd name="connsiteX2" fmla="*/ 1880922 w 3702491"/>
              <a:gd name="connsiteY2" fmla="*/ 916504 h 2781792"/>
              <a:gd name="connsiteX3" fmla="*/ 0 w 3702491"/>
              <a:gd name="connsiteY3" fmla="*/ 955542 h 2781792"/>
              <a:gd name="connsiteX4" fmla="*/ 1851656 w 3702491"/>
              <a:gd name="connsiteY4" fmla="*/ 2781792 h 2781792"/>
              <a:gd name="connsiteX0" fmla="*/ 1851656 w 3702486"/>
              <a:gd name="connsiteY0" fmla="*/ 2781792 h 2781792"/>
              <a:gd name="connsiteX1" fmla="*/ 3702474 w 3702486"/>
              <a:gd name="connsiteY1" fmla="*/ 992788 h 2781792"/>
              <a:gd name="connsiteX2" fmla="*/ 1880922 w 3702486"/>
              <a:gd name="connsiteY2" fmla="*/ 916504 h 2781792"/>
              <a:gd name="connsiteX3" fmla="*/ 0 w 3702486"/>
              <a:gd name="connsiteY3" fmla="*/ 955542 h 2781792"/>
              <a:gd name="connsiteX4" fmla="*/ 1851656 w 3702486"/>
              <a:gd name="connsiteY4" fmla="*/ 2781792 h 2781792"/>
              <a:gd name="connsiteX0" fmla="*/ 1851656 w 3702486"/>
              <a:gd name="connsiteY0" fmla="*/ 2876522 h 2876522"/>
              <a:gd name="connsiteX1" fmla="*/ 3702474 w 3702486"/>
              <a:gd name="connsiteY1" fmla="*/ 1087518 h 2876522"/>
              <a:gd name="connsiteX2" fmla="*/ 1880922 w 3702486"/>
              <a:gd name="connsiteY2" fmla="*/ 1011234 h 2876522"/>
              <a:gd name="connsiteX3" fmla="*/ 0 w 3702486"/>
              <a:gd name="connsiteY3" fmla="*/ 1050272 h 2876522"/>
              <a:gd name="connsiteX4" fmla="*/ 1851656 w 3702486"/>
              <a:gd name="connsiteY4" fmla="*/ 2876522 h 2876522"/>
              <a:gd name="connsiteX0" fmla="*/ 1851656 w 3702486"/>
              <a:gd name="connsiteY0" fmla="*/ 2891950 h 2891950"/>
              <a:gd name="connsiteX1" fmla="*/ 3702474 w 3702486"/>
              <a:gd name="connsiteY1" fmla="*/ 1102946 h 2891950"/>
              <a:gd name="connsiteX2" fmla="*/ 1880922 w 3702486"/>
              <a:gd name="connsiteY2" fmla="*/ 1026662 h 2891950"/>
              <a:gd name="connsiteX3" fmla="*/ 0 w 3702486"/>
              <a:gd name="connsiteY3" fmla="*/ 1065700 h 2891950"/>
              <a:gd name="connsiteX4" fmla="*/ 1851656 w 3702486"/>
              <a:gd name="connsiteY4" fmla="*/ 2891950 h 2891950"/>
              <a:gd name="connsiteX0" fmla="*/ 1851656 w 3732931"/>
              <a:gd name="connsiteY0" fmla="*/ 2891950 h 2891950"/>
              <a:gd name="connsiteX1" fmla="*/ 3702474 w 3732931"/>
              <a:gd name="connsiteY1" fmla="*/ 1102946 h 2891950"/>
              <a:gd name="connsiteX2" fmla="*/ 1880922 w 3732931"/>
              <a:gd name="connsiteY2" fmla="*/ 1026662 h 2891950"/>
              <a:gd name="connsiteX3" fmla="*/ 0 w 3732931"/>
              <a:gd name="connsiteY3" fmla="*/ 1065700 h 2891950"/>
              <a:gd name="connsiteX4" fmla="*/ 1851656 w 3732931"/>
              <a:gd name="connsiteY4" fmla="*/ 2891950 h 2891950"/>
              <a:gd name="connsiteX0" fmla="*/ 1851656 w 3732931"/>
              <a:gd name="connsiteY0" fmla="*/ 2891950 h 2891950"/>
              <a:gd name="connsiteX1" fmla="*/ 3702474 w 3732931"/>
              <a:gd name="connsiteY1" fmla="*/ 1102946 h 2891950"/>
              <a:gd name="connsiteX2" fmla="*/ 1880922 w 3732931"/>
              <a:gd name="connsiteY2" fmla="*/ 1026662 h 2891950"/>
              <a:gd name="connsiteX3" fmla="*/ 0 w 3732931"/>
              <a:gd name="connsiteY3" fmla="*/ 1065700 h 2891950"/>
              <a:gd name="connsiteX4" fmla="*/ 1851656 w 3732931"/>
              <a:gd name="connsiteY4" fmla="*/ 2891950 h 2891950"/>
              <a:gd name="connsiteX0" fmla="*/ 1842343 w 3732931"/>
              <a:gd name="connsiteY0" fmla="*/ 3189965 h 3189965"/>
              <a:gd name="connsiteX1" fmla="*/ 3702474 w 3732931"/>
              <a:gd name="connsiteY1" fmla="*/ 1102946 h 3189965"/>
              <a:gd name="connsiteX2" fmla="*/ 1880922 w 3732931"/>
              <a:gd name="connsiteY2" fmla="*/ 1026662 h 3189965"/>
              <a:gd name="connsiteX3" fmla="*/ 0 w 3732931"/>
              <a:gd name="connsiteY3" fmla="*/ 1065700 h 3189965"/>
              <a:gd name="connsiteX4" fmla="*/ 1842343 w 3732931"/>
              <a:gd name="connsiteY4" fmla="*/ 3189965 h 3189965"/>
              <a:gd name="connsiteX0" fmla="*/ 1842343 w 3732931"/>
              <a:gd name="connsiteY0" fmla="*/ 3189965 h 3189965"/>
              <a:gd name="connsiteX1" fmla="*/ 3702474 w 3732931"/>
              <a:gd name="connsiteY1" fmla="*/ 1102946 h 3189965"/>
              <a:gd name="connsiteX2" fmla="*/ 1880922 w 3732931"/>
              <a:gd name="connsiteY2" fmla="*/ 1026662 h 3189965"/>
              <a:gd name="connsiteX3" fmla="*/ 0 w 3732931"/>
              <a:gd name="connsiteY3" fmla="*/ 1065700 h 3189965"/>
              <a:gd name="connsiteX4" fmla="*/ 1842343 w 3732931"/>
              <a:gd name="connsiteY4" fmla="*/ 3189965 h 318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2931" h="3189965">
                <a:moveTo>
                  <a:pt x="1842343" y="3189965"/>
                </a:moveTo>
                <a:cubicBezTo>
                  <a:pt x="2595873" y="2897854"/>
                  <a:pt x="3314179" y="1954186"/>
                  <a:pt x="3702474" y="1102946"/>
                </a:cubicBezTo>
                <a:cubicBezTo>
                  <a:pt x="3977429" y="93591"/>
                  <a:pt x="2311742" y="-705553"/>
                  <a:pt x="1880922" y="1026662"/>
                </a:cubicBezTo>
                <a:cubicBezTo>
                  <a:pt x="1319721" y="-603108"/>
                  <a:pt x="60756" y="-64724"/>
                  <a:pt x="0" y="1065700"/>
                </a:cubicBezTo>
                <a:cubicBezTo>
                  <a:pt x="354754" y="2002100"/>
                  <a:pt x="1094742" y="2851292"/>
                  <a:pt x="1842343" y="318996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17BCA2B-7D65-4020-9CC7-8E5E9F56DDB0}"/>
              </a:ext>
            </a:extLst>
          </p:cNvPr>
          <p:cNvSpPr/>
          <p:nvPr/>
        </p:nvSpPr>
        <p:spPr>
          <a:xfrm>
            <a:off x="4771981" y="2912868"/>
            <a:ext cx="2648038" cy="1557095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2264152 h 2264152"/>
              <a:gd name="connsiteX1" fmla="*/ 3721100 w 3721100"/>
              <a:gd name="connsiteY1" fmla="*/ 549652 h 2264152"/>
              <a:gd name="connsiteX2" fmla="*/ 0 w 3721100"/>
              <a:gd name="connsiteY2" fmla="*/ 689352 h 2264152"/>
              <a:gd name="connsiteX3" fmla="*/ 1739900 w 3721100"/>
              <a:gd name="connsiteY3" fmla="*/ 2264152 h 2264152"/>
              <a:gd name="connsiteX0" fmla="*/ 1739900 w 3721100"/>
              <a:gd name="connsiteY0" fmla="*/ 2121887 h 2121887"/>
              <a:gd name="connsiteX1" fmla="*/ 3721100 w 3721100"/>
              <a:gd name="connsiteY1" fmla="*/ 407387 h 2121887"/>
              <a:gd name="connsiteX2" fmla="*/ 0 w 3721100"/>
              <a:gd name="connsiteY2" fmla="*/ 547087 h 2121887"/>
              <a:gd name="connsiteX3" fmla="*/ 1739900 w 3721100"/>
              <a:gd name="connsiteY3" fmla="*/ 2121887 h 2121887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8352" h="2209980">
                <a:moveTo>
                  <a:pt x="1851656" y="2209980"/>
                </a:moveTo>
                <a:cubicBezTo>
                  <a:pt x="2605186" y="1917869"/>
                  <a:pt x="2988224" y="1328094"/>
                  <a:pt x="3758352" y="439602"/>
                </a:cubicBezTo>
                <a:cubicBezTo>
                  <a:pt x="3237236" y="-778722"/>
                  <a:pt x="1841500" y="986980"/>
                  <a:pt x="0" y="383730"/>
                </a:cubicBezTo>
                <a:cubicBezTo>
                  <a:pt x="354754" y="1320130"/>
                  <a:pt x="1271689" y="1685047"/>
                  <a:pt x="1851656" y="220998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A608222-0272-4909-9940-1B485DB84A62}"/>
              </a:ext>
            </a:extLst>
          </p:cNvPr>
          <p:cNvSpPr/>
          <p:nvPr/>
        </p:nvSpPr>
        <p:spPr>
          <a:xfrm flipH="1">
            <a:off x="4914433" y="3377406"/>
            <a:ext cx="2354879" cy="1147793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0CA088C-0ACC-4FF3-A248-5F56A73F7AE7}"/>
              </a:ext>
            </a:extLst>
          </p:cNvPr>
          <p:cNvSpPr/>
          <p:nvPr/>
        </p:nvSpPr>
        <p:spPr>
          <a:xfrm>
            <a:off x="5160276" y="3583748"/>
            <a:ext cx="2002682" cy="976128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>
            <a:extLst>
              <a:ext uri="{FF2B5EF4-FFF2-40B4-BE49-F238E27FC236}">
                <a16:creationId xmlns:a16="http://schemas.microsoft.com/office/drawing/2014/main" id="{D19AC0F4-5EFD-4003-BDB3-468259BDA9B6}"/>
              </a:ext>
            </a:extLst>
          </p:cNvPr>
          <p:cNvSpPr/>
          <p:nvPr/>
        </p:nvSpPr>
        <p:spPr>
          <a:xfrm>
            <a:off x="4789417" y="2278059"/>
            <a:ext cx="2619384" cy="2301882"/>
          </a:xfrm>
          <a:prstGeom prst="hear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7">
            <a:extLst>
              <a:ext uri="{FF2B5EF4-FFF2-40B4-BE49-F238E27FC236}">
                <a16:creationId xmlns:a16="http://schemas.microsoft.com/office/drawing/2014/main" id="{35CC66A4-9DB8-4295-8975-A5A2133B0F9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82179" y="2720237"/>
            <a:ext cx="26193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潮流</a:t>
            </a:r>
          </a:p>
        </p:txBody>
      </p:sp>
      <p:sp>
        <p:nvSpPr>
          <p:cNvPr id="9" name="PA_文本框 42">
            <a:extLst>
              <a:ext uri="{FF2B5EF4-FFF2-40B4-BE49-F238E27FC236}">
                <a16:creationId xmlns:a16="http://schemas.microsoft.com/office/drawing/2014/main" id="{718B46A2-0C2C-47B5-95E4-457B01D313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56190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能</a:t>
            </a:r>
          </a:p>
        </p:txBody>
      </p:sp>
      <p:sp>
        <p:nvSpPr>
          <p:cNvPr id="10" name="PA_文本框 42">
            <a:extLst>
              <a:ext uri="{FF2B5EF4-FFF2-40B4-BE49-F238E27FC236}">
                <a16:creationId xmlns:a16="http://schemas.microsoft.com/office/drawing/2014/main" id="{4636BBB3-B5CB-4217-B68E-85D81DA84B5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67316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够</a:t>
            </a:r>
          </a:p>
        </p:txBody>
      </p:sp>
    </p:spTree>
    <p:extLst>
      <p:ext uri="{BB962C8B-B14F-4D97-AF65-F5344CB8AC3E}">
        <p14:creationId xmlns:p14="http://schemas.microsoft.com/office/powerpoint/2010/main" val="2609514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8/09/main" xmlns="" Requires="p159">
      <p:transition advTm="1000">
        <p159:morph option="byObject"/>
      </p:transition>
    </mc:Choice>
    <mc:Fallback>
      <p:transition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repeatCount="3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093 L 0 -0.00093 L 0 0.2 L 0 -0.3 L 0 0.15 L 0 -0.05 L 0 0.03009 L 0 0 " pathEditMode="relative" ptsTypes="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repeatCount="3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093 L 0 -0.00093 L 0 0.2 L 0 -0.3 L 0 0.15 L 0 -0.05 L 0 0.03009 L 0 0 " pathEditMode="relative" ptsTypes="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10" grpId="0"/>
      <p:bldP spid="10" grpId="1"/>
      <p:bldP spid="1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椭圆 1">
            <a:extLst>
              <a:ext uri="{FF2B5EF4-FFF2-40B4-BE49-F238E27FC236}">
                <a16:creationId xmlns:a16="http://schemas.microsoft.com/office/drawing/2014/main" id="{75D7AFF0-1707-4326-AC26-5D363CD4A48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89866" y="2224439"/>
            <a:ext cx="2412268" cy="24122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PA_椭圆 2">
            <a:extLst>
              <a:ext uri="{FF2B5EF4-FFF2-40B4-BE49-F238E27FC236}">
                <a16:creationId xmlns:a16="http://schemas.microsoft.com/office/drawing/2014/main" id="{FC9CA925-DA89-416B-B8E5-998A1FB1D4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707571" y="2038596"/>
            <a:ext cx="2772308" cy="2772308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" name="PA_直接连接符 3">
            <a:extLst>
              <a:ext uri="{FF2B5EF4-FFF2-40B4-BE49-F238E27FC236}">
                <a16:creationId xmlns:a16="http://schemas.microsoft.com/office/drawing/2014/main" id="{24E53D72-4ECA-4DA2-815D-7D476538E4E0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95999" y="2565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_直接连接符 4">
            <a:extLst>
              <a:ext uri="{FF2B5EF4-FFF2-40B4-BE49-F238E27FC236}">
                <a16:creationId xmlns:a16="http://schemas.microsoft.com/office/drawing/2014/main" id="{F55F7503-550E-42E7-B515-39DDA5DB7C15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rot="5400000">
            <a:off x="6528000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A_直接连接符 5">
            <a:extLst>
              <a:ext uri="{FF2B5EF4-FFF2-40B4-BE49-F238E27FC236}">
                <a16:creationId xmlns:a16="http://schemas.microsoft.com/office/drawing/2014/main" id="{408E6ED1-B8C6-44C1-95A6-FCBDE1E33A4D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rot="10800000">
            <a:off x="6096000" y="3429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A_直接连接符 6">
            <a:extLst>
              <a:ext uri="{FF2B5EF4-FFF2-40B4-BE49-F238E27FC236}">
                <a16:creationId xmlns:a16="http://schemas.microsoft.com/office/drawing/2014/main" id="{A9E1AF4A-B36A-473D-BCD3-A18A808D826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rot="5400000">
            <a:off x="5663999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A_直接连接符 7">
            <a:extLst>
              <a:ext uri="{FF2B5EF4-FFF2-40B4-BE49-F238E27FC236}">
                <a16:creationId xmlns:a16="http://schemas.microsoft.com/office/drawing/2014/main" id="{10396BB7-9A43-404A-B61B-D9E018B750A6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rot="2700000">
            <a:off x="6402597" y="269153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A_直接连接符 8">
            <a:extLst>
              <a:ext uri="{FF2B5EF4-FFF2-40B4-BE49-F238E27FC236}">
                <a16:creationId xmlns:a16="http://schemas.microsoft.com/office/drawing/2014/main" id="{476751C5-4B80-40BC-B044-F1B0AF59EF4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rot="8100000">
            <a:off x="6402597" y="3306718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id="{8DDA8DE1-1344-4946-9817-F6C96A4AF265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rot="13500000">
            <a:off x="5790529" y="3302469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>
            <a:extLst>
              <a:ext uri="{FF2B5EF4-FFF2-40B4-BE49-F238E27FC236}">
                <a16:creationId xmlns:a16="http://schemas.microsoft.com/office/drawing/2014/main" id="{6A71909D-D40A-4E0E-B86A-02D87185A28D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rot="8100000">
            <a:off x="5788254" y="268728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_椭圆 11">
            <a:extLst>
              <a:ext uri="{FF2B5EF4-FFF2-40B4-BE49-F238E27FC236}">
                <a16:creationId xmlns:a16="http://schemas.microsoft.com/office/drawing/2014/main" id="{ED1415C1-D5E5-4FF3-92F0-0E72EB212EF0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887591" y="2218616"/>
            <a:ext cx="2412268" cy="2412268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3" name="PA_直接连接符 12">
            <a:extLst>
              <a:ext uri="{FF2B5EF4-FFF2-40B4-BE49-F238E27FC236}">
                <a16:creationId xmlns:a16="http://schemas.microsoft.com/office/drawing/2014/main" id="{766E7465-24CD-4F7D-8179-8BA1A7D8C9A0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096000" y="2565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A_直接连接符 13">
            <a:extLst>
              <a:ext uri="{FF2B5EF4-FFF2-40B4-BE49-F238E27FC236}">
                <a16:creationId xmlns:a16="http://schemas.microsoft.com/office/drawing/2014/main" id="{A0631C8B-2825-4C80-ADE9-25C99449B778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rot="5400000">
            <a:off x="6528002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A_直接连接符 14">
            <a:extLst>
              <a:ext uri="{FF2B5EF4-FFF2-40B4-BE49-F238E27FC236}">
                <a16:creationId xmlns:a16="http://schemas.microsoft.com/office/drawing/2014/main" id="{09FA4916-06F6-4337-815F-5839B35F523D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 rot="10800000">
            <a:off x="6096001" y="3429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>
            <a:extLst>
              <a:ext uri="{FF2B5EF4-FFF2-40B4-BE49-F238E27FC236}">
                <a16:creationId xmlns:a16="http://schemas.microsoft.com/office/drawing/2014/main" id="{71B3C7AF-420D-425E-8FBA-DBF2AF8DBA57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 rot="5400000">
            <a:off x="5664000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>
            <a:extLst>
              <a:ext uri="{FF2B5EF4-FFF2-40B4-BE49-F238E27FC236}">
                <a16:creationId xmlns:a16="http://schemas.microsoft.com/office/drawing/2014/main" id="{AB24AF8A-8949-42CA-BB4F-98B166DAC181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 rot="2700000">
            <a:off x="6402598" y="269153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直接连接符 17">
            <a:extLst>
              <a:ext uri="{FF2B5EF4-FFF2-40B4-BE49-F238E27FC236}">
                <a16:creationId xmlns:a16="http://schemas.microsoft.com/office/drawing/2014/main" id="{B897F73B-DE30-441E-A84B-7F2AE7533270}"/>
              </a:ext>
            </a:extLst>
          </p:cNvPr>
          <p:cNvCxnSpPr>
            <a:cxnSpLocks/>
          </p:cNvCxnSpPr>
          <p:nvPr>
            <p:custDataLst>
              <p:tags r:id="rId18"/>
            </p:custDataLst>
          </p:nvPr>
        </p:nvCxnSpPr>
        <p:spPr>
          <a:xfrm rot="8100000">
            <a:off x="6402598" y="3306718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A_直接连接符 18">
            <a:extLst>
              <a:ext uri="{FF2B5EF4-FFF2-40B4-BE49-F238E27FC236}">
                <a16:creationId xmlns:a16="http://schemas.microsoft.com/office/drawing/2014/main" id="{8BA20456-19FE-4494-A9AC-4E9FBA2A1B1D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 rot="13500000">
            <a:off x="5790530" y="3302469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_直接连接符 19">
            <a:extLst>
              <a:ext uri="{FF2B5EF4-FFF2-40B4-BE49-F238E27FC236}">
                <a16:creationId xmlns:a16="http://schemas.microsoft.com/office/drawing/2014/main" id="{8D8BDB48-A936-4FB4-A58A-8924FCBCEFB2}"/>
              </a:ext>
            </a:extLst>
          </p:cNvPr>
          <p:cNvCxnSpPr>
            <a:cxnSpLocks/>
          </p:cNvCxnSpPr>
          <p:nvPr>
            <p:custDataLst>
              <p:tags r:id="rId20"/>
            </p:custDataLst>
          </p:nvPr>
        </p:nvCxnSpPr>
        <p:spPr>
          <a:xfrm rot="8100000">
            <a:off x="5788255" y="268728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_文本框 42">
            <a:extLst>
              <a:ext uri="{FF2B5EF4-FFF2-40B4-BE49-F238E27FC236}">
                <a16:creationId xmlns:a16="http://schemas.microsoft.com/office/drawing/2014/main" id="{2EC05034-3EF3-40BF-B5BE-AFEA0C411279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009978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提</a:t>
            </a:r>
          </a:p>
        </p:txBody>
      </p:sp>
      <p:sp>
        <p:nvSpPr>
          <p:cNvPr id="23" name="PA_文本框 42">
            <a:extLst>
              <a:ext uri="{FF2B5EF4-FFF2-40B4-BE49-F238E27FC236}">
                <a16:creationId xmlns:a16="http://schemas.microsoft.com/office/drawing/2014/main" id="{1B7A3912-EC32-4FA7-90EA-3CE909EF28AF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533667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138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"/>
    </mc:Choice>
    <mc:Fallback xmlns="">
      <p:transition advTm="1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xit" presetSubtype="32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9" dur="65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-4.07407E-6 L 0.08841 -0.1581 " pathEditMode="relative" rAng="0" ptsTypes="AA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4" y="-791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2.96296E-6 L 0 -0.22153 " pathEditMode="relative" rAng="0" ptsTypes="AA">
                                      <p:cBhvr>
                                        <p:cTn id="5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8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1.11111E-6 L -0.08099 -0.14907 " pathEditMode="relative" rAng="0" ptsTypes="AA">
                                      <p:cBhvr>
                                        <p:cTn id="6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745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0 L -0.11432 0.00069 " pathEditMode="relative" rAng="0" ptsTypes="AA">
                                      <p:cBhvr>
                                        <p:cTn id="6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2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.55112E-17 -4.44444E-6 L -0.07839 0.14445 " pathEditMode="relative" rAng="0" ptsTypes="AA">
                                      <p:cBhvr>
                                        <p:cTn id="6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722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2.96296E-6 L -0.00013 0.20139 " pathEditMode="relative" rAng="0" ptsTypes="AA">
                                      <p:cBhvr>
                                        <p:cTn id="6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0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1.11111E-6 L 0.08112 0.14907 " pathEditMode="relative" rAng="0" ptsTypes="AA">
                                      <p:cBhvr>
                                        <p:cTn id="69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745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0 L 0.12409 0.00069 " pathEditMode="relative" rAng="0" ptsTypes="AA">
                                      <p:cBhvr>
                                        <p:cTn id="7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2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8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08333E-7 -4.07407E-6 L 0.08841 -0.1581 " pathEditMode="relative" rAng="0" ptsTypes="AA">
                                      <p:cBhvr>
                                        <p:cTn id="13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4" y="-791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0 2.96296E-6 L 0 -0.22153 " pathEditMode="relative" rAng="0" ptsTypes="AA">
                                      <p:cBhvr>
                                        <p:cTn id="14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8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4.16667E-7 -1.11111E-6 L -0.08099 -0.14907 " pathEditMode="relative" rAng="0" ptsTypes="AA">
                                      <p:cBhvr>
                                        <p:cTn id="14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745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3.33333E-6 0 L -0.11432 0.00069 " pathEditMode="relative" rAng="0" ptsTypes="AA">
                                      <p:cBhvr>
                                        <p:cTn id="14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2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5.55112E-17 -4.44444E-6 L -0.07839 0.14445 " pathEditMode="relative" rAng="0" ptsTypes="AA">
                                      <p:cBhvr>
                                        <p:cTn id="14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7222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0 -2.96296E-6 L -0.00013 0.20139 " pathEditMode="relative" rAng="0" ptsTypes="AA">
                                      <p:cBhvr>
                                        <p:cTn id="14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06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08333E-7 1.11111E-6 L 0.08112 0.14907 " pathEditMode="relative" rAng="0" ptsTypes="AA">
                                      <p:cBhvr>
                                        <p:cTn id="15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745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3.33333E-6 0 L 0.12409 0.00069 " pathEditMode="relative" rAng="0" ptsTypes="AA">
                                      <p:cBhvr>
                                        <p:cTn id="15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23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2" presetClass="exit" presetSubtype="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xit" presetSubtype="8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3" grpId="0" animBg="1"/>
      <p:bldP spid="3" grpId="1" animBg="1"/>
      <p:bldP spid="3" grpId="2" animBg="1"/>
      <p:bldP spid="12" grpId="0" animBg="1"/>
      <p:bldP spid="12" grpId="1" animBg="1"/>
      <p:bldP spid="22" grpId="0"/>
      <p:bldP spid="22" grpId="1"/>
      <p:bldP spid="23" grpId="0"/>
      <p:bldP spid="2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>
            <a:extLst>
              <a:ext uri="{FF2B5EF4-FFF2-40B4-BE49-F238E27FC236}">
                <a16:creationId xmlns:a16="http://schemas.microsoft.com/office/drawing/2014/main" id="{29172140-127A-44DA-BE1E-40FC822F14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8686" y="2421032"/>
            <a:ext cx="12192000" cy="20159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500" dirty="0">
                <a:solidFill>
                  <a:srgbClr val="FFFFFF"/>
                </a:solidFill>
                <a:cs typeface="+mn-ea"/>
                <a:sym typeface="+mn-lt"/>
              </a:rPr>
              <a:t>成功几率</a:t>
            </a:r>
          </a:p>
        </p:txBody>
      </p:sp>
    </p:spTree>
    <p:extLst>
      <p:ext uri="{BB962C8B-B14F-4D97-AF65-F5344CB8AC3E}">
        <p14:creationId xmlns:p14="http://schemas.microsoft.com/office/powerpoint/2010/main" val="95144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35381" y="678510"/>
            <a:ext cx="5060620" cy="5519588"/>
          </a:xfrm>
          <a:prstGeom prst="rect">
            <a:avLst/>
          </a:prstGeom>
          <a:solidFill>
            <a:srgbClr val="F7A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81705" y="4760934"/>
            <a:ext cx="339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我爱你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7EBD30D-D9CF-456D-8418-07847EB610D8}"/>
              </a:ext>
            </a:extLst>
          </p:cNvPr>
          <p:cNvGrpSpPr/>
          <p:nvPr/>
        </p:nvGrpSpPr>
        <p:grpSpPr>
          <a:xfrm>
            <a:off x="1802130" y="973638"/>
            <a:ext cx="8814424" cy="4637452"/>
            <a:chOff x="2427521" y="1004052"/>
            <a:chExt cx="8814424" cy="4468493"/>
          </a:xfrm>
          <a:blipFill>
            <a:blip r:embed="rId2"/>
            <a:stretch>
              <a:fillRect/>
            </a:stretch>
          </a:blipFill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4D87625-8653-4B88-942C-45EE5C17B8C5}"/>
                </a:ext>
              </a:extLst>
            </p:cNvPr>
            <p:cNvSpPr/>
            <p:nvPr/>
          </p:nvSpPr>
          <p:spPr>
            <a:xfrm>
              <a:off x="2427521" y="1004053"/>
              <a:ext cx="2900544" cy="44684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BE4E5CC-AAFD-4125-851A-34C87CDDB241}"/>
                </a:ext>
              </a:extLst>
            </p:cNvPr>
            <p:cNvSpPr/>
            <p:nvPr/>
          </p:nvSpPr>
          <p:spPr>
            <a:xfrm>
              <a:off x="5384461" y="1004053"/>
              <a:ext cx="2900544" cy="44684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57DEEC6-0EC1-4263-A137-8B1B312D982D}"/>
                </a:ext>
              </a:extLst>
            </p:cNvPr>
            <p:cNvSpPr/>
            <p:nvPr/>
          </p:nvSpPr>
          <p:spPr>
            <a:xfrm>
              <a:off x="8341401" y="1004052"/>
              <a:ext cx="2900544" cy="44684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85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B6F735D4-1722-4B19-BF6B-5F10E1C53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/>
          <a:stretch/>
        </p:blipFill>
        <p:spPr>
          <a:xfrm>
            <a:off x="2027104" y="-300285"/>
            <a:ext cx="8848991" cy="715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13645B7-BB5C-48C0-AD70-D9AAE58CA8EF}"/>
              </a:ext>
            </a:extLst>
          </p:cNvPr>
          <p:cNvSpPr/>
          <p:nvPr/>
        </p:nvSpPr>
        <p:spPr>
          <a:xfrm flipH="1">
            <a:off x="3452005" y="1435729"/>
            <a:ext cx="4886929" cy="4176113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2264152 h 2264152"/>
              <a:gd name="connsiteX1" fmla="*/ 3721100 w 3721100"/>
              <a:gd name="connsiteY1" fmla="*/ 549652 h 2264152"/>
              <a:gd name="connsiteX2" fmla="*/ 0 w 3721100"/>
              <a:gd name="connsiteY2" fmla="*/ 689352 h 2264152"/>
              <a:gd name="connsiteX3" fmla="*/ 1739900 w 3721100"/>
              <a:gd name="connsiteY3" fmla="*/ 2264152 h 2264152"/>
              <a:gd name="connsiteX0" fmla="*/ 1739900 w 3721100"/>
              <a:gd name="connsiteY0" fmla="*/ 2121887 h 2121887"/>
              <a:gd name="connsiteX1" fmla="*/ 3721100 w 3721100"/>
              <a:gd name="connsiteY1" fmla="*/ 407387 h 2121887"/>
              <a:gd name="connsiteX2" fmla="*/ 0 w 3721100"/>
              <a:gd name="connsiteY2" fmla="*/ 547087 h 2121887"/>
              <a:gd name="connsiteX3" fmla="*/ 1739900 w 3721100"/>
              <a:gd name="connsiteY3" fmla="*/ 2121887 h 2121887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66"/>
              <a:gd name="connsiteY0" fmla="*/ 1977700 h 1977700"/>
              <a:gd name="connsiteX1" fmla="*/ 3758352 w 3758366"/>
              <a:gd name="connsiteY1" fmla="*/ 207322 h 1977700"/>
              <a:gd name="connsiteX2" fmla="*/ 1880922 w 3758366"/>
              <a:gd name="connsiteY2" fmla="*/ 112412 h 1977700"/>
              <a:gd name="connsiteX3" fmla="*/ 0 w 3758366"/>
              <a:gd name="connsiteY3" fmla="*/ 151450 h 1977700"/>
              <a:gd name="connsiteX4" fmla="*/ 1851656 w 3758366"/>
              <a:gd name="connsiteY4" fmla="*/ 1977700 h 1977700"/>
              <a:gd name="connsiteX0" fmla="*/ 1851656 w 3758368"/>
              <a:gd name="connsiteY0" fmla="*/ 2450174 h 2450174"/>
              <a:gd name="connsiteX1" fmla="*/ 3758352 w 3758368"/>
              <a:gd name="connsiteY1" fmla="*/ 679796 h 2450174"/>
              <a:gd name="connsiteX2" fmla="*/ 1880922 w 3758368"/>
              <a:gd name="connsiteY2" fmla="*/ 584886 h 2450174"/>
              <a:gd name="connsiteX3" fmla="*/ 0 w 3758368"/>
              <a:gd name="connsiteY3" fmla="*/ 623924 h 2450174"/>
              <a:gd name="connsiteX4" fmla="*/ 1851656 w 3758368"/>
              <a:gd name="connsiteY4" fmla="*/ 2450174 h 2450174"/>
              <a:gd name="connsiteX0" fmla="*/ 1851656 w 3758368"/>
              <a:gd name="connsiteY0" fmla="*/ 2450174 h 2450174"/>
              <a:gd name="connsiteX1" fmla="*/ 3758352 w 3758368"/>
              <a:gd name="connsiteY1" fmla="*/ 679796 h 2450174"/>
              <a:gd name="connsiteX2" fmla="*/ 1880922 w 3758368"/>
              <a:gd name="connsiteY2" fmla="*/ 584886 h 2450174"/>
              <a:gd name="connsiteX3" fmla="*/ 0 w 3758368"/>
              <a:gd name="connsiteY3" fmla="*/ 623924 h 2450174"/>
              <a:gd name="connsiteX4" fmla="*/ 1851656 w 3758368"/>
              <a:gd name="connsiteY4" fmla="*/ 2450174 h 2450174"/>
              <a:gd name="connsiteX0" fmla="*/ 1851656 w 3758368"/>
              <a:gd name="connsiteY0" fmla="*/ 2763144 h 2763144"/>
              <a:gd name="connsiteX1" fmla="*/ 3758352 w 3758368"/>
              <a:gd name="connsiteY1" fmla="*/ 992766 h 2763144"/>
              <a:gd name="connsiteX2" fmla="*/ 1880922 w 3758368"/>
              <a:gd name="connsiteY2" fmla="*/ 897856 h 2763144"/>
              <a:gd name="connsiteX3" fmla="*/ 0 w 3758368"/>
              <a:gd name="connsiteY3" fmla="*/ 936894 h 2763144"/>
              <a:gd name="connsiteX4" fmla="*/ 1851656 w 3758368"/>
              <a:gd name="connsiteY4" fmla="*/ 2763144 h 2763144"/>
              <a:gd name="connsiteX0" fmla="*/ 1851656 w 3758368"/>
              <a:gd name="connsiteY0" fmla="*/ 2781792 h 2781792"/>
              <a:gd name="connsiteX1" fmla="*/ 3758352 w 3758368"/>
              <a:gd name="connsiteY1" fmla="*/ 1011414 h 2781792"/>
              <a:gd name="connsiteX2" fmla="*/ 1880922 w 3758368"/>
              <a:gd name="connsiteY2" fmla="*/ 916504 h 2781792"/>
              <a:gd name="connsiteX3" fmla="*/ 0 w 3758368"/>
              <a:gd name="connsiteY3" fmla="*/ 955542 h 2781792"/>
              <a:gd name="connsiteX4" fmla="*/ 1851656 w 3758368"/>
              <a:gd name="connsiteY4" fmla="*/ 2781792 h 2781792"/>
              <a:gd name="connsiteX0" fmla="*/ 1851656 w 3702491"/>
              <a:gd name="connsiteY0" fmla="*/ 2781792 h 2781792"/>
              <a:gd name="connsiteX1" fmla="*/ 3702474 w 3702491"/>
              <a:gd name="connsiteY1" fmla="*/ 992788 h 2781792"/>
              <a:gd name="connsiteX2" fmla="*/ 1880922 w 3702491"/>
              <a:gd name="connsiteY2" fmla="*/ 916504 h 2781792"/>
              <a:gd name="connsiteX3" fmla="*/ 0 w 3702491"/>
              <a:gd name="connsiteY3" fmla="*/ 955542 h 2781792"/>
              <a:gd name="connsiteX4" fmla="*/ 1851656 w 3702491"/>
              <a:gd name="connsiteY4" fmla="*/ 2781792 h 2781792"/>
              <a:gd name="connsiteX0" fmla="*/ 1851656 w 3702491"/>
              <a:gd name="connsiteY0" fmla="*/ 2781792 h 2781792"/>
              <a:gd name="connsiteX1" fmla="*/ 3702474 w 3702491"/>
              <a:gd name="connsiteY1" fmla="*/ 992788 h 2781792"/>
              <a:gd name="connsiteX2" fmla="*/ 1880922 w 3702491"/>
              <a:gd name="connsiteY2" fmla="*/ 916504 h 2781792"/>
              <a:gd name="connsiteX3" fmla="*/ 0 w 3702491"/>
              <a:gd name="connsiteY3" fmla="*/ 955542 h 2781792"/>
              <a:gd name="connsiteX4" fmla="*/ 1851656 w 3702491"/>
              <a:gd name="connsiteY4" fmla="*/ 2781792 h 2781792"/>
              <a:gd name="connsiteX0" fmla="*/ 1851656 w 3702486"/>
              <a:gd name="connsiteY0" fmla="*/ 2781792 h 2781792"/>
              <a:gd name="connsiteX1" fmla="*/ 3702474 w 3702486"/>
              <a:gd name="connsiteY1" fmla="*/ 992788 h 2781792"/>
              <a:gd name="connsiteX2" fmla="*/ 1880922 w 3702486"/>
              <a:gd name="connsiteY2" fmla="*/ 916504 h 2781792"/>
              <a:gd name="connsiteX3" fmla="*/ 0 w 3702486"/>
              <a:gd name="connsiteY3" fmla="*/ 955542 h 2781792"/>
              <a:gd name="connsiteX4" fmla="*/ 1851656 w 3702486"/>
              <a:gd name="connsiteY4" fmla="*/ 2781792 h 2781792"/>
              <a:gd name="connsiteX0" fmla="*/ 1851656 w 3702486"/>
              <a:gd name="connsiteY0" fmla="*/ 2876522 h 2876522"/>
              <a:gd name="connsiteX1" fmla="*/ 3702474 w 3702486"/>
              <a:gd name="connsiteY1" fmla="*/ 1087518 h 2876522"/>
              <a:gd name="connsiteX2" fmla="*/ 1880922 w 3702486"/>
              <a:gd name="connsiteY2" fmla="*/ 1011234 h 2876522"/>
              <a:gd name="connsiteX3" fmla="*/ 0 w 3702486"/>
              <a:gd name="connsiteY3" fmla="*/ 1050272 h 2876522"/>
              <a:gd name="connsiteX4" fmla="*/ 1851656 w 3702486"/>
              <a:gd name="connsiteY4" fmla="*/ 2876522 h 2876522"/>
              <a:gd name="connsiteX0" fmla="*/ 1851656 w 3702486"/>
              <a:gd name="connsiteY0" fmla="*/ 2891950 h 2891950"/>
              <a:gd name="connsiteX1" fmla="*/ 3702474 w 3702486"/>
              <a:gd name="connsiteY1" fmla="*/ 1102946 h 2891950"/>
              <a:gd name="connsiteX2" fmla="*/ 1880922 w 3702486"/>
              <a:gd name="connsiteY2" fmla="*/ 1026662 h 2891950"/>
              <a:gd name="connsiteX3" fmla="*/ 0 w 3702486"/>
              <a:gd name="connsiteY3" fmla="*/ 1065700 h 2891950"/>
              <a:gd name="connsiteX4" fmla="*/ 1851656 w 3702486"/>
              <a:gd name="connsiteY4" fmla="*/ 2891950 h 2891950"/>
              <a:gd name="connsiteX0" fmla="*/ 1851656 w 3732931"/>
              <a:gd name="connsiteY0" fmla="*/ 2891950 h 2891950"/>
              <a:gd name="connsiteX1" fmla="*/ 3702474 w 3732931"/>
              <a:gd name="connsiteY1" fmla="*/ 1102946 h 2891950"/>
              <a:gd name="connsiteX2" fmla="*/ 1880922 w 3732931"/>
              <a:gd name="connsiteY2" fmla="*/ 1026662 h 2891950"/>
              <a:gd name="connsiteX3" fmla="*/ 0 w 3732931"/>
              <a:gd name="connsiteY3" fmla="*/ 1065700 h 2891950"/>
              <a:gd name="connsiteX4" fmla="*/ 1851656 w 3732931"/>
              <a:gd name="connsiteY4" fmla="*/ 2891950 h 2891950"/>
              <a:gd name="connsiteX0" fmla="*/ 1851656 w 3732931"/>
              <a:gd name="connsiteY0" fmla="*/ 2891950 h 2891950"/>
              <a:gd name="connsiteX1" fmla="*/ 3702474 w 3732931"/>
              <a:gd name="connsiteY1" fmla="*/ 1102946 h 2891950"/>
              <a:gd name="connsiteX2" fmla="*/ 1880922 w 3732931"/>
              <a:gd name="connsiteY2" fmla="*/ 1026662 h 2891950"/>
              <a:gd name="connsiteX3" fmla="*/ 0 w 3732931"/>
              <a:gd name="connsiteY3" fmla="*/ 1065700 h 2891950"/>
              <a:gd name="connsiteX4" fmla="*/ 1851656 w 3732931"/>
              <a:gd name="connsiteY4" fmla="*/ 2891950 h 2891950"/>
              <a:gd name="connsiteX0" fmla="*/ 1842343 w 3732931"/>
              <a:gd name="connsiteY0" fmla="*/ 3189965 h 3189965"/>
              <a:gd name="connsiteX1" fmla="*/ 3702474 w 3732931"/>
              <a:gd name="connsiteY1" fmla="*/ 1102946 h 3189965"/>
              <a:gd name="connsiteX2" fmla="*/ 1880922 w 3732931"/>
              <a:gd name="connsiteY2" fmla="*/ 1026662 h 3189965"/>
              <a:gd name="connsiteX3" fmla="*/ 0 w 3732931"/>
              <a:gd name="connsiteY3" fmla="*/ 1065700 h 3189965"/>
              <a:gd name="connsiteX4" fmla="*/ 1842343 w 3732931"/>
              <a:gd name="connsiteY4" fmla="*/ 3189965 h 3189965"/>
              <a:gd name="connsiteX0" fmla="*/ 1842343 w 3732931"/>
              <a:gd name="connsiteY0" fmla="*/ 3189965 h 3189965"/>
              <a:gd name="connsiteX1" fmla="*/ 3702474 w 3732931"/>
              <a:gd name="connsiteY1" fmla="*/ 1102946 h 3189965"/>
              <a:gd name="connsiteX2" fmla="*/ 1880922 w 3732931"/>
              <a:gd name="connsiteY2" fmla="*/ 1026662 h 3189965"/>
              <a:gd name="connsiteX3" fmla="*/ 0 w 3732931"/>
              <a:gd name="connsiteY3" fmla="*/ 1065700 h 3189965"/>
              <a:gd name="connsiteX4" fmla="*/ 1842343 w 3732931"/>
              <a:gd name="connsiteY4" fmla="*/ 3189965 h 318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2931" h="3189965">
                <a:moveTo>
                  <a:pt x="1842343" y="3189965"/>
                </a:moveTo>
                <a:cubicBezTo>
                  <a:pt x="2595873" y="2897854"/>
                  <a:pt x="3314179" y="1954186"/>
                  <a:pt x="3702474" y="1102946"/>
                </a:cubicBezTo>
                <a:cubicBezTo>
                  <a:pt x="3977429" y="93591"/>
                  <a:pt x="2311742" y="-705553"/>
                  <a:pt x="1880922" y="1026662"/>
                </a:cubicBezTo>
                <a:cubicBezTo>
                  <a:pt x="1319721" y="-603108"/>
                  <a:pt x="60756" y="-64724"/>
                  <a:pt x="0" y="1065700"/>
                </a:cubicBezTo>
                <a:cubicBezTo>
                  <a:pt x="354754" y="2002100"/>
                  <a:pt x="1094742" y="2851292"/>
                  <a:pt x="1842343" y="318996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17BCA2B-7D65-4020-9CC7-8E5E9F56DDB0}"/>
              </a:ext>
            </a:extLst>
          </p:cNvPr>
          <p:cNvSpPr/>
          <p:nvPr/>
        </p:nvSpPr>
        <p:spPr>
          <a:xfrm>
            <a:off x="3418725" y="2565861"/>
            <a:ext cx="4920209" cy="2893174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2264152 h 2264152"/>
              <a:gd name="connsiteX1" fmla="*/ 3721100 w 3721100"/>
              <a:gd name="connsiteY1" fmla="*/ 549652 h 2264152"/>
              <a:gd name="connsiteX2" fmla="*/ 0 w 3721100"/>
              <a:gd name="connsiteY2" fmla="*/ 689352 h 2264152"/>
              <a:gd name="connsiteX3" fmla="*/ 1739900 w 3721100"/>
              <a:gd name="connsiteY3" fmla="*/ 2264152 h 2264152"/>
              <a:gd name="connsiteX0" fmla="*/ 1739900 w 3721100"/>
              <a:gd name="connsiteY0" fmla="*/ 2121887 h 2121887"/>
              <a:gd name="connsiteX1" fmla="*/ 3721100 w 3721100"/>
              <a:gd name="connsiteY1" fmla="*/ 407387 h 2121887"/>
              <a:gd name="connsiteX2" fmla="*/ 0 w 3721100"/>
              <a:gd name="connsiteY2" fmla="*/ 547087 h 2121887"/>
              <a:gd name="connsiteX3" fmla="*/ 1739900 w 3721100"/>
              <a:gd name="connsiteY3" fmla="*/ 2121887 h 2121887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832856"/>
              <a:gd name="connsiteY0" fmla="*/ 2164303 h 2164303"/>
              <a:gd name="connsiteX1" fmla="*/ 3832856 w 3832856"/>
              <a:gd name="connsiteY1" fmla="*/ 449803 h 2164303"/>
              <a:gd name="connsiteX2" fmla="*/ 0 w 3832856"/>
              <a:gd name="connsiteY2" fmla="*/ 338053 h 2164303"/>
              <a:gd name="connsiteX3" fmla="*/ 1851656 w 3832856"/>
              <a:gd name="connsiteY3" fmla="*/ 2164303 h 2164303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  <a:gd name="connsiteX0" fmla="*/ 1851656 w 3758352"/>
              <a:gd name="connsiteY0" fmla="*/ 2209980 h 2209980"/>
              <a:gd name="connsiteX1" fmla="*/ 3758352 w 3758352"/>
              <a:gd name="connsiteY1" fmla="*/ 439602 h 2209980"/>
              <a:gd name="connsiteX2" fmla="*/ 0 w 3758352"/>
              <a:gd name="connsiteY2" fmla="*/ 383730 h 2209980"/>
              <a:gd name="connsiteX3" fmla="*/ 1851656 w 3758352"/>
              <a:gd name="connsiteY3" fmla="*/ 2209980 h 220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8352" h="2209980">
                <a:moveTo>
                  <a:pt x="1851656" y="2209980"/>
                </a:moveTo>
                <a:cubicBezTo>
                  <a:pt x="2605186" y="1917869"/>
                  <a:pt x="2988224" y="1328094"/>
                  <a:pt x="3758352" y="439602"/>
                </a:cubicBezTo>
                <a:cubicBezTo>
                  <a:pt x="3237236" y="-778722"/>
                  <a:pt x="1841500" y="986980"/>
                  <a:pt x="0" y="383730"/>
                </a:cubicBezTo>
                <a:cubicBezTo>
                  <a:pt x="354754" y="1320130"/>
                  <a:pt x="1271689" y="1685047"/>
                  <a:pt x="1851656" y="220998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A608222-0272-4909-9940-1B485DB84A62}"/>
              </a:ext>
            </a:extLst>
          </p:cNvPr>
          <p:cNvSpPr/>
          <p:nvPr/>
        </p:nvSpPr>
        <p:spPr>
          <a:xfrm flipH="1">
            <a:off x="3683410" y="3428999"/>
            <a:ext cx="4375502" cy="2132667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0CA088C-0ACC-4FF3-A248-5F56A73F7AE7}"/>
              </a:ext>
            </a:extLst>
          </p:cNvPr>
          <p:cNvSpPr/>
          <p:nvPr/>
        </p:nvSpPr>
        <p:spPr>
          <a:xfrm>
            <a:off x="4140200" y="3812395"/>
            <a:ext cx="3721100" cy="1813704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235200 w 3797300"/>
              <a:gd name="connsiteY2" fmla="*/ 2413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" fmla="*/ 1816100 w 3797300"/>
              <a:gd name="connsiteY0" fmla="*/ 1790174 h 1790174"/>
              <a:gd name="connsiteX1" fmla="*/ 3797300 w 3797300"/>
              <a:gd name="connsiteY1" fmla="*/ 75674 h 1790174"/>
              <a:gd name="connsiteX2" fmla="*/ 787400 w 3797300"/>
              <a:gd name="connsiteY2" fmla="*/ 304274 h 1790174"/>
              <a:gd name="connsiteX3" fmla="*/ 0 w 3797300"/>
              <a:gd name="connsiteY3" fmla="*/ 316974 h 1790174"/>
              <a:gd name="connsiteX4" fmla="*/ 1816100 w 3797300"/>
              <a:gd name="connsiteY4" fmla="*/ 1790174 h 1790174"/>
              <a:gd name="connsiteX0" fmla="*/ 1816100 w 3797300"/>
              <a:gd name="connsiteY0" fmla="*/ 1824895 h 1824895"/>
              <a:gd name="connsiteX1" fmla="*/ 3797300 w 3797300"/>
              <a:gd name="connsiteY1" fmla="*/ 110395 h 1824895"/>
              <a:gd name="connsiteX2" fmla="*/ 0 w 3797300"/>
              <a:gd name="connsiteY2" fmla="*/ 351695 h 1824895"/>
              <a:gd name="connsiteX3" fmla="*/ 1816100 w 3797300"/>
              <a:gd name="connsiteY3" fmla="*/ 1824895 h 1824895"/>
              <a:gd name="connsiteX0" fmla="*/ 1816100 w 3797300"/>
              <a:gd name="connsiteY0" fmla="*/ 1751176 h 1751176"/>
              <a:gd name="connsiteX1" fmla="*/ 3797300 w 3797300"/>
              <a:gd name="connsiteY1" fmla="*/ 36676 h 1751176"/>
              <a:gd name="connsiteX2" fmla="*/ 0 w 3797300"/>
              <a:gd name="connsiteY2" fmla="*/ 277976 h 1751176"/>
              <a:gd name="connsiteX3" fmla="*/ 1816100 w 3797300"/>
              <a:gd name="connsiteY3" fmla="*/ 1751176 h 1751176"/>
              <a:gd name="connsiteX0" fmla="*/ 1816100 w 3797300"/>
              <a:gd name="connsiteY0" fmla="*/ 1806997 h 1806997"/>
              <a:gd name="connsiteX1" fmla="*/ 3797300 w 3797300"/>
              <a:gd name="connsiteY1" fmla="*/ 92497 h 1806997"/>
              <a:gd name="connsiteX2" fmla="*/ 0 w 3797300"/>
              <a:gd name="connsiteY2" fmla="*/ 333797 h 1806997"/>
              <a:gd name="connsiteX3" fmla="*/ 1816100 w 3797300"/>
              <a:gd name="connsiteY3" fmla="*/ 1806997 h 1806997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  <a:gd name="connsiteX0" fmla="*/ 1739900 w 3721100"/>
              <a:gd name="connsiteY0" fmla="*/ 1813704 h 1813704"/>
              <a:gd name="connsiteX1" fmla="*/ 3721100 w 3721100"/>
              <a:gd name="connsiteY1" fmla="*/ 99204 h 1813704"/>
              <a:gd name="connsiteX2" fmla="*/ 0 w 3721100"/>
              <a:gd name="connsiteY2" fmla="*/ 238904 h 1813704"/>
              <a:gd name="connsiteX3" fmla="*/ 1739900 w 3721100"/>
              <a:gd name="connsiteY3" fmla="*/ 1813704 h 181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>
            <a:extLst>
              <a:ext uri="{FF2B5EF4-FFF2-40B4-BE49-F238E27FC236}">
                <a16:creationId xmlns:a16="http://schemas.microsoft.com/office/drawing/2014/main" id="{D19AC0F4-5EFD-4003-BDB3-468259BDA9B6}"/>
              </a:ext>
            </a:extLst>
          </p:cNvPr>
          <p:cNvSpPr/>
          <p:nvPr/>
        </p:nvSpPr>
        <p:spPr>
          <a:xfrm>
            <a:off x="3451122" y="1386348"/>
            <a:ext cx="4866968" cy="4277033"/>
          </a:xfrm>
          <a:prstGeom prst="hear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7">
            <a:extLst>
              <a:ext uri="{FF2B5EF4-FFF2-40B4-BE49-F238E27FC236}">
                <a16:creationId xmlns:a16="http://schemas.microsoft.com/office/drawing/2014/main" id="{5EA96356-3D94-4140-88AA-86B7294972E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83410" y="2256321"/>
            <a:ext cx="41561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潮流</a:t>
            </a:r>
          </a:p>
        </p:txBody>
      </p:sp>
    </p:spTree>
    <p:extLst>
      <p:ext uri="{BB962C8B-B14F-4D97-AF65-F5344CB8AC3E}">
        <p14:creationId xmlns:p14="http://schemas.microsoft.com/office/powerpoint/2010/main" val="318922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100"/>
    </mc:Choice>
    <mc:Fallback xmlns="">
      <p:transition advTm="2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  <p:bldP spid="5" grpId="0" animBg="1"/>
      <p:bldP spid="5" grpId="1" animBg="1"/>
      <p:bldP spid="4" grpId="0" animBg="1"/>
      <p:bldP spid="4" grpId="1" animBg="1"/>
      <p:bldP spid="2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6" b="7986"/>
          <a:stretch/>
        </p:blipFill>
        <p:spPr>
          <a:xfrm>
            <a:off x="997073" y="678509"/>
            <a:ext cx="9815925" cy="552145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243455" y="678510"/>
            <a:ext cx="1638019" cy="5521458"/>
          </a:xfrm>
          <a:prstGeom prst="rect">
            <a:avLst/>
          </a:prstGeom>
          <a:solidFill>
            <a:srgbClr val="FEA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81952" y="971143"/>
            <a:ext cx="8062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相 </a:t>
            </a:r>
            <a:endParaRPr lang="en-US" altLang="zh-CN" sz="4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ctr"/>
            <a:r>
              <a:rPr lang="en-US" altLang="zh-CN" sz="44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·</a:t>
            </a:r>
          </a:p>
          <a:p>
            <a:pPr algn="ctr"/>
            <a:r>
              <a:rPr lang="zh-CN" altLang="en-US" sz="4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知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660820" y="3610889"/>
            <a:ext cx="830997" cy="26101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对着考试前紧张的我 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你说的那句“加油” 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又让心跳多出一分 </a:t>
            </a: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 rot="16200000">
            <a:off x="9076318" y="3017344"/>
            <a:ext cx="0" cy="654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4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">
            <a:extLst>
              <a:ext uri="{FF2B5EF4-FFF2-40B4-BE49-F238E27FC236}">
                <a16:creationId xmlns:a16="http://schemas.microsoft.com/office/drawing/2014/main" id="{B689D702-C5DE-4D84-86E9-3979E49CF7A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244060"/>
            <a:ext cx="10160000" cy="23698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800" dirty="0">
                <a:solidFill>
                  <a:srgbClr val="000000"/>
                </a:solidFill>
                <a:cs typeface="+mn-ea"/>
                <a:sym typeface="+mn-lt"/>
              </a:rPr>
              <a:t>可操作</a:t>
            </a:r>
          </a:p>
        </p:txBody>
      </p:sp>
    </p:spTree>
    <p:extLst>
      <p:ext uri="{BB962C8B-B14F-4D97-AF65-F5344CB8AC3E}">
        <p14:creationId xmlns:p14="http://schemas.microsoft.com/office/powerpoint/2010/main" val="40879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8B70E51-F4E2-408C-AECB-8C9ACDEB05D7}"/>
              </a:ext>
            </a:extLst>
          </p:cNvPr>
          <p:cNvSpPr txBox="1"/>
          <p:nvPr/>
        </p:nvSpPr>
        <p:spPr>
          <a:xfrm>
            <a:off x="3638454" y="2390254"/>
            <a:ext cx="1638364" cy="20774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策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9583C9-C724-4D33-ABA9-DC9CDB28F8C4}"/>
              </a:ext>
            </a:extLst>
          </p:cNvPr>
          <p:cNvSpPr txBox="1"/>
          <p:nvPr/>
        </p:nvSpPr>
        <p:spPr>
          <a:xfrm>
            <a:off x="5276818" y="2390254"/>
            <a:ext cx="1638364" cy="20774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划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8E41B6-42E7-4943-A73C-070B31203BF6}"/>
              </a:ext>
            </a:extLst>
          </p:cNvPr>
          <p:cNvSpPr txBox="1"/>
          <p:nvPr/>
        </p:nvSpPr>
        <p:spPr>
          <a:xfrm>
            <a:off x="6915182" y="2390254"/>
            <a:ext cx="1638364" cy="20774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案</a:t>
            </a:r>
          </a:p>
        </p:txBody>
      </p:sp>
    </p:spTree>
    <p:extLst>
      <p:ext uri="{BB962C8B-B14F-4D97-AF65-F5344CB8AC3E}">
        <p14:creationId xmlns:p14="http://schemas.microsoft.com/office/powerpoint/2010/main" val="282110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740FB008-587D-4A92-9676-7CAC2AE9756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95918" y="2305615"/>
            <a:ext cx="800164" cy="224676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4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</a:t>
            </a:r>
          </a:p>
        </p:txBody>
      </p:sp>
    </p:spTree>
    <p:extLst>
      <p:ext uri="{BB962C8B-B14F-4D97-AF65-F5344CB8AC3E}">
        <p14:creationId xmlns:p14="http://schemas.microsoft.com/office/powerpoint/2010/main" val="387138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7C966C36-99DB-423B-999B-E7F5B6E3B9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95827" y="1228398"/>
            <a:ext cx="2000346" cy="44012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4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有效</a:t>
            </a:r>
          </a:p>
        </p:txBody>
      </p:sp>
    </p:spTree>
    <p:extLst>
      <p:ext uri="{BB962C8B-B14F-4D97-AF65-F5344CB8AC3E}">
        <p14:creationId xmlns:p14="http://schemas.microsoft.com/office/powerpoint/2010/main" val="5434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2">
            <a:extLst>
              <a:ext uri="{FF2B5EF4-FFF2-40B4-BE49-F238E27FC236}">
                <a16:creationId xmlns:a16="http://schemas.microsoft.com/office/drawing/2014/main" id="{3F6130A9-2918-4386-A2A6-5D5DA272FA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86000" y="2197893"/>
            <a:ext cx="7620000" cy="24622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400">
                <a:solidFill>
                  <a:srgbClr val="24F4ED"/>
                </a:solidFill>
                <a:cs typeface="+mn-ea"/>
                <a:sym typeface="+mn-lt"/>
              </a:rPr>
              <a:t>提升</a:t>
            </a:r>
          </a:p>
        </p:txBody>
      </p:sp>
      <p:sp>
        <p:nvSpPr>
          <p:cNvPr id="5" name="PA-文本框 12">
            <a:extLst>
              <a:ext uri="{FF2B5EF4-FFF2-40B4-BE49-F238E27FC236}">
                <a16:creationId xmlns:a16="http://schemas.microsoft.com/office/drawing/2014/main" id="{C29B64DC-CAC6-43C7-BD74-8BE6985E3C5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86000" y="2197893"/>
            <a:ext cx="7620000" cy="24622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400">
                <a:solidFill>
                  <a:srgbClr val="FFFFFF"/>
                </a:solidFill>
                <a:cs typeface="+mn-ea"/>
                <a:sym typeface="+mn-lt"/>
              </a:rPr>
              <a:t>提升</a:t>
            </a:r>
          </a:p>
        </p:txBody>
      </p:sp>
      <p:sp>
        <p:nvSpPr>
          <p:cNvPr id="3" name="PA-文本框 12">
            <a:extLst>
              <a:ext uri="{FF2B5EF4-FFF2-40B4-BE49-F238E27FC236}">
                <a16:creationId xmlns:a16="http://schemas.microsoft.com/office/drawing/2014/main" id="{565FCC2E-6D74-40E6-97CB-81B248C1DF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86000" y="2197893"/>
            <a:ext cx="7620000" cy="24622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400">
                <a:solidFill>
                  <a:srgbClr val="FB2B52"/>
                </a:solidFill>
                <a:cs typeface="+mn-ea"/>
                <a:sym typeface="+mn-lt"/>
              </a:rPr>
              <a:t>提升</a:t>
            </a:r>
          </a:p>
        </p:txBody>
      </p:sp>
      <p:sp>
        <p:nvSpPr>
          <p:cNvPr id="2" name="PA-文本框 12">
            <a:extLst>
              <a:ext uri="{FF2B5EF4-FFF2-40B4-BE49-F238E27FC236}">
                <a16:creationId xmlns:a16="http://schemas.microsoft.com/office/drawing/2014/main" id="{F83B9E9A-B3B4-4D60-9C84-2691D279455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86000" y="2197893"/>
            <a:ext cx="7620000" cy="24622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400">
                <a:solidFill>
                  <a:srgbClr val="FFFFFF"/>
                </a:solidFill>
                <a:cs typeface="+mn-ea"/>
                <a:sym typeface="+mn-lt"/>
              </a:rPr>
              <a:t>提升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56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3">
            <a:extLst>
              <a:ext uri="{FF2B5EF4-FFF2-40B4-BE49-F238E27FC236}">
                <a16:creationId xmlns:a16="http://schemas.microsoft.com/office/drawing/2014/main" id="{E35687A8-E1D0-4E60-96B9-6CDC3553E1A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421032"/>
            <a:ext cx="10160000" cy="20159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500">
                <a:solidFill>
                  <a:srgbClr val="FFFFFF"/>
                </a:solidFill>
                <a:cs typeface="+mn-ea"/>
                <a:sym typeface="+mn-lt"/>
              </a:rPr>
              <a:t>企业的</a:t>
            </a:r>
          </a:p>
        </p:txBody>
      </p:sp>
    </p:spTree>
    <p:extLst>
      <p:ext uri="{BB962C8B-B14F-4D97-AF65-F5344CB8AC3E}">
        <p14:creationId xmlns:p14="http://schemas.microsoft.com/office/powerpoint/2010/main" val="215136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>
            <a:extLst>
              <a:ext uri="{FF2B5EF4-FFF2-40B4-BE49-F238E27FC236}">
                <a16:creationId xmlns:a16="http://schemas.microsoft.com/office/drawing/2014/main" id="{801F92B2-09F1-4D34-A81C-CE3E45BC025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382560"/>
            <a:ext cx="10160000" cy="20928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000">
                <a:solidFill>
                  <a:srgbClr val="FFFFFF"/>
                </a:solidFill>
                <a:cs typeface="+mn-ea"/>
                <a:sym typeface="+mn-lt"/>
              </a:rPr>
              <a:t>知名度</a:t>
            </a:r>
          </a:p>
        </p:txBody>
      </p:sp>
    </p:spTree>
    <p:extLst>
      <p:ext uri="{BB962C8B-B14F-4D97-AF65-F5344CB8AC3E}">
        <p14:creationId xmlns:p14="http://schemas.microsoft.com/office/powerpoint/2010/main" val="178212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5">
            <a:extLst>
              <a:ext uri="{FF2B5EF4-FFF2-40B4-BE49-F238E27FC236}">
                <a16:creationId xmlns:a16="http://schemas.microsoft.com/office/drawing/2014/main" id="{7B9462A2-7B4B-4EA3-8976-E5F2934DE8B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236366"/>
            <a:ext cx="10160000" cy="23852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900">
                <a:solidFill>
                  <a:srgbClr val="FFFFFF"/>
                </a:solidFill>
                <a:cs typeface="+mn-ea"/>
                <a:sym typeface="+mn-lt"/>
              </a:rPr>
              <a:t>及品牌</a:t>
            </a:r>
          </a:p>
        </p:txBody>
      </p:sp>
    </p:spTree>
    <p:extLst>
      <p:ext uri="{BB962C8B-B14F-4D97-AF65-F5344CB8AC3E}">
        <p14:creationId xmlns:p14="http://schemas.microsoft.com/office/powerpoint/2010/main" val="167342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8609ACD5-745A-4107-B0E2-9624596E27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00668" y="2190199"/>
            <a:ext cx="990664" cy="24776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5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美</a:t>
            </a:r>
          </a:p>
        </p:txBody>
      </p:sp>
    </p:spTree>
    <p:extLst>
      <p:ext uri="{BB962C8B-B14F-4D97-AF65-F5344CB8AC3E}">
        <p14:creationId xmlns:p14="http://schemas.microsoft.com/office/powerpoint/2010/main" val="181557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B644A401-33E8-49C5-9B03-5E4529094BA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57702" y="997565"/>
            <a:ext cx="2476596" cy="486287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5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誉度</a:t>
            </a:r>
          </a:p>
        </p:txBody>
      </p:sp>
    </p:spTree>
    <p:extLst>
      <p:ext uri="{BB962C8B-B14F-4D97-AF65-F5344CB8AC3E}">
        <p14:creationId xmlns:p14="http://schemas.microsoft.com/office/powerpoint/2010/main" val="52574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FB52A19B-FE69-496A-928C-C98EA42E861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949918" y="2613392"/>
            <a:ext cx="2921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latin typeface="+mn-lt"/>
                <a:ea typeface="+mn-ea"/>
                <a:cs typeface="+mn-ea"/>
                <a:sym typeface="+mn-lt"/>
              </a:rPr>
              <a:t>活</a:t>
            </a:r>
          </a:p>
        </p:txBody>
      </p:sp>
    </p:spTree>
    <p:extLst>
      <p:ext uri="{BB962C8B-B14F-4D97-AF65-F5344CB8AC3E}">
        <p14:creationId xmlns:p14="http://schemas.microsoft.com/office/powerpoint/2010/main" val="361370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">
            <a:extLst>
              <a:ext uri="{FF2B5EF4-FFF2-40B4-BE49-F238E27FC236}">
                <a16:creationId xmlns:a16="http://schemas.microsoft.com/office/drawing/2014/main" id="{0EC8AA25-7B6A-4408-B8BA-587DA338884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949918" y="2613392"/>
            <a:ext cx="2921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动</a:t>
            </a:r>
          </a:p>
        </p:txBody>
      </p:sp>
      <p:sp>
        <p:nvSpPr>
          <p:cNvPr id="5" name="PA-文本框 3">
            <a:extLst>
              <a:ext uri="{FF2B5EF4-FFF2-40B4-BE49-F238E27FC236}">
                <a16:creationId xmlns:a16="http://schemas.microsoft.com/office/drawing/2014/main" id="{3FFD415E-6717-4138-95AE-EAD087961C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949918" y="2613392"/>
            <a:ext cx="2921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动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id="{7B22C8CF-C762-496D-B816-75BE99EFB65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949918" y="2613392"/>
            <a:ext cx="2921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动</a:t>
            </a:r>
          </a:p>
        </p:txBody>
      </p:sp>
      <p:sp>
        <p:nvSpPr>
          <p:cNvPr id="2" name="PA-文本框 3">
            <a:extLst>
              <a:ext uri="{FF2B5EF4-FFF2-40B4-BE49-F238E27FC236}">
                <a16:creationId xmlns:a16="http://schemas.microsoft.com/office/drawing/2014/main" id="{DD214989-7198-402F-A02A-42827CB41F3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949918" y="2613392"/>
            <a:ext cx="2921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581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C5A3F2-64B0-4FD5-9DFA-A54C20B93170}"/>
              </a:ext>
            </a:extLst>
          </p:cNvPr>
          <p:cNvSpPr txBox="1"/>
          <p:nvPr/>
        </p:nvSpPr>
        <p:spPr>
          <a:xfrm>
            <a:off x="5461000" y="1120229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策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9A8D51-4E92-4EDD-9ACC-0D8D5D759FBC}"/>
              </a:ext>
            </a:extLst>
          </p:cNvPr>
          <p:cNvSpPr txBox="1"/>
          <p:nvPr/>
        </p:nvSpPr>
        <p:spPr>
          <a:xfrm>
            <a:off x="6731000" y="2644229"/>
            <a:ext cx="1905064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划案</a:t>
            </a:r>
          </a:p>
        </p:txBody>
      </p:sp>
    </p:spTree>
    <p:extLst>
      <p:ext uri="{BB962C8B-B14F-4D97-AF65-F5344CB8AC3E}">
        <p14:creationId xmlns:p14="http://schemas.microsoft.com/office/powerpoint/2010/main" val="10935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8">
            <a:extLst>
              <a:ext uri="{FF2B5EF4-FFF2-40B4-BE49-F238E27FC236}">
                <a16:creationId xmlns:a16="http://schemas.microsoft.com/office/drawing/2014/main" id="{068270F7-13DC-40F1-9B52-1188DA0CEC0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582614"/>
            <a:ext cx="12192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400">
                <a:solidFill>
                  <a:srgbClr val="FFFFFF"/>
                </a:solidFill>
                <a:cs typeface="+mn-ea"/>
                <a:sym typeface="+mn-lt"/>
              </a:rPr>
              <a:t>是相对于</a:t>
            </a:r>
          </a:p>
        </p:txBody>
      </p:sp>
    </p:spTree>
    <p:extLst>
      <p:ext uri="{BB962C8B-B14F-4D97-AF65-F5344CB8AC3E}">
        <p14:creationId xmlns:p14="http://schemas.microsoft.com/office/powerpoint/2010/main" val="296195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8" y="700131"/>
            <a:ext cx="8290643" cy="5511563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C8774210-0589-4689-AD25-47EE3D6D5890}"/>
              </a:ext>
            </a:extLst>
          </p:cNvPr>
          <p:cNvSpPr/>
          <p:nvPr/>
        </p:nvSpPr>
        <p:spPr>
          <a:xfrm>
            <a:off x="7325003" y="702476"/>
            <a:ext cx="3883324" cy="1457025"/>
          </a:xfrm>
          <a:prstGeom prst="rect">
            <a:avLst/>
          </a:prstGeom>
          <a:solidFill>
            <a:srgbClr val="FEA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89718" y="5264726"/>
            <a:ext cx="8290638" cy="933371"/>
          </a:xfrm>
          <a:prstGeom prst="rect">
            <a:avLst/>
          </a:prstGeom>
          <a:solidFill>
            <a:srgbClr val="FEACC2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9713" y="5459985"/>
            <a:ext cx="829064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 Semibold" panose="020B0702040204020203" pitchFamily="34" charset="0"/>
                <a:sym typeface="华文细黑" panose="02010600040101010101" pitchFamily="2" charset="-122"/>
              </a:rPr>
              <a:t>520 Valentine's Day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Segoe UI Semibold" panose="020B0702040204020203" pitchFamily="34" charset="0"/>
              <a:sym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74393" y="840462"/>
            <a:ext cx="3442756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2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Droid Serif" panose="02020600060500020200" pitchFamily="18" charset="0"/>
                <a:sym typeface="华文细黑" panose="02010600040101010101" pitchFamily="2" charset="-122"/>
              </a:rPr>
              <a:t>相</a:t>
            </a:r>
            <a:r>
              <a:rPr lang="en-US" altLang="zh-CN" sz="72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Droid Serif" panose="02020600060500020200" pitchFamily="18" charset="0"/>
                <a:sym typeface="华文细黑" panose="02010600040101010101" pitchFamily="2" charset="-122"/>
              </a:rPr>
              <a:t>·</a:t>
            </a:r>
            <a:r>
              <a:rPr lang="zh-CN" altLang="en-US" sz="72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Droid Serif" panose="02020600060500020200" pitchFamily="18" charset="0"/>
                <a:sym typeface="华文细黑" panose="02010600040101010101" pitchFamily="2" charset="-122"/>
              </a:rPr>
              <a:t>知</a:t>
            </a:r>
          </a:p>
        </p:txBody>
      </p:sp>
    </p:spTree>
    <p:extLst>
      <p:ext uri="{BB962C8B-B14F-4D97-AF65-F5344CB8AC3E}">
        <p14:creationId xmlns:p14="http://schemas.microsoft.com/office/powerpoint/2010/main" val="404630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9">
            <a:extLst>
              <a:ext uri="{FF2B5EF4-FFF2-40B4-BE49-F238E27FC236}">
                <a16:creationId xmlns:a16="http://schemas.microsoft.com/office/drawing/2014/main" id="{C600E48C-C7AF-4001-9D47-CE0568BA2E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74920"/>
            <a:ext cx="121920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500">
                <a:solidFill>
                  <a:srgbClr val="24F4ED"/>
                </a:solidFill>
                <a:cs typeface="+mn-ea"/>
                <a:sym typeface="+mn-lt"/>
              </a:rPr>
              <a:t>市场策划案</a:t>
            </a:r>
          </a:p>
        </p:txBody>
      </p:sp>
      <p:sp>
        <p:nvSpPr>
          <p:cNvPr id="5" name="PA-文本框 19">
            <a:extLst>
              <a:ext uri="{FF2B5EF4-FFF2-40B4-BE49-F238E27FC236}">
                <a16:creationId xmlns:a16="http://schemas.microsoft.com/office/drawing/2014/main" id="{31B562D3-F304-4752-9512-BAFC9E2F1E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574920"/>
            <a:ext cx="121920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500">
                <a:solidFill>
                  <a:srgbClr val="000000"/>
                </a:solidFill>
                <a:cs typeface="+mn-ea"/>
                <a:sym typeface="+mn-lt"/>
              </a:rPr>
              <a:t>市场策划案</a:t>
            </a:r>
          </a:p>
        </p:txBody>
      </p:sp>
      <p:sp>
        <p:nvSpPr>
          <p:cNvPr id="3" name="PA-文本框 19">
            <a:extLst>
              <a:ext uri="{FF2B5EF4-FFF2-40B4-BE49-F238E27FC236}">
                <a16:creationId xmlns:a16="http://schemas.microsoft.com/office/drawing/2014/main" id="{4DB6CEB8-C371-447F-83D9-EA4CBB98CB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574920"/>
            <a:ext cx="121920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500">
                <a:solidFill>
                  <a:srgbClr val="FB2B52"/>
                </a:solidFill>
                <a:cs typeface="+mn-ea"/>
                <a:sym typeface="+mn-lt"/>
              </a:rPr>
              <a:t>市场策划案</a:t>
            </a:r>
          </a:p>
        </p:txBody>
      </p:sp>
      <p:sp>
        <p:nvSpPr>
          <p:cNvPr id="2" name="PA-文本框 19">
            <a:extLst>
              <a:ext uri="{FF2B5EF4-FFF2-40B4-BE49-F238E27FC236}">
                <a16:creationId xmlns:a16="http://schemas.microsoft.com/office/drawing/2014/main" id="{C31CF78A-59BD-4B5C-A4D9-A5EDEFEE53F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574920"/>
            <a:ext cx="121920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500">
                <a:solidFill>
                  <a:srgbClr val="000000"/>
                </a:solidFill>
                <a:cs typeface="+mn-ea"/>
                <a:sym typeface="+mn-lt"/>
              </a:rPr>
              <a:t>市场策划案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06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0">
            <a:extLst>
              <a:ext uri="{FF2B5EF4-FFF2-40B4-BE49-F238E27FC236}">
                <a16:creationId xmlns:a16="http://schemas.microsoft.com/office/drawing/2014/main" id="{09E338C1-D643-41A4-9ABC-E790F8D95E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436420"/>
            <a:ext cx="7620000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300">
                <a:solidFill>
                  <a:srgbClr val="000000"/>
                </a:solidFill>
                <a:cs typeface="+mn-ea"/>
                <a:sym typeface="+mn-lt"/>
              </a:rPr>
              <a:t>而言</a:t>
            </a:r>
          </a:p>
        </p:txBody>
      </p:sp>
    </p:spTree>
    <p:extLst>
      <p:ext uri="{BB962C8B-B14F-4D97-AF65-F5344CB8AC3E}">
        <p14:creationId xmlns:p14="http://schemas.microsoft.com/office/powerpoint/2010/main" val="284142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1">
            <a:extLst>
              <a:ext uri="{FF2B5EF4-FFF2-40B4-BE49-F238E27FC236}">
                <a16:creationId xmlns:a16="http://schemas.microsoft.com/office/drawing/2014/main" id="{62CD7C26-044C-4C16-9070-B381326A234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2274838"/>
            <a:ext cx="10160000" cy="230832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400">
                <a:solidFill>
                  <a:srgbClr val="24F4ED"/>
                </a:solidFill>
                <a:cs typeface="+mn-ea"/>
                <a:sym typeface="+mn-lt"/>
              </a:rPr>
              <a:t>严格说</a:t>
            </a:r>
          </a:p>
        </p:txBody>
      </p:sp>
      <p:sp>
        <p:nvSpPr>
          <p:cNvPr id="5" name="PA-文本框 21">
            <a:extLst>
              <a:ext uri="{FF2B5EF4-FFF2-40B4-BE49-F238E27FC236}">
                <a16:creationId xmlns:a16="http://schemas.microsoft.com/office/drawing/2014/main" id="{EA86ABDF-488C-435E-993B-2874CA0F75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16000" y="2274838"/>
            <a:ext cx="10160000" cy="230832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400">
                <a:solidFill>
                  <a:srgbClr val="FFFFFF"/>
                </a:solidFill>
                <a:cs typeface="+mn-ea"/>
                <a:sym typeface="+mn-lt"/>
              </a:rPr>
              <a:t>严格说</a:t>
            </a:r>
          </a:p>
        </p:txBody>
      </p:sp>
      <p:sp>
        <p:nvSpPr>
          <p:cNvPr id="3" name="PA-文本框 21">
            <a:extLst>
              <a:ext uri="{FF2B5EF4-FFF2-40B4-BE49-F238E27FC236}">
                <a16:creationId xmlns:a16="http://schemas.microsoft.com/office/drawing/2014/main" id="{7FD2E50A-918C-4A9D-8745-24EFDCE4D4E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000" y="2274838"/>
            <a:ext cx="10160000" cy="230832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400">
                <a:solidFill>
                  <a:srgbClr val="FB2B52"/>
                </a:solidFill>
                <a:cs typeface="+mn-ea"/>
                <a:sym typeface="+mn-lt"/>
              </a:rPr>
              <a:t>严格说</a:t>
            </a:r>
          </a:p>
        </p:txBody>
      </p:sp>
      <p:sp>
        <p:nvSpPr>
          <p:cNvPr id="2" name="PA-文本框 21">
            <a:extLst>
              <a:ext uri="{FF2B5EF4-FFF2-40B4-BE49-F238E27FC236}">
                <a16:creationId xmlns:a16="http://schemas.microsoft.com/office/drawing/2014/main" id="{A4A3DFEB-8981-4ED0-92D5-56776478C13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16000" y="2274838"/>
            <a:ext cx="10160000" cy="230832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400">
                <a:solidFill>
                  <a:srgbClr val="FFFFFF"/>
                </a:solidFill>
                <a:cs typeface="+mn-ea"/>
                <a:sym typeface="+mn-lt"/>
              </a:rPr>
              <a:t>严格说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579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">
            <a:extLst>
              <a:ext uri="{FF2B5EF4-FFF2-40B4-BE49-F238E27FC236}">
                <a16:creationId xmlns:a16="http://schemas.microsoft.com/office/drawing/2014/main" id="{F69C9586-5230-4A7F-ADC7-4B97056F9C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56202" y="1674674"/>
            <a:ext cx="1079596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1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它们</a:t>
            </a:r>
          </a:p>
        </p:txBody>
      </p:sp>
      <p:sp>
        <p:nvSpPr>
          <p:cNvPr id="5" name="PA-文本框 2">
            <a:extLst>
              <a:ext uri="{FF2B5EF4-FFF2-40B4-BE49-F238E27FC236}">
                <a16:creationId xmlns:a16="http://schemas.microsoft.com/office/drawing/2014/main" id="{9F3D1BD4-8A23-4510-BDBE-C7ECF318C75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56202" y="1674674"/>
            <a:ext cx="1079596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它们</a:t>
            </a:r>
          </a:p>
        </p:txBody>
      </p:sp>
      <p:sp>
        <p:nvSpPr>
          <p:cNvPr id="3" name="PA-文本框 2">
            <a:extLst>
              <a:ext uri="{FF2B5EF4-FFF2-40B4-BE49-F238E27FC236}">
                <a16:creationId xmlns:a16="http://schemas.microsoft.com/office/drawing/2014/main" id="{7CFD6C99-657A-4BF5-A5CF-15306DDBDF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56202" y="1674674"/>
            <a:ext cx="1079596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1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它们</a:t>
            </a:r>
          </a:p>
        </p:txBody>
      </p:sp>
      <p:sp>
        <p:nvSpPr>
          <p:cNvPr id="2" name="PA-文本框 2">
            <a:extLst>
              <a:ext uri="{FF2B5EF4-FFF2-40B4-BE49-F238E27FC236}">
                <a16:creationId xmlns:a16="http://schemas.microsoft.com/office/drawing/2014/main" id="{19AE15BE-5B32-45B2-8415-083F4C7939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56202" y="1674674"/>
            <a:ext cx="1079596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它们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761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5808BC16-230E-45C4-A37E-2345EA5CDD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56202" y="1674674"/>
            <a:ext cx="1079596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同属</a:t>
            </a:r>
          </a:p>
        </p:txBody>
      </p:sp>
    </p:spTree>
    <p:extLst>
      <p:ext uri="{BB962C8B-B14F-4D97-AF65-F5344CB8AC3E}">
        <p14:creationId xmlns:p14="http://schemas.microsoft.com/office/powerpoint/2010/main" val="224180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1CA388A7-22BC-4F67-A4E5-6FB2938A479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861018" y="2505671"/>
            <a:ext cx="469964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市</a:t>
            </a:r>
          </a:p>
        </p:txBody>
      </p:sp>
    </p:spTree>
    <p:extLst>
      <p:ext uri="{BB962C8B-B14F-4D97-AF65-F5344CB8AC3E}">
        <p14:creationId xmlns:p14="http://schemas.microsoft.com/office/powerpoint/2010/main" val="11860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4E91BE40-FDE2-4E07-BDDF-2EA8ACFE54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861018" y="2505671"/>
            <a:ext cx="469964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场</a:t>
            </a:r>
          </a:p>
        </p:txBody>
      </p:sp>
    </p:spTree>
    <p:extLst>
      <p:ext uri="{BB962C8B-B14F-4D97-AF65-F5344CB8AC3E}">
        <p14:creationId xmlns:p14="http://schemas.microsoft.com/office/powerpoint/2010/main" val="219163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>
            <a:extLst>
              <a:ext uri="{FF2B5EF4-FFF2-40B4-BE49-F238E27FC236}">
                <a16:creationId xmlns:a16="http://schemas.microsoft.com/office/drawing/2014/main" id="{2AC5A4F9-B758-4321-90E7-E8197051FC0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08577" y="1628507"/>
            <a:ext cx="1174846" cy="36009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7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策划</a:t>
            </a:r>
          </a:p>
        </p:txBody>
      </p:sp>
    </p:spTree>
    <p:extLst>
      <p:ext uri="{BB962C8B-B14F-4D97-AF65-F5344CB8AC3E}">
        <p14:creationId xmlns:p14="http://schemas.microsoft.com/office/powerpoint/2010/main" val="49780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B6E3396-B4D3-414D-81ED-73B2586BD562}"/>
              </a:ext>
            </a:extLst>
          </p:cNvPr>
          <p:cNvSpPr txBox="1"/>
          <p:nvPr/>
        </p:nvSpPr>
        <p:spPr>
          <a:xfrm>
            <a:off x="2444654" y="2497976"/>
            <a:ext cx="3651346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兄弟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D8310F-7A87-4206-A66C-57B84F4715BA}"/>
              </a:ext>
            </a:extLst>
          </p:cNvPr>
          <p:cNvSpPr txBox="1"/>
          <p:nvPr/>
        </p:nvSpPr>
        <p:spPr>
          <a:xfrm>
            <a:off x="6096000" y="2497976"/>
            <a:ext cx="3651346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分支</a:t>
            </a:r>
          </a:p>
        </p:txBody>
      </p:sp>
    </p:spTree>
    <p:extLst>
      <p:ext uri="{BB962C8B-B14F-4D97-AF65-F5344CB8AC3E}">
        <p14:creationId xmlns:p14="http://schemas.microsoft.com/office/powerpoint/2010/main" val="7078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1A961040-12E6-47E5-BE5C-5DD964914C4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92702" y="1613119"/>
            <a:ext cx="120659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活动</a:t>
            </a:r>
          </a:p>
        </p:txBody>
      </p:sp>
    </p:spTree>
    <p:extLst>
      <p:ext uri="{BB962C8B-B14F-4D97-AF65-F5344CB8AC3E}">
        <p14:creationId xmlns:p14="http://schemas.microsoft.com/office/powerpoint/2010/main" val="232048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7B4BA3B5-CA7F-41E7-9D7A-68E86F34E7F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92702" y="1613119"/>
            <a:ext cx="120659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latin typeface="+mn-lt"/>
                <a:ea typeface="+mn-ea"/>
                <a:cs typeface="+mn-ea"/>
                <a:sym typeface="+mn-lt"/>
              </a:rPr>
              <a:t>策划</a:t>
            </a:r>
          </a:p>
        </p:txBody>
      </p:sp>
    </p:spTree>
    <p:extLst>
      <p:ext uri="{BB962C8B-B14F-4D97-AF65-F5344CB8AC3E}">
        <p14:creationId xmlns:p14="http://schemas.microsoft.com/office/powerpoint/2010/main" val="639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6">
            <a:extLst>
              <a:ext uri="{FF2B5EF4-FFF2-40B4-BE49-F238E27FC236}">
                <a16:creationId xmlns:a16="http://schemas.microsoft.com/office/drawing/2014/main" id="{D2856BAA-1621-44D2-A05A-46648D19F6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490282"/>
            <a:ext cx="12192000" cy="18774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000000"/>
                </a:solidFill>
                <a:cs typeface="+mn-ea"/>
                <a:sym typeface="+mn-lt"/>
              </a:rPr>
              <a:t>市场策划</a:t>
            </a:r>
          </a:p>
        </p:txBody>
      </p:sp>
    </p:spTree>
    <p:extLst>
      <p:ext uri="{BB962C8B-B14F-4D97-AF65-F5344CB8AC3E}">
        <p14:creationId xmlns:p14="http://schemas.microsoft.com/office/powerpoint/2010/main" val="326537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7">
            <a:extLst>
              <a:ext uri="{FF2B5EF4-FFF2-40B4-BE49-F238E27FC236}">
                <a16:creationId xmlns:a16="http://schemas.microsoft.com/office/drawing/2014/main" id="{1762B24F-53DD-416B-8FDD-4554667875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521059"/>
            <a:ext cx="12192000" cy="18158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200">
                <a:solidFill>
                  <a:srgbClr val="FFFFFF"/>
                </a:solidFill>
                <a:cs typeface="+mn-ea"/>
                <a:sym typeface="+mn-lt"/>
              </a:rPr>
              <a:t>相辅相成</a:t>
            </a:r>
          </a:p>
        </p:txBody>
      </p:sp>
    </p:spTree>
    <p:extLst>
      <p:ext uri="{BB962C8B-B14F-4D97-AF65-F5344CB8AC3E}">
        <p14:creationId xmlns:p14="http://schemas.microsoft.com/office/powerpoint/2010/main" val="48140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8">
            <a:extLst>
              <a:ext uri="{FF2B5EF4-FFF2-40B4-BE49-F238E27FC236}">
                <a16:creationId xmlns:a16="http://schemas.microsoft.com/office/drawing/2014/main" id="{95EA2F64-27BE-4769-BC80-B13E1996B6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605698"/>
            <a:ext cx="12192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000000"/>
                </a:solidFill>
                <a:cs typeface="+mn-ea"/>
                <a:sym typeface="+mn-lt"/>
              </a:rPr>
              <a:t>相互联系</a:t>
            </a:r>
          </a:p>
        </p:txBody>
      </p:sp>
    </p:spTree>
    <p:extLst>
      <p:ext uri="{BB962C8B-B14F-4D97-AF65-F5344CB8AC3E}">
        <p14:creationId xmlns:p14="http://schemas.microsoft.com/office/powerpoint/2010/main" val="294870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9">
            <a:extLst>
              <a:ext uri="{FF2B5EF4-FFF2-40B4-BE49-F238E27FC236}">
                <a16:creationId xmlns:a16="http://schemas.microsoft.com/office/drawing/2014/main" id="{026093E0-A067-4BA5-A44D-D4B05AB3FF9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482587"/>
            <a:ext cx="7620000" cy="18928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700">
                <a:solidFill>
                  <a:srgbClr val="FFFFFF"/>
                </a:solidFill>
                <a:cs typeface="+mn-ea"/>
                <a:sym typeface="+mn-lt"/>
              </a:rPr>
              <a:t>能够</a:t>
            </a:r>
          </a:p>
        </p:txBody>
      </p:sp>
    </p:spTree>
    <p:extLst>
      <p:ext uri="{BB962C8B-B14F-4D97-AF65-F5344CB8AC3E}">
        <p14:creationId xmlns:p14="http://schemas.microsoft.com/office/powerpoint/2010/main" val="386301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D1FE6C4-BF06-4774-ACFC-2A4F9CDC9196}"/>
              </a:ext>
            </a:extLst>
          </p:cNvPr>
          <p:cNvSpPr txBox="1"/>
          <p:nvPr/>
        </p:nvSpPr>
        <p:spPr>
          <a:xfrm>
            <a:off x="2984420" y="2305615"/>
            <a:ext cx="1778064" cy="224676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4DF9C85-4C86-4EAA-8A28-DBD9757A923A}"/>
              </a:ext>
            </a:extLst>
          </p:cNvPr>
          <p:cNvSpPr txBox="1"/>
          <p:nvPr/>
        </p:nvSpPr>
        <p:spPr>
          <a:xfrm>
            <a:off x="4762484" y="2305615"/>
            <a:ext cx="4445096" cy="224676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效的</a:t>
            </a:r>
          </a:p>
        </p:txBody>
      </p:sp>
    </p:spTree>
    <p:extLst>
      <p:ext uri="{BB962C8B-B14F-4D97-AF65-F5344CB8AC3E}">
        <p14:creationId xmlns:p14="http://schemas.microsoft.com/office/powerpoint/2010/main" val="275914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23EA3B0B-0F11-4506-8148-957A8A3815F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99077" y="1843951"/>
            <a:ext cx="793846" cy="31700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使受</a:t>
            </a:r>
          </a:p>
        </p:txBody>
      </p:sp>
    </p:spTree>
    <p:extLst>
      <p:ext uri="{BB962C8B-B14F-4D97-AF65-F5344CB8AC3E}">
        <p14:creationId xmlns:p14="http://schemas.microsoft.com/office/powerpoint/2010/main" val="266263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A1C5B5E-67A5-4802-A917-C2CDA51B4F66}"/>
              </a:ext>
            </a:extLst>
          </p:cNvPr>
          <p:cNvSpPr txBox="1"/>
          <p:nvPr/>
        </p:nvSpPr>
        <p:spPr>
          <a:xfrm>
            <a:off x="5461000" y="1120229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2C0B6B-EA63-4CDE-B599-41FE9DF8805B}"/>
              </a:ext>
            </a:extLst>
          </p:cNvPr>
          <p:cNvSpPr txBox="1"/>
          <p:nvPr/>
        </p:nvSpPr>
        <p:spPr>
          <a:xfrm>
            <a:off x="6731000" y="2644229"/>
            <a:ext cx="1905064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群体</a:t>
            </a:r>
          </a:p>
        </p:txBody>
      </p:sp>
    </p:spTree>
    <p:extLst>
      <p:ext uri="{BB962C8B-B14F-4D97-AF65-F5344CB8AC3E}">
        <p14:creationId xmlns:p14="http://schemas.microsoft.com/office/powerpoint/2010/main" val="6989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>
            <a:extLst>
              <a:ext uri="{FF2B5EF4-FFF2-40B4-BE49-F238E27FC236}">
                <a16:creationId xmlns:a16="http://schemas.microsoft.com/office/drawing/2014/main" id="{95A43B75-AD53-48D6-AFE2-16CA2B74555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336393"/>
            <a:ext cx="7620000" cy="218521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600">
                <a:solidFill>
                  <a:srgbClr val="FFFFFF"/>
                </a:solidFill>
                <a:cs typeface="+mn-ea"/>
                <a:sym typeface="+mn-lt"/>
              </a:rPr>
              <a:t>同意</a:t>
            </a:r>
          </a:p>
        </p:txBody>
      </p:sp>
    </p:spTree>
    <p:extLst>
      <p:ext uri="{BB962C8B-B14F-4D97-AF65-F5344CB8AC3E}">
        <p14:creationId xmlns:p14="http://schemas.microsoft.com/office/powerpoint/2010/main" val="24350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6DCFB3A-EAC7-4056-9275-001C0C67BF1C}"/>
              </a:ext>
            </a:extLst>
          </p:cNvPr>
          <p:cNvSpPr txBox="1"/>
          <p:nvPr/>
        </p:nvSpPr>
        <p:spPr>
          <a:xfrm>
            <a:off x="2866913" y="2513364"/>
            <a:ext cx="1435164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一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A2F48E2-1455-47CD-B3D9-A038A8F5F27B}"/>
              </a:ext>
            </a:extLst>
          </p:cNvPr>
          <p:cNvSpPr txBox="1"/>
          <p:nvPr/>
        </p:nvSpPr>
        <p:spPr>
          <a:xfrm>
            <a:off x="4302077" y="2513364"/>
            <a:ext cx="1435164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个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776795-00E0-40B9-BBD5-22C74379B91B}"/>
              </a:ext>
            </a:extLst>
          </p:cNvPr>
          <p:cNvSpPr txBox="1"/>
          <p:nvPr/>
        </p:nvSpPr>
        <p:spPr>
          <a:xfrm>
            <a:off x="5737241" y="2513364"/>
            <a:ext cx="3587846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品牌</a:t>
            </a:r>
          </a:p>
        </p:txBody>
      </p:sp>
    </p:spTree>
    <p:extLst>
      <p:ext uri="{BB962C8B-B14F-4D97-AF65-F5344CB8AC3E}">
        <p14:creationId xmlns:p14="http://schemas.microsoft.com/office/powerpoint/2010/main" val="41870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4">
            <a:extLst>
              <a:ext uri="{FF2B5EF4-FFF2-40B4-BE49-F238E27FC236}">
                <a16:creationId xmlns:a16="http://schemas.microsoft.com/office/drawing/2014/main" id="{AEE5A638-EEC1-4693-8C23-A566ED8C5B9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567225"/>
            <a:ext cx="12192000" cy="17235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600">
                <a:solidFill>
                  <a:srgbClr val="FFFFFF"/>
                </a:solidFill>
                <a:cs typeface="+mn-ea"/>
                <a:sym typeface="+mn-lt"/>
              </a:rPr>
              <a:t>文化内涵</a:t>
            </a:r>
          </a:p>
        </p:txBody>
      </p:sp>
    </p:spTree>
    <p:extLst>
      <p:ext uri="{BB962C8B-B14F-4D97-AF65-F5344CB8AC3E}">
        <p14:creationId xmlns:p14="http://schemas.microsoft.com/office/powerpoint/2010/main" val="243777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" val="574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Shape"/>
  <p:tag name="SCENESHAPESUBTYPE" val="ScenePicShape"/>
  <p:tag name="SCENESHAPENAME" val="幻影图形"/>
  <p:tag name="LOOPID" val="636680438655942588"/>
  <p:tag name="RESOURCEID" val="636680438655992590"/>
  <p:tag name="SCENEID" val="Unkown"/>
  <p:tag name="SCENELINKIDS" val="2|3|4|5"/>
  <p:tag name="ANIMSTRING" val="97dc195e9db14a91331b8d825796bfd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Shape"/>
  <p:tag name="SCENESHAPESUBTYPE" val="ScenePicShape"/>
  <p:tag name="SCENESHAPENAME" val="幻影图形"/>
  <p:tag name="LOOPID" val="636680438655942588"/>
  <p:tag name="RESOURCEID" val="636680438655992590"/>
  <p:tag name="SCENEID" val="Unkown"/>
  <p:tag name="SCENELINKIDS" val="2|3|4|5"/>
  <p:tag name="ANIMSTRING" val="97dc195e9db14a91331b8d825796bfd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TCHBACKPIC" val="-1,1"/>
  <p:tag name="BAKCCOLORTYPE" val="Color_Theme"/>
  <p:tag name="BAKCCOLOR" val="1"/>
  <p:tag name="COLORS" val="1,16777215|2,0|3,0|4,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TEXT" val="Color_Theme"/>
  <p:tag name="SCENECOLOR-TEXT-VALU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0|2,16777215|3,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PicShape"/>
  <p:tag name="SCENESHAPENAME" val="主题LOGO"/>
  <p:tag name="SCENECOLOR-FILL" val="Color_Theme"/>
  <p:tag name="SCENECOLOR-FILL-VALUE" val="2"/>
  <p:tag name="SCENECOLOR-TEXT" val="Color_Theme"/>
  <p:tag name="SCENECOLOR-TEXT-VALU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  <p:tag name="SCENECOLOR-TEXT" val="Color_Theme"/>
  <p:tag name="SCENECOLOR-TEXT-VALUE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  <p:tag name="SCENECOLOR-TEXT" val="Color_Theme"/>
  <p:tag name="SCENECOLOR-TEXT-VALU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80438658182716"/>
  <p:tag name="SCENECOLOR-TEXT" val="Color_Theme"/>
  <p:tag name="SCENECOLOR-TEXT-VALUE" val="3"/>
  <p:tag name="RESOURCEID" val="636680438658232719"/>
  <p:tag name="SCENEID" val="Unkown"/>
  <p:tag name="SCENELINKIDS" val="2|3|4|5"/>
  <p:tag name="ANIMSTRING" val="bd1cf8d96bd1daa01138426dbf6166d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Text"/>
  <p:tag name="SCENESHAPESUBTYPE" val="SceneTitleText"/>
  <p:tag name="SCENESHAPENAME" val="抖音文本"/>
  <p:tag name="TXTGRP" val="636680438658182716"/>
  <p:tag name="SCENECOLOR-TEXT" val="Color_Theme"/>
  <p:tag name="SCENECOLOR-TEXT-VALUE" val="1"/>
  <p:tag name="RESOURCEID" val="636680438658232719"/>
  <p:tag name="SCENEID" val="Unkown"/>
  <p:tag name="SCENELINKIDS" val="2|3|4|5"/>
  <p:tag name="ANIMSTRING" val="bd1cf8d96bd1daa01138426dbf6166d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80438658182716"/>
  <p:tag name="SCENECOLOR-TEXT" val="Color_Theme"/>
  <p:tag name="SCENECOLOR-TEXT-VALUE" val="2"/>
  <p:tag name="RESOURCEID" val="636680438658232719"/>
  <p:tag name="SCENEID" val="Unkown"/>
  <p:tag name="SCENELINKIDS" val="2|3|4|5"/>
  <p:tag name="ANIMSTRING" val="bd1cf8d96bd1daa01138426dbf6166d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8658182716"/>
  <p:tag name="SCENECOLOR-TEXT" val="Color_Theme"/>
  <p:tag name="SCENECOLOR-TEXT-VALUE" val="1"/>
  <p:tag name="SCANEADDTIONSP" val="false"/>
  <p:tag name="RESOURCEID" val="636680438658232719"/>
  <p:tag name="SCENEID" val="Unkown"/>
  <p:tag name="SCENELINKIDS" val="2|3|4|5"/>
  <p:tag name="ANIMSTRING" val="bd1cf8d96bd1daa01138426dbf6166d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6807924135"/>
  <p:tag name="SCENECOLOR-TEXT" val="Color_Theme"/>
  <p:tag name="SCENECOLOR-TEXT-VALUE" val="1"/>
  <p:tag name="SCANEADDTIONSP" val="false"/>
  <p:tag name="RESOURCEID" val="636680436808024136"/>
  <p:tag name="SCENEID" val="Unkown"/>
  <p:tag name="SCENELINKIDS" val="2|3|4|5"/>
  <p:tag name="ANIMSTRING" val="bd1cf8d96bd1daa01138426dbf6166d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6808724137"/>
  <p:tag name="SCENECOLOR-TEXT" val="Color_Theme"/>
  <p:tag name="SCENECOLOR-TEXT-VALUE" val="1"/>
  <p:tag name="SCANEADDTIONSP" val="false"/>
  <p:tag name="RESOURCEID" val="636680436808724137"/>
  <p:tag name="SCENEID" val="Unkown"/>
  <p:tag name="SCENELINKIDS" val="2|3|4|5"/>
  <p:tag name="ANIMSTRING" val="bd1cf8d96bd1daa01138426dbf6166d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80438660502848"/>
  <p:tag name="SCENECOLOR-TEXT" val="Color_Theme"/>
  <p:tag name="SCENECOLOR-TEXT-VALUE" val="3"/>
  <p:tag name="RESOURCEID" val="636680438660552851"/>
  <p:tag name="SCENEID" val="Unkown"/>
  <p:tag name="SCENELINKIDS" val="2|3|4|5"/>
  <p:tag name="ANIMSTRING" val="bd1cf8d96bd1daa01138426dbf6166d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Text"/>
  <p:tag name="SCENESHAPESUBTYPE" val="SceneTitleText"/>
  <p:tag name="SCENESHAPENAME" val="抖音文本"/>
  <p:tag name="TXTGRP" val="636680438660502848"/>
  <p:tag name="SCENECOLOR-TEXT" val="Color_Theme"/>
  <p:tag name="SCENECOLOR-TEXT-VALUE" val="1"/>
  <p:tag name="RESOURCEID" val="636680438660552851"/>
  <p:tag name="SCENEID" val="Unkown"/>
  <p:tag name="SCENELINKIDS" val="2|3|4|5"/>
  <p:tag name="ANIMSTRING" val="bd1cf8d96bd1daa01138426dbf6166d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80438660502848"/>
  <p:tag name="SCENECOLOR-TEXT" val="Color_Theme"/>
  <p:tag name="SCENECOLOR-TEXT-VALUE" val="2"/>
  <p:tag name="RESOURCEID" val="636680438660552851"/>
  <p:tag name="SCENEID" val="Unkown"/>
  <p:tag name="SCENELINKIDS" val="2|3|4|5"/>
  <p:tag name="ANIMSTRING" val="bd1cf8d96bd1daa01138426dbf6166d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8660502848"/>
  <p:tag name="SCENECOLOR-TEXT" val="Color_Theme"/>
  <p:tag name="SCENECOLOR-TEXT-VALUE" val="1"/>
  <p:tag name="SCANEADDTIONSP" val="false"/>
  <p:tag name="RESOURCEID" val="636680438660552851"/>
  <p:tag name="SCENEID" val="Unkown"/>
  <p:tag name="SCENELINKIDS" val="2|3|4|5"/>
  <p:tag name="ANIMSTRING" val="bd1cf8d96bd1daa01138426dbf6166d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80438661452903"/>
  <p:tag name="SCENECOLOR-TEXT" val="Color_Theme"/>
  <p:tag name="SCENECOLOR-TEXT-VALUE" val="3"/>
  <p:tag name="RESOURCEID" val="636680438661502906"/>
  <p:tag name="SCENEID" val="Unkown"/>
  <p:tag name="SCENELINKIDS" val="2|3|4|5"/>
  <p:tag name="ANIMSTRING" val="bd1cf8d96bd1daa01138426dbf6166d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Text"/>
  <p:tag name="SCENESHAPESUBTYPE" val="SceneTitleText"/>
  <p:tag name="SCENESHAPENAME" val="抖音文本"/>
  <p:tag name="TXTGRP" val="636680438661452903"/>
  <p:tag name="SCENECOLOR-TEXT" val="Color_Theme"/>
  <p:tag name="SCENECOLOR-TEXT-VALUE" val="1"/>
  <p:tag name="RESOURCEID" val="636680438661502906"/>
  <p:tag name="SCENEID" val="Unkown"/>
  <p:tag name="SCENELINKIDS" val="2|3|4|5"/>
  <p:tag name="ANIMSTRING" val="bd1cf8d96bd1daa01138426dbf6166d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80438661452903"/>
  <p:tag name="SCENECOLOR-TEXT" val="Color_Theme"/>
  <p:tag name="SCENECOLOR-TEXT-VALUE" val="2"/>
  <p:tag name="RESOURCEID" val="636680438661502906"/>
  <p:tag name="SCENEID" val="Unkown"/>
  <p:tag name="SCENELINKIDS" val="2|3|4|5"/>
  <p:tag name="ANIMSTRING" val="bd1cf8d96bd1daa01138426dbf6166d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8661452903"/>
  <p:tag name="SCENECOLOR-TEXT" val="Color_Theme"/>
  <p:tag name="SCENECOLOR-TEXT-VALUE" val="1"/>
  <p:tag name="SCANEADDTIONSP" val="false"/>
  <p:tag name="RESOURCEID" val="636680438661502906"/>
  <p:tag name="SCENEID" val="Unkown"/>
  <p:tag name="SCENELINKIDS" val="2|3|4|5"/>
  <p:tag name="ANIMSTRING" val="bd1cf8d96bd1daa01138426dbf6166d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80438662202946"/>
  <p:tag name="SCENECOLOR-TEXT" val="Color_Theme"/>
  <p:tag name="SCENECOLOR-TEXT-VALUE" val="3"/>
  <p:tag name="RESOURCEID" val="636680438662252949"/>
  <p:tag name="SCENEID" val="Unkown"/>
  <p:tag name="SCENELINKIDS" val="2|3|4|5"/>
  <p:tag name="ANIMSTRING" val="bd1cf8d96bd1daa01138426dbf6166d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Text"/>
  <p:tag name="SCENESHAPESUBTYPE" val="SceneTitleText"/>
  <p:tag name="SCENESHAPENAME" val="抖音文本"/>
  <p:tag name="TXTGRP" val="636680438662202946"/>
  <p:tag name="SCENECOLOR-TEXT" val="Color_Theme"/>
  <p:tag name="SCENECOLOR-TEXT-VALUE" val="1"/>
  <p:tag name="RESOURCEID" val="636680438662252949"/>
  <p:tag name="SCENEID" val="Unkown"/>
  <p:tag name="SCENELINKIDS" val="2|3|4|5"/>
  <p:tag name="ANIMSTRING" val="bd1cf8d96bd1daa01138426dbf6166d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80438662202946"/>
  <p:tag name="SCENECOLOR-TEXT" val="Color_Theme"/>
  <p:tag name="SCENECOLOR-TEXT-VALUE" val="2"/>
  <p:tag name="RESOURCEID" val="636680438662252949"/>
  <p:tag name="SCENEID" val="Unkown"/>
  <p:tag name="SCENELINKIDS" val="2|3|4|5"/>
  <p:tag name="ANIMSTRING" val="bd1cf8d96bd1daa01138426dbf6166d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8662202946"/>
  <p:tag name="SCENECOLOR-TEXT" val="Color_Theme"/>
  <p:tag name="SCENECOLOR-TEXT-VALUE" val="1"/>
  <p:tag name="SCANEADDTIONSP" val="false"/>
  <p:tag name="RESOURCEID" val="636680438662252949"/>
  <p:tag name="SCENEID" val="Unkown"/>
  <p:tag name="SCENELINKIDS" val="2|3|4|5"/>
  <p:tag name="ANIMSTRING" val="bd1cf8d96bd1daa01138426dbf6166d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80438664263064"/>
  <p:tag name="SCENECOLOR-TEXT" val="Color_Theme"/>
  <p:tag name="SCENECOLOR-TEXT-VALUE" val="3"/>
  <p:tag name="RESOURCEID" val="636680438664313066"/>
  <p:tag name="SCENEID" val="Unkown"/>
  <p:tag name="SCENELINKIDS" val="2|3|4|5"/>
  <p:tag name="ANIMSTRING" val="bd1cf8d96bd1daa01138426dbf6166d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CANEADDTIONSP" val="true"/>
  <p:tag name="SCENESHAPETYPE" val="SceneText"/>
  <p:tag name="SCENESHAPESUBTYPE" val="SceneTitleText"/>
  <p:tag name="SCENESHAPENAME" val="抖音文本"/>
  <p:tag name="TXTGRP" val="636680438664263064"/>
  <p:tag name="SCENECOLOR-TEXT" val="Color_Theme"/>
  <p:tag name="SCENECOLOR-TEXT-VALUE" val="1"/>
  <p:tag name="RESOURCEID" val="636680438664313066"/>
  <p:tag name="SCENEID" val="Unkown"/>
  <p:tag name="SCENELINKIDS" val="2|3|4|5"/>
  <p:tag name="ANIMSTRING" val="bd1cf8d96bd1daa01138426dbf6166d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80438664263064"/>
  <p:tag name="SCENECOLOR-TEXT" val="Color_Theme"/>
  <p:tag name="SCENECOLOR-TEXT-VALUE" val="2"/>
  <p:tag name="RESOURCEID" val="636680438664313066"/>
  <p:tag name="SCENEID" val="Unkown"/>
  <p:tag name="SCENELINKIDS" val="2|3|4|5"/>
  <p:tag name="ANIMSTRING" val="bd1cf8d96bd1daa01138426dbf6166d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  <p:tag name="SHADOWSRC" val="true"/>
  <p:tag name="SCENESHAPETYPE" val="SceneText"/>
  <p:tag name="SCENESHAPESUBTYPE" val="SceneTitleText"/>
  <p:tag name="SCENESHAPENAME" val="抖音文本"/>
  <p:tag name="TXTGRP" val="636680438664263064"/>
  <p:tag name="SCENECOLOR-TEXT" val="Color_Theme"/>
  <p:tag name="SCENECOLOR-TEXT-VALUE" val="1"/>
  <p:tag name="SCANEADDTIONSP" val="false"/>
  <p:tag name="RESOURCEID" val="636680438664313066"/>
  <p:tag name="SCENEID" val="Unkown"/>
  <p:tag name="SCENELINKIDS" val="2|3|4|5"/>
  <p:tag name="ANIMSTRING" val="bd1cf8d96bd1daa01138426dbf6166d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hw1broz">
      <a:majorFont>
        <a:latin typeface="Arial" panose="020F0302020204030204"/>
        <a:ea typeface="FZZongYi-M05S"/>
        <a:cs typeface=""/>
      </a:majorFont>
      <a:minorFont>
        <a:latin typeface="Arial" panose="020F0502020204030204"/>
        <a:ea typeface="FZZongYi-M05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122</Words>
  <Application>Microsoft Office PowerPoint</Application>
  <PresentationFormat>宽屏</PresentationFormat>
  <Paragraphs>84</Paragraphs>
  <Slides>45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5" baseType="lpstr">
      <vt:lpstr>Droid Serif</vt:lpstr>
      <vt:lpstr>FZZongYi-M05S</vt:lpstr>
      <vt:lpstr>等线</vt:lpstr>
      <vt:lpstr>华文细黑</vt:lpstr>
      <vt:lpstr>迷你简细珊瑚</vt:lpstr>
      <vt:lpstr>微软雅黑</vt:lpstr>
      <vt:lpstr>Arial</vt:lpstr>
      <vt:lpstr>Arial Black</vt:lpstr>
      <vt:lpstr>Segoe UI Semibold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5</cp:revision>
  <dcterms:created xsi:type="dcterms:W3CDTF">2018-07-24T07:49:32Z</dcterms:created>
  <dcterms:modified xsi:type="dcterms:W3CDTF">2018-08-03T09:39:27Z</dcterms:modified>
</cp:coreProperties>
</file>