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302"/>
    <a:srgbClr val="FFC000"/>
    <a:srgbClr val="FE0000"/>
    <a:srgbClr val="AC1F03"/>
    <a:srgbClr val="00AF50"/>
    <a:srgbClr val="ED7D31"/>
    <a:srgbClr val="01B0F1"/>
    <a:srgbClr val="273027"/>
    <a:srgbClr val="A82200"/>
    <a:srgbClr val="F0F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0C387-1A2F-4168-AAA6-4BE735624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AE2310-43AA-476F-90D8-65EDAD73A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ACEA36-596F-4D2D-AD67-7F20CFDDA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EC8E88-4985-4D88-9D31-0B3837CAF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EB2919-041E-47DD-885B-18361FDB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199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AE6366-080E-4EA3-983B-1DAF9E464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751E89-1994-4A20-8F80-EDB164C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2BF803-1F87-45E4-9D95-D89AFB58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039602-FD5C-4354-B94A-5A62C9694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386EDE-F452-4C0E-83F1-5113E99B0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1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4BE54F-924F-4217-9A76-743930F0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527B4D-BD8B-4C99-92B2-C77813380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6CA230-D06A-4B36-90A5-87C71BA3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FC0E15-45DA-47E7-962A-E6EA7A46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F68015-9ED0-4D03-B0E3-8C2D34D1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D34B83-77ED-481A-A6EE-7026D4F2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24381C-4FA8-4802-BA1B-7D16AF33B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DD3FD6-A02E-431E-8144-8C6FA4777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379519-EDDF-44CC-A44D-77F2B2B47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16FC0C-FD83-4764-A47F-305988564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5D94BC-B792-481A-ABED-9FBD8B55E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67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BEF4F-2FA2-4328-8A4E-D186B614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FFB244-FF0A-43F6-8179-93A07FD33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940536-8C5C-4171-BB3B-71EF2197D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4AAB0ED-3EFA-46C3-8B4A-E979F984A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E65D382-279E-4A4F-8BF0-CAB1B62477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DF7022F-270F-43BB-ACEE-A66C1BEEE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B8A1FE2-F1F8-48ED-93EC-D8FB507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695F2D-1863-4391-94A5-4391798D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90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46262A-B532-4AD9-9097-29C5AB66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13A7C2D-D6E7-4528-8E95-186ABB9A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4F7D8B-FA47-4CE3-8B3F-87A599F7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FA6829-D9D1-4943-983D-A0C861D4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73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732E1C1-2550-4FE2-B7EC-B9458694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0B75848-58B8-48A9-B7C1-126970773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2D26D-9F57-4CC7-85F3-136C38B1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71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74EBE5-4111-4218-88CE-549DEDC31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053CFC-FB5F-4FBD-99D7-E197231A9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BD9FD0-0A45-4300-A2F0-6377E502C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7ECAE0-0CE0-41EF-A557-A5ABF188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CF30B5-36C2-406F-8A8B-ADC8E082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C008C3-895C-432C-B00C-36E935C8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84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5B641-1F35-4C83-88FE-3890C6CF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EBEDD4-1AC7-443A-A8FB-1D599E0F3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C8DD22-94A4-4CDC-B4BC-0D3776925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2A7865-8C1A-40D5-B174-C7804E14E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A23209-B9FA-441C-BC8E-FC96A827C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B2F275-C6E4-444E-8B05-4B56CDB6A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2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F6367-15D2-4B9E-BC80-53A5A2D0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8C0D11-110D-429C-8E69-D9ACFB52A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12B330-2287-44A6-A4B8-6171E32A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F5F04-C2C5-46D7-A36C-652670EC2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993018-4D5D-4805-9CC8-D8C123BAC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003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04293B5-70F7-466A-90D6-13C1CA59C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F09F64-5B5B-44BC-AA92-D435CC941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56AB29-C3CD-4740-9284-2F3912934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0CAA24-8A71-4B34-8C69-2DD02541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2BB350-7E0B-4E53-B456-CF2B8C463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39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D5D26BC-54DA-4F23-B1BF-131F6257B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B86ED3-9864-4A74-BE0C-4462F3562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3306C7-A947-42CD-9190-B0559E77F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E96D-DEDB-40B1-B23D-DA6271B8FCE5}" type="datetimeFigureOut">
              <a:rPr lang="zh-CN" altLang="en-US" smtClean="0"/>
              <a:t>2018/7/2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5F1ACE-7BCA-47D8-A5B9-F1B43F748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1DACC-263C-4403-9711-40DDBDA76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AA70A-9B71-456A-AA65-3C1CA94F49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40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1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稻壳儿搜索【ainippt】_1">
            <a:hlinkClick r:id="" action="ppaction://media"/>
            <a:extLst>
              <a:ext uri="{FF2B5EF4-FFF2-40B4-BE49-F238E27FC236}">
                <a16:creationId xmlns:a16="http://schemas.microsoft.com/office/drawing/2014/main" id="{3AD87930-6681-483D-838C-320D59390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-127000"/>
            <a:ext cx="127000" cy="127000"/>
          </a:xfrm>
          <a:prstGeom prst="rect">
            <a:avLst/>
          </a:prstGeom>
        </p:spPr>
      </p:pic>
      <p:sp>
        <p:nvSpPr>
          <p:cNvPr id="8" name="稻壳儿搜索【ainippt】_2">
            <a:extLst>
              <a:ext uri="{FF2B5EF4-FFF2-40B4-BE49-F238E27FC236}">
                <a16:creationId xmlns:a16="http://schemas.microsoft.com/office/drawing/2014/main" id="{66188EF1-D39C-49CA-9D4D-4EF697294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210782" y="2078891"/>
            <a:ext cx="1472186" cy="6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稻壳儿搜索【ainippt】_3">
            <a:extLst>
              <a:ext uri="{FF2B5EF4-FFF2-40B4-BE49-F238E27FC236}">
                <a16:creationId xmlns:a16="http://schemas.microsoft.com/office/drawing/2014/main" id="{BDAC50E1-CEFF-4776-9CDB-70610DCA97D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229832" y="2094766"/>
            <a:ext cx="1472186" cy="660400"/>
          </a:xfrm>
          <a:prstGeom prst="rect">
            <a:avLst/>
          </a:prstGeom>
          <a:solidFill>
            <a:srgbClr val="24F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稻壳儿搜索【ainippt】_4">
            <a:extLst>
              <a:ext uri="{FF2B5EF4-FFF2-40B4-BE49-F238E27FC236}">
                <a16:creationId xmlns:a16="http://schemas.microsoft.com/office/drawing/2014/main" id="{9D349314-3DA5-42E8-859C-6E7DD53251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650595" y="1892663"/>
            <a:ext cx="35189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C42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快闪</a:t>
            </a:r>
            <a:r>
              <a:rPr lang="en-US" altLang="zh-CN" sz="6600" b="1" dirty="0">
                <a:solidFill>
                  <a:srgbClr val="C42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rgbClr val="C42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稻壳儿搜索【ainippt】_5">
            <a:extLst>
              <a:ext uri="{FF2B5EF4-FFF2-40B4-BE49-F238E27FC236}">
                <a16:creationId xmlns:a16="http://schemas.microsoft.com/office/drawing/2014/main" id="{E97C945C-55CD-4C3A-BF57-42200AF8066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88695" y="1904345"/>
            <a:ext cx="35189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快闪</a:t>
            </a:r>
            <a:r>
              <a:rPr lang="en-US" altLang="zh-CN" sz="66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稻壳儿搜索【ainippt】_6">
            <a:extLst>
              <a:ext uri="{FF2B5EF4-FFF2-40B4-BE49-F238E27FC236}">
                <a16:creationId xmlns:a16="http://schemas.microsoft.com/office/drawing/2014/main" id="{726864D9-4518-428A-8A01-696C82C000B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26795" y="1917045"/>
            <a:ext cx="35189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快闪</a:t>
            </a:r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稻壳儿搜索【ainippt】_7">
            <a:extLst>
              <a:ext uri="{FF2B5EF4-FFF2-40B4-BE49-F238E27FC236}">
                <a16:creationId xmlns:a16="http://schemas.microsoft.com/office/drawing/2014/main" id="{93B0DF40-7E18-42CB-AAAD-49F22EBD302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245707" y="2110641"/>
            <a:ext cx="1472186" cy="660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稻壳儿搜索【ainippt】_8">
            <a:extLst>
              <a:ext uri="{FF2B5EF4-FFF2-40B4-BE49-F238E27FC236}">
                <a16:creationId xmlns:a16="http://schemas.microsoft.com/office/drawing/2014/main" id="{AB8067DB-2759-4FA7-A7F9-BD3411DDDB6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32103" y="3176423"/>
            <a:ext cx="5086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七夕情人节幽默表白</a:t>
            </a:r>
          </a:p>
        </p:txBody>
      </p:sp>
      <p:sp>
        <p:nvSpPr>
          <p:cNvPr id="16" name="稻壳儿搜索【ainippt】_9">
            <a:extLst>
              <a:ext uri="{FF2B5EF4-FFF2-40B4-BE49-F238E27FC236}">
                <a16:creationId xmlns:a16="http://schemas.microsoft.com/office/drawing/2014/main" id="{B4C39D76-70B5-4BB0-BDEE-D3B20BBDBED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247867" y="2073622"/>
            <a:ext cx="14446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</a:p>
        </p:txBody>
      </p:sp>
      <p:pic>
        <p:nvPicPr>
          <p:cNvPr id="21" name="稻壳儿搜索【ainippt】_10">
            <a:extLst>
              <a:ext uri="{FF2B5EF4-FFF2-40B4-BE49-F238E27FC236}">
                <a16:creationId xmlns:a16="http://schemas.microsoft.com/office/drawing/2014/main" id="{46B955FC-55EB-4783-8DD1-93671AB20C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3" b="59452"/>
          <a:stretch>
            <a:fillRect/>
          </a:stretch>
        </p:blipFill>
        <p:spPr>
          <a:xfrm>
            <a:off x="4498970" y="2948807"/>
            <a:ext cx="937310" cy="1222580"/>
          </a:xfrm>
          <a:custGeom>
            <a:avLst/>
            <a:gdLst>
              <a:gd name="connsiteX0" fmla="*/ 155924 w 1844329"/>
              <a:gd name="connsiteY0" fmla="*/ 0 h 2405652"/>
              <a:gd name="connsiteX1" fmla="*/ 1844329 w 1844329"/>
              <a:gd name="connsiteY1" fmla="*/ 0 h 2405652"/>
              <a:gd name="connsiteX2" fmla="*/ 1844329 w 1844329"/>
              <a:gd name="connsiteY2" fmla="*/ 1713230 h 2405652"/>
              <a:gd name="connsiteX3" fmla="*/ 1828800 w 1844329"/>
              <a:gd name="connsiteY3" fmla="*/ 1752509 h 2405652"/>
              <a:gd name="connsiteX4" fmla="*/ 1785257 w 1844329"/>
              <a:gd name="connsiteY4" fmla="*/ 1839594 h 2405652"/>
              <a:gd name="connsiteX5" fmla="*/ 1741956 w 1844329"/>
              <a:gd name="connsiteY5" fmla="*/ 1910254 h 2405652"/>
              <a:gd name="connsiteX6" fmla="*/ 1744203 w 1844329"/>
              <a:gd name="connsiteY6" fmla="*/ 1903861 h 2405652"/>
              <a:gd name="connsiteX7" fmla="*/ 1745139 w 1844329"/>
              <a:gd name="connsiteY7" fmla="*/ 1901626 h 2405652"/>
              <a:gd name="connsiteX8" fmla="*/ 1744638 w 1844329"/>
              <a:gd name="connsiteY8" fmla="*/ 1902622 h 2405652"/>
              <a:gd name="connsiteX9" fmla="*/ 1744203 w 1844329"/>
              <a:gd name="connsiteY9" fmla="*/ 1903861 h 2405652"/>
              <a:gd name="connsiteX10" fmla="*/ 1742559 w 1844329"/>
              <a:gd name="connsiteY10" fmla="*/ 1907784 h 2405652"/>
              <a:gd name="connsiteX11" fmla="*/ 1669143 w 1844329"/>
              <a:gd name="connsiteY11" fmla="*/ 2071823 h 2405652"/>
              <a:gd name="connsiteX12" fmla="*/ 1524000 w 1844329"/>
              <a:gd name="connsiteY12" fmla="*/ 2289537 h 2405652"/>
              <a:gd name="connsiteX13" fmla="*/ 1349828 w 1844329"/>
              <a:gd name="connsiteY13" fmla="*/ 2391137 h 2405652"/>
              <a:gd name="connsiteX14" fmla="*/ 1074057 w 1844329"/>
              <a:gd name="connsiteY14" fmla="*/ 2405652 h 2405652"/>
              <a:gd name="connsiteX15" fmla="*/ 914400 w 1844329"/>
              <a:gd name="connsiteY15" fmla="*/ 2405652 h 2405652"/>
              <a:gd name="connsiteX16" fmla="*/ 653143 w 1844329"/>
              <a:gd name="connsiteY16" fmla="*/ 2333080 h 2405652"/>
              <a:gd name="connsiteX17" fmla="*/ 87085 w 1844329"/>
              <a:gd name="connsiteY17" fmla="*/ 1200966 h 2405652"/>
              <a:gd name="connsiteX18" fmla="*/ 0 w 1844329"/>
              <a:gd name="connsiteY18" fmla="*/ 228509 h 2405652"/>
              <a:gd name="connsiteX19" fmla="*/ 155924 w 1844329"/>
              <a:gd name="connsiteY19" fmla="*/ 0 h 240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44329" h="2405652">
                <a:moveTo>
                  <a:pt x="155924" y="0"/>
                </a:moveTo>
                <a:lnTo>
                  <a:pt x="1844329" y="0"/>
                </a:lnTo>
                <a:lnTo>
                  <a:pt x="1844329" y="1713230"/>
                </a:lnTo>
                <a:lnTo>
                  <a:pt x="1828800" y="1752509"/>
                </a:lnTo>
                <a:cubicBezTo>
                  <a:pt x="1828800" y="1752509"/>
                  <a:pt x="1800798" y="1811102"/>
                  <a:pt x="1785257" y="1839594"/>
                </a:cubicBezTo>
                <a:cubicBezTo>
                  <a:pt x="1745103" y="1913210"/>
                  <a:pt x="1740333" y="1916758"/>
                  <a:pt x="1741956" y="1910254"/>
                </a:cubicBezTo>
                <a:lnTo>
                  <a:pt x="1744203" y="1903861"/>
                </a:lnTo>
                <a:lnTo>
                  <a:pt x="1745139" y="1901626"/>
                </a:lnTo>
                <a:cubicBezTo>
                  <a:pt x="1746051" y="1899370"/>
                  <a:pt x="1745526" y="1900443"/>
                  <a:pt x="1744638" y="1902622"/>
                </a:cubicBezTo>
                <a:lnTo>
                  <a:pt x="1744203" y="1903861"/>
                </a:lnTo>
                <a:lnTo>
                  <a:pt x="1742559" y="1907784"/>
                </a:lnTo>
                <a:cubicBezTo>
                  <a:pt x="1736016" y="1923135"/>
                  <a:pt x="1717136" y="1966238"/>
                  <a:pt x="1669143" y="2071823"/>
                </a:cubicBezTo>
                <a:lnTo>
                  <a:pt x="1524000" y="2289537"/>
                </a:lnTo>
                <a:cubicBezTo>
                  <a:pt x="1444507" y="2329285"/>
                  <a:pt x="1504248" y="2298486"/>
                  <a:pt x="1349828" y="2391137"/>
                </a:cubicBezTo>
                <a:lnTo>
                  <a:pt x="1074057" y="2405652"/>
                </a:lnTo>
                <a:lnTo>
                  <a:pt x="914400" y="2405652"/>
                </a:lnTo>
                <a:lnTo>
                  <a:pt x="653143" y="2333080"/>
                </a:lnTo>
                <a:lnTo>
                  <a:pt x="87085" y="1200966"/>
                </a:lnTo>
                <a:lnTo>
                  <a:pt x="0" y="228509"/>
                </a:lnTo>
                <a:lnTo>
                  <a:pt x="155924" y="0"/>
                </a:lnTo>
                <a:close/>
              </a:path>
            </a:pathLst>
          </a:custGeom>
        </p:spPr>
      </p:pic>
      <p:pic>
        <p:nvPicPr>
          <p:cNvPr id="19" name="稻壳儿搜索【ainippt】_11">
            <a:extLst>
              <a:ext uri="{FF2B5EF4-FFF2-40B4-BE49-F238E27FC236}">
                <a16:creationId xmlns:a16="http://schemas.microsoft.com/office/drawing/2014/main" id="{717B9820-A6ED-41A4-B1CA-DBBBA988DA0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58" y="1127883"/>
            <a:ext cx="6187822" cy="6187820"/>
          </a:xfrm>
          <a:custGeom>
            <a:avLst/>
            <a:gdLst>
              <a:gd name="connsiteX0" fmla="*/ 0 w 5932845"/>
              <a:gd name="connsiteY0" fmla="*/ 0 h 5932845"/>
              <a:gd name="connsiteX1" fmla="*/ 4244440 w 5932845"/>
              <a:gd name="connsiteY1" fmla="*/ 0 h 5932845"/>
              <a:gd name="connsiteX2" fmla="*/ 4088516 w 5932845"/>
              <a:gd name="connsiteY2" fmla="*/ 228509 h 5932845"/>
              <a:gd name="connsiteX3" fmla="*/ 4175601 w 5932845"/>
              <a:gd name="connsiteY3" fmla="*/ 1200966 h 5932845"/>
              <a:gd name="connsiteX4" fmla="*/ 4741659 w 5932845"/>
              <a:gd name="connsiteY4" fmla="*/ 2333080 h 5932845"/>
              <a:gd name="connsiteX5" fmla="*/ 5002916 w 5932845"/>
              <a:gd name="connsiteY5" fmla="*/ 2405652 h 5932845"/>
              <a:gd name="connsiteX6" fmla="*/ 5162573 w 5932845"/>
              <a:gd name="connsiteY6" fmla="*/ 2405652 h 5932845"/>
              <a:gd name="connsiteX7" fmla="*/ 5438344 w 5932845"/>
              <a:gd name="connsiteY7" fmla="*/ 2391137 h 5932845"/>
              <a:gd name="connsiteX8" fmla="*/ 5612516 w 5932845"/>
              <a:gd name="connsiteY8" fmla="*/ 2289537 h 5932845"/>
              <a:gd name="connsiteX9" fmla="*/ 5757659 w 5932845"/>
              <a:gd name="connsiteY9" fmla="*/ 2071823 h 5932845"/>
              <a:gd name="connsiteX10" fmla="*/ 5831075 w 5932845"/>
              <a:gd name="connsiteY10" fmla="*/ 1907784 h 5932845"/>
              <a:gd name="connsiteX11" fmla="*/ 5832719 w 5932845"/>
              <a:gd name="connsiteY11" fmla="*/ 1903861 h 5932845"/>
              <a:gd name="connsiteX12" fmla="*/ 5830472 w 5932845"/>
              <a:gd name="connsiteY12" fmla="*/ 1910254 h 5932845"/>
              <a:gd name="connsiteX13" fmla="*/ 5873773 w 5932845"/>
              <a:gd name="connsiteY13" fmla="*/ 1839594 h 5932845"/>
              <a:gd name="connsiteX14" fmla="*/ 5917316 w 5932845"/>
              <a:gd name="connsiteY14" fmla="*/ 1752509 h 5932845"/>
              <a:gd name="connsiteX15" fmla="*/ 5932845 w 5932845"/>
              <a:gd name="connsiteY15" fmla="*/ 1713230 h 5932845"/>
              <a:gd name="connsiteX16" fmla="*/ 5932845 w 5932845"/>
              <a:gd name="connsiteY16" fmla="*/ 5932845 h 5932845"/>
              <a:gd name="connsiteX17" fmla="*/ 0 w 5932845"/>
              <a:gd name="connsiteY17" fmla="*/ 5932845 h 5932845"/>
              <a:gd name="connsiteX18" fmla="*/ 0 w 5932845"/>
              <a:gd name="connsiteY18" fmla="*/ 0 h 593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932845" h="5932845">
                <a:moveTo>
                  <a:pt x="0" y="0"/>
                </a:moveTo>
                <a:lnTo>
                  <a:pt x="4244440" y="0"/>
                </a:lnTo>
                <a:lnTo>
                  <a:pt x="4088516" y="228509"/>
                </a:lnTo>
                <a:lnTo>
                  <a:pt x="4175601" y="1200966"/>
                </a:lnTo>
                <a:lnTo>
                  <a:pt x="4741659" y="2333080"/>
                </a:lnTo>
                <a:lnTo>
                  <a:pt x="5002916" y="2405652"/>
                </a:lnTo>
                <a:lnTo>
                  <a:pt x="5162573" y="2405652"/>
                </a:lnTo>
                <a:lnTo>
                  <a:pt x="5438344" y="2391137"/>
                </a:lnTo>
                <a:cubicBezTo>
                  <a:pt x="5592764" y="2298486"/>
                  <a:pt x="5533023" y="2329285"/>
                  <a:pt x="5612516" y="2289537"/>
                </a:cubicBezTo>
                <a:lnTo>
                  <a:pt x="5757659" y="2071823"/>
                </a:lnTo>
                <a:cubicBezTo>
                  <a:pt x="5805652" y="1966238"/>
                  <a:pt x="5824532" y="1923135"/>
                  <a:pt x="5831075" y="1907784"/>
                </a:cubicBezTo>
                <a:lnTo>
                  <a:pt x="5832719" y="1903861"/>
                </a:lnTo>
                <a:lnTo>
                  <a:pt x="5830472" y="1910254"/>
                </a:lnTo>
                <a:cubicBezTo>
                  <a:pt x="5828849" y="1916758"/>
                  <a:pt x="5833619" y="1913210"/>
                  <a:pt x="5873773" y="1839594"/>
                </a:cubicBezTo>
                <a:cubicBezTo>
                  <a:pt x="5889314" y="1811102"/>
                  <a:pt x="5917316" y="1752509"/>
                  <a:pt x="5917316" y="1752509"/>
                </a:cubicBezTo>
                <a:lnTo>
                  <a:pt x="5932845" y="1713230"/>
                </a:lnTo>
                <a:lnTo>
                  <a:pt x="5932845" y="5932845"/>
                </a:lnTo>
                <a:lnTo>
                  <a:pt x="0" y="593284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稻壳儿搜索【ainippt】_12">
            <a:extLst>
              <a:ext uri="{FF2B5EF4-FFF2-40B4-BE49-F238E27FC236}">
                <a16:creationId xmlns:a16="http://schemas.microsoft.com/office/drawing/2014/main" id="{B33866A7-8DB9-49F4-A6A0-7ED7E227D3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12" t="32031" r="1664" b="67910"/>
          <a:stretch>
            <a:fillRect/>
          </a:stretch>
        </p:blipFill>
        <p:spPr>
          <a:xfrm>
            <a:off x="6098489" y="2464316"/>
            <a:ext cx="1412" cy="3488"/>
          </a:xfrm>
          <a:custGeom>
            <a:avLst/>
            <a:gdLst>
              <a:gd name="connsiteX0" fmla="*/ 936 w 1412"/>
              <a:gd name="connsiteY0" fmla="*/ 1253 h 3488"/>
              <a:gd name="connsiteX1" fmla="*/ 0 w 1412"/>
              <a:gd name="connsiteY1" fmla="*/ 3488 h 3488"/>
              <a:gd name="connsiteX2" fmla="*/ 435 w 1412"/>
              <a:gd name="connsiteY2" fmla="*/ 2249 h 3488"/>
              <a:gd name="connsiteX3" fmla="*/ 936 w 1412"/>
              <a:gd name="connsiteY3" fmla="*/ 1253 h 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" h="3488">
                <a:moveTo>
                  <a:pt x="936" y="1253"/>
                </a:moveTo>
                <a:lnTo>
                  <a:pt x="0" y="3488"/>
                </a:lnTo>
                <a:lnTo>
                  <a:pt x="435" y="2249"/>
                </a:lnTo>
                <a:cubicBezTo>
                  <a:pt x="1323" y="70"/>
                  <a:pt x="1848" y="-1003"/>
                  <a:pt x="936" y="1253"/>
                </a:cubicBezTo>
                <a:close/>
              </a:path>
            </a:pathLst>
          </a:custGeom>
        </p:spPr>
      </p:pic>
      <p:grpSp>
        <p:nvGrpSpPr>
          <p:cNvPr id="22" name="稻壳儿搜索【ainippt】_13">
            <a:extLst>
              <a:ext uri="{FF2B5EF4-FFF2-40B4-BE49-F238E27FC236}">
                <a16:creationId xmlns:a16="http://schemas.microsoft.com/office/drawing/2014/main" id="{3555985A-4A0F-4244-887A-ED949DD3060B}"/>
              </a:ext>
            </a:extLst>
          </p:cNvPr>
          <p:cNvGrpSpPr/>
          <p:nvPr/>
        </p:nvGrpSpPr>
        <p:grpSpPr>
          <a:xfrm>
            <a:off x="0" y="5297714"/>
            <a:ext cx="12192000" cy="1574799"/>
            <a:chOff x="0" y="5869474"/>
            <a:chExt cx="12192000" cy="98852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E18670B-50CE-440F-8C07-DFE96C243F13}"/>
                </a:ext>
              </a:extLst>
            </p:cNvPr>
            <p:cNvSpPr/>
            <p:nvPr/>
          </p:nvSpPr>
          <p:spPr>
            <a:xfrm>
              <a:off x="0" y="5869474"/>
              <a:ext cx="12192000" cy="110412"/>
            </a:xfrm>
            <a:prstGeom prst="rect">
              <a:avLst/>
            </a:prstGeom>
            <a:solidFill>
              <a:srgbClr val="0002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2F1A525-7F3A-4D01-8D88-A8EF2BC61F29}"/>
                </a:ext>
              </a:extLst>
            </p:cNvPr>
            <p:cNvSpPr/>
            <p:nvPr/>
          </p:nvSpPr>
          <p:spPr>
            <a:xfrm>
              <a:off x="0" y="5936342"/>
              <a:ext cx="12192000" cy="921657"/>
            </a:xfrm>
            <a:prstGeom prst="rect">
              <a:avLst/>
            </a:prstGeom>
            <a:solidFill>
              <a:srgbClr val="273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稻壳儿搜索【ainippt】_14">
            <a:extLst>
              <a:ext uri="{FF2B5EF4-FFF2-40B4-BE49-F238E27FC236}">
                <a16:creationId xmlns:a16="http://schemas.microsoft.com/office/drawing/2014/main" id="{99BC71D0-DFF1-4D23-A016-2F5304D954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3" b="59452"/>
          <a:stretch>
            <a:fillRect/>
          </a:stretch>
        </p:blipFill>
        <p:spPr>
          <a:xfrm>
            <a:off x="5035693" y="3515851"/>
            <a:ext cx="653002" cy="851744"/>
          </a:xfrm>
          <a:custGeom>
            <a:avLst/>
            <a:gdLst>
              <a:gd name="connsiteX0" fmla="*/ 155924 w 1844329"/>
              <a:gd name="connsiteY0" fmla="*/ 0 h 2405652"/>
              <a:gd name="connsiteX1" fmla="*/ 1844329 w 1844329"/>
              <a:gd name="connsiteY1" fmla="*/ 0 h 2405652"/>
              <a:gd name="connsiteX2" fmla="*/ 1844329 w 1844329"/>
              <a:gd name="connsiteY2" fmla="*/ 1713230 h 2405652"/>
              <a:gd name="connsiteX3" fmla="*/ 1828800 w 1844329"/>
              <a:gd name="connsiteY3" fmla="*/ 1752509 h 2405652"/>
              <a:gd name="connsiteX4" fmla="*/ 1785257 w 1844329"/>
              <a:gd name="connsiteY4" fmla="*/ 1839594 h 2405652"/>
              <a:gd name="connsiteX5" fmla="*/ 1741956 w 1844329"/>
              <a:gd name="connsiteY5" fmla="*/ 1910254 h 2405652"/>
              <a:gd name="connsiteX6" fmla="*/ 1744203 w 1844329"/>
              <a:gd name="connsiteY6" fmla="*/ 1903861 h 2405652"/>
              <a:gd name="connsiteX7" fmla="*/ 1745139 w 1844329"/>
              <a:gd name="connsiteY7" fmla="*/ 1901626 h 2405652"/>
              <a:gd name="connsiteX8" fmla="*/ 1744638 w 1844329"/>
              <a:gd name="connsiteY8" fmla="*/ 1902622 h 2405652"/>
              <a:gd name="connsiteX9" fmla="*/ 1744203 w 1844329"/>
              <a:gd name="connsiteY9" fmla="*/ 1903861 h 2405652"/>
              <a:gd name="connsiteX10" fmla="*/ 1742559 w 1844329"/>
              <a:gd name="connsiteY10" fmla="*/ 1907784 h 2405652"/>
              <a:gd name="connsiteX11" fmla="*/ 1669143 w 1844329"/>
              <a:gd name="connsiteY11" fmla="*/ 2071823 h 2405652"/>
              <a:gd name="connsiteX12" fmla="*/ 1524000 w 1844329"/>
              <a:gd name="connsiteY12" fmla="*/ 2289537 h 2405652"/>
              <a:gd name="connsiteX13" fmla="*/ 1349828 w 1844329"/>
              <a:gd name="connsiteY13" fmla="*/ 2391137 h 2405652"/>
              <a:gd name="connsiteX14" fmla="*/ 1074057 w 1844329"/>
              <a:gd name="connsiteY14" fmla="*/ 2405652 h 2405652"/>
              <a:gd name="connsiteX15" fmla="*/ 914400 w 1844329"/>
              <a:gd name="connsiteY15" fmla="*/ 2405652 h 2405652"/>
              <a:gd name="connsiteX16" fmla="*/ 653143 w 1844329"/>
              <a:gd name="connsiteY16" fmla="*/ 2333080 h 2405652"/>
              <a:gd name="connsiteX17" fmla="*/ 87085 w 1844329"/>
              <a:gd name="connsiteY17" fmla="*/ 1200966 h 2405652"/>
              <a:gd name="connsiteX18" fmla="*/ 0 w 1844329"/>
              <a:gd name="connsiteY18" fmla="*/ 228509 h 2405652"/>
              <a:gd name="connsiteX19" fmla="*/ 155924 w 1844329"/>
              <a:gd name="connsiteY19" fmla="*/ 0 h 240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44329" h="2405652">
                <a:moveTo>
                  <a:pt x="155924" y="0"/>
                </a:moveTo>
                <a:lnTo>
                  <a:pt x="1844329" y="0"/>
                </a:lnTo>
                <a:lnTo>
                  <a:pt x="1844329" y="1713230"/>
                </a:lnTo>
                <a:lnTo>
                  <a:pt x="1828800" y="1752509"/>
                </a:lnTo>
                <a:cubicBezTo>
                  <a:pt x="1828800" y="1752509"/>
                  <a:pt x="1800798" y="1811102"/>
                  <a:pt x="1785257" y="1839594"/>
                </a:cubicBezTo>
                <a:cubicBezTo>
                  <a:pt x="1745103" y="1913210"/>
                  <a:pt x="1740333" y="1916758"/>
                  <a:pt x="1741956" y="1910254"/>
                </a:cubicBezTo>
                <a:lnTo>
                  <a:pt x="1744203" y="1903861"/>
                </a:lnTo>
                <a:lnTo>
                  <a:pt x="1745139" y="1901626"/>
                </a:lnTo>
                <a:cubicBezTo>
                  <a:pt x="1746051" y="1899370"/>
                  <a:pt x="1745526" y="1900443"/>
                  <a:pt x="1744638" y="1902622"/>
                </a:cubicBezTo>
                <a:lnTo>
                  <a:pt x="1744203" y="1903861"/>
                </a:lnTo>
                <a:lnTo>
                  <a:pt x="1742559" y="1907784"/>
                </a:lnTo>
                <a:cubicBezTo>
                  <a:pt x="1736016" y="1923135"/>
                  <a:pt x="1717136" y="1966238"/>
                  <a:pt x="1669143" y="2071823"/>
                </a:cubicBezTo>
                <a:lnTo>
                  <a:pt x="1524000" y="2289537"/>
                </a:lnTo>
                <a:cubicBezTo>
                  <a:pt x="1444507" y="2329285"/>
                  <a:pt x="1504248" y="2298486"/>
                  <a:pt x="1349828" y="2391137"/>
                </a:cubicBezTo>
                <a:lnTo>
                  <a:pt x="1074057" y="2405652"/>
                </a:lnTo>
                <a:lnTo>
                  <a:pt x="914400" y="2405652"/>
                </a:lnTo>
                <a:lnTo>
                  <a:pt x="653143" y="2333080"/>
                </a:lnTo>
                <a:lnTo>
                  <a:pt x="87085" y="1200966"/>
                </a:lnTo>
                <a:lnTo>
                  <a:pt x="0" y="228509"/>
                </a:lnTo>
                <a:lnTo>
                  <a:pt x="155924" y="0"/>
                </a:lnTo>
                <a:close/>
              </a:path>
            </a:pathLst>
          </a:custGeom>
        </p:spPr>
      </p:pic>
      <p:pic>
        <p:nvPicPr>
          <p:cNvPr id="26" name="稻壳儿搜索【ainippt】_15">
            <a:extLst>
              <a:ext uri="{FF2B5EF4-FFF2-40B4-BE49-F238E27FC236}">
                <a16:creationId xmlns:a16="http://schemas.microsoft.com/office/drawing/2014/main" id="{81DA790D-C518-4C7E-B494-BD9838FCE6B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3" b="59452"/>
          <a:stretch>
            <a:fillRect/>
          </a:stretch>
        </p:blipFill>
        <p:spPr>
          <a:xfrm>
            <a:off x="6357716" y="3180331"/>
            <a:ext cx="451612" cy="589060"/>
          </a:xfrm>
          <a:custGeom>
            <a:avLst/>
            <a:gdLst>
              <a:gd name="connsiteX0" fmla="*/ 155924 w 1844329"/>
              <a:gd name="connsiteY0" fmla="*/ 0 h 2405652"/>
              <a:gd name="connsiteX1" fmla="*/ 1844329 w 1844329"/>
              <a:gd name="connsiteY1" fmla="*/ 0 h 2405652"/>
              <a:gd name="connsiteX2" fmla="*/ 1844329 w 1844329"/>
              <a:gd name="connsiteY2" fmla="*/ 1713230 h 2405652"/>
              <a:gd name="connsiteX3" fmla="*/ 1828800 w 1844329"/>
              <a:gd name="connsiteY3" fmla="*/ 1752509 h 2405652"/>
              <a:gd name="connsiteX4" fmla="*/ 1785257 w 1844329"/>
              <a:gd name="connsiteY4" fmla="*/ 1839594 h 2405652"/>
              <a:gd name="connsiteX5" fmla="*/ 1741956 w 1844329"/>
              <a:gd name="connsiteY5" fmla="*/ 1910254 h 2405652"/>
              <a:gd name="connsiteX6" fmla="*/ 1744203 w 1844329"/>
              <a:gd name="connsiteY6" fmla="*/ 1903861 h 2405652"/>
              <a:gd name="connsiteX7" fmla="*/ 1745139 w 1844329"/>
              <a:gd name="connsiteY7" fmla="*/ 1901626 h 2405652"/>
              <a:gd name="connsiteX8" fmla="*/ 1744638 w 1844329"/>
              <a:gd name="connsiteY8" fmla="*/ 1902622 h 2405652"/>
              <a:gd name="connsiteX9" fmla="*/ 1744203 w 1844329"/>
              <a:gd name="connsiteY9" fmla="*/ 1903861 h 2405652"/>
              <a:gd name="connsiteX10" fmla="*/ 1742559 w 1844329"/>
              <a:gd name="connsiteY10" fmla="*/ 1907784 h 2405652"/>
              <a:gd name="connsiteX11" fmla="*/ 1669143 w 1844329"/>
              <a:gd name="connsiteY11" fmla="*/ 2071823 h 2405652"/>
              <a:gd name="connsiteX12" fmla="*/ 1524000 w 1844329"/>
              <a:gd name="connsiteY12" fmla="*/ 2289537 h 2405652"/>
              <a:gd name="connsiteX13" fmla="*/ 1349828 w 1844329"/>
              <a:gd name="connsiteY13" fmla="*/ 2391137 h 2405652"/>
              <a:gd name="connsiteX14" fmla="*/ 1074057 w 1844329"/>
              <a:gd name="connsiteY14" fmla="*/ 2405652 h 2405652"/>
              <a:gd name="connsiteX15" fmla="*/ 914400 w 1844329"/>
              <a:gd name="connsiteY15" fmla="*/ 2405652 h 2405652"/>
              <a:gd name="connsiteX16" fmla="*/ 653143 w 1844329"/>
              <a:gd name="connsiteY16" fmla="*/ 2333080 h 2405652"/>
              <a:gd name="connsiteX17" fmla="*/ 87085 w 1844329"/>
              <a:gd name="connsiteY17" fmla="*/ 1200966 h 2405652"/>
              <a:gd name="connsiteX18" fmla="*/ 0 w 1844329"/>
              <a:gd name="connsiteY18" fmla="*/ 228509 h 2405652"/>
              <a:gd name="connsiteX19" fmla="*/ 155924 w 1844329"/>
              <a:gd name="connsiteY19" fmla="*/ 0 h 240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44329" h="2405652">
                <a:moveTo>
                  <a:pt x="155924" y="0"/>
                </a:moveTo>
                <a:lnTo>
                  <a:pt x="1844329" y="0"/>
                </a:lnTo>
                <a:lnTo>
                  <a:pt x="1844329" y="1713230"/>
                </a:lnTo>
                <a:lnTo>
                  <a:pt x="1828800" y="1752509"/>
                </a:lnTo>
                <a:cubicBezTo>
                  <a:pt x="1828800" y="1752509"/>
                  <a:pt x="1800798" y="1811102"/>
                  <a:pt x="1785257" y="1839594"/>
                </a:cubicBezTo>
                <a:cubicBezTo>
                  <a:pt x="1745103" y="1913210"/>
                  <a:pt x="1740333" y="1916758"/>
                  <a:pt x="1741956" y="1910254"/>
                </a:cubicBezTo>
                <a:lnTo>
                  <a:pt x="1744203" y="1903861"/>
                </a:lnTo>
                <a:lnTo>
                  <a:pt x="1745139" y="1901626"/>
                </a:lnTo>
                <a:cubicBezTo>
                  <a:pt x="1746051" y="1899370"/>
                  <a:pt x="1745526" y="1900443"/>
                  <a:pt x="1744638" y="1902622"/>
                </a:cubicBezTo>
                <a:lnTo>
                  <a:pt x="1744203" y="1903861"/>
                </a:lnTo>
                <a:lnTo>
                  <a:pt x="1742559" y="1907784"/>
                </a:lnTo>
                <a:cubicBezTo>
                  <a:pt x="1736016" y="1923135"/>
                  <a:pt x="1717136" y="1966238"/>
                  <a:pt x="1669143" y="2071823"/>
                </a:cubicBezTo>
                <a:lnTo>
                  <a:pt x="1524000" y="2289537"/>
                </a:lnTo>
                <a:cubicBezTo>
                  <a:pt x="1444507" y="2329285"/>
                  <a:pt x="1504248" y="2298486"/>
                  <a:pt x="1349828" y="2391137"/>
                </a:cubicBezTo>
                <a:lnTo>
                  <a:pt x="1074057" y="2405652"/>
                </a:lnTo>
                <a:lnTo>
                  <a:pt x="914400" y="2405652"/>
                </a:lnTo>
                <a:lnTo>
                  <a:pt x="653143" y="2333080"/>
                </a:lnTo>
                <a:lnTo>
                  <a:pt x="87085" y="1200966"/>
                </a:lnTo>
                <a:lnTo>
                  <a:pt x="0" y="228509"/>
                </a:lnTo>
                <a:lnTo>
                  <a:pt x="155924" y="0"/>
                </a:lnTo>
                <a:close/>
              </a:path>
            </a:pathLst>
          </a:custGeom>
        </p:spPr>
      </p:pic>
      <p:sp>
        <p:nvSpPr>
          <p:cNvPr id="27" name="稻壳儿搜索【ainippt】_16">
            <a:extLst>
              <a:ext uri="{FF2B5EF4-FFF2-40B4-BE49-F238E27FC236}">
                <a16:creationId xmlns:a16="http://schemas.microsoft.com/office/drawing/2014/main" id="{5D1348EE-D226-450A-B779-5012A6E5B14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834743" y="3998235"/>
            <a:ext cx="498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修改文字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动画效果不变</a:t>
            </a:r>
          </a:p>
        </p:txBody>
      </p:sp>
    </p:spTree>
    <p:extLst>
      <p:ext uri="{BB962C8B-B14F-4D97-AF65-F5344CB8AC3E}">
        <p14:creationId xmlns:p14="http://schemas.microsoft.com/office/powerpoint/2010/main" val="42351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CE45CDF6-F8F0-4090-BDA0-E0AFD2BB8E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228671"/>
            <a:ext cx="10160000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15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lang="zh-CN" altLang="en-US" sz="15000" b="1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42FA32C2-D6C4-4354-8822-D767F76802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228671"/>
            <a:ext cx="10160000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15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lang="zh-CN" altLang="en-US" sz="15000" b="1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299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9EF2D13E-A7DA-41F3-A8FB-A30848D4392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228671"/>
            <a:ext cx="10160000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15000" b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sz="15000" b="1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C59BEA1E-CFCF-4CF2-A47F-1A7137C8BB5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228671"/>
            <a:ext cx="10160000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15000" b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sz="15000" b="1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65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7A9A48E8-BD4D-41F5-A899-F7FABB39FF2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97839"/>
            <a:ext cx="10160000" cy="28623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18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lang="zh-CN" altLang="en-US" sz="18000" b="1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74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A407B7F9-7B54-40C4-A7C7-6DE161CAFE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41736" y="2790363"/>
            <a:ext cx="3708528" cy="127727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700">
                <a:solidFill>
                  <a:srgbClr val="FFFFFF"/>
                </a:solidFill>
              </a:rPr>
              <a:t>我愿是</a:t>
            </a:r>
          </a:p>
        </p:txBody>
      </p:sp>
    </p:spTree>
    <p:extLst>
      <p:ext uri="{BB962C8B-B14F-4D97-AF65-F5344CB8AC3E}">
        <p14:creationId xmlns:p14="http://schemas.microsoft.com/office/powerpoint/2010/main" val="28018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394507" y="394507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D05221B9-9517-4D29-9241-1CCA6A4DFC4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913474"/>
            <a:ext cx="10160000" cy="10310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61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黑夜里</a:t>
            </a:r>
          </a:p>
        </p:txBody>
      </p:sp>
    </p:spTree>
    <p:extLst>
      <p:ext uri="{BB962C8B-B14F-4D97-AF65-F5344CB8AC3E}">
        <p14:creationId xmlns:p14="http://schemas.microsoft.com/office/powerpoint/2010/main" val="127589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97CE58E7-7233-40C5-9870-A3065C763E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59336" y="2813447"/>
            <a:ext cx="14733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/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175155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167119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8864AA4F-7161-4D2A-B7F2-B816D0FFE0D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59336" y="2813447"/>
            <a:ext cx="14733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>
                <a:solidFill>
                  <a:srgbClr val="FFFFFF"/>
                </a:solidFill>
              </a:rPr>
              <a:t>盏</a:t>
            </a:r>
          </a:p>
        </p:txBody>
      </p:sp>
    </p:spTree>
    <p:extLst>
      <p:ext uri="{BB962C8B-B14F-4D97-AF65-F5344CB8AC3E}">
        <p14:creationId xmlns:p14="http://schemas.microsoft.com/office/powerpoint/2010/main" val="2176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4F36AF2E-25B2-4A70-AF08-5FEE55DDAC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59336" y="2813447"/>
            <a:ext cx="14733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>
                <a:solidFill>
                  <a:srgbClr val="FFFFFF"/>
                </a:solidFill>
              </a:rPr>
              <a:t>明</a:t>
            </a:r>
          </a:p>
        </p:txBody>
      </p:sp>
    </p:spTree>
    <p:extLst>
      <p:ext uri="{BB962C8B-B14F-4D97-AF65-F5344CB8AC3E}">
        <p14:creationId xmlns:p14="http://schemas.microsoft.com/office/powerpoint/2010/main" val="88850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AFA1D91B-1840-4FA4-A8B6-9EDFF7D9949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59336" y="2813447"/>
            <a:ext cx="14733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>
                <a:solidFill>
                  <a:srgbClr val="FFFFFF"/>
                </a:solidFill>
              </a:rPr>
              <a:t>灯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9CD7DEAF-746A-4693-9AED-025F654C44E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59336" y="2813447"/>
            <a:ext cx="14733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>
                <a:solidFill>
                  <a:srgbClr val="FFFFFF"/>
                </a:solidFill>
              </a:rPr>
              <a:t>灯</a:t>
            </a:r>
          </a:p>
        </p:txBody>
      </p:sp>
    </p:spTree>
    <p:extLst>
      <p:ext uri="{BB962C8B-B14F-4D97-AF65-F5344CB8AC3E}">
        <p14:creationId xmlns:p14="http://schemas.microsoft.com/office/powerpoint/2010/main" val="19998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993017" y="993017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9.93017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9.93017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E09A4B1-5AD1-497E-B66B-476EF6ECBD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690336"/>
            <a:ext cx="7620000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000" b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为你</a:t>
            </a:r>
          </a:p>
        </p:txBody>
      </p:sp>
    </p:spTree>
    <p:extLst>
      <p:ext uri="{BB962C8B-B14F-4D97-AF65-F5344CB8AC3E}">
        <p14:creationId xmlns:p14="http://schemas.microsoft.com/office/powerpoint/2010/main" val="328081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C181569E-84EB-4745-8E0D-5BCE4A547F5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805752"/>
            <a:ext cx="7620000" cy="12464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5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照亮</a:t>
            </a:r>
          </a:p>
        </p:txBody>
      </p:sp>
    </p:spTree>
    <p:extLst>
      <p:ext uri="{BB962C8B-B14F-4D97-AF65-F5344CB8AC3E}">
        <p14:creationId xmlns:p14="http://schemas.microsoft.com/office/powerpoint/2010/main" val="90035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C4CC98E3-A331-4D91-A999-E4E27EB3DA2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859613"/>
            <a:ext cx="7620000" cy="113877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6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回家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AA5DBAB8-94A2-4D3D-8376-07FAD9C057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2859613"/>
            <a:ext cx="7620000" cy="113877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6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回家</a:t>
            </a:r>
          </a:p>
        </p:txBody>
      </p:sp>
    </p:spTree>
    <p:extLst>
      <p:ext uri="{BB962C8B-B14F-4D97-AF65-F5344CB8AC3E}">
        <p14:creationId xmlns:p14="http://schemas.microsoft.com/office/powerpoint/2010/main" val="222832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92000" y="192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9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9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782D48A2-61BC-4025-A01D-C6A837BD606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936558"/>
            <a:ext cx="7620000" cy="98488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5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道路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A59DB0F7-4910-416B-AAD8-DA5D50CF05C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2936558"/>
            <a:ext cx="7620000" cy="98488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5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道路</a:t>
            </a:r>
          </a:p>
        </p:txBody>
      </p:sp>
    </p:spTree>
    <p:extLst>
      <p:ext uri="{BB962C8B-B14F-4D97-AF65-F5344CB8AC3E}">
        <p14:creationId xmlns:p14="http://schemas.microsoft.com/office/powerpoint/2010/main" val="331433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92000" y="192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9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9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35452EE-1317-4D46-BCFA-9B5EAC1A49B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33936" y="2828835"/>
            <a:ext cx="1524128" cy="120032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200"/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38608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D9C6BF08-422D-4D73-B691-8C3CDEF76EB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33936" y="2690336"/>
            <a:ext cx="1524128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9000" b="1"/>
              <a:t>愿</a:t>
            </a:r>
          </a:p>
        </p:txBody>
      </p:sp>
    </p:spTree>
    <p:extLst>
      <p:ext uri="{BB962C8B-B14F-4D97-AF65-F5344CB8AC3E}">
        <p14:creationId xmlns:p14="http://schemas.microsoft.com/office/powerpoint/2010/main" val="89480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193D3EB6-436B-430A-B3EC-8435E366C21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33936" y="2828835"/>
            <a:ext cx="1524128" cy="120032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200">
                <a:solidFill>
                  <a:srgbClr val="FFFFFF"/>
                </a:solidFill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59842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稻壳儿搜索【ainippt】_1">
            <a:extLst>
              <a:ext uri="{FF2B5EF4-FFF2-40B4-BE49-F238E27FC236}">
                <a16:creationId xmlns:a16="http://schemas.microsoft.com/office/drawing/2014/main" id="{D561BF8A-7BB6-4205-B415-B38115DBC2B2}"/>
              </a:ext>
            </a:extLst>
          </p:cNvPr>
          <p:cNvSpPr txBox="1"/>
          <p:nvPr/>
        </p:nvSpPr>
        <p:spPr>
          <a:xfrm>
            <a:off x="5257736" y="2875002"/>
            <a:ext cx="838264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</a:rPr>
              <a:t>林</a:t>
            </a:r>
          </a:p>
        </p:txBody>
      </p:sp>
      <p:sp>
        <p:nvSpPr>
          <p:cNvPr id="4" name="稻壳儿搜索【ainippt】_2">
            <a:extLst>
              <a:ext uri="{FF2B5EF4-FFF2-40B4-BE49-F238E27FC236}">
                <a16:creationId xmlns:a16="http://schemas.microsoft.com/office/drawing/2014/main" id="{E3483DB6-4B79-4AE0-A539-BE9DCA6B2DB1}"/>
              </a:ext>
            </a:extLst>
          </p:cNvPr>
          <p:cNvSpPr txBox="1"/>
          <p:nvPr/>
        </p:nvSpPr>
        <p:spPr>
          <a:xfrm>
            <a:off x="6096000" y="2875002"/>
            <a:ext cx="838264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</a:rPr>
              <a:t>间</a:t>
            </a:r>
          </a:p>
        </p:txBody>
      </p:sp>
    </p:spTree>
    <p:extLst>
      <p:ext uri="{BB962C8B-B14F-4D97-AF65-F5344CB8AC3E}">
        <p14:creationId xmlns:p14="http://schemas.microsoft.com/office/powerpoint/2010/main" val="23707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AD10CCBB-A86B-48BA-A1B2-E331508F1E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690336"/>
            <a:ext cx="12192000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一棵大树</a:t>
            </a:r>
          </a:p>
        </p:txBody>
      </p:sp>
    </p:spTree>
    <p:extLst>
      <p:ext uri="{BB962C8B-B14F-4D97-AF65-F5344CB8AC3E}">
        <p14:creationId xmlns:p14="http://schemas.microsoft.com/office/powerpoint/2010/main" val="352251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AE75B193-2CDF-46E5-88F6-70D3C411DEE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3028891"/>
            <a:ext cx="7620000" cy="80021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4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为你</a:t>
            </a:r>
          </a:p>
        </p:txBody>
      </p:sp>
    </p:spTree>
    <p:extLst>
      <p:ext uri="{BB962C8B-B14F-4D97-AF65-F5344CB8AC3E}">
        <p14:creationId xmlns:p14="http://schemas.microsoft.com/office/powerpoint/2010/main" val="165047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A108FC2-B03C-4D1A-A8F3-7ED1A18FAAA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782669"/>
            <a:ext cx="7620000" cy="12926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遮挡</a:t>
            </a:r>
          </a:p>
        </p:txBody>
      </p:sp>
    </p:spTree>
    <p:extLst>
      <p:ext uri="{BB962C8B-B14F-4D97-AF65-F5344CB8AC3E}">
        <p14:creationId xmlns:p14="http://schemas.microsoft.com/office/powerpoint/2010/main" val="252409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稻壳儿搜索【ainippt】_1">
            <a:extLst>
              <a:ext uri="{FF2B5EF4-FFF2-40B4-BE49-F238E27FC236}">
                <a16:creationId xmlns:a16="http://schemas.microsoft.com/office/drawing/2014/main" id="{A86D973F-83FC-4546-B2DB-66DDC66975DB}"/>
              </a:ext>
            </a:extLst>
          </p:cNvPr>
          <p:cNvSpPr txBox="1"/>
          <p:nvPr/>
        </p:nvSpPr>
        <p:spPr>
          <a:xfrm>
            <a:off x="4076700" y="2844224"/>
            <a:ext cx="2019300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000" b="1">
                <a:solidFill>
                  <a:srgbClr val="FFFFFF"/>
                </a:solidFill>
              </a:rPr>
              <a:t>烈日</a:t>
            </a:r>
          </a:p>
        </p:txBody>
      </p:sp>
      <p:sp>
        <p:nvSpPr>
          <p:cNvPr id="4" name="稻壳儿搜索【ainippt】_2">
            <a:extLst>
              <a:ext uri="{FF2B5EF4-FFF2-40B4-BE49-F238E27FC236}">
                <a16:creationId xmlns:a16="http://schemas.microsoft.com/office/drawing/2014/main" id="{B1BD1A4C-8F0A-4B65-BA7B-52A9842E55DE}"/>
              </a:ext>
            </a:extLst>
          </p:cNvPr>
          <p:cNvSpPr txBox="1"/>
          <p:nvPr/>
        </p:nvSpPr>
        <p:spPr>
          <a:xfrm>
            <a:off x="6197696" y="2844224"/>
            <a:ext cx="2019300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000" b="1" dirty="0">
                <a:solidFill>
                  <a:srgbClr val="FFFFFF"/>
                </a:solidFill>
              </a:rPr>
              <a:t>浓浓</a:t>
            </a:r>
          </a:p>
        </p:txBody>
      </p:sp>
    </p:spTree>
    <p:extLst>
      <p:ext uri="{BB962C8B-B14F-4D97-AF65-F5344CB8AC3E}">
        <p14:creationId xmlns:p14="http://schemas.microsoft.com/office/powerpoint/2010/main" val="32284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1F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A0622465-C83B-463A-AF72-04266C4FE27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821142"/>
            <a:ext cx="7620000" cy="121571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我愿</a:t>
            </a:r>
          </a:p>
        </p:txBody>
      </p:sp>
    </p:spTree>
    <p:extLst>
      <p:ext uri="{BB962C8B-B14F-4D97-AF65-F5344CB8AC3E}">
        <p14:creationId xmlns:p14="http://schemas.microsoft.com/office/powerpoint/2010/main" val="202534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1B418F87-AED8-4983-BEA7-6E03D6F228D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767281"/>
            <a:ext cx="12192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 b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你星空中</a:t>
            </a:r>
          </a:p>
        </p:txBody>
      </p:sp>
    </p:spTree>
    <p:extLst>
      <p:ext uri="{BB962C8B-B14F-4D97-AF65-F5344CB8AC3E}">
        <p14:creationId xmlns:p14="http://schemas.microsoft.com/office/powerpoint/2010/main" val="161718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C3E8D92F-32D4-434A-B8E3-C978659FEE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6186" y="2913474"/>
            <a:ext cx="3619628" cy="10310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100">
                <a:solidFill>
                  <a:srgbClr val="FFFFFF"/>
                </a:solidFill>
              </a:rPr>
              <a:t>一颗繁星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8C9629B5-44DD-4B94-BEA1-4B45245A502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6186" y="2913474"/>
            <a:ext cx="3619628" cy="10310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100">
                <a:solidFill>
                  <a:srgbClr val="FFFFFF"/>
                </a:solidFill>
              </a:rPr>
              <a:t>一颗繁星</a:t>
            </a:r>
          </a:p>
        </p:txBody>
      </p:sp>
    </p:spTree>
    <p:extLst>
      <p:ext uri="{BB962C8B-B14F-4D97-AF65-F5344CB8AC3E}">
        <p14:creationId xmlns:p14="http://schemas.microsoft.com/office/powerpoint/2010/main" val="187145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404196" y="404196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4.04196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4.04196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BC844827-924A-4CD4-ACFD-EF77E1F88F5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62436" y="2813447"/>
            <a:ext cx="2667128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400">
                <a:solidFill>
                  <a:srgbClr val="FFFFFF"/>
                </a:solidFill>
              </a:rPr>
              <a:t>为你</a:t>
            </a:r>
          </a:p>
        </p:txBody>
      </p:sp>
    </p:spTree>
    <p:extLst>
      <p:ext uri="{BB962C8B-B14F-4D97-AF65-F5344CB8AC3E}">
        <p14:creationId xmlns:p14="http://schemas.microsoft.com/office/powerpoint/2010/main" val="38192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DA7E1D4-C999-4B3E-99E7-D04F585858D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10086" y="2913474"/>
            <a:ext cx="2171828" cy="10310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100">
                <a:solidFill>
                  <a:srgbClr val="FFFFFF"/>
                </a:solidFill>
              </a:rPr>
              <a:t>拂去</a:t>
            </a:r>
          </a:p>
        </p:txBody>
      </p:sp>
    </p:spTree>
    <p:extLst>
      <p:ext uri="{BB962C8B-B14F-4D97-AF65-F5344CB8AC3E}">
        <p14:creationId xmlns:p14="http://schemas.microsoft.com/office/powerpoint/2010/main" val="1061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69B215BF-1805-4B9D-891B-FBB279DE5C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690336"/>
            <a:ext cx="12192000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孤单寂寞</a:t>
            </a:r>
          </a:p>
        </p:txBody>
      </p:sp>
    </p:spTree>
    <p:extLst>
      <p:ext uri="{BB962C8B-B14F-4D97-AF65-F5344CB8AC3E}">
        <p14:creationId xmlns:p14="http://schemas.microsoft.com/office/powerpoint/2010/main" val="353032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AB8A8B5-CEEF-4933-89FD-9865EF03D7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798058"/>
            <a:ext cx="10160000" cy="126188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6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我愿是</a:t>
            </a:r>
          </a:p>
        </p:txBody>
      </p:sp>
    </p:spTree>
    <p:extLst>
      <p:ext uri="{BB962C8B-B14F-4D97-AF65-F5344CB8AC3E}">
        <p14:creationId xmlns:p14="http://schemas.microsoft.com/office/powerpoint/2010/main" val="342501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1A4B3070-0809-4BC9-9E56-52DE99CF87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813447"/>
            <a:ext cx="10160000" cy="12311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4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空气中</a:t>
            </a:r>
          </a:p>
        </p:txBody>
      </p:sp>
    </p:spTree>
    <p:extLst>
      <p:ext uri="{BB962C8B-B14F-4D97-AF65-F5344CB8AC3E}">
        <p14:creationId xmlns:p14="http://schemas.microsoft.com/office/powerpoint/2010/main" val="330867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3207DF42-EA48-4F12-90CD-9D597B1FE12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690336"/>
            <a:ext cx="12192000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一缕尘埃</a:t>
            </a:r>
          </a:p>
        </p:txBody>
      </p:sp>
    </p:spTree>
    <p:extLst>
      <p:ext uri="{BB962C8B-B14F-4D97-AF65-F5344CB8AC3E}">
        <p14:creationId xmlns:p14="http://schemas.microsoft.com/office/powerpoint/2010/main" val="394498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073208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稻壳儿搜索【ainippt】_1">
            <a:extLst>
              <a:ext uri="{FF2B5EF4-FFF2-40B4-BE49-F238E27FC236}">
                <a16:creationId xmlns:a16="http://schemas.microsoft.com/office/drawing/2014/main" id="{5FC1DC27-D611-4C67-8241-91C59728830B}"/>
              </a:ext>
            </a:extLst>
          </p:cNvPr>
          <p:cNvSpPr txBox="1"/>
          <p:nvPr/>
        </p:nvSpPr>
        <p:spPr>
          <a:xfrm>
            <a:off x="3062514" y="2767280"/>
            <a:ext cx="1703113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8000" b="1">
                <a:solidFill>
                  <a:srgbClr val="FFFFFF"/>
                </a:solidFill>
              </a:rPr>
              <a:t>可</a:t>
            </a:r>
          </a:p>
        </p:txBody>
      </p:sp>
      <p:sp>
        <p:nvSpPr>
          <p:cNvPr id="4" name="稻壳儿搜索【ainippt】_2">
            <a:extLst>
              <a:ext uri="{FF2B5EF4-FFF2-40B4-BE49-F238E27FC236}">
                <a16:creationId xmlns:a16="http://schemas.microsoft.com/office/drawing/2014/main" id="{195A1226-600F-4785-B437-3D972CE0179A}"/>
              </a:ext>
            </a:extLst>
          </p:cNvPr>
          <p:cNvSpPr txBox="1"/>
          <p:nvPr/>
        </p:nvSpPr>
        <p:spPr>
          <a:xfrm>
            <a:off x="4260726" y="2767280"/>
            <a:ext cx="1703113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8000" b="1" dirty="0">
                <a:solidFill>
                  <a:srgbClr val="FFFFFF"/>
                </a:solidFill>
              </a:rPr>
              <a:t>以</a:t>
            </a:r>
          </a:p>
        </p:txBody>
      </p:sp>
      <p:sp>
        <p:nvSpPr>
          <p:cNvPr id="5" name="稻壳儿搜索【ainippt】_3">
            <a:extLst>
              <a:ext uri="{FF2B5EF4-FFF2-40B4-BE49-F238E27FC236}">
                <a16:creationId xmlns:a16="http://schemas.microsoft.com/office/drawing/2014/main" id="{82DF8883-3022-4A2A-9C5C-7968E65F4435}"/>
              </a:ext>
            </a:extLst>
          </p:cNvPr>
          <p:cNvSpPr txBox="1"/>
          <p:nvPr/>
        </p:nvSpPr>
        <p:spPr>
          <a:xfrm>
            <a:off x="5297594" y="2767279"/>
            <a:ext cx="4257562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8000" b="1" dirty="0">
                <a:solidFill>
                  <a:srgbClr val="FFFFFF"/>
                </a:solidFill>
              </a:rPr>
              <a:t>与你</a:t>
            </a:r>
          </a:p>
        </p:txBody>
      </p:sp>
    </p:spTree>
    <p:extLst>
      <p:ext uri="{BB962C8B-B14F-4D97-AF65-F5344CB8AC3E}">
        <p14:creationId xmlns:p14="http://schemas.microsoft.com/office/powerpoint/2010/main" val="276735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EBA7FFAE-97F1-4F9E-B5AA-473FBB0FF3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22836" y="2851919"/>
            <a:ext cx="1346328" cy="11541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900">
                <a:solidFill>
                  <a:srgbClr val="FFFFFF"/>
                </a:solidFill>
              </a:rPr>
              <a:t>形</a:t>
            </a:r>
          </a:p>
        </p:txBody>
      </p:sp>
    </p:spTree>
    <p:extLst>
      <p:ext uri="{BB962C8B-B14F-4D97-AF65-F5344CB8AC3E}">
        <p14:creationId xmlns:p14="http://schemas.microsoft.com/office/powerpoint/2010/main" val="158860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B4907B6E-C687-46EB-AA8A-1EB3131EA7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22836" y="2851919"/>
            <a:ext cx="1346328" cy="11541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900">
                <a:solidFill>
                  <a:srgbClr val="FFFFFF"/>
                </a:solidFill>
              </a:rPr>
              <a:t>影</a:t>
            </a:r>
          </a:p>
        </p:txBody>
      </p:sp>
    </p:spTree>
    <p:extLst>
      <p:ext uri="{BB962C8B-B14F-4D97-AF65-F5344CB8AC3E}">
        <p14:creationId xmlns:p14="http://schemas.microsoft.com/office/powerpoint/2010/main" val="3112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F1559AD7-ACAA-491E-BCD7-FAD777F4654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22836" y="2851919"/>
            <a:ext cx="1346328" cy="11541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900">
                <a:solidFill>
                  <a:srgbClr val="FFFFFF"/>
                </a:solidFill>
              </a:rPr>
              <a:t>不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D84D0C36-A770-4F3A-A51E-7B5DD0B889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22836" y="2851919"/>
            <a:ext cx="1346328" cy="11541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900">
                <a:solidFill>
                  <a:srgbClr val="FFFFFF"/>
                </a:solidFill>
              </a:rPr>
              <a:t>不</a:t>
            </a:r>
          </a:p>
        </p:txBody>
      </p:sp>
    </p:spTree>
    <p:extLst>
      <p:ext uri="{BB962C8B-B14F-4D97-AF65-F5344CB8AC3E}">
        <p14:creationId xmlns:p14="http://schemas.microsoft.com/office/powerpoint/2010/main" val="381561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86689" y="1086689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0.86689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0.86689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E228D5EA-6719-4CAC-9C96-152AFE3CAA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22836" y="2851919"/>
            <a:ext cx="1346328" cy="11541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6900">
                <a:solidFill>
                  <a:srgbClr val="FFFFFF"/>
                </a:solidFill>
              </a:rPr>
              <a:t>离</a:t>
            </a:r>
          </a:p>
        </p:txBody>
      </p:sp>
    </p:spTree>
    <p:extLst>
      <p:ext uri="{BB962C8B-B14F-4D97-AF65-F5344CB8AC3E}">
        <p14:creationId xmlns:p14="http://schemas.microsoft.com/office/powerpoint/2010/main" val="365010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_1">
            <a:extLst>
              <a:ext uri="{FF2B5EF4-FFF2-40B4-BE49-F238E27FC236}">
                <a16:creationId xmlns:a16="http://schemas.microsoft.com/office/drawing/2014/main" id="{47761153-779B-46CA-80E8-D5F2255E143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56000" y="2767280"/>
            <a:ext cx="5080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七</a:t>
            </a:r>
          </a:p>
        </p:txBody>
      </p:sp>
      <p:sp>
        <p:nvSpPr>
          <p:cNvPr id="3" name="稻壳儿搜索【ainippt】_2">
            <a:extLst>
              <a:ext uri="{FF2B5EF4-FFF2-40B4-BE49-F238E27FC236}">
                <a16:creationId xmlns:a16="http://schemas.microsoft.com/office/drawing/2014/main" id="{9B07A6B0-5FA4-4933-91F0-DBDFFF9F651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56000" y="2767280"/>
            <a:ext cx="5080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七</a:t>
            </a:r>
          </a:p>
        </p:txBody>
      </p:sp>
    </p:spTree>
    <p:extLst>
      <p:ext uri="{BB962C8B-B14F-4D97-AF65-F5344CB8AC3E}">
        <p14:creationId xmlns:p14="http://schemas.microsoft.com/office/powerpoint/2010/main" val="18264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88000" y="288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8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8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F509750C-706D-4945-92C3-9E6BE519F8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73636" y="2844224"/>
            <a:ext cx="1244728" cy="11695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4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7000" b="1">
                <a:solidFill>
                  <a:srgbClr val="FFFFFF"/>
                </a:solidFill>
              </a:rPr>
              <a:t>夕</a:t>
            </a:r>
          </a:p>
        </p:txBody>
      </p:sp>
    </p:spTree>
    <p:extLst>
      <p:ext uri="{BB962C8B-B14F-4D97-AF65-F5344CB8AC3E}">
        <p14:creationId xmlns:p14="http://schemas.microsoft.com/office/powerpoint/2010/main" val="186401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66072F5D-0BC0-4274-9C6C-E27F344EA8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56000" y="2767280"/>
            <a:ext cx="5080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将</a:t>
            </a:r>
          </a:p>
        </p:txBody>
      </p:sp>
    </p:spTree>
    <p:extLst>
      <p:ext uri="{BB962C8B-B14F-4D97-AF65-F5344CB8AC3E}">
        <p14:creationId xmlns:p14="http://schemas.microsoft.com/office/powerpoint/2010/main" val="18035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7D5CABB5-3A5A-43C4-AAD4-41CF92B9753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56000" y="2844224"/>
            <a:ext cx="5080000" cy="116955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7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临</a:t>
            </a:r>
          </a:p>
        </p:txBody>
      </p:sp>
    </p:spTree>
    <p:extLst>
      <p:ext uri="{BB962C8B-B14F-4D97-AF65-F5344CB8AC3E}">
        <p14:creationId xmlns:p14="http://schemas.microsoft.com/office/powerpoint/2010/main" val="270810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ainippt】">
            <a:extLst>
              <a:ext uri="{FF2B5EF4-FFF2-40B4-BE49-F238E27FC236}">
                <a16:creationId xmlns:a16="http://schemas.microsoft.com/office/drawing/2014/main" id="{E9609F53-3681-43CC-973E-74299FCF7EA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3021196"/>
            <a:ext cx="7620000" cy="81560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4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邀你</a:t>
            </a:r>
          </a:p>
        </p:txBody>
      </p:sp>
    </p:spTree>
    <p:extLst>
      <p:ext uri="{BB962C8B-B14F-4D97-AF65-F5344CB8AC3E}">
        <p14:creationId xmlns:p14="http://schemas.microsoft.com/office/powerpoint/2010/main" val="162588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搜索【ainippt】_1">
            <a:extLst>
              <a:ext uri="{FF2B5EF4-FFF2-40B4-BE49-F238E27FC236}">
                <a16:creationId xmlns:a16="http://schemas.microsoft.com/office/drawing/2014/main" id="{2B7A61F5-3597-4F30-86E9-F431786B6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7855" y="1953715"/>
            <a:ext cx="4591434" cy="1000516"/>
          </a:xfrm>
          <a:custGeom>
            <a:avLst/>
            <a:gdLst/>
            <a:ahLst/>
            <a:cxnLst/>
            <a:rect l="l" t="t" r="r" b="b"/>
            <a:pathLst>
              <a:path w="4591434" h="1000516">
                <a:moveTo>
                  <a:pt x="2518891" y="906752"/>
                </a:moveTo>
                <a:lnTo>
                  <a:pt x="2518891" y="906752"/>
                </a:lnTo>
                <a:cubicBezTo>
                  <a:pt x="2518382" y="907771"/>
                  <a:pt x="2518169" y="908196"/>
                  <a:pt x="2518254" y="908026"/>
                </a:cubicBezTo>
                <a:close/>
                <a:moveTo>
                  <a:pt x="2391495" y="793114"/>
                </a:moveTo>
                <a:cubicBezTo>
                  <a:pt x="2391155" y="792775"/>
                  <a:pt x="2389966" y="792944"/>
                  <a:pt x="2387927" y="793624"/>
                </a:cubicBezTo>
                <a:lnTo>
                  <a:pt x="2386908" y="794643"/>
                </a:lnTo>
                <a:lnTo>
                  <a:pt x="2385889" y="794643"/>
                </a:lnTo>
                <a:cubicBezTo>
                  <a:pt x="2387248" y="798040"/>
                  <a:pt x="2388607" y="799399"/>
                  <a:pt x="2389966" y="798720"/>
                </a:cubicBezTo>
                <a:cubicBezTo>
                  <a:pt x="2391324" y="798040"/>
                  <a:pt x="2392344" y="800079"/>
                  <a:pt x="2393023" y="804835"/>
                </a:cubicBezTo>
                <a:cubicBezTo>
                  <a:pt x="2394382" y="804835"/>
                  <a:pt x="2396081" y="804325"/>
                  <a:pt x="2398119" y="803306"/>
                </a:cubicBezTo>
                <a:cubicBezTo>
                  <a:pt x="2400157" y="802287"/>
                  <a:pt x="2401176" y="800418"/>
                  <a:pt x="2401176" y="797701"/>
                </a:cubicBezTo>
                <a:cubicBezTo>
                  <a:pt x="2401176" y="796342"/>
                  <a:pt x="2400497" y="796002"/>
                  <a:pt x="2399138" y="796681"/>
                </a:cubicBezTo>
                <a:cubicBezTo>
                  <a:pt x="2397779" y="797361"/>
                  <a:pt x="2396081" y="797701"/>
                  <a:pt x="2394042" y="797701"/>
                </a:cubicBezTo>
                <a:cubicBezTo>
                  <a:pt x="2394722" y="797021"/>
                  <a:pt x="2394722" y="795662"/>
                  <a:pt x="2394042" y="793624"/>
                </a:cubicBezTo>
                <a:cubicBezTo>
                  <a:pt x="2392683" y="793624"/>
                  <a:pt x="2391834" y="793454"/>
                  <a:pt x="2391495" y="793114"/>
                </a:cubicBezTo>
                <a:close/>
                <a:moveTo>
                  <a:pt x="4446661" y="730435"/>
                </a:moveTo>
                <a:cubicBezTo>
                  <a:pt x="4449379" y="730435"/>
                  <a:pt x="4450567" y="730605"/>
                  <a:pt x="4450228" y="730945"/>
                </a:cubicBezTo>
                <a:cubicBezTo>
                  <a:pt x="4449888" y="731284"/>
                  <a:pt x="4450228" y="731794"/>
                  <a:pt x="4451247" y="732473"/>
                </a:cubicBezTo>
                <a:cubicBezTo>
                  <a:pt x="4452267" y="733153"/>
                  <a:pt x="4454814" y="733832"/>
                  <a:pt x="4458891" y="734512"/>
                </a:cubicBezTo>
                <a:cubicBezTo>
                  <a:pt x="4461609" y="735871"/>
                  <a:pt x="4463477" y="736550"/>
                  <a:pt x="4464497" y="736550"/>
                </a:cubicBezTo>
                <a:cubicBezTo>
                  <a:pt x="4465515" y="736550"/>
                  <a:pt x="4467384" y="737229"/>
                  <a:pt x="4470102" y="738588"/>
                </a:cubicBezTo>
                <a:cubicBezTo>
                  <a:pt x="4472819" y="739947"/>
                  <a:pt x="4474688" y="741306"/>
                  <a:pt x="4475707" y="742665"/>
                </a:cubicBezTo>
                <a:cubicBezTo>
                  <a:pt x="4476727" y="744024"/>
                  <a:pt x="4477576" y="745213"/>
                  <a:pt x="4478255" y="746232"/>
                </a:cubicBezTo>
                <a:cubicBezTo>
                  <a:pt x="4478935" y="747251"/>
                  <a:pt x="4479614" y="748271"/>
                  <a:pt x="4480293" y="749290"/>
                </a:cubicBezTo>
                <a:cubicBezTo>
                  <a:pt x="4480973" y="750309"/>
                  <a:pt x="4482671" y="751498"/>
                  <a:pt x="4485389" y="752857"/>
                </a:cubicBezTo>
                <a:cubicBezTo>
                  <a:pt x="4487427" y="754216"/>
                  <a:pt x="4488787" y="754725"/>
                  <a:pt x="4489466" y="754386"/>
                </a:cubicBezTo>
                <a:cubicBezTo>
                  <a:pt x="4490145" y="754046"/>
                  <a:pt x="4490655" y="754046"/>
                  <a:pt x="4490995" y="754386"/>
                </a:cubicBezTo>
                <a:cubicBezTo>
                  <a:pt x="4491334" y="754725"/>
                  <a:pt x="4492183" y="755745"/>
                  <a:pt x="4493543" y="757443"/>
                </a:cubicBezTo>
                <a:cubicBezTo>
                  <a:pt x="4494901" y="759142"/>
                  <a:pt x="4497280" y="762369"/>
                  <a:pt x="4500677" y="767125"/>
                </a:cubicBezTo>
                <a:cubicBezTo>
                  <a:pt x="4502715" y="770523"/>
                  <a:pt x="4504923" y="773240"/>
                  <a:pt x="4507301" y="775279"/>
                </a:cubicBezTo>
                <a:cubicBezTo>
                  <a:pt x="4509679" y="777317"/>
                  <a:pt x="4510529" y="781054"/>
                  <a:pt x="4509849" y="786490"/>
                </a:cubicBezTo>
                <a:cubicBezTo>
                  <a:pt x="4509849" y="791925"/>
                  <a:pt x="4507301" y="797531"/>
                  <a:pt x="4502205" y="803306"/>
                </a:cubicBezTo>
                <a:cubicBezTo>
                  <a:pt x="4497110" y="809081"/>
                  <a:pt x="4492183" y="812988"/>
                  <a:pt x="4487427" y="815027"/>
                </a:cubicBezTo>
                <a:cubicBezTo>
                  <a:pt x="4481313" y="817744"/>
                  <a:pt x="4476217" y="818763"/>
                  <a:pt x="4472140" y="818084"/>
                </a:cubicBezTo>
                <a:cubicBezTo>
                  <a:pt x="4468063" y="817405"/>
                  <a:pt x="4464157" y="815876"/>
                  <a:pt x="4460419" y="813498"/>
                </a:cubicBezTo>
                <a:cubicBezTo>
                  <a:pt x="4456683" y="811120"/>
                  <a:pt x="4452945" y="808232"/>
                  <a:pt x="4449209" y="804835"/>
                </a:cubicBezTo>
                <a:cubicBezTo>
                  <a:pt x="4445471" y="801438"/>
                  <a:pt x="4440885" y="797701"/>
                  <a:pt x="4435450" y="793624"/>
                </a:cubicBezTo>
                <a:cubicBezTo>
                  <a:pt x="4433411" y="792265"/>
                  <a:pt x="4432562" y="791755"/>
                  <a:pt x="4432902" y="792095"/>
                </a:cubicBezTo>
                <a:cubicBezTo>
                  <a:pt x="4433241" y="792435"/>
                  <a:pt x="4432392" y="791925"/>
                  <a:pt x="4430353" y="790566"/>
                </a:cubicBezTo>
                <a:cubicBezTo>
                  <a:pt x="4426957" y="788528"/>
                  <a:pt x="4424069" y="785301"/>
                  <a:pt x="4421691" y="780884"/>
                </a:cubicBezTo>
                <a:cubicBezTo>
                  <a:pt x="4419313" y="776468"/>
                  <a:pt x="4416425" y="772901"/>
                  <a:pt x="4413028" y="770183"/>
                </a:cubicBezTo>
                <a:cubicBezTo>
                  <a:pt x="4408951" y="767465"/>
                  <a:pt x="4406403" y="765597"/>
                  <a:pt x="4405385" y="764577"/>
                </a:cubicBezTo>
                <a:cubicBezTo>
                  <a:pt x="4404365" y="763558"/>
                  <a:pt x="4403516" y="762879"/>
                  <a:pt x="4402836" y="762539"/>
                </a:cubicBezTo>
                <a:cubicBezTo>
                  <a:pt x="4402157" y="762199"/>
                  <a:pt x="4401647" y="761180"/>
                  <a:pt x="4401307" y="759481"/>
                </a:cubicBezTo>
                <a:cubicBezTo>
                  <a:pt x="4400967" y="757783"/>
                  <a:pt x="4399779" y="754555"/>
                  <a:pt x="4397740" y="749799"/>
                </a:cubicBezTo>
                <a:cubicBezTo>
                  <a:pt x="4401137" y="747761"/>
                  <a:pt x="4403175" y="746232"/>
                  <a:pt x="4403855" y="745213"/>
                </a:cubicBezTo>
                <a:cubicBezTo>
                  <a:pt x="4404535" y="744194"/>
                  <a:pt x="4405214" y="743514"/>
                  <a:pt x="4405893" y="743175"/>
                </a:cubicBezTo>
                <a:cubicBezTo>
                  <a:pt x="4406573" y="742835"/>
                  <a:pt x="4407762" y="742325"/>
                  <a:pt x="4409461" y="741646"/>
                </a:cubicBezTo>
                <a:cubicBezTo>
                  <a:pt x="4411159" y="740966"/>
                  <a:pt x="4415066" y="739608"/>
                  <a:pt x="4421181" y="737569"/>
                </a:cubicBezTo>
                <a:close/>
                <a:moveTo>
                  <a:pt x="268043" y="720243"/>
                </a:moveTo>
                <a:cubicBezTo>
                  <a:pt x="267364" y="720243"/>
                  <a:pt x="267024" y="720583"/>
                  <a:pt x="267024" y="721262"/>
                </a:cubicBezTo>
                <a:cubicBezTo>
                  <a:pt x="267024" y="721942"/>
                  <a:pt x="266684" y="722282"/>
                  <a:pt x="266005" y="722282"/>
                </a:cubicBezTo>
                <a:lnTo>
                  <a:pt x="264986" y="722282"/>
                </a:lnTo>
                <a:lnTo>
                  <a:pt x="262947" y="722282"/>
                </a:lnTo>
                <a:lnTo>
                  <a:pt x="260909" y="722282"/>
                </a:lnTo>
                <a:cubicBezTo>
                  <a:pt x="257512" y="722961"/>
                  <a:pt x="256153" y="722791"/>
                  <a:pt x="256832" y="721772"/>
                </a:cubicBezTo>
                <a:cubicBezTo>
                  <a:pt x="257512" y="720753"/>
                  <a:pt x="257172" y="721942"/>
                  <a:pt x="255813" y="725339"/>
                </a:cubicBezTo>
                <a:cubicBezTo>
                  <a:pt x="257172" y="726698"/>
                  <a:pt x="259890" y="726698"/>
                  <a:pt x="263967" y="725339"/>
                </a:cubicBezTo>
                <a:lnTo>
                  <a:pt x="264986" y="725339"/>
                </a:lnTo>
                <a:lnTo>
                  <a:pt x="266005" y="725339"/>
                </a:lnTo>
                <a:cubicBezTo>
                  <a:pt x="267364" y="723980"/>
                  <a:pt x="268043" y="722282"/>
                  <a:pt x="268043" y="720243"/>
                </a:cubicBezTo>
                <a:close/>
                <a:moveTo>
                  <a:pt x="480032" y="717186"/>
                </a:moveTo>
                <a:lnTo>
                  <a:pt x="489204" y="717186"/>
                </a:lnTo>
                <a:cubicBezTo>
                  <a:pt x="489884" y="717865"/>
                  <a:pt x="494470" y="720073"/>
                  <a:pt x="502963" y="723810"/>
                </a:cubicBezTo>
                <a:cubicBezTo>
                  <a:pt x="511456" y="727547"/>
                  <a:pt x="516382" y="730095"/>
                  <a:pt x="517741" y="731454"/>
                </a:cubicBezTo>
                <a:cubicBezTo>
                  <a:pt x="525895" y="732134"/>
                  <a:pt x="529122" y="732473"/>
                  <a:pt x="527423" y="732473"/>
                </a:cubicBezTo>
                <a:cubicBezTo>
                  <a:pt x="525725" y="732473"/>
                  <a:pt x="526574" y="732813"/>
                  <a:pt x="529971" y="733492"/>
                </a:cubicBezTo>
                <a:cubicBezTo>
                  <a:pt x="532689" y="733492"/>
                  <a:pt x="533708" y="733323"/>
                  <a:pt x="533029" y="732983"/>
                </a:cubicBezTo>
                <a:cubicBezTo>
                  <a:pt x="532349" y="732643"/>
                  <a:pt x="533708" y="732473"/>
                  <a:pt x="537106" y="732473"/>
                </a:cubicBezTo>
                <a:lnTo>
                  <a:pt x="543221" y="733492"/>
                </a:lnTo>
                <a:cubicBezTo>
                  <a:pt x="544580" y="734172"/>
                  <a:pt x="545938" y="734851"/>
                  <a:pt x="547297" y="735531"/>
                </a:cubicBezTo>
                <a:cubicBezTo>
                  <a:pt x="548656" y="736210"/>
                  <a:pt x="552054" y="736550"/>
                  <a:pt x="557489" y="736550"/>
                </a:cubicBezTo>
                <a:cubicBezTo>
                  <a:pt x="561566" y="736550"/>
                  <a:pt x="564114" y="736550"/>
                  <a:pt x="565133" y="736550"/>
                </a:cubicBezTo>
                <a:cubicBezTo>
                  <a:pt x="566152" y="736550"/>
                  <a:pt x="569040" y="736890"/>
                  <a:pt x="573796" y="737569"/>
                </a:cubicBezTo>
                <a:lnTo>
                  <a:pt x="611505" y="750818"/>
                </a:lnTo>
                <a:lnTo>
                  <a:pt x="633927" y="764068"/>
                </a:lnTo>
                <a:cubicBezTo>
                  <a:pt x="637324" y="766106"/>
                  <a:pt x="638853" y="767805"/>
                  <a:pt x="638513" y="769164"/>
                </a:cubicBezTo>
                <a:cubicBezTo>
                  <a:pt x="638174" y="770523"/>
                  <a:pt x="639703" y="772221"/>
                  <a:pt x="643100" y="774260"/>
                </a:cubicBezTo>
                <a:cubicBezTo>
                  <a:pt x="645138" y="775618"/>
                  <a:pt x="646327" y="775958"/>
                  <a:pt x="646667" y="775279"/>
                </a:cubicBezTo>
                <a:cubicBezTo>
                  <a:pt x="647007" y="774599"/>
                  <a:pt x="647856" y="774939"/>
                  <a:pt x="649215" y="776298"/>
                </a:cubicBezTo>
                <a:cubicBezTo>
                  <a:pt x="651933" y="778336"/>
                  <a:pt x="654650" y="780714"/>
                  <a:pt x="657368" y="783432"/>
                </a:cubicBezTo>
                <a:cubicBezTo>
                  <a:pt x="660086" y="786150"/>
                  <a:pt x="662124" y="788188"/>
                  <a:pt x="663483" y="789547"/>
                </a:cubicBezTo>
                <a:cubicBezTo>
                  <a:pt x="666881" y="793624"/>
                  <a:pt x="668919" y="795322"/>
                  <a:pt x="669598" y="794643"/>
                </a:cubicBezTo>
                <a:cubicBezTo>
                  <a:pt x="670278" y="793964"/>
                  <a:pt x="671976" y="794643"/>
                  <a:pt x="674694" y="796681"/>
                </a:cubicBezTo>
                <a:cubicBezTo>
                  <a:pt x="677412" y="799399"/>
                  <a:pt x="678091" y="800588"/>
                  <a:pt x="676733" y="800248"/>
                </a:cubicBezTo>
                <a:cubicBezTo>
                  <a:pt x="675374" y="799909"/>
                  <a:pt x="676053" y="802117"/>
                  <a:pt x="678771" y="806873"/>
                </a:cubicBezTo>
                <a:cubicBezTo>
                  <a:pt x="682168" y="810270"/>
                  <a:pt x="684376" y="813498"/>
                  <a:pt x="685396" y="816555"/>
                </a:cubicBezTo>
                <a:cubicBezTo>
                  <a:pt x="686415" y="819613"/>
                  <a:pt x="687604" y="823859"/>
                  <a:pt x="688963" y="829295"/>
                </a:cubicBezTo>
                <a:cubicBezTo>
                  <a:pt x="689642" y="836089"/>
                  <a:pt x="691001" y="840166"/>
                  <a:pt x="693039" y="841525"/>
                </a:cubicBezTo>
                <a:cubicBezTo>
                  <a:pt x="695078" y="842884"/>
                  <a:pt x="697116" y="845262"/>
                  <a:pt x="699154" y="848659"/>
                </a:cubicBezTo>
                <a:cubicBezTo>
                  <a:pt x="703231" y="858172"/>
                  <a:pt x="704080" y="865985"/>
                  <a:pt x="701702" y="872100"/>
                </a:cubicBezTo>
                <a:cubicBezTo>
                  <a:pt x="699324" y="878215"/>
                  <a:pt x="698135" y="881952"/>
                  <a:pt x="698135" y="883311"/>
                </a:cubicBezTo>
                <a:lnTo>
                  <a:pt x="695078" y="895541"/>
                </a:lnTo>
                <a:cubicBezTo>
                  <a:pt x="694398" y="902336"/>
                  <a:pt x="693549" y="905224"/>
                  <a:pt x="692530" y="904204"/>
                </a:cubicBezTo>
                <a:cubicBezTo>
                  <a:pt x="691511" y="903185"/>
                  <a:pt x="690661" y="904374"/>
                  <a:pt x="689982" y="907771"/>
                </a:cubicBezTo>
                <a:lnTo>
                  <a:pt x="689982" y="915925"/>
                </a:lnTo>
                <a:cubicBezTo>
                  <a:pt x="689302" y="920002"/>
                  <a:pt x="688453" y="922210"/>
                  <a:pt x="687434" y="922549"/>
                </a:cubicBezTo>
                <a:cubicBezTo>
                  <a:pt x="686415" y="922889"/>
                  <a:pt x="684886" y="924758"/>
                  <a:pt x="682848" y="928155"/>
                </a:cubicBezTo>
                <a:cubicBezTo>
                  <a:pt x="682168" y="929514"/>
                  <a:pt x="681998" y="930703"/>
                  <a:pt x="682338" y="931722"/>
                </a:cubicBezTo>
                <a:cubicBezTo>
                  <a:pt x="682678" y="932741"/>
                  <a:pt x="682848" y="933760"/>
                  <a:pt x="682848" y="934780"/>
                </a:cubicBezTo>
                <a:cubicBezTo>
                  <a:pt x="682848" y="935799"/>
                  <a:pt x="682508" y="937497"/>
                  <a:pt x="681828" y="939875"/>
                </a:cubicBezTo>
                <a:cubicBezTo>
                  <a:pt x="681149" y="942254"/>
                  <a:pt x="679111" y="946500"/>
                  <a:pt x="675713" y="952615"/>
                </a:cubicBezTo>
                <a:cubicBezTo>
                  <a:pt x="675034" y="953974"/>
                  <a:pt x="674015" y="955503"/>
                  <a:pt x="672656" y="957201"/>
                </a:cubicBezTo>
                <a:cubicBezTo>
                  <a:pt x="671297" y="958900"/>
                  <a:pt x="669938" y="960769"/>
                  <a:pt x="668579" y="962807"/>
                </a:cubicBezTo>
                <a:cubicBezTo>
                  <a:pt x="667900" y="964845"/>
                  <a:pt x="667050" y="966884"/>
                  <a:pt x="666031" y="968922"/>
                </a:cubicBezTo>
                <a:cubicBezTo>
                  <a:pt x="665012" y="970960"/>
                  <a:pt x="663823" y="972659"/>
                  <a:pt x="662464" y="974018"/>
                </a:cubicBezTo>
                <a:cubicBezTo>
                  <a:pt x="660426" y="976736"/>
                  <a:pt x="659237" y="977755"/>
                  <a:pt x="658897" y="977075"/>
                </a:cubicBezTo>
                <a:cubicBezTo>
                  <a:pt x="658557" y="976396"/>
                  <a:pt x="656009" y="977075"/>
                  <a:pt x="651253" y="979114"/>
                </a:cubicBezTo>
                <a:cubicBezTo>
                  <a:pt x="644459" y="985908"/>
                  <a:pt x="637324" y="987947"/>
                  <a:pt x="629851" y="985229"/>
                </a:cubicBezTo>
                <a:cubicBezTo>
                  <a:pt x="622377" y="982511"/>
                  <a:pt x="616941" y="980133"/>
                  <a:pt x="613544" y="978095"/>
                </a:cubicBezTo>
                <a:cubicBezTo>
                  <a:pt x="608788" y="977415"/>
                  <a:pt x="606579" y="976056"/>
                  <a:pt x="606919" y="974018"/>
                </a:cubicBezTo>
                <a:cubicBezTo>
                  <a:pt x="607259" y="971979"/>
                  <a:pt x="605051" y="969941"/>
                  <a:pt x="600294" y="967903"/>
                </a:cubicBezTo>
                <a:lnTo>
                  <a:pt x="581949" y="959749"/>
                </a:lnTo>
                <a:cubicBezTo>
                  <a:pt x="579911" y="957032"/>
                  <a:pt x="578892" y="953974"/>
                  <a:pt x="578892" y="950577"/>
                </a:cubicBezTo>
                <a:cubicBezTo>
                  <a:pt x="578892" y="947180"/>
                  <a:pt x="578212" y="943782"/>
                  <a:pt x="576853" y="940385"/>
                </a:cubicBezTo>
                <a:cubicBezTo>
                  <a:pt x="576174" y="938347"/>
                  <a:pt x="575664" y="935969"/>
                  <a:pt x="575325" y="933251"/>
                </a:cubicBezTo>
                <a:cubicBezTo>
                  <a:pt x="574985" y="930533"/>
                  <a:pt x="574475" y="928495"/>
                  <a:pt x="573796" y="927136"/>
                </a:cubicBezTo>
                <a:cubicBezTo>
                  <a:pt x="573796" y="925097"/>
                  <a:pt x="573966" y="923739"/>
                  <a:pt x="574305" y="923059"/>
                </a:cubicBezTo>
                <a:cubicBezTo>
                  <a:pt x="574645" y="922380"/>
                  <a:pt x="574815" y="920681"/>
                  <a:pt x="574815" y="917963"/>
                </a:cubicBezTo>
                <a:cubicBezTo>
                  <a:pt x="572777" y="892824"/>
                  <a:pt x="566662" y="871421"/>
                  <a:pt x="556470" y="853755"/>
                </a:cubicBezTo>
                <a:lnTo>
                  <a:pt x="547297" y="834391"/>
                </a:lnTo>
                <a:cubicBezTo>
                  <a:pt x="545259" y="830994"/>
                  <a:pt x="542541" y="828446"/>
                  <a:pt x="539144" y="826747"/>
                </a:cubicBezTo>
                <a:cubicBezTo>
                  <a:pt x="535747" y="825048"/>
                  <a:pt x="534048" y="823520"/>
                  <a:pt x="534048" y="822161"/>
                </a:cubicBezTo>
                <a:cubicBezTo>
                  <a:pt x="532689" y="820802"/>
                  <a:pt x="531670" y="819443"/>
                  <a:pt x="530991" y="818084"/>
                </a:cubicBezTo>
                <a:cubicBezTo>
                  <a:pt x="530311" y="816725"/>
                  <a:pt x="528952" y="815366"/>
                  <a:pt x="526914" y="814007"/>
                </a:cubicBezTo>
                <a:cubicBezTo>
                  <a:pt x="525555" y="810610"/>
                  <a:pt x="522837" y="807213"/>
                  <a:pt x="518760" y="803816"/>
                </a:cubicBezTo>
                <a:cubicBezTo>
                  <a:pt x="514684" y="800418"/>
                  <a:pt x="511626" y="796342"/>
                  <a:pt x="509588" y="791586"/>
                </a:cubicBezTo>
                <a:cubicBezTo>
                  <a:pt x="505511" y="786150"/>
                  <a:pt x="503133" y="783602"/>
                  <a:pt x="502454" y="783942"/>
                </a:cubicBezTo>
                <a:cubicBezTo>
                  <a:pt x="501774" y="784281"/>
                  <a:pt x="500415" y="781394"/>
                  <a:pt x="498377" y="775279"/>
                </a:cubicBezTo>
                <a:lnTo>
                  <a:pt x="484108" y="753876"/>
                </a:lnTo>
                <a:cubicBezTo>
                  <a:pt x="483429" y="751838"/>
                  <a:pt x="482410" y="750139"/>
                  <a:pt x="481051" y="748780"/>
                </a:cubicBezTo>
                <a:cubicBezTo>
                  <a:pt x="480371" y="745383"/>
                  <a:pt x="479013" y="742325"/>
                  <a:pt x="476974" y="739608"/>
                </a:cubicBezTo>
                <a:lnTo>
                  <a:pt x="469840" y="729416"/>
                </a:lnTo>
                <a:cubicBezTo>
                  <a:pt x="469161" y="728057"/>
                  <a:pt x="468651" y="727038"/>
                  <a:pt x="468311" y="726358"/>
                </a:cubicBezTo>
                <a:cubicBezTo>
                  <a:pt x="467972" y="725679"/>
                  <a:pt x="467802" y="724660"/>
                  <a:pt x="467802" y="723301"/>
                </a:cubicBezTo>
                <a:cubicBezTo>
                  <a:pt x="470520" y="722621"/>
                  <a:pt x="472218" y="722451"/>
                  <a:pt x="472898" y="722791"/>
                </a:cubicBezTo>
                <a:cubicBezTo>
                  <a:pt x="473577" y="723131"/>
                  <a:pt x="474936" y="722961"/>
                  <a:pt x="476974" y="722282"/>
                </a:cubicBezTo>
                <a:cubicBezTo>
                  <a:pt x="478333" y="720923"/>
                  <a:pt x="478673" y="720073"/>
                  <a:pt x="477993" y="719734"/>
                </a:cubicBezTo>
                <a:cubicBezTo>
                  <a:pt x="477314" y="719394"/>
                  <a:pt x="477993" y="718545"/>
                  <a:pt x="480032" y="717186"/>
                </a:cubicBezTo>
                <a:close/>
                <a:moveTo>
                  <a:pt x="2514432" y="698331"/>
                </a:moveTo>
                <a:lnTo>
                  <a:pt x="2513504" y="701219"/>
                </a:lnTo>
                <a:lnTo>
                  <a:pt x="2513795" y="699860"/>
                </a:lnTo>
                <a:cubicBezTo>
                  <a:pt x="2514305" y="698501"/>
                  <a:pt x="2514517" y="697991"/>
                  <a:pt x="2514432" y="698331"/>
                </a:cubicBezTo>
                <a:close/>
                <a:moveTo>
                  <a:pt x="1198423" y="661895"/>
                </a:moveTo>
                <a:cubicBezTo>
                  <a:pt x="1198677" y="661726"/>
                  <a:pt x="1198550" y="662150"/>
                  <a:pt x="1198040" y="663169"/>
                </a:cubicBezTo>
                <a:cubicBezTo>
                  <a:pt x="1197531" y="664189"/>
                  <a:pt x="1197234" y="664443"/>
                  <a:pt x="1197149" y="663934"/>
                </a:cubicBezTo>
                <a:lnTo>
                  <a:pt x="1197207" y="663355"/>
                </a:lnTo>
                <a:close/>
                <a:moveTo>
                  <a:pt x="1528763" y="649920"/>
                </a:moveTo>
                <a:cubicBezTo>
                  <a:pt x="1521968" y="649920"/>
                  <a:pt x="1516872" y="651279"/>
                  <a:pt x="1513475" y="653997"/>
                </a:cubicBezTo>
                <a:cubicBezTo>
                  <a:pt x="1510078" y="656715"/>
                  <a:pt x="1506001" y="659432"/>
                  <a:pt x="1501245" y="662150"/>
                </a:cubicBezTo>
                <a:lnTo>
                  <a:pt x="1446209" y="684572"/>
                </a:lnTo>
                <a:cubicBezTo>
                  <a:pt x="1444851" y="685252"/>
                  <a:pt x="1444001" y="685761"/>
                  <a:pt x="1443662" y="686101"/>
                </a:cubicBezTo>
                <a:cubicBezTo>
                  <a:pt x="1443322" y="686441"/>
                  <a:pt x="1441793" y="686950"/>
                  <a:pt x="1439075" y="687630"/>
                </a:cubicBezTo>
                <a:cubicBezTo>
                  <a:pt x="1434999" y="688988"/>
                  <a:pt x="1431771" y="689668"/>
                  <a:pt x="1429393" y="689668"/>
                </a:cubicBezTo>
                <a:cubicBezTo>
                  <a:pt x="1427015" y="689668"/>
                  <a:pt x="1425826" y="692386"/>
                  <a:pt x="1425826" y="697821"/>
                </a:cubicBezTo>
                <a:cubicBezTo>
                  <a:pt x="1425826" y="699180"/>
                  <a:pt x="1426336" y="699860"/>
                  <a:pt x="1427355" y="699860"/>
                </a:cubicBezTo>
                <a:cubicBezTo>
                  <a:pt x="1428374" y="699860"/>
                  <a:pt x="1429223" y="700539"/>
                  <a:pt x="1429903" y="701898"/>
                </a:cubicBezTo>
                <a:lnTo>
                  <a:pt x="1438056" y="710051"/>
                </a:lnTo>
                <a:cubicBezTo>
                  <a:pt x="1440774" y="714808"/>
                  <a:pt x="1442643" y="717186"/>
                  <a:pt x="1443662" y="717186"/>
                </a:cubicBezTo>
                <a:cubicBezTo>
                  <a:pt x="1444681" y="717186"/>
                  <a:pt x="1445360" y="717186"/>
                  <a:pt x="1445700" y="717186"/>
                </a:cubicBezTo>
                <a:cubicBezTo>
                  <a:pt x="1446040" y="717186"/>
                  <a:pt x="1447399" y="717695"/>
                  <a:pt x="1449777" y="718714"/>
                </a:cubicBezTo>
                <a:cubicBezTo>
                  <a:pt x="1452155" y="719734"/>
                  <a:pt x="1455722" y="722621"/>
                  <a:pt x="1460478" y="727377"/>
                </a:cubicBezTo>
                <a:lnTo>
                  <a:pt x="1476785" y="741646"/>
                </a:lnTo>
                <a:cubicBezTo>
                  <a:pt x="1481541" y="746402"/>
                  <a:pt x="1488335" y="749460"/>
                  <a:pt x="1497168" y="750818"/>
                </a:cubicBezTo>
                <a:cubicBezTo>
                  <a:pt x="1497848" y="747421"/>
                  <a:pt x="1498527" y="745213"/>
                  <a:pt x="1499207" y="744194"/>
                </a:cubicBezTo>
                <a:cubicBezTo>
                  <a:pt x="1499886" y="743175"/>
                  <a:pt x="1500905" y="741306"/>
                  <a:pt x="1502264" y="738588"/>
                </a:cubicBezTo>
                <a:lnTo>
                  <a:pt x="1516533" y="704956"/>
                </a:lnTo>
                <a:lnTo>
                  <a:pt x="1521628" y="679476"/>
                </a:lnTo>
                <a:cubicBezTo>
                  <a:pt x="1522987" y="669964"/>
                  <a:pt x="1524516" y="664698"/>
                  <a:pt x="1526215" y="663679"/>
                </a:cubicBezTo>
                <a:cubicBezTo>
                  <a:pt x="1527914" y="662660"/>
                  <a:pt x="1528763" y="658074"/>
                  <a:pt x="1528763" y="649920"/>
                </a:cubicBezTo>
                <a:close/>
                <a:moveTo>
                  <a:pt x="246641" y="563290"/>
                </a:moveTo>
                <a:cubicBezTo>
                  <a:pt x="243243" y="563970"/>
                  <a:pt x="241205" y="565159"/>
                  <a:pt x="240526" y="566857"/>
                </a:cubicBezTo>
                <a:cubicBezTo>
                  <a:pt x="239846" y="568556"/>
                  <a:pt x="236449" y="570764"/>
                  <a:pt x="230334" y="573482"/>
                </a:cubicBezTo>
                <a:cubicBezTo>
                  <a:pt x="227616" y="574161"/>
                  <a:pt x="225578" y="574501"/>
                  <a:pt x="224219" y="574501"/>
                </a:cubicBezTo>
                <a:cubicBezTo>
                  <a:pt x="222860" y="574501"/>
                  <a:pt x="221501" y="574841"/>
                  <a:pt x="220142" y="575520"/>
                </a:cubicBezTo>
                <a:lnTo>
                  <a:pt x="216065" y="579597"/>
                </a:lnTo>
                <a:lnTo>
                  <a:pt x="207912" y="584693"/>
                </a:lnTo>
                <a:cubicBezTo>
                  <a:pt x="200438" y="588090"/>
                  <a:pt x="195852" y="589959"/>
                  <a:pt x="194153" y="590298"/>
                </a:cubicBezTo>
                <a:cubicBezTo>
                  <a:pt x="192455" y="590638"/>
                  <a:pt x="190926" y="591827"/>
                  <a:pt x="189567" y="593866"/>
                </a:cubicBezTo>
                <a:cubicBezTo>
                  <a:pt x="184131" y="597942"/>
                  <a:pt x="178016" y="602868"/>
                  <a:pt x="171222" y="608644"/>
                </a:cubicBezTo>
                <a:cubicBezTo>
                  <a:pt x="164427" y="614419"/>
                  <a:pt x="159331" y="620024"/>
                  <a:pt x="155934" y="625460"/>
                </a:cubicBezTo>
                <a:lnTo>
                  <a:pt x="148800" y="631575"/>
                </a:lnTo>
                <a:cubicBezTo>
                  <a:pt x="145403" y="633613"/>
                  <a:pt x="143025" y="634972"/>
                  <a:pt x="141666" y="635652"/>
                </a:cubicBezTo>
                <a:cubicBezTo>
                  <a:pt x="140307" y="636331"/>
                  <a:pt x="139628" y="636841"/>
                  <a:pt x="139628" y="637180"/>
                </a:cubicBezTo>
                <a:cubicBezTo>
                  <a:pt x="139628" y="637520"/>
                  <a:pt x="139628" y="638030"/>
                  <a:pt x="139628" y="638709"/>
                </a:cubicBezTo>
                <a:cubicBezTo>
                  <a:pt x="139628" y="639389"/>
                  <a:pt x="138948" y="640408"/>
                  <a:pt x="137589" y="641767"/>
                </a:cubicBezTo>
                <a:cubicBezTo>
                  <a:pt x="136230" y="643126"/>
                  <a:pt x="135211" y="643805"/>
                  <a:pt x="134531" y="643805"/>
                </a:cubicBezTo>
                <a:cubicBezTo>
                  <a:pt x="133852" y="643805"/>
                  <a:pt x="132154" y="645164"/>
                  <a:pt x="129436" y="647882"/>
                </a:cubicBezTo>
                <a:cubicBezTo>
                  <a:pt x="125359" y="651958"/>
                  <a:pt x="124170" y="655016"/>
                  <a:pt x="125868" y="657054"/>
                </a:cubicBezTo>
                <a:cubicBezTo>
                  <a:pt x="127567" y="659093"/>
                  <a:pt x="128416" y="660791"/>
                  <a:pt x="128416" y="662150"/>
                </a:cubicBezTo>
                <a:cubicBezTo>
                  <a:pt x="129775" y="666906"/>
                  <a:pt x="130964" y="669794"/>
                  <a:pt x="131984" y="670813"/>
                </a:cubicBezTo>
                <a:cubicBezTo>
                  <a:pt x="133003" y="671832"/>
                  <a:pt x="133682" y="672002"/>
                  <a:pt x="134022" y="671323"/>
                </a:cubicBezTo>
                <a:cubicBezTo>
                  <a:pt x="134362" y="670643"/>
                  <a:pt x="134871" y="670304"/>
                  <a:pt x="135551" y="670304"/>
                </a:cubicBezTo>
                <a:cubicBezTo>
                  <a:pt x="136230" y="670304"/>
                  <a:pt x="136910" y="672342"/>
                  <a:pt x="137589" y="676419"/>
                </a:cubicBezTo>
                <a:cubicBezTo>
                  <a:pt x="141666" y="676419"/>
                  <a:pt x="147101" y="675739"/>
                  <a:pt x="153896" y="674380"/>
                </a:cubicBezTo>
                <a:lnTo>
                  <a:pt x="180394" y="664189"/>
                </a:lnTo>
                <a:lnTo>
                  <a:pt x="181413" y="664189"/>
                </a:lnTo>
                <a:lnTo>
                  <a:pt x="183452" y="663169"/>
                </a:lnTo>
                <a:cubicBezTo>
                  <a:pt x="187529" y="661811"/>
                  <a:pt x="190416" y="661301"/>
                  <a:pt x="192115" y="661641"/>
                </a:cubicBezTo>
                <a:cubicBezTo>
                  <a:pt x="193813" y="661980"/>
                  <a:pt x="196022" y="661471"/>
                  <a:pt x="198739" y="660112"/>
                </a:cubicBezTo>
                <a:cubicBezTo>
                  <a:pt x="205534" y="656715"/>
                  <a:pt x="208761" y="655526"/>
                  <a:pt x="208422" y="656545"/>
                </a:cubicBezTo>
                <a:cubicBezTo>
                  <a:pt x="208082" y="657564"/>
                  <a:pt x="211309" y="656375"/>
                  <a:pt x="218104" y="652978"/>
                </a:cubicBezTo>
                <a:cubicBezTo>
                  <a:pt x="219463" y="652298"/>
                  <a:pt x="220652" y="651789"/>
                  <a:pt x="221671" y="651449"/>
                </a:cubicBezTo>
                <a:cubicBezTo>
                  <a:pt x="222690" y="651109"/>
                  <a:pt x="224559" y="650600"/>
                  <a:pt x="227276" y="649920"/>
                </a:cubicBezTo>
                <a:lnTo>
                  <a:pt x="239506" y="647882"/>
                </a:lnTo>
                <a:cubicBezTo>
                  <a:pt x="245621" y="645164"/>
                  <a:pt x="249868" y="643635"/>
                  <a:pt x="252246" y="643296"/>
                </a:cubicBezTo>
                <a:cubicBezTo>
                  <a:pt x="254624" y="642956"/>
                  <a:pt x="256493" y="642786"/>
                  <a:pt x="257852" y="642786"/>
                </a:cubicBezTo>
                <a:cubicBezTo>
                  <a:pt x="259210" y="642786"/>
                  <a:pt x="260739" y="642616"/>
                  <a:pt x="262438" y="642276"/>
                </a:cubicBezTo>
                <a:cubicBezTo>
                  <a:pt x="264136" y="641937"/>
                  <a:pt x="267364" y="640408"/>
                  <a:pt x="272120" y="637690"/>
                </a:cubicBezTo>
                <a:cubicBezTo>
                  <a:pt x="278235" y="634293"/>
                  <a:pt x="285030" y="632594"/>
                  <a:pt x="292504" y="632594"/>
                </a:cubicBezTo>
                <a:cubicBezTo>
                  <a:pt x="291145" y="629197"/>
                  <a:pt x="289786" y="627838"/>
                  <a:pt x="288427" y="628517"/>
                </a:cubicBezTo>
                <a:cubicBezTo>
                  <a:pt x="287068" y="629197"/>
                  <a:pt x="285369" y="628857"/>
                  <a:pt x="283331" y="627498"/>
                </a:cubicBezTo>
                <a:cubicBezTo>
                  <a:pt x="279934" y="626139"/>
                  <a:pt x="278235" y="624950"/>
                  <a:pt x="278235" y="623931"/>
                </a:cubicBezTo>
                <a:cubicBezTo>
                  <a:pt x="278235" y="622912"/>
                  <a:pt x="277556" y="621044"/>
                  <a:pt x="276197" y="618326"/>
                </a:cubicBezTo>
                <a:cubicBezTo>
                  <a:pt x="274838" y="614249"/>
                  <a:pt x="273479" y="611871"/>
                  <a:pt x="272120" y="611192"/>
                </a:cubicBezTo>
                <a:cubicBezTo>
                  <a:pt x="270761" y="610512"/>
                  <a:pt x="269063" y="609153"/>
                  <a:pt x="267024" y="607115"/>
                </a:cubicBezTo>
                <a:cubicBezTo>
                  <a:pt x="262947" y="605756"/>
                  <a:pt x="261249" y="604567"/>
                  <a:pt x="261928" y="603548"/>
                </a:cubicBezTo>
                <a:cubicBezTo>
                  <a:pt x="262608" y="602529"/>
                  <a:pt x="260230" y="599981"/>
                  <a:pt x="254794" y="595904"/>
                </a:cubicBezTo>
                <a:cubicBezTo>
                  <a:pt x="252076" y="593186"/>
                  <a:pt x="249698" y="589789"/>
                  <a:pt x="247660" y="585712"/>
                </a:cubicBezTo>
                <a:cubicBezTo>
                  <a:pt x="244942" y="580277"/>
                  <a:pt x="243583" y="576709"/>
                  <a:pt x="243583" y="575011"/>
                </a:cubicBezTo>
                <a:cubicBezTo>
                  <a:pt x="243583" y="573312"/>
                  <a:pt x="243583" y="571953"/>
                  <a:pt x="243583" y="570934"/>
                </a:cubicBezTo>
                <a:cubicBezTo>
                  <a:pt x="243583" y="569915"/>
                  <a:pt x="244093" y="569235"/>
                  <a:pt x="245112" y="568896"/>
                </a:cubicBezTo>
                <a:cubicBezTo>
                  <a:pt x="246131" y="568556"/>
                  <a:pt x="246641" y="566688"/>
                  <a:pt x="246641" y="563290"/>
                </a:cubicBezTo>
                <a:close/>
                <a:moveTo>
                  <a:pt x="330213" y="514370"/>
                </a:moveTo>
                <a:cubicBezTo>
                  <a:pt x="330213" y="515049"/>
                  <a:pt x="330213" y="517088"/>
                  <a:pt x="330213" y="520485"/>
                </a:cubicBezTo>
                <a:cubicBezTo>
                  <a:pt x="330213" y="523882"/>
                  <a:pt x="330553" y="527619"/>
                  <a:pt x="331232" y="531696"/>
                </a:cubicBezTo>
                <a:cubicBezTo>
                  <a:pt x="331912" y="535773"/>
                  <a:pt x="332421" y="539849"/>
                  <a:pt x="332761" y="543926"/>
                </a:cubicBezTo>
                <a:cubicBezTo>
                  <a:pt x="333101" y="548003"/>
                  <a:pt x="333271" y="551060"/>
                  <a:pt x="333271" y="553099"/>
                </a:cubicBezTo>
                <a:cubicBezTo>
                  <a:pt x="333271" y="553778"/>
                  <a:pt x="333101" y="554457"/>
                  <a:pt x="332761" y="555137"/>
                </a:cubicBezTo>
                <a:cubicBezTo>
                  <a:pt x="332421" y="555816"/>
                  <a:pt x="332251" y="556836"/>
                  <a:pt x="332251" y="558194"/>
                </a:cubicBezTo>
                <a:lnTo>
                  <a:pt x="333271" y="586731"/>
                </a:lnTo>
                <a:cubicBezTo>
                  <a:pt x="332591" y="590129"/>
                  <a:pt x="332761" y="594205"/>
                  <a:pt x="333780" y="598961"/>
                </a:cubicBezTo>
                <a:cubicBezTo>
                  <a:pt x="334799" y="603718"/>
                  <a:pt x="335988" y="607794"/>
                  <a:pt x="337347" y="611192"/>
                </a:cubicBezTo>
                <a:cubicBezTo>
                  <a:pt x="338027" y="611871"/>
                  <a:pt x="338706" y="612890"/>
                  <a:pt x="339386" y="614249"/>
                </a:cubicBezTo>
                <a:cubicBezTo>
                  <a:pt x="340065" y="615608"/>
                  <a:pt x="341424" y="616967"/>
                  <a:pt x="343462" y="618326"/>
                </a:cubicBezTo>
                <a:cubicBezTo>
                  <a:pt x="346180" y="619685"/>
                  <a:pt x="349577" y="620024"/>
                  <a:pt x="353654" y="619345"/>
                </a:cubicBezTo>
                <a:cubicBezTo>
                  <a:pt x="357731" y="618665"/>
                  <a:pt x="362317" y="617816"/>
                  <a:pt x="367413" y="616797"/>
                </a:cubicBezTo>
                <a:cubicBezTo>
                  <a:pt x="372509" y="615778"/>
                  <a:pt x="377605" y="614419"/>
                  <a:pt x="382700" y="612720"/>
                </a:cubicBezTo>
                <a:cubicBezTo>
                  <a:pt x="387796" y="611022"/>
                  <a:pt x="391364" y="609493"/>
                  <a:pt x="393402" y="608134"/>
                </a:cubicBezTo>
                <a:cubicBezTo>
                  <a:pt x="396120" y="606775"/>
                  <a:pt x="398158" y="606096"/>
                  <a:pt x="399517" y="606096"/>
                </a:cubicBezTo>
                <a:cubicBezTo>
                  <a:pt x="400876" y="605416"/>
                  <a:pt x="402065" y="605076"/>
                  <a:pt x="403084" y="605076"/>
                </a:cubicBezTo>
                <a:cubicBezTo>
                  <a:pt x="404103" y="605076"/>
                  <a:pt x="404273" y="604397"/>
                  <a:pt x="403594" y="603038"/>
                </a:cubicBezTo>
                <a:cubicBezTo>
                  <a:pt x="402914" y="601679"/>
                  <a:pt x="402574" y="601339"/>
                  <a:pt x="402574" y="602019"/>
                </a:cubicBezTo>
                <a:cubicBezTo>
                  <a:pt x="402574" y="602698"/>
                  <a:pt x="401216" y="602359"/>
                  <a:pt x="398498" y="601000"/>
                </a:cubicBezTo>
                <a:lnTo>
                  <a:pt x="385248" y="584693"/>
                </a:lnTo>
                <a:cubicBezTo>
                  <a:pt x="383890" y="581296"/>
                  <a:pt x="382700" y="579257"/>
                  <a:pt x="381681" y="578578"/>
                </a:cubicBezTo>
                <a:cubicBezTo>
                  <a:pt x="380662" y="577898"/>
                  <a:pt x="379813" y="577219"/>
                  <a:pt x="379133" y="576540"/>
                </a:cubicBezTo>
                <a:cubicBezTo>
                  <a:pt x="378454" y="575860"/>
                  <a:pt x="377265" y="574671"/>
                  <a:pt x="375566" y="572972"/>
                </a:cubicBezTo>
                <a:cubicBezTo>
                  <a:pt x="373868" y="571274"/>
                  <a:pt x="371320" y="567367"/>
                  <a:pt x="367922" y="561252"/>
                </a:cubicBezTo>
                <a:lnTo>
                  <a:pt x="359769" y="549022"/>
                </a:lnTo>
                <a:cubicBezTo>
                  <a:pt x="358410" y="545625"/>
                  <a:pt x="356542" y="544266"/>
                  <a:pt x="354164" y="544945"/>
                </a:cubicBezTo>
                <a:cubicBezTo>
                  <a:pt x="351786" y="545625"/>
                  <a:pt x="349917" y="543926"/>
                  <a:pt x="348558" y="539849"/>
                </a:cubicBezTo>
                <a:cubicBezTo>
                  <a:pt x="347199" y="536452"/>
                  <a:pt x="346860" y="535093"/>
                  <a:pt x="347539" y="535773"/>
                </a:cubicBezTo>
                <a:cubicBezTo>
                  <a:pt x="348218" y="536452"/>
                  <a:pt x="346520" y="533734"/>
                  <a:pt x="342443" y="527619"/>
                </a:cubicBezTo>
                <a:cubicBezTo>
                  <a:pt x="338366" y="523542"/>
                  <a:pt x="335988" y="519126"/>
                  <a:pt x="335309" y="514370"/>
                </a:cubicBezTo>
                <a:close/>
                <a:moveTo>
                  <a:pt x="3335760" y="449143"/>
                </a:moveTo>
                <a:cubicBezTo>
                  <a:pt x="3335081" y="449143"/>
                  <a:pt x="3333382" y="450162"/>
                  <a:pt x="3330664" y="452200"/>
                </a:cubicBezTo>
                <a:cubicBezTo>
                  <a:pt x="3327946" y="454239"/>
                  <a:pt x="3325059" y="456956"/>
                  <a:pt x="3322001" y="460354"/>
                </a:cubicBezTo>
                <a:cubicBezTo>
                  <a:pt x="3318944" y="463751"/>
                  <a:pt x="3315886" y="466978"/>
                  <a:pt x="3312829" y="470036"/>
                </a:cubicBezTo>
                <a:cubicBezTo>
                  <a:pt x="3309771" y="473093"/>
                  <a:pt x="3307903" y="474962"/>
                  <a:pt x="3307223" y="475641"/>
                </a:cubicBezTo>
                <a:cubicBezTo>
                  <a:pt x="3305864" y="477000"/>
                  <a:pt x="3304166" y="479718"/>
                  <a:pt x="3302127" y="483795"/>
                </a:cubicBezTo>
                <a:cubicBezTo>
                  <a:pt x="3300089" y="487871"/>
                  <a:pt x="3298051" y="490929"/>
                  <a:pt x="3296012" y="492967"/>
                </a:cubicBezTo>
                <a:cubicBezTo>
                  <a:pt x="3293974" y="494326"/>
                  <a:pt x="3292275" y="495006"/>
                  <a:pt x="3290916" y="495006"/>
                </a:cubicBezTo>
                <a:cubicBezTo>
                  <a:pt x="3289558" y="495006"/>
                  <a:pt x="3287180" y="499762"/>
                  <a:pt x="3283782" y="509274"/>
                </a:cubicBezTo>
                <a:cubicBezTo>
                  <a:pt x="3285141" y="513351"/>
                  <a:pt x="3286330" y="515559"/>
                  <a:pt x="3287349" y="515899"/>
                </a:cubicBezTo>
                <a:cubicBezTo>
                  <a:pt x="3288368" y="516238"/>
                  <a:pt x="3289897" y="518107"/>
                  <a:pt x="3291936" y="521504"/>
                </a:cubicBezTo>
                <a:cubicBezTo>
                  <a:pt x="3293974" y="523542"/>
                  <a:pt x="3295503" y="526260"/>
                  <a:pt x="3296522" y="529658"/>
                </a:cubicBezTo>
                <a:cubicBezTo>
                  <a:pt x="3297541" y="533055"/>
                  <a:pt x="3298390" y="535773"/>
                  <a:pt x="3299070" y="537811"/>
                </a:cubicBezTo>
                <a:cubicBezTo>
                  <a:pt x="3300429" y="540529"/>
                  <a:pt x="3301108" y="543247"/>
                  <a:pt x="3301108" y="545964"/>
                </a:cubicBezTo>
                <a:cubicBezTo>
                  <a:pt x="3301108" y="548682"/>
                  <a:pt x="3301788" y="551740"/>
                  <a:pt x="3303147" y="555137"/>
                </a:cubicBezTo>
                <a:cubicBezTo>
                  <a:pt x="3306544" y="562611"/>
                  <a:pt x="3308582" y="571274"/>
                  <a:pt x="3309262" y="581126"/>
                </a:cubicBezTo>
                <a:cubicBezTo>
                  <a:pt x="3309941" y="590978"/>
                  <a:pt x="3308582" y="599981"/>
                  <a:pt x="3305185" y="608134"/>
                </a:cubicBezTo>
                <a:lnTo>
                  <a:pt x="3301108" y="620364"/>
                </a:lnTo>
                <a:cubicBezTo>
                  <a:pt x="3301108" y="621723"/>
                  <a:pt x="3300938" y="622402"/>
                  <a:pt x="3300598" y="622402"/>
                </a:cubicBezTo>
                <a:cubicBezTo>
                  <a:pt x="3300259" y="622402"/>
                  <a:pt x="3300089" y="623082"/>
                  <a:pt x="3300089" y="624441"/>
                </a:cubicBezTo>
                <a:cubicBezTo>
                  <a:pt x="3297371" y="627838"/>
                  <a:pt x="3296522" y="630046"/>
                  <a:pt x="3297541" y="631065"/>
                </a:cubicBezTo>
                <a:cubicBezTo>
                  <a:pt x="3298560" y="632085"/>
                  <a:pt x="3299070" y="635312"/>
                  <a:pt x="3299070" y="640748"/>
                </a:cubicBezTo>
                <a:cubicBezTo>
                  <a:pt x="3299070" y="644824"/>
                  <a:pt x="3298390" y="647372"/>
                  <a:pt x="3297032" y="648391"/>
                </a:cubicBezTo>
                <a:cubicBezTo>
                  <a:pt x="3295673" y="649411"/>
                  <a:pt x="3296012" y="652638"/>
                  <a:pt x="3298051" y="658074"/>
                </a:cubicBezTo>
                <a:cubicBezTo>
                  <a:pt x="3299410" y="656035"/>
                  <a:pt x="3300769" y="652638"/>
                  <a:pt x="3302127" y="647882"/>
                </a:cubicBezTo>
                <a:cubicBezTo>
                  <a:pt x="3302807" y="645843"/>
                  <a:pt x="3303486" y="643975"/>
                  <a:pt x="3304166" y="642276"/>
                </a:cubicBezTo>
                <a:cubicBezTo>
                  <a:pt x="3304845" y="640578"/>
                  <a:pt x="3305525" y="638369"/>
                  <a:pt x="3306204" y="635652"/>
                </a:cubicBezTo>
                <a:cubicBezTo>
                  <a:pt x="3306884" y="633613"/>
                  <a:pt x="3308242" y="629876"/>
                  <a:pt x="3310281" y="624441"/>
                </a:cubicBezTo>
                <a:cubicBezTo>
                  <a:pt x="3312319" y="619005"/>
                  <a:pt x="3314188" y="613570"/>
                  <a:pt x="3315886" y="608134"/>
                </a:cubicBezTo>
                <a:cubicBezTo>
                  <a:pt x="3317585" y="602698"/>
                  <a:pt x="3319284" y="598282"/>
                  <a:pt x="3320982" y="594885"/>
                </a:cubicBezTo>
                <a:cubicBezTo>
                  <a:pt x="3322681" y="591487"/>
                  <a:pt x="3325059" y="585203"/>
                  <a:pt x="3328116" y="576030"/>
                </a:cubicBezTo>
                <a:cubicBezTo>
                  <a:pt x="3331174" y="566857"/>
                  <a:pt x="3335760" y="553608"/>
                  <a:pt x="3341875" y="536282"/>
                </a:cubicBezTo>
                <a:cubicBezTo>
                  <a:pt x="3347990" y="518956"/>
                  <a:pt x="3354785" y="501800"/>
                  <a:pt x="3362259" y="484814"/>
                </a:cubicBezTo>
                <a:cubicBezTo>
                  <a:pt x="3363618" y="481417"/>
                  <a:pt x="3364467" y="479548"/>
                  <a:pt x="3364807" y="479208"/>
                </a:cubicBezTo>
                <a:cubicBezTo>
                  <a:pt x="3365146" y="478869"/>
                  <a:pt x="3366335" y="478359"/>
                  <a:pt x="3368374" y="477680"/>
                </a:cubicBezTo>
                <a:lnTo>
                  <a:pt x="3368374" y="478699"/>
                </a:lnTo>
                <a:cubicBezTo>
                  <a:pt x="3369053" y="477340"/>
                  <a:pt x="3369393" y="475981"/>
                  <a:pt x="3369393" y="474622"/>
                </a:cubicBezTo>
                <a:cubicBezTo>
                  <a:pt x="3369393" y="473263"/>
                  <a:pt x="3369733" y="471565"/>
                  <a:pt x="3370412" y="469526"/>
                </a:cubicBezTo>
                <a:cubicBezTo>
                  <a:pt x="3373130" y="461373"/>
                  <a:pt x="3374829" y="456617"/>
                  <a:pt x="3375508" y="455258"/>
                </a:cubicBezTo>
                <a:lnTo>
                  <a:pt x="3370412" y="458315"/>
                </a:lnTo>
                <a:cubicBezTo>
                  <a:pt x="3366335" y="459674"/>
                  <a:pt x="3360560" y="458485"/>
                  <a:pt x="3353086" y="454748"/>
                </a:cubicBezTo>
                <a:cubicBezTo>
                  <a:pt x="3345612" y="451011"/>
                  <a:pt x="3339837" y="449143"/>
                  <a:pt x="3335760" y="449143"/>
                </a:cubicBezTo>
                <a:close/>
                <a:moveTo>
                  <a:pt x="1404423" y="433855"/>
                </a:moveTo>
                <a:cubicBezTo>
                  <a:pt x="1398988" y="433855"/>
                  <a:pt x="1394741" y="434704"/>
                  <a:pt x="1391684" y="436403"/>
                </a:cubicBezTo>
                <a:cubicBezTo>
                  <a:pt x="1388626" y="438102"/>
                  <a:pt x="1387097" y="440480"/>
                  <a:pt x="1387097" y="443537"/>
                </a:cubicBezTo>
                <a:cubicBezTo>
                  <a:pt x="1387097" y="446595"/>
                  <a:pt x="1387947" y="449822"/>
                  <a:pt x="1389645" y="453219"/>
                </a:cubicBezTo>
                <a:cubicBezTo>
                  <a:pt x="1391344" y="456617"/>
                  <a:pt x="1392873" y="459334"/>
                  <a:pt x="1394232" y="461373"/>
                </a:cubicBezTo>
                <a:cubicBezTo>
                  <a:pt x="1398308" y="459334"/>
                  <a:pt x="1401706" y="455937"/>
                  <a:pt x="1404423" y="451181"/>
                </a:cubicBezTo>
                <a:cubicBezTo>
                  <a:pt x="1407141" y="447104"/>
                  <a:pt x="1408670" y="444217"/>
                  <a:pt x="1409010" y="442518"/>
                </a:cubicBezTo>
                <a:cubicBezTo>
                  <a:pt x="1409350" y="440819"/>
                  <a:pt x="1409519" y="437932"/>
                  <a:pt x="1409519" y="433855"/>
                </a:cubicBezTo>
                <a:close/>
                <a:moveTo>
                  <a:pt x="468821" y="421625"/>
                </a:moveTo>
                <a:cubicBezTo>
                  <a:pt x="466783" y="422984"/>
                  <a:pt x="466103" y="423324"/>
                  <a:pt x="466783" y="422644"/>
                </a:cubicBezTo>
                <a:cubicBezTo>
                  <a:pt x="467462" y="421965"/>
                  <a:pt x="466783" y="421965"/>
                  <a:pt x="464744" y="422644"/>
                </a:cubicBezTo>
                <a:cubicBezTo>
                  <a:pt x="464065" y="423324"/>
                  <a:pt x="463045" y="423663"/>
                  <a:pt x="461687" y="423663"/>
                </a:cubicBezTo>
                <a:lnTo>
                  <a:pt x="459648" y="423663"/>
                </a:lnTo>
                <a:cubicBezTo>
                  <a:pt x="456930" y="422984"/>
                  <a:pt x="455402" y="422474"/>
                  <a:pt x="455062" y="422135"/>
                </a:cubicBezTo>
                <a:cubicBezTo>
                  <a:pt x="454722" y="421795"/>
                  <a:pt x="451155" y="424343"/>
                  <a:pt x="444361" y="429778"/>
                </a:cubicBezTo>
                <a:lnTo>
                  <a:pt x="436207" y="435893"/>
                </a:lnTo>
                <a:cubicBezTo>
                  <a:pt x="432131" y="437252"/>
                  <a:pt x="429753" y="438102"/>
                  <a:pt x="429073" y="438441"/>
                </a:cubicBezTo>
                <a:cubicBezTo>
                  <a:pt x="428394" y="438781"/>
                  <a:pt x="428054" y="439291"/>
                  <a:pt x="428054" y="439970"/>
                </a:cubicBezTo>
                <a:cubicBezTo>
                  <a:pt x="428054" y="440650"/>
                  <a:pt x="427884" y="441329"/>
                  <a:pt x="427544" y="442008"/>
                </a:cubicBezTo>
                <a:cubicBezTo>
                  <a:pt x="427205" y="442688"/>
                  <a:pt x="425676" y="443367"/>
                  <a:pt x="422958" y="444047"/>
                </a:cubicBezTo>
                <a:cubicBezTo>
                  <a:pt x="411407" y="450841"/>
                  <a:pt x="404443" y="455428"/>
                  <a:pt x="402065" y="457806"/>
                </a:cubicBezTo>
                <a:cubicBezTo>
                  <a:pt x="399687" y="460184"/>
                  <a:pt x="397139" y="462052"/>
                  <a:pt x="394421" y="463411"/>
                </a:cubicBezTo>
                <a:lnTo>
                  <a:pt x="387287" y="468507"/>
                </a:lnTo>
                <a:cubicBezTo>
                  <a:pt x="383210" y="471225"/>
                  <a:pt x="380492" y="472923"/>
                  <a:pt x="379133" y="473603"/>
                </a:cubicBezTo>
                <a:cubicBezTo>
                  <a:pt x="377774" y="474282"/>
                  <a:pt x="375396" y="475641"/>
                  <a:pt x="371999" y="477680"/>
                </a:cubicBezTo>
                <a:lnTo>
                  <a:pt x="369961" y="478699"/>
                </a:lnTo>
                <a:lnTo>
                  <a:pt x="364865" y="482775"/>
                </a:lnTo>
                <a:cubicBezTo>
                  <a:pt x="364865" y="483455"/>
                  <a:pt x="364185" y="483795"/>
                  <a:pt x="362827" y="483795"/>
                </a:cubicBezTo>
                <a:lnTo>
                  <a:pt x="361807" y="484814"/>
                </a:lnTo>
                <a:lnTo>
                  <a:pt x="359769" y="484814"/>
                </a:lnTo>
                <a:cubicBezTo>
                  <a:pt x="356372" y="486852"/>
                  <a:pt x="353654" y="489060"/>
                  <a:pt x="351616" y="491438"/>
                </a:cubicBezTo>
                <a:cubicBezTo>
                  <a:pt x="349577" y="493817"/>
                  <a:pt x="346180" y="495006"/>
                  <a:pt x="341424" y="495006"/>
                </a:cubicBezTo>
                <a:cubicBezTo>
                  <a:pt x="341424" y="500441"/>
                  <a:pt x="342613" y="502819"/>
                  <a:pt x="344991" y="502140"/>
                </a:cubicBezTo>
                <a:cubicBezTo>
                  <a:pt x="347369" y="501460"/>
                  <a:pt x="350257" y="503499"/>
                  <a:pt x="353654" y="508255"/>
                </a:cubicBezTo>
                <a:cubicBezTo>
                  <a:pt x="356372" y="511652"/>
                  <a:pt x="357221" y="513011"/>
                  <a:pt x="356202" y="512332"/>
                </a:cubicBezTo>
                <a:cubicBezTo>
                  <a:pt x="355183" y="511652"/>
                  <a:pt x="358410" y="514030"/>
                  <a:pt x="365884" y="519466"/>
                </a:cubicBezTo>
                <a:cubicBezTo>
                  <a:pt x="369281" y="522863"/>
                  <a:pt x="372339" y="526430"/>
                  <a:pt x="375057" y="530167"/>
                </a:cubicBezTo>
                <a:cubicBezTo>
                  <a:pt x="377774" y="533904"/>
                  <a:pt x="381851" y="538151"/>
                  <a:pt x="387287" y="542907"/>
                </a:cubicBezTo>
                <a:lnTo>
                  <a:pt x="390344" y="544945"/>
                </a:lnTo>
                <a:cubicBezTo>
                  <a:pt x="392383" y="548342"/>
                  <a:pt x="396799" y="552079"/>
                  <a:pt x="403594" y="556156"/>
                </a:cubicBezTo>
                <a:cubicBezTo>
                  <a:pt x="409709" y="558874"/>
                  <a:pt x="412257" y="560572"/>
                  <a:pt x="411237" y="561252"/>
                </a:cubicBezTo>
                <a:cubicBezTo>
                  <a:pt x="410218" y="561931"/>
                  <a:pt x="412087" y="563630"/>
                  <a:pt x="416843" y="566348"/>
                </a:cubicBezTo>
                <a:cubicBezTo>
                  <a:pt x="417522" y="567707"/>
                  <a:pt x="418711" y="568726"/>
                  <a:pt x="420410" y="569405"/>
                </a:cubicBezTo>
                <a:cubicBezTo>
                  <a:pt x="422109" y="570085"/>
                  <a:pt x="423298" y="571104"/>
                  <a:pt x="423977" y="572463"/>
                </a:cubicBezTo>
                <a:cubicBezTo>
                  <a:pt x="431451" y="575860"/>
                  <a:pt x="436547" y="578068"/>
                  <a:pt x="439265" y="579088"/>
                </a:cubicBezTo>
                <a:cubicBezTo>
                  <a:pt x="441983" y="580107"/>
                  <a:pt x="443681" y="580786"/>
                  <a:pt x="444361" y="581126"/>
                </a:cubicBezTo>
                <a:cubicBezTo>
                  <a:pt x="445040" y="581466"/>
                  <a:pt x="447758" y="581975"/>
                  <a:pt x="452514" y="582655"/>
                </a:cubicBezTo>
                <a:lnTo>
                  <a:pt x="452514" y="573482"/>
                </a:lnTo>
                <a:cubicBezTo>
                  <a:pt x="453873" y="551060"/>
                  <a:pt x="455232" y="531016"/>
                  <a:pt x="456591" y="513351"/>
                </a:cubicBezTo>
                <a:cubicBezTo>
                  <a:pt x="457950" y="498403"/>
                  <a:pt x="459139" y="484304"/>
                  <a:pt x="460158" y="471055"/>
                </a:cubicBezTo>
                <a:cubicBezTo>
                  <a:pt x="461177" y="457806"/>
                  <a:pt x="462026" y="450502"/>
                  <a:pt x="462706" y="449143"/>
                </a:cubicBezTo>
                <a:cubicBezTo>
                  <a:pt x="464065" y="447104"/>
                  <a:pt x="465424" y="442688"/>
                  <a:pt x="466783" y="435893"/>
                </a:cubicBezTo>
                <a:cubicBezTo>
                  <a:pt x="468141" y="429099"/>
                  <a:pt x="468821" y="424343"/>
                  <a:pt x="468821" y="421625"/>
                </a:cubicBezTo>
                <a:close/>
                <a:moveTo>
                  <a:pt x="1505704" y="407994"/>
                </a:moveTo>
                <a:cubicBezTo>
                  <a:pt x="1502901" y="408078"/>
                  <a:pt x="1499546" y="408376"/>
                  <a:pt x="1495640" y="408885"/>
                </a:cubicBezTo>
                <a:cubicBezTo>
                  <a:pt x="1487826" y="409904"/>
                  <a:pt x="1479672" y="411433"/>
                  <a:pt x="1471179" y="413472"/>
                </a:cubicBezTo>
                <a:cubicBezTo>
                  <a:pt x="1462686" y="415510"/>
                  <a:pt x="1454363" y="417718"/>
                  <a:pt x="1446209" y="420096"/>
                </a:cubicBezTo>
                <a:cubicBezTo>
                  <a:pt x="1438056" y="422474"/>
                  <a:pt x="1432281" y="424343"/>
                  <a:pt x="1428884" y="425702"/>
                </a:cubicBezTo>
                <a:cubicBezTo>
                  <a:pt x="1424807" y="427061"/>
                  <a:pt x="1422599" y="428080"/>
                  <a:pt x="1422259" y="428759"/>
                </a:cubicBezTo>
                <a:cubicBezTo>
                  <a:pt x="1421919" y="429439"/>
                  <a:pt x="1421070" y="431817"/>
                  <a:pt x="1419711" y="435893"/>
                </a:cubicBezTo>
                <a:cubicBezTo>
                  <a:pt x="1419031" y="437252"/>
                  <a:pt x="1418352" y="438272"/>
                  <a:pt x="1417673" y="438951"/>
                </a:cubicBezTo>
                <a:cubicBezTo>
                  <a:pt x="1416993" y="439630"/>
                  <a:pt x="1416314" y="440989"/>
                  <a:pt x="1415634" y="443028"/>
                </a:cubicBezTo>
                <a:cubicBezTo>
                  <a:pt x="1414275" y="445066"/>
                  <a:pt x="1413256" y="448973"/>
                  <a:pt x="1412577" y="454748"/>
                </a:cubicBezTo>
                <a:cubicBezTo>
                  <a:pt x="1411897" y="460523"/>
                  <a:pt x="1411558" y="464091"/>
                  <a:pt x="1411558" y="465450"/>
                </a:cubicBezTo>
                <a:cubicBezTo>
                  <a:pt x="1411558" y="466808"/>
                  <a:pt x="1411727" y="467148"/>
                  <a:pt x="1412067" y="466469"/>
                </a:cubicBezTo>
                <a:cubicBezTo>
                  <a:pt x="1412407" y="465789"/>
                  <a:pt x="1412237" y="467828"/>
                  <a:pt x="1411558" y="472584"/>
                </a:cubicBezTo>
                <a:lnTo>
                  <a:pt x="1409519" y="484814"/>
                </a:lnTo>
                <a:cubicBezTo>
                  <a:pt x="1408840" y="492967"/>
                  <a:pt x="1409859" y="498912"/>
                  <a:pt x="1412577" y="502649"/>
                </a:cubicBezTo>
                <a:cubicBezTo>
                  <a:pt x="1415295" y="506386"/>
                  <a:pt x="1421410" y="508255"/>
                  <a:pt x="1430922" y="508255"/>
                </a:cubicBezTo>
                <a:cubicBezTo>
                  <a:pt x="1443831" y="508934"/>
                  <a:pt x="1453853" y="507236"/>
                  <a:pt x="1460988" y="503159"/>
                </a:cubicBezTo>
                <a:cubicBezTo>
                  <a:pt x="1468122" y="499082"/>
                  <a:pt x="1474746" y="492627"/>
                  <a:pt x="1480861" y="483795"/>
                </a:cubicBezTo>
                <a:lnTo>
                  <a:pt x="1508379" y="426721"/>
                </a:lnTo>
                <a:cubicBezTo>
                  <a:pt x="1509059" y="424683"/>
                  <a:pt x="1509568" y="421965"/>
                  <a:pt x="1509908" y="418567"/>
                </a:cubicBezTo>
                <a:cubicBezTo>
                  <a:pt x="1510248" y="415170"/>
                  <a:pt x="1511097" y="411773"/>
                  <a:pt x="1512456" y="408376"/>
                </a:cubicBezTo>
                <a:cubicBezTo>
                  <a:pt x="1510757" y="408036"/>
                  <a:pt x="1508507" y="407909"/>
                  <a:pt x="1505704" y="407994"/>
                </a:cubicBezTo>
                <a:close/>
                <a:moveTo>
                  <a:pt x="1279065" y="375762"/>
                </a:moveTo>
                <a:cubicBezTo>
                  <a:pt x="1277706" y="377800"/>
                  <a:pt x="1277196" y="379329"/>
                  <a:pt x="1277536" y="380348"/>
                </a:cubicBezTo>
                <a:cubicBezTo>
                  <a:pt x="1277876" y="381368"/>
                  <a:pt x="1277026" y="383236"/>
                  <a:pt x="1274988" y="385954"/>
                </a:cubicBezTo>
                <a:cubicBezTo>
                  <a:pt x="1274988" y="386633"/>
                  <a:pt x="1272440" y="390200"/>
                  <a:pt x="1267344" y="396655"/>
                </a:cubicBezTo>
                <a:cubicBezTo>
                  <a:pt x="1262248" y="403110"/>
                  <a:pt x="1259021" y="409735"/>
                  <a:pt x="1257662" y="416529"/>
                </a:cubicBezTo>
                <a:cubicBezTo>
                  <a:pt x="1257662" y="418567"/>
                  <a:pt x="1257492" y="420776"/>
                  <a:pt x="1257153" y="423154"/>
                </a:cubicBezTo>
                <a:cubicBezTo>
                  <a:pt x="1256813" y="425532"/>
                  <a:pt x="1256643" y="427400"/>
                  <a:pt x="1256643" y="428759"/>
                </a:cubicBezTo>
                <a:cubicBezTo>
                  <a:pt x="1254605" y="434874"/>
                  <a:pt x="1252566" y="440819"/>
                  <a:pt x="1250528" y="446595"/>
                </a:cubicBezTo>
                <a:cubicBezTo>
                  <a:pt x="1248490" y="452370"/>
                  <a:pt x="1249849" y="455258"/>
                  <a:pt x="1254605" y="455258"/>
                </a:cubicBezTo>
                <a:cubicBezTo>
                  <a:pt x="1260720" y="455937"/>
                  <a:pt x="1270062" y="453729"/>
                  <a:pt x="1282632" y="448633"/>
                </a:cubicBezTo>
                <a:cubicBezTo>
                  <a:pt x="1295202" y="443537"/>
                  <a:pt x="1303865" y="439970"/>
                  <a:pt x="1308621" y="437932"/>
                </a:cubicBezTo>
                <a:cubicBezTo>
                  <a:pt x="1309980" y="437252"/>
                  <a:pt x="1312018" y="436403"/>
                  <a:pt x="1314736" y="435384"/>
                </a:cubicBezTo>
                <a:cubicBezTo>
                  <a:pt x="1317454" y="434365"/>
                  <a:pt x="1319662" y="433006"/>
                  <a:pt x="1321361" y="431307"/>
                </a:cubicBezTo>
                <a:cubicBezTo>
                  <a:pt x="1323059" y="429609"/>
                  <a:pt x="1323739" y="426551"/>
                  <a:pt x="1323399" y="422135"/>
                </a:cubicBezTo>
                <a:cubicBezTo>
                  <a:pt x="1323059" y="417718"/>
                  <a:pt x="1320172" y="411773"/>
                  <a:pt x="1314736" y="404299"/>
                </a:cubicBezTo>
                <a:lnTo>
                  <a:pt x="1313717" y="401241"/>
                </a:lnTo>
                <a:cubicBezTo>
                  <a:pt x="1308961" y="395126"/>
                  <a:pt x="1305054" y="391220"/>
                  <a:pt x="1301996" y="389521"/>
                </a:cubicBezTo>
                <a:cubicBezTo>
                  <a:pt x="1298939" y="387822"/>
                  <a:pt x="1296051" y="385954"/>
                  <a:pt x="1293333" y="383915"/>
                </a:cubicBezTo>
                <a:cubicBezTo>
                  <a:pt x="1289936" y="382557"/>
                  <a:pt x="1288747" y="381877"/>
                  <a:pt x="1289766" y="381877"/>
                </a:cubicBezTo>
                <a:cubicBezTo>
                  <a:pt x="1290785" y="381877"/>
                  <a:pt x="1290276" y="380858"/>
                  <a:pt x="1288237" y="378820"/>
                </a:cubicBezTo>
                <a:cubicBezTo>
                  <a:pt x="1286879" y="377461"/>
                  <a:pt x="1285690" y="376951"/>
                  <a:pt x="1284670" y="377291"/>
                </a:cubicBezTo>
                <a:cubicBezTo>
                  <a:pt x="1283651" y="377631"/>
                  <a:pt x="1281783" y="377121"/>
                  <a:pt x="1279065" y="375762"/>
                </a:cubicBezTo>
                <a:close/>
                <a:moveTo>
                  <a:pt x="2352256" y="369647"/>
                </a:moveTo>
                <a:cubicBezTo>
                  <a:pt x="2348179" y="369647"/>
                  <a:pt x="2342744" y="371346"/>
                  <a:pt x="2335949" y="374743"/>
                </a:cubicBezTo>
                <a:cubicBezTo>
                  <a:pt x="2334590" y="375422"/>
                  <a:pt x="2333402" y="375592"/>
                  <a:pt x="2332382" y="375252"/>
                </a:cubicBezTo>
                <a:cubicBezTo>
                  <a:pt x="2331363" y="374913"/>
                  <a:pt x="2330174" y="375422"/>
                  <a:pt x="2328815" y="376781"/>
                </a:cubicBezTo>
                <a:cubicBezTo>
                  <a:pt x="2328136" y="378140"/>
                  <a:pt x="2327626" y="379329"/>
                  <a:pt x="2327287" y="380348"/>
                </a:cubicBezTo>
                <a:cubicBezTo>
                  <a:pt x="2326947" y="381368"/>
                  <a:pt x="2326097" y="382557"/>
                  <a:pt x="2324738" y="383915"/>
                </a:cubicBezTo>
                <a:cubicBezTo>
                  <a:pt x="2322700" y="384595"/>
                  <a:pt x="2321341" y="384765"/>
                  <a:pt x="2320662" y="384425"/>
                </a:cubicBezTo>
                <a:cubicBezTo>
                  <a:pt x="2319982" y="384085"/>
                  <a:pt x="2318623" y="384595"/>
                  <a:pt x="2316585" y="385954"/>
                </a:cubicBezTo>
                <a:cubicBezTo>
                  <a:pt x="2315226" y="386633"/>
                  <a:pt x="2314547" y="387313"/>
                  <a:pt x="2314547" y="387992"/>
                </a:cubicBezTo>
                <a:cubicBezTo>
                  <a:pt x="2314547" y="388672"/>
                  <a:pt x="2313527" y="389691"/>
                  <a:pt x="2311489" y="391050"/>
                </a:cubicBezTo>
                <a:cubicBezTo>
                  <a:pt x="2307412" y="394447"/>
                  <a:pt x="2306054" y="396655"/>
                  <a:pt x="2307412" y="397674"/>
                </a:cubicBezTo>
                <a:cubicBezTo>
                  <a:pt x="2308771" y="398693"/>
                  <a:pt x="2306733" y="399883"/>
                  <a:pt x="2301297" y="401241"/>
                </a:cubicBezTo>
                <a:cubicBezTo>
                  <a:pt x="2298580" y="401921"/>
                  <a:pt x="2296372" y="403280"/>
                  <a:pt x="2294673" y="405318"/>
                </a:cubicBezTo>
                <a:cubicBezTo>
                  <a:pt x="2292974" y="407356"/>
                  <a:pt x="2291785" y="408885"/>
                  <a:pt x="2291106" y="409904"/>
                </a:cubicBezTo>
                <a:cubicBezTo>
                  <a:pt x="2290426" y="410924"/>
                  <a:pt x="2288728" y="411943"/>
                  <a:pt x="2286010" y="412962"/>
                </a:cubicBezTo>
                <a:cubicBezTo>
                  <a:pt x="2283292" y="413981"/>
                  <a:pt x="2279555" y="414151"/>
                  <a:pt x="2274799" y="413472"/>
                </a:cubicBezTo>
                <a:cubicBezTo>
                  <a:pt x="2272081" y="416869"/>
                  <a:pt x="2270382" y="418907"/>
                  <a:pt x="2269703" y="419587"/>
                </a:cubicBezTo>
                <a:cubicBezTo>
                  <a:pt x="2269024" y="420266"/>
                  <a:pt x="2267665" y="421625"/>
                  <a:pt x="2265626" y="423663"/>
                </a:cubicBezTo>
                <a:cubicBezTo>
                  <a:pt x="2264947" y="424343"/>
                  <a:pt x="2264607" y="425022"/>
                  <a:pt x="2264607" y="425702"/>
                </a:cubicBezTo>
                <a:cubicBezTo>
                  <a:pt x="2264607" y="426381"/>
                  <a:pt x="2263588" y="427400"/>
                  <a:pt x="2261550" y="428759"/>
                </a:cubicBezTo>
                <a:lnTo>
                  <a:pt x="2257473" y="430798"/>
                </a:lnTo>
                <a:lnTo>
                  <a:pt x="2254415" y="435893"/>
                </a:lnTo>
                <a:cubicBezTo>
                  <a:pt x="2251018" y="440650"/>
                  <a:pt x="2250169" y="443877"/>
                  <a:pt x="2251868" y="445576"/>
                </a:cubicBezTo>
                <a:cubicBezTo>
                  <a:pt x="2253566" y="447274"/>
                  <a:pt x="2254415" y="449143"/>
                  <a:pt x="2254415" y="451181"/>
                </a:cubicBezTo>
                <a:cubicBezTo>
                  <a:pt x="2254415" y="454578"/>
                  <a:pt x="2253906" y="456107"/>
                  <a:pt x="2252887" y="455767"/>
                </a:cubicBezTo>
                <a:cubicBezTo>
                  <a:pt x="2251868" y="455428"/>
                  <a:pt x="2250678" y="458655"/>
                  <a:pt x="2249319" y="465450"/>
                </a:cubicBezTo>
                <a:cubicBezTo>
                  <a:pt x="2249319" y="466808"/>
                  <a:pt x="2250678" y="470206"/>
                  <a:pt x="2253396" y="475641"/>
                </a:cubicBezTo>
                <a:cubicBezTo>
                  <a:pt x="2256114" y="481077"/>
                  <a:pt x="2257133" y="489230"/>
                  <a:pt x="2256454" y="500101"/>
                </a:cubicBezTo>
                <a:cubicBezTo>
                  <a:pt x="2258492" y="500781"/>
                  <a:pt x="2259171" y="501290"/>
                  <a:pt x="2258492" y="501630"/>
                </a:cubicBezTo>
                <a:cubicBezTo>
                  <a:pt x="2257813" y="501970"/>
                  <a:pt x="2259511" y="503159"/>
                  <a:pt x="2263588" y="505197"/>
                </a:cubicBezTo>
                <a:cubicBezTo>
                  <a:pt x="2265626" y="505877"/>
                  <a:pt x="2266645" y="506556"/>
                  <a:pt x="2266645" y="507236"/>
                </a:cubicBezTo>
                <a:cubicBezTo>
                  <a:pt x="2266645" y="507915"/>
                  <a:pt x="2267665" y="509274"/>
                  <a:pt x="2269703" y="511312"/>
                </a:cubicBezTo>
                <a:lnTo>
                  <a:pt x="2274799" y="511312"/>
                </a:lnTo>
                <a:cubicBezTo>
                  <a:pt x="2277517" y="512671"/>
                  <a:pt x="2278196" y="513011"/>
                  <a:pt x="2276837" y="512332"/>
                </a:cubicBezTo>
                <a:cubicBezTo>
                  <a:pt x="2275478" y="511652"/>
                  <a:pt x="2276158" y="511312"/>
                  <a:pt x="2278876" y="511312"/>
                </a:cubicBezTo>
                <a:cubicBezTo>
                  <a:pt x="2282273" y="511312"/>
                  <a:pt x="2284481" y="511652"/>
                  <a:pt x="2285500" y="512332"/>
                </a:cubicBezTo>
                <a:cubicBezTo>
                  <a:pt x="2286520" y="513011"/>
                  <a:pt x="2288048" y="513351"/>
                  <a:pt x="2290086" y="513351"/>
                </a:cubicBezTo>
                <a:cubicBezTo>
                  <a:pt x="2291445" y="511312"/>
                  <a:pt x="2293144" y="509614"/>
                  <a:pt x="2295182" y="508255"/>
                </a:cubicBezTo>
                <a:cubicBezTo>
                  <a:pt x="2295862" y="507575"/>
                  <a:pt x="2297900" y="507236"/>
                  <a:pt x="2301297" y="507236"/>
                </a:cubicBezTo>
                <a:cubicBezTo>
                  <a:pt x="2313527" y="503838"/>
                  <a:pt x="2319643" y="501121"/>
                  <a:pt x="2319643" y="499082"/>
                </a:cubicBezTo>
                <a:cubicBezTo>
                  <a:pt x="2319643" y="497044"/>
                  <a:pt x="2322021" y="493647"/>
                  <a:pt x="2326777" y="488891"/>
                </a:cubicBezTo>
                <a:lnTo>
                  <a:pt x="2334930" y="480737"/>
                </a:lnTo>
                <a:cubicBezTo>
                  <a:pt x="2336289" y="476660"/>
                  <a:pt x="2336459" y="475302"/>
                  <a:pt x="2335440" y="476660"/>
                </a:cubicBezTo>
                <a:cubicBezTo>
                  <a:pt x="2334421" y="478019"/>
                  <a:pt x="2335949" y="476321"/>
                  <a:pt x="2340026" y="471565"/>
                </a:cubicBezTo>
                <a:cubicBezTo>
                  <a:pt x="2341385" y="470206"/>
                  <a:pt x="2342064" y="468847"/>
                  <a:pt x="2342064" y="467488"/>
                </a:cubicBezTo>
                <a:cubicBezTo>
                  <a:pt x="2342064" y="466129"/>
                  <a:pt x="2343084" y="464770"/>
                  <a:pt x="2345122" y="463411"/>
                </a:cubicBezTo>
                <a:cubicBezTo>
                  <a:pt x="2349878" y="457296"/>
                  <a:pt x="2351407" y="455088"/>
                  <a:pt x="2349708" y="456787"/>
                </a:cubicBezTo>
                <a:cubicBezTo>
                  <a:pt x="2348010" y="458485"/>
                  <a:pt x="2347840" y="457976"/>
                  <a:pt x="2349199" y="455258"/>
                </a:cubicBezTo>
                <a:cubicBezTo>
                  <a:pt x="2350557" y="453899"/>
                  <a:pt x="2352086" y="452710"/>
                  <a:pt x="2353785" y="451691"/>
                </a:cubicBezTo>
                <a:cubicBezTo>
                  <a:pt x="2355484" y="450671"/>
                  <a:pt x="2357012" y="449482"/>
                  <a:pt x="2358371" y="448124"/>
                </a:cubicBezTo>
                <a:cubicBezTo>
                  <a:pt x="2359051" y="446765"/>
                  <a:pt x="2359390" y="445576"/>
                  <a:pt x="2359390" y="444556"/>
                </a:cubicBezTo>
                <a:cubicBezTo>
                  <a:pt x="2359390" y="443537"/>
                  <a:pt x="2360749" y="441329"/>
                  <a:pt x="2363467" y="437932"/>
                </a:cubicBezTo>
                <a:cubicBezTo>
                  <a:pt x="2366864" y="433176"/>
                  <a:pt x="2368903" y="429269"/>
                  <a:pt x="2369582" y="426211"/>
                </a:cubicBezTo>
                <a:cubicBezTo>
                  <a:pt x="2370262" y="423154"/>
                  <a:pt x="2371281" y="420946"/>
                  <a:pt x="2372640" y="419587"/>
                </a:cubicBezTo>
                <a:cubicBezTo>
                  <a:pt x="2376716" y="412792"/>
                  <a:pt x="2379604" y="407017"/>
                  <a:pt x="2381303" y="402261"/>
                </a:cubicBezTo>
                <a:cubicBezTo>
                  <a:pt x="2383001" y="397504"/>
                  <a:pt x="2384530" y="392748"/>
                  <a:pt x="2385889" y="387992"/>
                </a:cubicBezTo>
                <a:cubicBezTo>
                  <a:pt x="2387248" y="384595"/>
                  <a:pt x="2387587" y="380858"/>
                  <a:pt x="2386908" y="376781"/>
                </a:cubicBezTo>
                <a:cubicBezTo>
                  <a:pt x="2384870" y="376781"/>
                  <a:pt x="2383171" y="376442"/>
                  <a:pt x="2381812" y="375762"/>
                </a:cubicBezTo>
                <a:lnTo>
                  <a:pt x="2368563" y="371685"/>
                </a:lnTo>
                <a:cubicBezTo>
                  <a:pt x="2361768" y="370327"/>
                  <a:pt x="2356333" y="369647"/>
                  <a:pt x="2352256" y="369647"/>
                </a:cubicBezTo>
                <a:close/>
                <a:moveTo>
                  <a:pt x="465763" y="366589"/>
                </a:moveTo>
                <a:cubicBezTo>
                  <a:pt x="464404" y="367948"/>
                  <a:pt x="461007" y="369307"/>
                  <a:pt x="455572" y="370666"/>
                </a:cubicBezTo>
                <a:lnTo>
                  <a:pt x="448437" y="373724"/>
                </a:lnTo>
                <a:cubicBezTo>
                  <a:pt x="445719" y="375762"/>
                  <a:pt x="442662" y="376781"/>
                  <a:pt x="439265" y="376781"/>
                </a:cubicBezTo>
                <a:cubicBezTo>
                  <a:pt x="429753" y="379499"/>
                  <a:pt x="422278" y="381537"/>
                  <a:pt x="416843" y="382896"/>
                </a:cubicBezTo>
                <a:cubicBezTo>
                  <a:pt x="411407" y="384255"/>
                  <a:pt x="406311" y="385274"/>
                  <a:pt x="401555" y="385954"/>
                </a:cubicBezTo>
                <a:cubicBezTo>
                  <a:pt x="396799" y="386633"/>
                  <a:pt x="392892" y="387313"/>
                  <a:pt x="389835" y="387992"/>
                </a:cubicBezTo>
                <a:cubicBezTo>
                  <a:pt x="386777" y="388672"/>
                  <a:pt x="384739" y="389521"/>
                  <a:pt x="383720" y="390540"/>
                </a:cubicBezTo>
                <a:cubicBezTo>
                  <a:pt x="382700" y="391559"/>
                  <a:pt x="382361" y="392239"/>
                  <a:pt x="382700" y="392578"/>
                </a:cubicBezTo>
                <a:cubicBezTo>
                  <a:pt x="383040" y="392918"/>
                  <a:pt x="383210" y="393258"/>
                  <a:pt x="383210" y="393598"/>
                </a:cubicBezTo>
                <a:cubicBezTo>
                  <a:pt x="383210" y="393937"/>
                  <a:pt x="381851" y="394787"/>
                  <a:pt x="379133" y="396146"/>
                </a:cubicBezTo>
                <a:cubicBezTo>
                  <a:pt x="376416" y="396825"/>
                  <a:pt x="374717" y="396995"/>
                  <a:pt x="374037" y="396655"/>
                </a:cubicBezTo>
                <a:cubicBezTo>
                  <a:pt x="373358" y="396315"/>
                  <a:pt x="372679" y="396146"/>
                  <a:pt x="371999" y="396146"/>
                </a:cubicBezTo>
                <a:cubicBezTo>
                  <a:pt x="371320" y="396146"/>
                  <a:pt x="369961" y="396995"/>
                  <a:pt x="367922" y="398694"/>
                </a:cubicBezTo>
                <a:cubicBezTo>
                  <a:pt x="365884" y="400392"/>
                  <a:pt x="362827" y="403620"/>
                  <a:pt x="358750" y="408376"/>
                </a:cubicBezTo>
                <a:cubicBezTo>
                  <a:pt x="356712" y="412452"/>
                  <a:pt x="354843" y="413981"/>
                  <a:pt x="353144" y="412962"/>
                </a:cubicBezTo>
                <a:cubicBezTo>
                  <a:pt x="351446" y="411943"/>
                  <a:pt x="349917" y="412792"/>
                  <a:pt x="348558" y="415510"/>
                </a:cubicBezTo>
                <a:cubicBezTo>
                  <a:pt x="348558" y="416189"/>
                  <a:pt x="348218" y="417209"/>
                  <a:pt x="347539" y="418567"/>
                </a:cubicBezTo>
                <a:cubicBezTo>
                  <a:pt x="347539" y="419247"/>
                  <a:pt x="346860" y="420606"/>
                  <a:pt x="345501" y="422644"/>
                </a:cubicBezTo>
                <a:lnTo>
                  <a:pt x="342443" y="425702"/>
                </a:lnTo>
                <a:cubicBezTo>
                  <a:pt x="339725" y="427740"/>
                  <a:pt x="337347" y="431647"/>
                  <a:pt x="335309" y="437422"/>
                </a:cubicBezTo>
                <a:cubicBezTo>
                  <a:pt x="333271" y="443197"/>
                  <a:pt x="331572" y="447444"/>
                  <a:pt x="330213" y="450162"/>
                </a:cubicBezTo>
                <a:cubicBezTo>
                  <a:pt x="330213" y="454239"/>
                  <a:pt x="329873" y="457976"/>
                  <a:pt x="329194" y="461373"/>
                </a:cubicBezTo>
                <a:cubicBezTo>
                  <a:pt x="328514" y="464091"/>
                  <a:pt x="327835" y="467488"/>
                  <a:pt x="327155" y="471565"/>
                </a:cubicBezTo>
                <a:cubicBezTo>
                  <a:pt x="327155" y="474962"/>
                  <a:pt x="327835" y="477340"/>
                  <a:pt x="329194" y="478699"/>
                </a:cubicBezTo>
                <a:cubicBezTo>
                  <a:pt x="330553" y="478019"/>
                  <a:pt x="333271" y="475981"/>
                  <a:pt x="337347" y="472584"/>
                </a:cubicBezTo>
                <a:cubicBezTo>
                  <a:pt x="341424" y="469186"/>
                  <a:pt x="344481" y="466808"/>
                  <a:pt x="346520" y="465450"/>
                </a:cubicBezTo>
                <a:lnTo>
                  <a:pt x="374037" y="446085"/>
                </a:lnTo>
                <a:cubicBezTo>
                  <a:pt x="382191" y="441329"/>
                  <a:pt x="389495" y="436063"/>
                  <a:pt x="395950" y="430288"/>
                </a:cubicBezTo>
                <a:cubicBezTo>
                  <a:pt x="402405" y="424513"/>
                  <a:pt x="408690" y="419587"/>
                  <a:pt x="414805" y="415510"/>
                </a:cubicBezTo>
                <a:cubicBezTo>
                  <a:pt x="420920" y="412113"/>
                  <a:pt x="423637" y="410754"/>
                  <a:pt x="422958" y="411433"/>
                </a:cubicBezTo>
                <a:cubicBezTo>
                  <a:pt x="422278" y="412113"/>
                  <a:pt x="423977" y="410414"/>
                  <a:pt x="428054" y="406337"/>
                </a:cubicBezTo>
                <a:lnTo>
                  <a:pt x="429073" y="404299"/>
                </a:lnTo>
                <a:cubicBezTo>
                  <a:pt x="429753" y="403620"/>
                  <a:pt x="431111" y="402940"/>
                  <a:pt x="433150" y="402261"/>
                </a:cubicBezTo>
                <a:lnTo>
                  <a:pt x="435188" y="399203"/>
                </a:lnTo>
                <a:cubicBezTo>
                  <a:pt x="438585" y="397844"/>
                  <a:pt x="440284" y="397335"/>
                  <a:pt x="440284" y="397674"/>
                </a:cubicBezTo>
                <a:cubicBezTo>
                  <a:pt x="440284" y="398014"/>
                  <a:pt x="441303" y="397505"/>
                  <a:pt x="443341" y="396146"/>
                </a:cubicBezTo>
                <a:cubicBezTo>
                  <a:pt x="446739" y="392748"/>
                  <a:pt x="448437" y="391559"/>
                  <a:pt x="448437" y="392578"/>
                </a:cubicBezTo>
                <a:cubicBezTo>
                  <a:pt x="448437" y="393598"/>
                  <a:pt x="451155" y="392069"/>
                  <a:pt x="456591" y="387992"/>
                </a:cubicBezTo>
                <a:lnTo>
                  <a:pt x="461687" y="384935"/>
                </a:lnTo>
                <a:lnTo>
                  <a:pt x="464744" y="375762"/>
                </a:lnTo>
                <a:cubicBezTo>
                  <a:pt x="465424" y="373044"/>
                  <a:pt x="465763" y="371516"/>
                  <a:pt x="465763" y="371176"/>
                </a:cubicBezTo>
                <a:cubicBezTo>
                  <a:pt x="465763" y="370836"/>
                  <a:pt x="465763" y="369307"/>
                  <a:pt x="465763" y="366589"/>
                </a:cubicBezTo>
                <a:close/>
                <a:moveTo>
                  <a:pt x="1342254" y="349264"/>
                </a:moveTo>
                <a:cubicBezTo>
                  <a:pt x="1342254" y="352661"/>
                  <a:pt x="1342084" y="354020"/>
                  <a:pt x="1341744" y="353340"/>
                </a:cubicBezTo>
                <a:cubicBezTo>
                  <a:pt x="1341404" y="352661"/>
                  <a:pt x="1341914" y="354359"/>
                  <a:pt x="1343273" y="358436"/>
                </a:cubicBezTo>
                <a:cubicBezTo>
                  <a:pt x="1344632" y="361833"/>
                  <a:pt x="1346840" y="364891"/>
                  <a:pt x="1349898" y="367609"/>
                </a:cubicBezTo>
                <a:cubicBezTo>
                  <a:pt x="1352955" y="370326"/>
                  <a:pt x="1355163" y="375422"/>
                  <a:pt x="1356522" y="382896"/>
                </a:cubicBezTo>
                <a:lnTo>
                  <a:pt x="1356522" y="383915"/>
                </a:lnTo>
                <a:cubicBezTo>
                  <a:pt x="1357202" y="387313"/>
                  <a:pt x="1357711" y="389181"/>
                  <a:pt x="1358051" y="389521"/>
                </a:cubicBezTo>
                <a:cubicBezTo>
                  <a:pt x="1358391" y="389861"/>
                  <a:pt x="1359919" y="392409"/>
                  <a:pt x="1362637" y="397165"/>
                </a:cubicBezTo>
                <a:cubicBezTo>
                  <a:pt x="1363996" y="399883"/>
                  <a:pt x="1365355" y="402261"/>
                  <a:pt x="1366714" y="404299"/>
                </a:cubicBezTo>
                <a:cubicBezTo>
                  <a:pt x="1368073" y="406337"/>
                  <a:pt x="1369092" y="408376"/>
                  <a:pt x="1369771" y="410414"/>
                </a:cubicBezTo>
                <a:cubicBezTo>
                  <a:pt x="1373848" y="410414"/>
                  <a:pt x="1378265" y="409395"/>
                  <a:pt x="1383021" y="407356"/>
                </a:cubicBezTo>
                <a:cubicBezTo>
                  <a:pt x="1387777" y="405318"/>
                  <a:pt x="1394571" y="403280"/>
                  <a:pt x="1403404" y="401241"/>
                </a:cubicBezTo>
                <a:cubicBezTo>
                  <a:pt x="1410199" y="399883"/>
                  <a:pt x="1415634" y="398184"/>
                  <a:pt x="1419711" y="396146"/>
                </a:cubicBezTo>
                <a:cubicBezTo>
                  <a:pt x="1423788" y="394107"/>
                  <a:pt x="1426166" y="389691"/>
                  <a:pt x="1426845" y="382896"/>
                </a:cubicBezTo>
                <a:cubicBezTo>
                  <a:pt x="1425486" y="382217"/>
                  <a:pt x="1423958" y="381707"/>
                  <a:pt x="1422259" y="381368"/>
                </a:cubicBezTo>
                <a:cubicBezTo>
                  <a:pt x="1420560" y="381028"/>
                  <a:pt x="1418352" y="380178"/>
                  <a:pt x="1415634" y="378820"/>
                </a:cubicBezTo>
                <a:cubicBezTo>
                  <a:pt x="1406122" y="377461"/>
                  <a:pt x="1400347" y="376611"/>
                  <a:pt x="1398308" y="376272"/>
                </a:cubicBezTo>
                <a:cubicBezTo>
                  <a:pt x="1396270" y="375932"/>
                  <a:pt x="1395421" y="375762"/>
                  <a:pt x="1395761" y="375762"/>
                </a:cubicBezTo>
                <a:cubicBezTo>
                  <a:pt x="1396100" y="375762"/>
                  <a:pt x="1395930" y="375253"/>
                  <a:pt x="1395251" y="374233"/>
                </a:cubicBezTo>
                <a:cubicBezTo>
                  <a:pt x="1394571" y="373214"/>
                  <a:pt x="1390834" y="370666"/>
                  <a:pt x="1384040" y="366589"/>
                </a:cubicBezTo>
                <a:lnTo>
                  <a:pt x="1378944" y="362513"/>
                </a:lnTo>
                <a:lnTo>
                  <a:pt x="1374867" y="361494"/>
                </a:lnTo>
                <a:lnTo>
                  <a:pt x="1354484" y="352321"/>
                </a:lnTo>
                <a:cubicBezTo>
                  <a:pt x="1352445" y="350962"/>
                  <a:pt x="1350917" y="350113"/>
                  <a:pt x="1349898" y="349773"/>
                </a:cubicBezTo>
                <a:cubicBezTo>
                  <a:pt x="1348878" y="349433"/>
                  <a:pt x="1346330" y="349264"/>
                  <a:pt x="1342254" y="349264"/>
                </a:cubicBezTo>
                <a:close/>
                <a:moveTo>
                  <a:pt x="4452775" y="320599"/>
                </a:moveTo>
                <a:cubicBezTo>
                  <a:pt x="4457872" y="320005"/>
                  <a:pt x="4462628" y="320047"/>
                  <a:pt x="4467044" y="320727"/>
                </a:cubicBezTo>
                <a:cubicBezTo>
                  <a:pt x="4476557" y="322085"/>
                  <a:pt x="4487257" y="323614"/>
                  <a:pt x="4499149" y="325313"/>
                </a:cubicBezTo>
                <a:cubicBezTo>
                  <a:pt x="4511039" y="327012"/>
                  <a:pt x="4521740" y="331258"/>
                  <a:pt x="4531252" y="338053"/>
                </a:cubicBezTo>
                <a:cubicBezTo>
                  <a:pt x="4542123" y="346206"/>
                  <a:pt x="4552995" y="356907"/>
                  <a:pt x="4563866" y="370157"/>
                </a:cubicBezTo>
                <a:cubicBezTo>
                  <a:pt x="4574737" y="383406"/>
                  <a:pt x="4581531" y="396825"/>
                  <a:pt x="4584249" y="410414"/>
                </a:cubicBezTo>
                <a:cubicBezTo>
                  <a:pt x="4588326" y="434195"/>
                  <a:pt x="4590704" y="456107"/>
                  <a:pt x="4591383" y="476151"/>
                </a:cubicBezTo>
                <a:cubicBezTo>
                  <a:pt x="4592063" y="496195"/>
                  <a:pt x="4585947" y="517088"/>
                  <a:pt x="4573039" y="538830"/>
                </a:cubicBezTo>
                <a:cubicBezTo>
                  <a:pt x="4569641" y="544266"/>
                  <a:pt x="4565904" y="549362"/>
                  <a:pt x="4561827" y="554118"/>
                </a:cubicBezTo>
                <a:cubicBezTo>
                  <a:pt x="4557751" y="558874"/>
                  <a:pt x="4552995" y="562951"/>
                  <a:pt x="4547559" y="566348"/>
                </a:cubicBezTo>
                <a:cubicBezTo>
                  <a:pt x="4540765" y="570425"/>
                  <a:pt x="4534649" y="573822"/>
                  <a:pt x="4529214" y="576540"/>
                </a:cubicBezTo>
                <a:cubicBezTo>
                  <a:pt x="4523778" y="579257"/>
                  <a:pt x="4518683" y="581975"/>
                  <a:pt x="4513927" y="584693"/>
                </a:cubicBezTo>
                <a:cubicBezTo>
                  <a:pt x="4509170" y="587411"/>
                  <a:pt x="4504754" y="590978"/>
                  <a:pt x="4500677" y="595394"/>
                </a:cubicBezTo>
                <a:cubicBezTo>
                  <a:pt x="4496600" y="599811"/>
                  <a:pt x="4492523" y="606096"/>
                  <a:pt x="4488447" y="614249"/>
                </a:cubicBezTo>
                <a:cubicBezTo>
                  <a:pt x="4485729" y="619685"/>
                  <a:pt x="4484201" y="624780"/>
                  <a:pt x="4483861" y="629537"/>
                </a:cubicBezTo>
                <a:cubicBezTo>
                  <a:pt x="4483521" y="634293"/>
                  <a:pt x="4483351" y="639219"/>
                  <a:pt x="4483351" y="644315"/>
                </a:cubicBezTo>
                <a:cubicBezTo>
                  <a:pt x="4483351" y="649411"/>
                  <a:pt x="4483011" y="654676"/>
                  <a:pt x="4482332" y="660112"/>
                </a:cubicBezTo>
                <a:cubicBezTo>
                  <a:pt x="4481653" y="665547"/>
                  <a:pt x="4480293" y="671663"/>
                  <a:pt x="4478255" y="678457"/>
                </a:cubicBezTo>
                <a:cubicBezTo>
                  <a:pt x="4476896" y="681854"/>
                  <a:pt x="4476047" y="683553"/>
                  <a:pt x="4475707" y="683553"/>
                </a:cubicBezTo>
                <a:cubicBezTo>
                  <a:pt x="4475367" y="683553"/>
                  <a:pt x="4474518" y="685252"/>
                  <a:pt x="4473159" y="688649"/>
                </a:cubicBezTo>
                <a:cubicBezTo>
                  <a:pt x="4471121" y="693405"/>
                  <a:pt x="4469932" y="697312"/>
                  <a:pt x="4469592" y="700369"/>
                </a:cubicBezTo>
                <a:cubicBezTo>
                  <a:pt x="4469253" y="703427"/>
                  <a:pt x="4465005" y="704276"/>
                  <a:pt x="4456853" y="702917"/>
                </a:cubicBezTo>
                <a:cubicBezTo>
                  <a:pt x="4446661" y="700879"/>
                  <a:pt x="4440545" y="695613"/>
                  <a:pt x="4438507" y="687120"/>
                </a:cubicBezTo>
                <a:cubicBezTo>
                  <a:pt x="4436469" y="678627"/>
                  <a:pt x="4435450" y="670304"/>
                  <a:pt x="4435450" y="662150"/>
                </a:cubicBezTo>
                <a:cubicBezTo>
                  <a:pt x="4435450" y="660112"/>
                  <a:pt x="4435450" y="658923"/>
                  <a:pt x="4435450" y="658583"/>
                </a:cubicBezTo>
                <a:cubicBezTo>
                  <a:pt x="4435450" y="658243"/>
                  <a:pt x="4435789" y="656715"/>
                  <a:pt x="4436469" y="653997"/>
                </a:cubicBezTo>
                <a:cubicBezTo>
                  <a:pt x="4436469" y="649241"/>
                  <a:pt x="4436639" y="645334"/>
                  <a:pt x="4436979" y="642276"/>
                </a:cubicBezTo>
                <a:cubicBezTo>
                  <a:pt x="4437319" y="639219"/>
                  <a:pt x="4437658" y="636331"/>
                  <a:pt x="4437997" y="633613"/>
                </a:cubicBezTo>
                <a:cubicBezTo>
                  <a:pt x="4438337" y="630896"/>
                  <a:pt x="4439187" y="628008"/>
                  <a:pt x="4440545" y="624950"/>
                </a:cubicBezTo>
                <a:cubicBezTo>
                  <a:pt x="4441905" y="621893"/>
                  <a:pt x="4443603" y="617646"/>
                  <a:pt x="4445641" y="612211"/>
                </a:cubicBezTo>
                <a:cubicBezTo>
                  <a:pt x="4447680" y="606775"/>
                  <a:pt x="4449718" y="602359"/>
                  <a:pt x="4451757" y="598961"/>
                </a:cubicBezTo>
                <a:cubicBezTo>
                  <a:pt x="4453795" y="595564"/>
                  <a:pt x="4456513" y="591487"/>
                  <a:pt x="4459910" y="586731"/>
                </a:cubicBezTo>
                <a:lnTo>
                  <a:pt x="4507811" y="537811"/>
                </a:lnTo>
                <a:cubicBezTo>
                  <a:pt x="4511209" y="534414"/>
                  <a:pt x="4513247" y="532036"/>
                  <a:pt x="4513927" y="530677"/>
                </a:cubicBezTo>
                <a:cubicBezTo>
                  <a:pt x="4514605" y="529318"/>
                  <a:pt x="4516304" y="526600"/>
                  <a:pt x="4519022" y="522523"/>
                </a:cubicBezTo>
                <a:lnTo>
                  <a:pt x="4531252" y="505197"/>
                </a:lnTo>
                <a:cubicBezTo>
                  <a:pt x="4541444" y="486173"/>
                  <a:pt x="4546200" y="466469"/>
                  <a:pt x="4545521" y="446085"/>
                </a:cubicBezTo>
                <a:cubicBezTo>
                  <a:pt x="4544841" y="425702"/>
                  <a:pt x="4537367" y="406677"/>
                  <a:pt x="4523099" y="389011"/>
                </a:cubicBezTo>
                <a:cubicBezTo>
                  <a:pt x="4519701" y="384255"/>
                  <a:pt x="4516474" y="380858"/>
                  <a:pt x="4513417" y="378820"/>
                </a:cubicBezTo>
                <a:cubicBezTo>
                  <a:pt x="4510359" y="376781"/>
                  <a:pt x="4506113" y="374403"/>
                  <a:pt x="4500677" y="371685"/>
                </a:cubicBezTo>
                <a:cubicBezTo>
                  <a:pt x="4490485" y="366250"/>
                  <a:pt x="4480803" y="364381"/>
                  <a:pt x="4471630" y="366080"/>
                </a:cubicBezTo>
                <a:cubicBezTo>
                  <a:pt x="4462458" y="367779"/>
                  <a:pt x="4453115" y="371346"/>
                  <a:pt x="4443603" y="376781"/>
                </a:cubicBezTo>
                <a:cubicBezTo>
                  <a:pt x="4437488" y="379499"/>
                  <a:pt x="4432732" y="383576"/>
                  <a:pt x="4429335" y="389011"/>
                </a:cubicBezTo>
                <a:lnTo>
                  <a:pt x="4424239" y="395126"/>
                </a:lnTo>
                <a:cubicBezTo>
                  <a:pt x="4418803" y="402600"/>
                  <a:pt x="4415405" y="408885"/>
                  <a:pt x="4414047" y="413981"/>
                </a:cubicBezTo>
                <a:cubicBezTo>
                  <a:pt x="4412688" y="419077"/>
                  <a:pt x="4412349" y="424003"/>
                  <a:pt x="4413028" y="428759"/>
                </a:cubicBezTo>
                <a:cubicBezTo>
                  <a:pt x="4413707" y="433515"/>
                  <a:pt x="4415236" y="438781"/>
                  <a:pt x="4417615" y="444556"/>
                </a:cubicBezTo>
                <a:cubicBezTo>
                  <a:pt x="4419992" y="450332"/>
                  <a:pt x="4422540" y="457636"/>
                  <a:pt x="4425258" y="466469"/>
                </a:cubicBezTo>
                <a:cubicBezTo>
                  <a:pt x="4423899" y="467828"/>
                  <a:pt x="4423050" y="468677"/>
                  <a:pt x="4422710" y="469017"/>
                </a:cubicBezTo>
                <a:cubicBezTo>
                  <a:pt x="4422371" y="469356"/>
                  <a:pt x="4421861" y="470206"/>
                  <a:pt x="4421181" y="471565"/>
                </a:cubicBezTo>
                <a:cubicBezTo>
                  <a:pt x="4415746" y="479718"/>
                  <a:pt x="4408951" y="485323"/>
                  <a:pt x="4400798" y="488381"/>
                </a:cubicBezTo>
                <a:cubicBezTo>
                  <a:pt x="4392645" y="491438"/>
                  <a:pt x="4383811" y="489910"/>
                  <a:pt x="4374299" y="483795"/>
                </a:cubicBezTo>
                <a:cubicBezTo>
                  <a:pt x="4366146" y="479039"/>
                  <a:pt x="4360031" y="475132"/>
                  <a:pt x="4355954" y="472074"/>
                </a:cubicBezTo>
                <a:cubicBezTo>
                  <a:pt x="4351877" y="469017"/>
                  <a:pt x="4349160" y="465959"/>
                  <a:pt x="4347801" y="462902"/>
                </a:cubicBezTo>
                <a:cubicBezTo>
                  <a:pt x="4346442" y="459844"/>
                  <a:pt x="4346272" y="456277"/>
                  <a:pt x="4347291" y="452200"/>
                </a:cubicBezTo>
                <a:cubicBezTo>
                  <a:pt x="4348311" y="448124"/>
                  <a:pt x="4349499" y="442348"/>
                  <a:pt x="4350858" y="434874"/>
                </a:cubicBezTo>
                <a:cubicBezTo>
                  <a:pt x="4352897" y="423324"/>
                  <a:pt x="4354765" y="415170"/>
                  <a:pt x="4356463" y="410414"/>
                </a:cubicBezTo>
                <a:cubicBezTo>
                  <a:pt x="4358162" y="405658"/>
                  <a:pt x="4360710" y="398524"/>
                  <a:pt x="4364107" y="389011"/>
                </a:cubicBezTo>
                <a:cubicBezTo>
                  <a:pt x="4364787" y="386973"/>
                  <a:pt x="4366315" y="384255"/>
                  <a:pt x="4368693" y="380858"/>
                </a:cubicBezTo>
                <a:cubicBezTo>
                  <a:pt x="4371072" y="377461"/>
                  <a:pt x="4373789" y="373894"/>
                  <a:pt x="4376847" y="370157"/>
                </a:cubicBezTo>
                <a:cubicBezTo>
                  <a:pt x="4379905" y="366420"/>
                  <a:pt x="4382623" y="363192"/>
                  <a:pt x="4385001" y="360474"/>
                </a:cubicBezTo>
                <a:cubicBezTo>
                  <a:pt x="4387379" y="357757"/>
                  <a:pt x="4388907" y="356058"/>
                  <a:pt x="4389587" y="355379"/>
                </a:cubicBezTo>
                <a:lnTo>
                  <a:pt x="4409971" y="338053"/>
                </a:lnTo>
                <a:cubicBezTo>
                  <a:pt x="4416085" y="332617"/>
                  <a:pt x="4424918" y="328031"/>
                  <a:pt x="4436469" y="324294"/>
                </a:cubicBezTo>
                <a:cubicBezTo>
                  <a:pt x="4442244" y="322425"/>
                  <a:pt x="4447680" y="321194"/>
                  <a:pt x="4452775" y="320599"/>
                </a:cubicBezTo>
                <a:close/>
                <a:moveTo>
                  <a:pt x="3356144" y="276902"/>
                </a:moveTo>
                <a:cubicBezTo>
                  <a:pt x="3358861" y="276902"/>
                  <a:pt x="3362259" y="279450"/>
                  <a:pt x="3366335" y="284546"/>
                </a:cubicBezTo>
                <a:cubicBezTo>
                  <a:pt x="3370412" y="289642"/>
                  <a:pt x="3373470" y="293549"/>
                  <a:pt x="3375508" y="296266"/>
                </a:cubicBezTo>
                <a:cubicBezTo>
                  <a:pt x="3376187" y="297625"/>
                  <a:pt x="3376357" y="298984"/>
                  <a:pt x="3376017" y="300343"/>
                </a:cubicBezTo>
                <a:cubicBezTo>
                  <a:pt x="3375678" y="301702"/>
                  <a:pt x="3376187" y="303740"/>
                  <a:pt x="3377546" y="306458"/>
                </a:cubicBezTo>
                <a:cubicBezTo>
                  <a:pt x="3378905" y="311214"/>
                  <a:pt x="3381453" y="315121"/>
                  <a:pt x="3385190" y="318179"/>
                </a:cubicBezTo>
                <a:cubicBezTo>
                  <a:pt x="3388927" y="321236"/>
                  <a:pt x="3391815" y="324803"/>
                  <a:pt x="3393853" y="328880"/>
                </a:cubicBezTo>
                <a:lnTo>
                  <a:pt x="3397930" y="342129"/>
                </a:lnTo>
                <a:lnTo>
                  <a:pt x="3398949" y="347225"/>
                </a:lnTo>
                <a:cubicBezTo>
                  <a:pt x="3398949" y="348584"/>
                  <a:pt x="3399628" y="349943"/>
                  <a:pt x="3400987" y="351302"/>
                </a:cubicBezTo>
                <a:cubicBezTo>
                  <a:pt x="3400987" y="351981"/>
                  <a:pt x="3401157" y="352321"/>
                  <a:pt x="3401497" y="352321"/>
                </a:cubicBezTo>
                <a:cubicBezTo>
                  <a:pt x="3401837" y="352321"/>
                  <a:pt x="3402007" y="352661"/>
                  <a:pt x="3402007" y="353340"/>
                </a:cubicBezTo>
                <a:cubicBezTo>
                  <a:pt x="3402007" y="354020"/>
                  <a:pt x="3402346" y="354359"/>
                  <a:pt x="3403026" y="354359"/>
                </a:cubicBezTo>
                <a:cubicBezTo>
                  <a:pt x="3407102" y="361833"/>
                  <a:pt x="3409310" y="369307"/>
                  <a:pt x="3409650" y="376781"/>
                </a:cubicBezTo>
                <a:cubicBezTo>
                  <a:pt x="3409990" y="384255"/>
                  <a:pt x="3410839" y="392409"/>
                  <a:pt x="3412198" y="401241"/>
                </a:cubicBezTo>
                <a:cubicBezTo>
                  <a:pt x="3412878" y="405318"/>
                  <a:pt x="3413387" y="409565"/>
                  <a:pt x="3413727" y="413981"/>
                </a:cubicBezTo>
                <a:cubicBezTo>
                  <a:pt x="3414067" y="418398"/>
                  <a:pt x="3413557" y="422304"/>
                  <a:pt x="3412198" y="425702"/>
                </a:cubicBezTo>
                <a:cubicBezTo>
                  <a:pt x="3409480" y="427740"/>
                  <a:pt x="3407782" y="429439"/>
                  <a:pt x="3407102" y="430798"/>
                </a:cubicBezTo>
                <a:cubicBezTo>
                  <a:pt x="3405743" y="432156"/>
                  <a:pt x="3405064" y="433685"/>
                  <a:pt x="3405064" y="435384"/>
                </a:cubicBezTo>
                <a:cubicBezTo>
                  <a:pt x="3405064" y="437082"/>
                  <a:pt x="3404045" y="438611"/>
                  <a:pt x="3402007" y="439970"/>
                </a:cubicBezTo>
                <a:lnTo>
                  <a:pt x="3402007" y="440989"/>
                </a:lnTo>
                <a:lnTo>
                  <a:pt x="3398949" y="444047"/>
                </a:lnTo>
                <a:cubicBezTo>
                  <a:pt x="3398270" y="444726"/>
                  <a:pt x="3396911" y="445745"/>
                  <a:pt x="3394872" y="447104"/>
                </a:cubicBezTo>
                <a:lnTo>
                  <a:pt x="3390796" y="448124"/>
                </a:lnTo>
                <a:cubicBezTo>
                  <a:pt x="3392154" y="449482"/>
                  <a:pt x="3394872" y="449822"/>
                  <a:pt x="3398949" y="449143"/>
                </a:cubicBezTo>
                <a:cubicBezTo>
                  <a:pt x="3405064" y="448463"/>
                  <a:pt x="3408971" y="448293"/>
                  <a:pt x="3410669" y="448633"/>
                </a:cubicBezTo>
                <a:cubicBezTo>
                  <a:pt x="3412368" y="448973"/>
                  <a:pt x="3413387" y="449482"/>
                  <a:pt x="3413727" y="450162"/>
                </a:cubicBezTo>
                <a:cubicBezTo>
                  <a:pt x="3414067" y="450841"/>
                  <a:pt x="3415256" y="451521"/>
                  <a:pt x="3417294" y="452200"/>
                </a:cubicBezTo>
                <a:cubicBezTo>
                  <a:pt x="3419332" y="452880"/>
                  <a:pt x="3424428" y="452540"/>
                  <a:pt x="3432582" y="451181"/>
                </a:cubicBezTo>
                <a:cubicBezTo>
                  <a:pt x="3436658" y="451181"/>
                  <a:pt x="3438527" y="451011"/>
                  <a:pt x="3438187" y="450671"/>
                </a:cubicBezTo>
                <a:cubicBezTo>
                  <a:pt x="3437847" y="450332"/>
                  <a:pt x="3439376" y="449143"/>
                  <a:pt x="3442773" y="447104"/>
                </a:cubicBezTo>
                <a:cubicBezTo>
                  <a:pt x="3446171" y="445745"/>
                  <a:pt x="3450247" y="444047"/>
                  <a:pt x="3455004" y="442008"/>
                </a:cubicBezTo>
                <a:cubicBezTo>
                  <a:pt x="3459760" y="439970"/>
                  <a:pt x="3465535" y="436913"/>
                  <a:pt x="3472330" y="432836"/>
                </a:cubicBezTo>
                <a:cubicBezTo>
                  <a:pt x="3475727" y="431477"/>
                  <a:pt x="3479294" y="430118"/>
                  <a:pt x="3483031" y="428759"/>
                </a:cubicBezTo>
                <a:cubicBezTo>
                  <a:pt x="3486768" y="427400"/>
                  <a:pt x="3490675" y="425702"/>
                  <a:pt x="3494751" y="423663"/>
                </a:cubicBezTo>
                <a:cubicBezTo>
                  <a:pt x="3496110" y="422304"/>
                  <a:pt x="3497299" y="421115"/>
                  <a:pt x="3498318" y="420096"/>
                </a:cubicBezTo>
                <a:cubicBezTo>
                  <a:pt x="3499337" y="419077"/>
                  <a:pt x="3500866" y="417548"/>
                  <a:pt x="3502905" y="415510"/>
                </a:cubicBezTo>
                <a:cubicBezTo>
                  <a:pt x="3505623" y="414830"/>
                  <a:pt x="3507831" y="414321"/>
                  <a:pt x="3509529" y="413981"/>
                </a:cubicBezTo>
                <a:cubicBezTo>
                  <a:pt x="3511228" y="413641"/>
                  <a:pt x="3512757" y="412452"/>
                  <a:pt x="3514116" y="410414"/>
                </a:cubicBezTo>
                <a:cubicBezTo>
                  <a:pt x="3520911" y="406337"/>
                  <a:pt x="3528214" y="402940"/>
                  <a:pt x="3536028" y="400222"/>
                </a:cubicBezTo>
                <a:cubicBezTo>
                  <a:pt x="3543842" y="397504"/>
                  <a:pt x="3550126" y="394447"/>
                  <a:pt x="3554883" y="391050"/>
                </a:cubicBezTo>
                <a:cubicBezTo>
                  <a:pt x="3558280" y="388332"/>
                  <a:pt x="3561677" y="386633"/>
                  <a:pt x="3565075" y="385954"/>
                </a:cubicBezTo>
                <a:cubicBezTo>
                  <a:pt x="3573228" y="381877"/>
                  <a:pt x="3580702" y="378650"/>
                  <a:pt x="3587497" y="376272"/>
                </a:cubicBezTo>
                <a:cubicBezTo>
                  <a:pt x="3594291" y="373894"/>
                  <a:pt x="3601085" y="371006"/>
                  <a:pt x="3607880" y="367609"/>
                </a:cubicBezTo>
                <a:cubicBezTo>
                  <a:pt x="3619430" y="362173"/>
                  <a:pt x="3626395" y="359795"/>
                  <a:pt x="3628773" y="360474"/>
                </a:cubicBezTo>
                <a:cubicBezTo>
                  <a:pt x="3631151" y="361154"/>
                  <a:pt x="3635737" y="360135"/>
                  <a:pt x="3642532" y="357417"/>
                </a:cubicBezTo>
                <a:cubicBezTo>
                  <a:pt x="3654082" y="353340"/>
                  <a:pt x="3665293" y="350622"/>
                  <a:pt x="3676164" y="349264"/>
                </a:cubicBezTo>
                <a:cubicBezTo>
                  <a:pt x="3687036" y="347905"/>
                  <a:pt x="3698586" y="347565"/>
                  <a:pt x="3710816" y="348244"/>
                </a:cubicBezTo>
                <a:cubicBezTo>
                  <a:pt x="3722367" y="348924"/>
                  <a:pt x="3733238" y="350113"/>
                  <a:pt x="3743430" y="351811"/>
                </a:cubicBezTo>
                <a:cubicBezTo>
                  <a:pt x="3753622" y="353510"/>
                  <a:pt x="3764493" y="355379"/>
                  <a:pt x="3776044" y="357417"/>
                </a:cubicBezTo>
                <a:cubicBezTo>
                  <a:pt x="3782159" y="358096"/>
                  <a:pt x="3787764" y="358096"/>
                  <a:pt x="3792860" y="357417"/>
                </a:cubicBezTo>
                <a:cubicBezTo>
                  <a:pt x="3797956" y="356738"/>
                  <a:pt x="3803392" y="356058"/>
                  <a:pt x="3809167" y="355379"/>
                </a:cubicBezTo>
                <a:cubicBezTo>
                  <a:pt x="3814942" y="354699"/>
                  <a:pt x="3821227" y="354869"/>
                  <a:pt x="3828021" y="355888"/>
                </a:cubicBezTo>
                <a:cubicBezTo>
                  <a:pt x="3834816" y="356907"/>
                  <a:pt x="3843310" y="359455"/>
                  <a:pt x="3853501" y="363532"/>
                </a:cubicBezTo>
                <a:cubicBezTo>
                  <a:pt x="3856898" y="365570"/>
                  <a:pt x="3858936" y="367609"/>
                  <a:pt x="3859616" y="369647"/>
                </a:cubicBezTo>
                <a:cubicBezTo>
                  <a:pt x="3860296" y="371685"/>
                  <a:pt x="3861315" y="374403"/>
                  <a:pt x="3862673" y="377800"/>
                </a:cubicBezTo>
                <a:lnTo>
                  <a:pt x="3862673" y="381877"/>
                </a:lnTo>
                <a:lnTo>
                  <a:pt x="3862673" y="383915"/>
                </a:lnTo>
                <a:lnTo>
                  <a:pt x="3863693" y="383915"/>
                </a:lnTo>
                <a:lnTo>
                  <a:pt x="3865731" y="382896"/>
                </a:lnTo>
                <a:lnTo>
                  <a:pt x="3865731" y="396146"/>
                </a:lnTo>
                <a:lnTo>
                  <a:pt x="3865731" y="397165"/>
                </a:lnTo>
                <a:cubicBezTo>
                  <a:pt x="3865052" y="403959"/>
                  <a:pt x="3861485" y="409565"/>
                  <a:pt x="3855030" y="413981"/>
                </a:cubicBezTo>
                <a:cubicBezTo>
                  <a:pt x="3848575" y="418398"/>
                  <a:pt x="3844329" y="420946"/>
                  <a:pt x="3842290" y="421625"/>
                </a:cubicBezTo>
                <a:lnTo>
                  <a:pt x="3792350" y="415510"/>
                </a:lnTo>
                <a:cubicBezTo>
                  <a:pt x="3785556" y="416869"/>
                  <a:pt x="3779951" y="417209"/>
                  <a:pt x="3775534" y="416529"/>
                </a:cubicBezTo>
                <a:cubicBezTo>
                  <a:pt x="3771118" y="415850"/>
                  <a:pt x="3765852" y="415510"/>
                  <a:pt x="3759737" y="415510"/>
                </a:cubicBezTo>
                <a:cubicBezTo>
                  <a:pt x="3755660" y="415510"/>
                  <a:pt x="3754131" y="415340"/>
                  <a:pt x="3755150" y="415000"/>
                </a:cubicBezTo>
                <a:cubicBezTo>
                  <a:pt x="3756170" y="414661"/>
                  <a:pt x="3754981" y="414151"/>
                  <a:pt x="3751584" y="413472"/>
                </a:cubicBezTo>
                <a:cubicBezTo>
                  <a:pt x="3747507" y="413472"/>
                  <a:pt x="3746488" y="413811"/>
                  <a:pt x="3748526" y="414491"/>
                </a:cubicBezTo>
                <a:cubicBezTo>
                  <a:pt x="3750565" y="415170"/>
                  <a:pt x="3749885" y="415170"/>
                  <a:pt x="3746488" y="414491"/>
                </a:cubicBezTo>
                <a:cubicBezTo>
                  <a:pt x="3743770" y="413811"/>
                  <a:pt x="3741901" y="412962"/>
                  <a:pt x="3740882" y="411943"/>
                </a:cubicBezTo>
                <a:cubicBezTo>
                  <a:pt x="3739863" y="410924"/>
                  <a:pt x="3734937" y="409735"/>
                  <a:pt x="3726104" y="408376"/>
                </a:cubicBezTo>
                <a:cubicBezTo>
                  <a:pt x="3727463" y="404978"/>
                  <a:pt x="3728143" y="403959"/>
                  <a:pt x="3728143" y="405318"/>
                </a:cubicBezTo>
                <a:cubicBezTo>
                  <a:pt x="3728143" y="406677"/>
                  <a:pt x="3729162" y="405658"/>
                  <a:pt x="3731200" y="402261"/>
                </a:cubicBezTo>
                <a:cubicBezTo>
                  <a:pt x="3718290" y="400222"/>
                  <a:pt x="3708948" y="398184"/>
                  <a:pt x="3703173" y="396146"/>
                </a:cubicBezTo>
                <a:cubicBezTo>
                  <a:pt x="3697397" y="394107"/>
                  <a:pt x="3692472" y="393088"/>
                  <a:pt x="3688395" y="393088"/>
                </a:cubicBezTo>
                <a:cubicBezTo>
                  <a:pt x="3684318" y="393088"/>
                  <a:pt x="3679562" y="393598"/>
                  <a:pt x="3674126" y="394617"/>
                </a:cubicBezTo>
                <a:cubicBezTo>
                  <a:pt x="3668691" y="395636"/>
                  <a:pt x="3659858" y="396485"/>
                  <a:pt x="3647628" y="397165"/>
                </a:cubicBezTo>
                <a:cubicBezTo>
                  <a:pt x="3646269" y="397844"/>
                  <a:pt x="3643891" y="398184"/>
                  <a:pt x="3640493" y="398184"/>
                </a:cubicBezTo>
                <a:cubicBezTo>
                  <a:pt x="3643211" y="399543"/>
                  <a:pt x="3645759" y="401411"/>
                  <a:pt x="3648137" y="403789"/>
                </a:cubicBezTo>
                <a:cubicBezTo>
                  <a:pt x="3650515" y="406167"/>
                  <a:pt x="3652723" y="408715"/>
                  <a:pt x="3654762" y="411433"/>
                </a:cubicBezTo>
                <a:cubicBezTo>
                  <a:pt x="3662236" y="420266"/>
                  <a:pt x="3667841" y="427230"/>
                  <a:pt x="3671578" y="432326"/>
                </a:cubicBezTo>
                <a:cubicBezTo>
                  <a:pt x="3675315" y="437422"/>
                  <a:pt x="3677863" y="445406"/>
                  <a:pt x="3679222" y="456277"/>
                </a:cubicBezTo>
                <a:cubicBezTo>
                  <a:pt x="3680581" y="465789"/>
                  <a:pt x="3681430" y="472923"/>
                  <a:pt x="3681770" y="477680"/>
                </a:cubicBezTo>
                <a:cubicBezTo>
                  <a:pt x="3682109" y="482436"/>
                  <a:pt x="3681261" y="489570"/>
                  <a:pt x="3679222" y="499082"/>
                </a:cubicBezTo>
                <a:cubicBezTo>
                  <a:pt x="3678543" y="503159"/>
                  <a:pt x="3678203" y="509274"/>
                  <a:pt x="3678203" y="517427"/>
                </a:cubicBezTo>
                <a:cubicBezTo>
                  <a:pt x="3678203" y="525581"/>
                  <a:pt x="3677863" y="532036"/>
                  <a:pt x="3677184" y="536792"/>
                </a:cubicBezTo>
                <a:lnTo>
                  <a:pt x="3669031" y="577559"/>
                </a:lnTo>
                <a:cubicBezTo>
                  <a:pt x="3667671" y="583674"/>
                  <a:pt x="3667671" y="586901"/>
                  <a:pt x="3669031" y="587241"/>
                </a:cubicBezTo>
                <a:cubicBezTo>
                  <a:pt x="3670389" y="587581"/>
                  <a:pt x="3670389" y="590808"/>
                  <a:pt x="3669031" y="596923"/>
                </a:cubicBezTo>
                <a:cubicBezTo>
                  <a:pt x="3668351" y="601000"/>
                  <a:pt x="3667841" y="603718"/>
                  <a:pt x="3667502" y="605076"/>
                </a:cubicBezTo>
                <a:cubicBezTo>
                  <a:pt x="3667162" y="606435"/>
                  <a:pt x="3667332" y="609153"/>
                  <a:pt x="3668011" y="613230"/>
                </a:cubicBezTo>
                <a:cubicBezTo>
                  <a:pt x="3669370" y="617307"/>
                  <a:pt x="3669879" y="623252"/>
                  <a:pt x="3669540" y="631065"/>
                </a:cubicBezTo>
                <a:cubicBezTo>
                  <a:pt x="3669200" y="638879"/>
                  <a:pt x="3670050" y="646183"/>
                  <a:pt x="3672088" y="652978"/>
                </a:cubicBezTo>
                <a:cubicBezTo>
                  <a:pt x="3672768" y="657734"/>
                  <a:pt x="3673107" y="661301"/>
                  <a:pt x="3673107" y="663679"/>
                </a:cubicBezTo>
                <a:cubicBezTo>
                  <a:pt x="3673107" y="666057"/>
                  <a:pt x="3673447" y="669284"/>
                  <a:pt x="3674126" y="673361"/>
                </a:cubicBezTo>
                <a:cubicBezTo>
                  <a:pt x="3674806" y="677438"/>
                  <a:pt x="3674976" y="680156"/>
                  <a:pt x="3674636" y="681515"/>
                </a:cubicBezTo>
                <a:cubicBezTo>
                  <a:pt x="3674296" y="682873"/>
                  <a:pt x="3674126" y="686610"/>
                  <a:pt x="3674126" y="692725"/>
                </a:cubicBezTo>
                <a:cubicBezTo>
                  <a:pt x="3674126" y="700199"/>
                  <a:pt x="3674126" y="705295"/>
                  <a:pt x="3674126" y="708013"/>
                </a:cubicBezTo>
                <a:cubicBezTo>
                  <a:pt x="3674126" y="710731"/>
                  <a:pt x="3674126" y="712599"/>
                  <a:pt x="3674126" y="713619"/>
                </a:cubicBezTo>
                <a:cubicBezTo>
                  <a:pt x="3674126" y="714638"/>
                  <a:pt x="3674466" y="716336"/>
                  <a:pt x="3675145" y="718714"/>
                </a:cubicBezTo>
                <a:cubicBezTo>
                  <a:pt x="3675825" y="721092"/>
                  <a:pt x="3676164" y="725679"/>
                  <a:pt x="3676164" y="732473"/>
                </a:cubicBezTo>
                <a:cubicBezTo>
                  <a:pt x="3676844" y="744024"/>
                  <a:pt x="3678543" y="756594"/>
                  <a:pt x="3681261" y="770183"/>
                </a:cubicBezTo>
                <a:cubicBezTo>
                  <a:pt x="3681261" y="773580"/>
                  <a:pt x="3680921" y="778676"/>
                  <a:pt x="3680242" y="785470"/>
                </a:cubicBezTo>
                <a:cubicBezTo>
                  <a:pt x="3679562" y="792265"/>
                  <a:pt x="3679052" y="799739"/>
                  <a:pt x="3678713" y="807892"/>
                </a:cubicBezTo>
                <a:cubicBezTo>
                  <a:pt x="3678373" y="816046"/>
                  <a:pt x="3678203" y="824199"/>
                  <a:pt x="3678203" y="832352"/>
                </a:cubicBezTo>
                <a:cubicBezTo>
                  <a:pt x="3678203" y="840506"/>
                  <a:pt x="3678543" y="846961"/>
                  <a:pt x="3679222" y="851717"/>
                </a:cubicBezTo>
                <a:lnTo>
                  <a:pt x="3681261" y="861909"/>
                </a:lnTo>
                <a:lnTo>
                  <a:pt x="3679222" y="871081"/>
                </a:lnTo>
                <a:cubicBezTo>
                  <a:pt x="3679222" y="875158"/>
                  <a:pt x="3679732" y="878385"/>
                  <a:pt x="3680751" y="880763"/>
                </a:cubicBezTo>
                <a:cubicBezTo>
                  <a:pt x="3681770" y="883141"/>
                  <a:pt x="3681940" y="886029"/>
                  <a:pt x="3681261" y="889426"/>
                </a:cubicBezTo>
                <a:cubicBezTo>
                  <a:pt x="3681261" y="894862"/>
                  <a:pt x="3680581" y="897580"/>
                  <a:pt x="3679222" y="897580"/>
                </a:cubicBezTo>
                <a:cubicBezTo>
                  <a:pt x="3677863" y="897580"/>
                  <a:pt x="3677863" y="900977"/>
                  <a:pt x="3679222" y="907771"/>
                </a:cubicBezTo>
                <a:cubicBezTo>
                  <a:pt x="3679901" y="911848"/>
                  <a:pt x="3680071" y="915415"/>
                  <a:pt x="3679732" y="918473"/>
                </a:cubicBezTo>
                <a:cubicBezTo>
                  <a:pt x="3679392" y="921530"/>
                  <a:pt x="3679222" y="925097"/>
                  <a:pt x="3679222" y="929174"/>
                </a:cubicBezTo>
                <a:cubicBezTo>
                  <a:pt x="3677184" y="930533"/>
                  <a:pt x="3674976" y="932062"/>
                  <a:pt x="3672597" y="933760"/>
                </a:cubicBezTo>
                <a:cubicBezTo>
                  <a:pt x="3670219" y="935459"/>
                  <a:pt x="3668351" y="937667"/>
                  <a:pt x="3666992" y="940385"/>
                </a:cubicBezTo>
                <a:cubicBezTo>
                  <a:pt x="3664274" y="944462"/>
                  <a:pt x="3662405" y="947689"/>
                  <a:pt x="3661386" y="950067"/>
                </a:cubicBezTo>
                <a:cubicBezTo>
                  <a:pt x="3660367" y="952445"/>
                  <a:pt x="3659348" y="954144"/>
                  <a:pt x="3658329" y="955163"/>
                </a:cubicBezTo>
                <a:cubicBezTo>
                  <a:pt x="3657310" y="956182"/>
                  <a:pt x="3655441" y="956692"/>
                  <a:pt x="3652723" y="956692"/>
                </a:cubicBezTo>
                <a:cubicBezTo>
                  <a:pt x="3650006" y="956692"/>
                  <a:pt x="3644910" y="957032"/>
                  <a:pt x="3637436" y="957711"/>
                </a:cubicBezTo>
                <a:cubicBezTo>
                  <a:pt x="3632000" y="958390"/>
                  <a:pt x="3629282" y="959070"/>
                  <a:pt x="3629282" y="959749"/>
                </a:cubicBezTo>
                <a:cubicBezTo>
                  <a:pt x="3629282" y="960429"/>
                  <a:pt x="3625206" y="960769"/>
                  <a:pt x="3617052" y="960769"/>
                </a:cubicBezTo>
                <a:cubicBezTo>
                  <a:pt x="3615694" y="957371"/>
                  <a:pt x="3614504" y="955333"/>
                  <a:pt x="3613485" y="954653"/>
                </a:cubicBezTo>
                <a:cubicBezTo>
                  <a:pt x="3612466" y="953974"/>
                  <a:pt x="3610938" y="951256"/>
                  <a:pt x="3608899" y="946500"/>
                </a:cubicBezTo>
                <a:cubicBezTo>
                  <a:pt x="3604143" y="932232"/>
                  <a:pt x="3597179" y="922380"/>
                  <a:pt x="3588006" y="916944"/>
                </a:cubicBezTo>
                <a:cubicBezTo>
                  <a:pt x="3578833" y="911508"/>
                  <a:pt x="3571869" y="906073"/>
                  <a:pt x="3567113" y="900637"/>
                </a:cubicBezTo>
                <a:cubicBezTo>
                  <a:pt x="3565075" y="897240"/>
                  <a:pt x="3564395" y="895541"/>
                  <a:pt x="3565075" y="895541"/>
                </a:cubicBezTo>
                <a:cubicBezTo>
                  <a:pt x="3563716" y="890785"/>
                  <a:pt x="3561337" y="888917"/>
                  <a:pt x="3557940" y="889936"/>
                </a:cubicBezTo>
                <a:cubicBezTo>
                  <a:pt x="3554543" y="890955"/>
                  <a:pt x="3549447" y="887388"/>
                  <a:pt x="3542653" y="879235"/>
                </a:cubicBezTo>
                <a:cubicBezTo>
                  <a:pt x="3540614" y="875158"/>
                  <a:pt x="3539086" y="873289"/>
                  <a:pt x="3538067" y="873629"/>
                </a:cubicBezTo>
                <a:cubicBezTo>
                  <a:pt x="3537047" y="873969"/>
                  <a:pt x="3534839" y="872780"/>
                  <a:pt x="3531442" y="870062"/>
                </a:cubicBezTo>
                <a:lnTo>
                  <a:pt x="3514116" y="848659"/>
                </a:lnTo>
                <a:cubicBezTo>
                  <a:pt x="3510719" y="845262"/>
                  <a:pt x="3506982" y="841865"/>
                  <a:pt x="3502905" y="838468"/>
                </a:cubicBezTo>
                <a:cubicBezTo>
                  <a:pt x="3498828" y="834391"/>
                  <a:pt x="3495771" y="830654"/>
                  <a:pt x="3493732" y="827257"/>
                </a:cubicBezTo>
                <a:cubicBezTo>
                  <a:pt x="3491694" y="823859"/>
                  <a:pt x="3488636" y="820462"/>
                  <a:pt x="3484560" y="817065"/>
                </a:cubicBezTo>
                <a:cubicBezTo>
                  <a:pt x="3479804" y="812988"/>
                  <a:pt x="3475897" y="809931"/>
                  <a:pt x="3472839" y="807892"/>
                </a:cubicBezTo>
                <a:cubicBezTo>
                  <a:pt x="3469782" y="805854"/>
                  <a:pt x="3466894" y="802796"/>
                  <a:pt x="3464176" y="798720"/>
                </a:cubicBezTo>
                <a:cubicBezTo>
                  <a:pt x="3468253" y="799399"/>
                  <a:pt x="3470461" y="800079"/>
                  <a:pt x="3470801" y="800758"/>
                </a:cubicBezTo>
                <a:cubicBezTo>
                  <a:pt x="3471140" y="801438"/>
                  <a:pt x="3474028" y="801777"/>
                  <a:pt x="3479464" y="801777"/>
                </a:cubicBezTo>
                <a:cubicBezTo>
                  <a:pt x="3478105" y="797701"/>
                  <a:pt x="3476067" y="794813"/>
                  <a:pt x="3473349" y="793114"/>
                </a:cubicBezTo>
                <a:cubicBezTo>
                  <a:pt x="3470631" y="791416"/>
                  <a:pt x="3467573" y="788868"/>
                  <a:pt x="3464176" y="785470"/>
                </a:cubicBezTo>
                <a:lnTo>
                  <a:pt x="3448889" y="770183"/>
                </a:lnTo>
                <a:cubicBezTo>
                  <a:pt x="3452965" y="770862"/>
                  <a:pt x="3458401" y="772221"/>
                  <a:pt x="3465195" y="774260"/>
                </a:cubicBezTo>
                <a:cubicBezTo>
                  <a:pt x="3471990" y="776298"/>
                  <a:pt x="3476746" y="778336"/>
                  <a:pt x="3479464" y="780375"/>
                </a:cubicBezTo>
                <a:lnTo>
                  <a:pt x="3513097" y="800758"/>
                </a:lnTo>
                <a:cubicBezTo>
                  <a:pt x="3523968" y="807553"/>
                  <a:pt x="3530762" y="811799"/>
                  <a:pt x="3533480" y="813498"/>
                </a:cubicBezTo>
                <a:cubicBezTo>
                  <a:pt x="3536198" y="815196"/>
                  <a:pt x="3540954" y="817744"/>
                  <a:pt x="3547748" y="821142"/>
                </a:cubicBezTo>
                <a:cubicBezTo>
                  <a:pt x="3551146" y="822500"/>
                  <a:pt x="3555902" y="824539"/>
                  <a:pt x="3562017" y="827257"/>
                </a:cubicBezTo>
                <a:cubicBezTo>
                  <a:pt x="3568132" y="829974"/>
                  <a:pt x="3574587" y="832352"/>
                  <a:pt x="3581381" y="834391"/>
                </a:cubicBezTo>
                <a:cubicBezTo>
                  <a:pt x="3588176" y="836429"/>
                  <a:pt x="3594461" y="838468"/>
                  <a:pt x="3600236" y="840506"/>
                </a:cubicBezTo>
                <a:cubicBezTo>
                  <a:pt x="3606011" y="842544"/>
                  <a:pt x="3610598" y="843563"/>
                  <a:pt x="3613995" y="843563"/>
                </a:cubicBezTo>
                <a:cubicBezTo>
                  <a:pt x="3619430" y="832013"/>
                  <a:pt x="3621808" y="822500"/>
                  <a:pt x="3621129" y="815027"/>
                </a:cubicBezTo>
                <a:cubicBezTo>
                  <a:pt x="3620450" y="807553"/>
                  <a:pt x="3620789" y="799059"/>
                  <a:pt x="3622148" y="789547"/>
                </a:cubicBezTo>
                <a:cubicBezTo>
                  <a:pt x="3622828" y="779355"/>
                  <a:pt x="3622997" y="769334"/>
                  <a:pt x="3622658" y="759481"/>
                </a:cubicBezTo>
                <a:cubicBezTo>
                  <a:pt x="3622318" y="749629"/>
                  <a:pt x="3622148" y="739947"/>
                  <a:pt x="3622148" y="730435"/>
                </a:cubicBezTo>
                <a:cubicBezTo>
                  <a:pt x="3622148" y="727038"/>
                  <a:pt x="3622148" y="721942"/>
                  <a:pt x="3622148" y="715147"/>
                </a:cubicBezTo>
                <a:cubicBezTo>
                  <a:pt x="3622148" y="708353"/>
                  <a:pt x="3622488" y="702917"/>
                  <a:pt x="3623168" y="698841"/>
                </a:cubicBezTo>
                <a:cubicBezTo>
                  <a:pt x="3624526" y="694084"/>
                  <a:pt x="3625545" y="692046"/>
                  <a:pt x="3626225" y="692725"/>
                </a:cubicBezTo>
                <a:cubicBezTo>
                  <a:pt x="3626905" y="693405"/>
                  <a:pt x="3626225" y="691367"/>
                  <a:pt x="3624187" y="686610"/>
                </a:cubicBezTo>
                <a:cubicBezTo>
                  <a:pt x="3623507" y="683893"/>
                  <a:pt x="3623168" y="679646"/>
                  <a:pt x="3623168" y="673871"/>
                </a:cubicBezTo>
                <a:cubicBezTo>
                  <a:pt x="3623168" y="668095"/>
                  <a:pt x="3623337" y="662150"/>
                  <a:pt x="3623677" y="656035"/>
                </a:cubicBezTo>
                <a:cubicBezTo>
                  <a:pt x="3624017" y="649920"/>
                  <a:pt x="3624526" y="644315"/>
                  <a:pt x="3625206" y="639219"/>
                </a:cubicBezTo>
                <a:cubicBezTo>
                  <a:pt x="3625886" y="634123"/>
                  <a:pt x="3626225" y="630216"/>
                  <a:pt x="3626225" y="627498"/>
                </a:cubicBezTo>
                <a:cubicBezTo>
                  <a:pt x="3626225" y="624780"/>
                  <a:pt x="3625886" y="622912"/>
                  <a:pt x="3625206" y="621893"/>
                </a:cubicBezTo>
                <a:cubicBezTo>
                  <a:pt x="3624526" y="620874"/>
                  <a:pt x="3624187" y="617986"/>
                  <a:pt x="3624187" y="613230"/>
                </a:cubicBezTo>
                <a:cubicBezTo>
                  <a:pt x="3624187" y="609153"/>
                  <a:pt x="3624526" y="606775"/>
                  <a:pt x="3625206" y="606096"/>
                </a:cubicBezTo>
                <a:cubicBezTo>
                  <a:pt x="3625886" y="605416"/>
                  <a:pt x="3626225" y="604567"/>
                  <a:pt x="3626225" y="603548"/>
                </a:cubicBezTo>
                <a:cubicBezTo>
                  <a:pt x="3626225" y="602529"/>
                  <a:pt x="3626225" y="600830"/>
                  <a:pt x="3626225" y="598452"/>
                </a:cubicBezTo>
                <a:cubicBezTo>
                  <a:pt x="3626225" y="596074"/>
                  <a:pt x="3625545" y="590808"/>
                  <a:pt x="3624187" y="582655"/>
                </a:cubicBezTo>
                <a:lnTo>
                  <a:pt x="3619091" y="521504"/>
                </a:lnTo>
                <a:cubicBezTo>
                  <a:pt x="3619091" y="517427"/>
                  <a:pt x="3619430" y="515559"/>
                  <a:pt x="3620110" y="515899"/>
                </a:cubicBezTo>
                <a:cubicBezTo>
                  <a:pt x="3620789" y="516238"/>
                  <a:pt x="3620789" y="514030"/>
                  <a:pt x="3620110" y="509274"/>
                </a:cubicBezTo>
                <a:cubicBezTo>
                  <a:pt x="3620110" y="505197"/>
                  <a:pt x="3619091" y="497893"/>
                  <a:pt x="3617052" y="487362"/>
                </a:cubicBezTo>
                <a:cubicBezTo>
                  <a:pt x="3615014" y="476830"/>
                  <a:pt x="3612636" y="469866"/>
                  <a:pt x="3609918" y="466469"/>
                </a:cubicBezTo>
                <a:cubicBezTo>
                  <a:pt x="3607880" y="461713"/>
                  <a:pt x="3605672" y="458315"/>
                  <a:pt x="3603293" y="456277"/>
                </a:cubicBezTo>
                <a:cubicBezTo>
                  <a:pt x="3600916" y="454239"/>
                  <a:pt x="3599047" y="451181"/>
                  <a:pt x="3597688" y="447104"/>
                </a:cubicBezTo>
                <a:cubicBezTo>
                  <a:pt x="3594291" y="440989"/>
                  <a:pt x="3590894" y="436233"/>
                  <a:pt x="3587497" y="432836"/>
                </a:cubicBezTo>
                <a:cubicBezTo>
                  <a:pt x="3584099" y="429439"/>
                  <a:pt x="3581381" y="424343"/>
                  <a:pt x="3579343" y="417548"/>
                </a:cubicBezTo>
                <a:cubicBezTo>
                  <a:pt x="3578663" y="417548"/>
                  <a:pt x="3577984" y="417888"/>
                  <a:pt x="3577305" y="418567"/>
                </a:cubicBezTo>
                <a:lnTo>
                  <a:pt x="3550806" y="430798"/>
                </a:lnTo>
                <a:cubicBezTo>
                  <a:pt x="3548768" y="432156"/>
                  <a:pt x="3545031" y="434534"/>
                  <a:pt x="3539595" y="437932"/>
                </a:cubicBezTo>
                <a:cubicBezTo>
                  <a:pt x="3534160" y="441329"/>
                  <a:pt x="3528554" y="444726"/>
                  <a:pt x="3522778" y="448124"/>
                </a:cubicBezTo>
                <a:cubicBezTo>
                  <a:pt x="3517003" y="451521"/>
                  <a:pt x="3511738" y="454918"/>
                  <a:pt x="3506982" y="458315"/>
                </a:cubicBezTo>
                <a:cubicBezTo>
                  <a:pt x="3502225" y="461713"/>
                  <a:pt x="3498489" y="464430"/>
                  <a:pt x="3495771" y="466469"/>
                </a:cubicBezTo>
                <a:lnTo>
                  <a:pt x="3492713" y="469526"/>
                </a:lnTo>
                <a:cubicBezTo>
                  <a:pt x="3490675" y="472244"/>
                  <a:pt x="3489485" y="474282"/>
                  <a:pt x="3489146" y="475641"/>
                </a:cubicBezTo>
                <a:cubicBezTo>
                  <a:pt x="3488806" y="477000"/>
                  <a:pt x="3486938" y="478699"/>
                  <a:pt x="3483540" y="480737"/>
                </a:cubicBezTo>
                <a:lnTo>
                  <a:pt x="3471310" y="492967"/>
                </a:lnTo>
                <a:lnTo>
                  <a:pt x="3464176" y="500101"/>
                </a:lnTo>
                <a:cubicBezTo>
                  <a:pt x="3461458" y="501460"/>
                  <a:pt x="3459930" y="502649"/>
                  <a:pt x="3459590" y="503669"/>
                </a:cubicBezTo>
                <a:cubicBezTo>
                  <a:pt x="3459250" y="504688"/>
                  <a:pt x="3459080" y="505707"/>
                  <a:pt x="3459080" y="506726"/>
                </a:cubicBezTo>
                <a:cubicBezTo>
                  <a:pt x="3459080" y="507745"/>
                  <a:pt x="3458911" y="509274"/>
                  <a:pt x="3458571" y="511312"/>
                </a:cubicBezTo>
                <a:cubicBezTo>
                  <a:pt x="3458231" y="513351"/>
                  <a:pt x="3456023" y="515729"/>
                  <a:pt x="3451946" y="518447"/>
                </a:cubicBezTo>
                <a:lnTo>
                  <a:pt x="3450927" y="520485"/>
                </a:lnTo>
                <a:cubicBezTo>
                  <a:pt x="3447530" y="525241"/>
                  <a:pt x="3444812" y="529318"/>
                  <a:pt x="3442773" y="532715"/>
                </a:cubicBezTo>
                <a:cubicBezTo>
                  <a:pt x="3440735" y="536112"/>
                  <a:pt x="3437678" y="538830"/>
                  <a:pt x="3433601" y="540868"/>
                </a:cubicBezTo>
                <a:cubicBezTo>
                  <a:pt x="3430204" y="542227"/>
                  <a:pt x="3427146" y="542907"/>
                  <a:pt x="3424428" y="542907"/>
                </a:cubicBezTo>
                <a:cubicBezTo>
                  <a:pt x="3420352" y="542907"/>
                  <a:pt x="3415765" y="542567"/>
                  <a:pt x="3410669" y="541888"/>
                </a:cubicBezTo>
                <a:cubicBezTo>
                  <a:pt x="3405574" y="541208"/>
                  <a:pt x="3401327" y="538830"/>
                  <a:pt x="3397930" y="534753"/>
                </a:cubicBezTo>
                <a:cubicBezTo>
                  <a:pt x="3394533" y="532036"/>
                  <a:pt x="3392494" y="529658"/>
                  <a:pt x="3391815" y="527619"/>
                </a:cubicBezTo>
                <a:cubicBezTo>
                  <a:pt x="3391135" y="525581"/>
                  <a:pt x="3390116" y="522523"/>
                  <a:pt x="3388757" y="518447"/>
                </a:cubicBezTo>
                <a:cubicBezTo>
                  <a:pt x="3387398" y="516408"/>
                  <a:pt x="3386719" y="515729"/>
                  <a:pt x="3386719" y="516408"/>
                </a:cubicBezTo>
                <a:cubicBezTo>
                  <a:pt x="3386719" y="517088"/>
                  <a:pt x="3385700" y="515389"/>
                  <a:pt x="3383661" y="511312"/>
                </a:cubicBezTo>
                <a:cubicBezTo>
                  <a:pt x="3382302" y="510633"/>
                  <a:pt x="3381283" y="508255"/>
                  <a:pt x="3380604" y="504178"/>
                </a:cubicBezTo>
                <a:cubicBezTo>
                  <a:pt x="3379245" y="500101"/>
                  <a:pt x="3377716" y="496874"/>
                  <a:pt x="3376017" y="494496"/>
                </a:cubicBezTo>
                <a:cubicBezTo>
                  <a:pt x="3374319" y="492118"/>
                  <a:pt x="3372450" y="490249"/>
                  <a:pt x="3370412" y="488891"/>
                </a:cubicBezTo>
                <a:cubicBezTo>
                  <a:pt x="3370412" y="495006"/>
                  <a:pt x="3369563" y="500781"/>
                  <a:pt x="3367864" y="506217"/>
                </a:cubicBezTo>
                <a:cubicBezTo>
                  <a:pt x="3366166" y="511652"/>
                  <a:pt x="3364637" y="516748"/>
                  <a:pt x="3363278" y="521504"/>
                </a:cubicBezTo>
                <a:cubicBezTo>
                  <a:pt x="3361919" y="529658"/>
                  <a:pt x="3360730" y="537471"/>
                  <a:pt x="3359711" y="544945"/>
                </a:cubicBezTo>
                <a:cubicBezTo>
                  <a:pt x="3358691" y="552419"/>
                  <a:pt x="3357503" y="560233"/>
                  <a:pt x="3356144" y="568386"/>
                </a:cubicBezTo>
                <a:lnTo>
                  <a:pt x="3336779" y="647882"/>
                </a:lnTo>
                <a:lnTo>
                  <a:pt x="3325568" y="691706"/>
                </a:lnTo>
                <a:lnTo>
                  <a:pt x="3317415" y="724320"/>
                </a:lnTo>
                <a:cubicBezTo>
                  <a:pt x="3316056" y="731114"/>
                  <a:pt x="3314527" y="738588"/>
                  <a:pt x="3312829" y="746742"/>
                </a:cubicBezTo>
                <a:cubicBezTo>
                  <a:pt x="3311130" y="754895"/>
                  <a:pt x="3310281" y="762369"/>
                  <a:pt x="3310281" y="769164"/>
                </a:cubicBezTo>
                <a:cubicBezTo>
                  <a:pt x="3309601" y="781394"/>
                  <a:pt x="3308242" y="790227"/>
                  <a:pt x="3306204" y="795662"/>
                </a:cubicBezTo>
                <a:cubicBezTo>
                  <a:pt x="3304166" y="801098"/>
                  <a:pt x="3302807" y="808232"/>
                  <a:pt x="3302127" y="817065"/>
                </a:cubicBezTo>
                <a:cubicBezTo>
                  <a:pt x="3301448" y="823859"/>
                  <a:pt x="3300598" y="827936"/>
                  <a:pt x="3299579" y="829295"/>
                </a:cubicBezTo>
                <a:cubicBezTo>
                  <a:pt x="3298560" y="830654"/>
                  <a:pt x="3298051" y="833372"/>
                  <a:pt x="3298051" y="837448"/>
                </a:cubicBezTo>
                <a:cubicBezTo>
                  <a:pt x="3298051" y="842884"/>
                  <a:pt x="3298220" y="845262"/>
                  <a:pt x="3298560" y="844583"/>
                </a:cubicBezTo>
                <a:cubicBezTo>
                  <a:pt x="3298900" y="843903"/>
                  <a:pt x="3299070" y="845602"/>
                  <a:pt x="3299070" y="849678"/>
                </a:cubicBezTo>
                <a:cubicBezTo>
                  <a:pt x="3299070" y="857832"/>
                  <a:pt x="3297881" y="864287"/>
                  <a:pt x="3295503" y="869043"/>
                </a:cubicBezTo>
                <a:cubicBezTo>
                  <a:pt x="3293124" y="873799"/>
                  <a:pt x="3290577" y="877536"/>
                  <a:pt x="3287859" y="880254"/>
                </a:cubicBezTo>
                <a:cubicBezTo>
                  <a:pt x="3285141" y="882972"/>
                  <a:pt x="3282593" y="886369"/>
                  <a:pt x="3280215" y="890445"/>
                </a:cubicBezTo>
                <a:cubicBezTo>
                  <a:pt x="3277837" y="894522"/>
                  <a:pt x="3276308" y="899618"/>
                  <a:pt x="3275629" y="905733"/>
                </a:cubicBezTo>
                <a:cubicBezTo>
                  <a:pt x="3272911" y="905733"/>
                  <a:pt x="3270023" y="905903"/>
                  <a:pt x="3266966" y="906243"/>
                </a:cubicBezTo>
                <a:cubicBezTo>
                  <a:pt x="3263908" y="906582"/>
                  <a:pt x="3262040" y="906752"/>
                  <a:pt x="3261360" y="906752"/>
                </a:cubicBezTo>
                <a:cubicBezTo>
                  <a:pt x="3259322" y="906752"/>
                  <a:pt x="3257453" y="906073"/>
                  <a:pt x="3255755" y="904714"/>
                </a:cubicBezTo>
                <a:cubicBezTo>
                  <a:pt x="3254056" y="903355"/>
                  <a:pt x="3252188" y="902676"/>
                  <a:pt x="3250149" y="902676"/>
                </a:cubicBezTo>
                <a:cubicBezTo>
                  <a:pt x="3246752" y="902676"/>
                  <a:pt x="3244714" y="903695"/>
                  <a:pt x="3244034" y="905733"/>
                </a:cubicBezTo>
                <a:cubicBezTo>
                  <a:pt x="3243355" y="907771"/>
                  <a:pt x="3240637" y="907771"/>
                  <a:pt x="3235881" y="905733"/>
                </a:cubicBezTo>
                <a:cubicBezTo>
                  <a:pt x="3231804" y="903015"/>
                  <a:pt x="3228067" y="898769"/>
                  <a:pt x="3224670" y="892993"/>
                </a:cubicBezTo>
                <a:cubicBezTo>
                  <a:pt x="3221273" y="887218"/>
                  <a:pt x="3218555" y="881613"/>
                  <a:pt x="3216517" y="876177"/>
                </a:cubicBezTo>
                <a:cubicBezTo>
                  <a:pt x="3215158" y="869383"/>
                  <a:pt x="3213629" y="862758"/>
                  <a:pt x="3211930" y="856303"/>
                </a:cubicBezTo>
                <a:cubicBezTo>
                  <a:pt x="3210232" y="849848"/>
                  <a:pt x="3208363" y="843563"/>
                  <a:pt x="3206325" y="837448"/>
                </a:cubicBezTo>
                <a:cubicBezTo>
                  <a:pt x="3205646" y="830654"/>
                  <a:pt x="3205475" y="824709"/>
                  <a:pt x="3205815" y="819613"/>
                </a:cubicBezTo>
                <a:cubicBezTo>
                  <a:pt x="3206155" y="814517"/>
                  <a:pt x="3207004" y="809591"/>
                  <a:pt x="3208363" y="804835"/>
                </a:cubicBezTo>
                <a:cubicBezTo>
                  <a:pt x="3209043" y="794643"/>
                  <a:pt x="3209552" y="787509"/>
                  <a:pt x="3209892" y="783432"/>
                </a:cubicBezTo>
                <a:cubicBezTo>
                  <a:pt x="3210232" y="779355"/>
                  <a:pt x="3210571" y="775788"/>
                  <a:pt x="3210911" y="772731"/>
                </a:cubicBezTo>
                <a:cubicBezTo>
                  <a:pt x="3211251" y="769673"/>
                  <a:pt x="3212270" y="766106"/>
                  <a:pt x="3213969" y="762029"/>
                </a:cubicBezTo>
                <a:cubicBezTo>
                  <a:pt x="3215667" y="757953"/>
                  <a:pt x="3218215" y="751158"/>
                  <a:pt x="3221613" y="741646"/>
                </a:cubicBezTo>
                <a:cubicBezTo>
                  <a:pt x="3222292" y="740287"/>
                  <a:pt x="3222972" y="736040"/>
                  <a:pt x="3223651" y="728906"/>
                </a:cubicBezTo>
                <a:cubicBezTo>
                  <a:pt x="3224330" y="721772"/>
                  <a:pt x="3224840" y="714128"/>
                  <a:pt x="3225180" y="705975"/>
                </a:cubicBezTo>
                <a:cubicBezTo>
                  <a:pt x="3225519" y="697821"/>
                  <a:pt x="3225519" y="689838"/>
                  <a:pt x="3225180" y="682024"/>
                </a:cubicBezTo>
                <a:cubicBezTo>
                  <a:pt x="3224840" y="674210"/>
                  <a:pt x="3224330" y="668265"/>
                  <a:pt x="3223651" y="664189"/>
                </a:cubicBezTo>
                <a:cubicBezTo>
                  <a:pt x="3220933" y="653997"/>
                  <a:pt x="3219064" y="647712"/>
                  <a:pt x="3218045" y="645334"/>
                </a:cubicBezTo>
                <a:cubicBezTo>
                  <a:pt x="3217026" y="642956"/>
                  <a:pt x="3216177" y="641427"/>
                  <a:pt x="3215498" y="640748"/>
                </a:cubicBezTo>
                <a:cubicBezTo>
                  <a:pt x="3214818" y="640068"/>
                  <a:pt x="3213969" y="639049"/>
                  <a:pt x="3212949" y="637690"/>
                </a:cubicBezTo>
                <a:cubicBezTo>
                  <a:pt x="3211930" y="636331"/>
                  <a:pt x="3209722" y="631915"/>
                  <a:pt x="3206325" y="624441"/>
                </a:cubicBezTo>
                <a:cubicBezTo>
                  <a:pt x="3199530" y="629197"/>
                  <a:pt x="3196133" y="633443"/>
                  <a:pt x="3196133" y="637180"/>
                </a:cubicBezTo>
                <a:cubicBezTo>
                  <a:pt x="3196133" y="640917"/>
                  <a:pt x="3194774" y="644145"/>
                  <a:pt x="3192057" y="646863"/>
                </a:cubicBezTo>
                <a:cubicBezTo>
                  <a:pt x="3188659" y="648901"/>
                  <a:pt x="3186621" y="649411"/>
                  <a:pt x="3185941" y="648391"/>
                </a:cubicBezTo>
                <a:cubicBezTo>
                  <a:pt x="3185262" y="647372"/>
                  <a:pt x="3183903" y="650260"/>
                  <a:pt x="3181865" y="657054"/>
                </a:cubicBezTo>
                <a:cubicBezTo>
                  <a:pt x="3181865" y="658413"/>
                  <a:pt x="3181355" y="660961"/>
                  <a:pt x="3180336" y="664698"/>
                </a:cubicBezTo>
                <a:cubicBezTo>
                  <a:pt x="3179317" y="668435"/>
                  <a:pt x="3178128" y="670983"/>
                  <a:pt x="3176769" y="672342"/>
                </a:cubicBezTo>
                <a:cubicBezTo>
                  <a:pt x="3175410" y="675739"/>
                  <a:pt x="3174221" y="677438"/>
                  <a:pt x="3173202" y="677438"/>
                </a:cubicBezTo>
                <a:cubicBezTo>
                  <a:pt x="3172182" y="677438"/>
                  <a:pt x="3170654" y="679136"/>
                  <a:pt x="3168616" y="682534"/>
                </a:cubicBezTo>
                <a:cubicBezTo>
                  <a:pt x="3167257" y="684572"/>
                  <a:pt x="3166237" y="686271"/>
                  <a:pt x="3165558" y="687630"/>
                </a:cubicBezTo>
                <a:cubicBezTo>
                  <a:pt x="3164879" y="688988"/>
                  <a:pt x="3163859" y="691367"/>
                  <a:pt x="3162500" y="694764"/>
                </a:cubicBezTo>
                <a:cubicBezTo>
                  <a:pt x="3158424" y="698841"/>
                  <a:pt x="3155366" y="702238"/>
                  <a:pt x="3153328" y="704956"/>
                </a:cubicBezTo>
                <a:cubicBezTo>
                  <a:pt x="3150610" y="707673"/>
                  <a:pt x="3149251" y="709542"/>
                  <a:pt x="3149251" y="710561"/>
                </a:cubicBezTo>
                <a:cubicBezTo>
                  <a:pt x="3149251" y="711580"/>
                  <a:pt x="3148572" y="713109"/>
                  <a:pt x="3147213" y="715147"/>
                </a:cubicBezTo>
                <a:cubicBezTo>
                  <a:pt x="3143816" y="719224"/>
                  <a:pt x="3139909" y="723810"/>
                  <a:pt x="3135492" y="728906"/>
                </a:cubicBezTo>
                <a:cubicBezTo>
                  <a:pt x="3131076" y="734002"/>
                  <a:pt x="3127509" y="738928"/>
                  <a:pt x="3124791" y="743684"/>
                </a:cubicBezTo>
                <a:cubicBezTo>
                  <a:pt x="3123432" y="745723"/>
                  <a:pt x="3122753" y="747251"/>
                  <a:pt x="3122753" y="748271"/>
                </a:cubicBezTo>
                <a:cubicBezTo>
                  <a:pt x="3122753" y="749290"/>
                  <a:pt x="3121733" y="750479"/>
                  <a:pt x="3119695" y="751838"/>
                </a:cubicBezTo>
                <a:cubicBezTo>
                  <a:pt x="3117657" y="753197"/>
                  <a:pt x="3116128" y="753876"/>
                  <a:pt x="3115109" y="753876"/>
                </a:cubicBezTo>
                <a:cubicBezTo>
                  <a:pt x="3114089" y="753876"/>
                  <a:pt x="3112901" y="754895"/>
                  <a:pt x="3111542" y="756934"/>
                </a:cubicBezTo>
                <a:cubicBezTo>
                  <a:pt x="3110183" y="759651"/>
                  <a:pt x="3109503" y="762199"/>
                  <a:pt x="3109503" y="764577"/>
                </a:cubicBezTo>
                <a:cubicBezTo>
                  <a:pt x="3109503" y="766955"/>
                  <a:pt x="3107805" y="768824"/>
                  <a:pt x="3104408" y="770183"/>
                </a:cubicBezTo>
                <a:cubicBezTo>
                  <a:pt x="3099651" y="773580"/>
                  <a:pt x="3095914" y="774260"/>
                  <a:pt x="3093197" y="772221"/>
                </a:cubicBezTo>
                <a:lnTo>
                  <a:pt x="3084024" y="765087"/>
                </a:lnTo>
                <a:cubicBezTo>
                  <a:pt x="3079268" y="761010"/>
                  <a:pt x="3075531" y="758632"/>
                  <a:pt x="3072813" y="757953"/>
                </a:cubicBezTo>
                <a:cubicBezTo>
                  <a:pt x="3070095" y="757273"/>
                  <a:pt x="3067547" y="757443"/>
                  <a:pt x="3065169" y="758462"/>
                </a:cubicBezTo>
                <a:cubicBezTo>
                  <a:pt x="3062791" y="759481"/>
                  <a:pt x="3060243" y="760840"/>
                  <a:pt x="3057525" y="762539"/>
                </a:cubicBezTo>
                <a:cubicBezTo>
                  <a:pt x="3054808" y="764238"/>
                  <a:pt x="3051410" y="765087"/>
                  <a:pt x="3047334" y="765087"/>
                </a:cubicBezTo>
                <a:cubicBezTo>
                  <a:pt x="3043257" y="765087"/>
                  <a:pt x="3040539" y="759991"/>
                  <a:pt x="3039180" y="749799"/>
                </a:cubicBezTo>
                <a:cubicBezTo>
                  <a:pt x="3037821" y="739608"/>
                  <a:pt x="3036802" y="731794"/>
                  <a:pt x="3036123" y="726358"/>
                </a:cubicBezTo>
                <a:cubicBezTo>
                  <a:pt x="3033405" y="701898"/>
                  <a:pt x="3036972" y="683893"/>
                  <a:pt x="3046824" y="672342"/>
                </a:cubicBezTo>
                <a:cubicBezTo>
                  <a:pt x="3056676" y="660791"/>
                  <a:pt x="3066698" y="649241"/>
                  <a:pt x="3076890" y="637690"/>
                </a:cubicBezTo>
                <a:cubicBezTo>
                  <a:pt x="3081646" y="632934"/>
                  <a:pt x="3085213" y="628348"/>
                  <a:pt x="3087591" y="623931"/>
                </a:cubicBezTo>
                <a:cubicBezTo>
                  <a:pt x="3089969" y="619515"/>
                  <a:pt x="3094895" y="613909"/>
                  <a:pt x="3102369" y="607115"/>
                </a:cubicBezTo>
                <a:lnTo>
                  <a:pt x="3138040" y="558194"/>
                </a:lnTo>
                <a:lnTo>
                  <a:pt x="3146194" y="542907"/>
                </a:lnTo>
                <a:cubicBezTo>
                  <a:pt x="3148232" y="540868"/>
                  <a:pt x="3149081" y="540359"/>
                  <a:pt x="3148741" y="541378"/>
                </a:cubicBezTo>
                <a:cubicBezTo>
                  <a:pt x="3148402" y="542397"/>
                  <a:pt x="3149251" y="540868"/>
                  <a:pt x="3151290" y="536792"/>
                </a:cubicBezTo>
                <a:cubicBezTo>
                  <a:pt x="3152648" y="532036"/>
                  <a:pt x="3152988" y="529318"/>
                  <a:pt x="3152309" y="528638"/>
                </a:cubicBezTo>
                <a:cubicBezTo>
                  <a:pt x="3151629" y="527959"/>
                  <a:pt x="3152988" y="525581"/>
                  <a:pt x="3156385" y="521504"/>
                </a:cubicBezTo>
                <a:cubicBezTo>
                  <a:pt x="3163180" y="516748"/>
                  <a:pt x="3166917" y="511992"/>
                  <a:pt x="3167596" y="507236"/>
                </a:cubicBezTo>
                <a:cubicBezTo>
                  <a:pt x="3168276" y="502480"/>
                  <a:pt x="3172013" y="498743"/>
                  <a:pt x="3178807" y="496025"/>
                </a:cubicBezTo>
                <a:cubicBezTo>
                  <a:pt x="3182884" y="494666"/>
                  <a:pt x="3185432" y="493307"/>
                  <a:pt x="3186451" y="491948"/>
                </a:cubicBezTo>
                <a:cubicBezTo>
                  <a:pt x="3187470" y="490589"/>
                  <a:pt x="3189678" y="488551"/>
                  <a:pt x="3193076" y="485833"/>
                </a:cubicBezTo>
                <a:cubicBezTo>
                  <a:pt x="3199870" y="480397"/>
                  <a:pt x="3203267" y="477170"/>
                  <a:pt x="3203267" y="476151"/>
                </a:cubicBezTo>
                <a:cubicBezTo>
                  <a:pt x="3203267" y="475132"/>
                  <a:pt x="3205306" y="471904"/>
                  <a:pt x="3209383" y="466469"/>
                </a:cubicBezTo>
                <a:cubicBezTo>
                  <a:pt x="3209383" y="465789"/>
                  <a:pt x="3209722" y="465450"/>
                  <a:pt x="3210402" y="465450"/>
                </a:cubicBezTo>
                <a:lnTo>
                  <a:pt x="3229766" y="446085"/>
                </a:lnTo>
                <a:lnTo>
                  <a:pt x="3229766" y="444047"/>
                </a:lnTo>
                <a:lnTo>
                  <a:pt x="3245054" y="425702"/>
                </a:lnTo>
                <a:cubicBezTo>
                  <a:pt x="3247092" y="421625"/>
                  <a:pt x="3249470" y="417548"/>
                  <a:pt x="3252188" y="413472"/>
                </a:cubicBezTo>
                <a:cubicBezTo>
                  <a:pt x="3253547" y="408715"/>
                  <a:pt x="3255585" y="404978"/>
                  <a:pt x="3258303" y="402261"/>
                </a:cubicBezTo>
                <a:lnTo>
                  <a:pt x="3273591" y="382896"/>
                </a:lnTo>
                <a:cubicBezTo>
                  <a:pt x="3275629" y="379499"/>
                  <a:pt x="3277157" y="377461"/>
                  <a:pt x="3278177" y="376781"/>
                </a:cubicBezTo>
                <a:cubicBezTo>
                  <a:pt x="3279196" y="376102"/>
                  <a:pt x="3280385" y="373384"/>
                  <a:pt x="3281744" y="368628"/>
                </a:cubicBezTo>
                <a:cubicBezTo>
                  <a:pt x="3285141" y="362513"/>
                  <a:pt x="3288708" y="357587"/>
                  <a:pt x="3292445" y="353850"/>
                </a:cubicBezTo>
                <a:cubicBezTo>
                  <a:pt x="3296182" y="350113"/>
                  <a:pt x="3299070" y="345866"/>
                  <a:pt x="3301108" y="341110"/>
                </a:cubicBezTo>
                <a:cubicBezTo>
                  <a:pt x="3302467" y="337713"/>
                  <a:pt x="3303147" y="334485"/>
                  <a:pt x="3303147" y="331428"/>
                </a:cubicBezTo>
                <a:cubicBezTo>
                  <a:pt x="3303147" y="328370"/>
                  <a:pt x="3304166" y="324803"/>
                  <a:pt x="3306204" y="320727"/>
                </a:cubicBezTo>
                <a:cubicBezTo>
                  <a:pt x="3307563" y="313253"/>
                  <a:pt x="3308242" y="310365"/>
                  <a:pt x="3308242" y="312064"/>
                </a:cubicBezTo>
                <a:lnTo>
                  <a:pt x="3308242" y="310917"/>
                </a:lnTo>
                <a:cubicBezTo>
                  <a:pt x="3308242" y="309303"/>
                  <a:pt x="3308242" y="306458"/>
                  <a:pt x="3308242" y="302381"/>
                </a:cubicBezTo>
                <a:cubicBezTo>
                  <a:pt x="3314357" y="302381"/>
                  <a:pt x="3316736" y="301362"/>
                  <a:pt x="3315377" y="299324"/>
                </a:cubicBezTo>
                <a:cubicBezTo>
                  <a:pt x="3314018" y="297286"/>
                  <a:pt x="3315716" y="293888"/>
                  <a:pt x="3320473" y="289132"/>
                </a:cubicBezTo>
                <a:cubicBezTo>
                  <a:pt x="3323190" y="284376"/>
                  <a:pt x="3327607" y="281318"/>
                  <a:pt x="3333722" y="279960"/>
                </a:cubicBezTo>
                <a:cubicBezTo>
                  <a:pt x="3335081" y="279960"/>
                  <a:pt x="3338987" y="279450"/>
                  <a:pt x="3345442" y="278431"/>
                </a:cubicBezTo>
                <a:cubicBezTo>
                  <a:pt x="3351897" y="277412"/>
                  <a:pt x="3355464" y="276902"/>
                  <a:pt x="3356144" y="276902"/>
                </a:cubicBezTo>
                <a:close/>
                <a:moveTo>
                  <a:pt x="1581760" y="158678"/>
                </a:moveTo>
                <a:cubicBezTo>
                  <a:pt x="1582439" y="158678"/>
                  <a:pt x="1585327" y="159357"/>
                  <a:pt x="1590423" y="160716"/>
                </a:cubicBezTo>
                <a:cubicBezTo>
                  <a:pt x="1595519" y="162075"/>
                  <a:pt x="1600785" y="163604"/>
                  <a:pt x="1606220" y="165302"/>
                </a:cubicBezTo>
                <a:cubicBezTo>
                  <a:pt x="1611655" y="167001"/>
                  <a:pt x="1616582" y="168530"/>
                  <a:pt x="1620998" y="169889"/>
                </a:cubicBezTo>
                <a:cubicBezTo>
                  <a:pt x="1625415" y="171248"/>
                  <a:pt x="1627962" y="172267"/>
                  <a:pt x="1628642" y="172946"/>
                </a:cubicBezTo>
                <a:cubicBezTo>
                  <a:pt x="1639513" y="178382"/>
                  <a:pt x="1647327" y="183648"/>
                  <a:pt x="1652083" y="188743"/>
                </a:cubicBezTo>
                <a:cubicBezTo>
                  <a:pt x="1656839" y="193839"/>
                  <a:pt x="1659217" y="202502"/>
                  <a:pt x="1659217" y="214732"/>
                </a:cubicBezTo>
                <a:cubicBezTo>
                  <a:pt x="1659217" y="221527"/>
                  <a:pt x="1658538" y="225604"/>
                  <a:pt x="1657179" y="226963"/>
                </a:cubicBezTo>
                <a:cubicBezTo>
                  <a:pt x="1655820" y="228321"/>
                  <a:pt x="1651743" y="231719"/>
                  <a:pt x="1644949" y="237154"/>
                </a:cubicBezTo>
                <a:cubicBezTo>
                  <a:pt x="1642231" y="238513"/>
                  <a:pt x="1638833" y="239532"/>
                  <a:pt x="1634757" y="240212"/>
                </a:cubicBezTo>
                <a:cubicBezTo>
                  <a:pt x="1621847" y="242930"/>
                  <a:pt x="1613694" y="243779"/>
                  <a:pt x="1610297" y="242760"/>
                </a:cubicBezTo>
                <a:cubicBezTo>
                  <a:pt x="1606900" y="241741"/>
                  <a:pt x="1600105" y="239193"/>
                  <a:pt x="1589913" y="235116"/>
                </a:cubicBezTo>
                <a:cubicBezTo>
                  <a:pt x="1583119" y="231719"/>
                  <a:pt x="1578193" y="230190"/>
                  <a:pt x="1575135" y="230530"/>
                </a:cubicBezTo>
                <a:cubicBezTo>
                  <a:pt x="1572078" y="230869"/>
                  <a:pt x="1567152" y="230360"/>
                  <a:pt x="1560357" y="229001"/>
                </a:cubicBezTo>
                <a:cubicBezTo>
                  <a:pt x="1547447" y="227642"/>
                  <a:pt x="1532160" y="229001"/>
                  <a:pt x="1514494" y="233078"/>
                </a:cubicBezTo>
                <a:cubicBezTo>
                  <a:pt x="1496829" y="237154"/>
                  <a:pt x="1481541" y="239532"/>
                  <a:pt x="1468631" y="240212"/>
                </a:cubicBezTo>
                <a:lnTo>
                  <a:pt x="1450286" y="244288"/>
                </a:lnTo>
                <a:cubicBezTo>
                  <a:pt x="1446889" y="244968"/>
                  <a:pt x="1442982" y="245647"/>
                  <a:pt x="1438566" y="246327"/>
                </a:cubicBezTo>
                <a:cubicBezTo>
                  <a:pt x="1434149" y="247006"/>
                  <a:pt x="1429903" y="248365"/>
                  <a:pt x="1425826" y="250404"/>
                </a:cubicBezTo>
                <a:lnTo>
                  <a:pt x="1358560" y="271806"/>
                </a:lnTo>
                <a:cubicBezTo>
                  <a:pt x="1353804" y="273165"/>
                  <a:pt x="1349728" y="274864"/>
                  <a:pt x="1346330" y="276902"/>
                </a:cubicBezTo>
                <a:lnTo>
                  <a:pt x="1323909" y="287094"/>
                </a:lnTo>
                <a:cubicBezTo>
                  <a:pt x="1317114" y="290491"/>
                  <a:pt x="1310490" y="294228"/>
                  <a:pt x="1304035" y="298305"/>
                </a:cubicBezTo>
                <a:cubicBezTo>
                  <a:pt x="1297580" y="302381"/>
                  <a:pt x="1294352" y="308497"/>
                  <a:pt x="1294352" y="316650"/>
                </a:cubicBezTo>
                <a:cubicBezTo>
                  <a:pt x="1301147" y="316650"/>
                  <a:pt x="1306243" y="316480"/>
                  <a:pt x="1309640" y="316140"/>
                </a:cubicBezTo>
                <a:cubicBezTo>
                  <a:pt x="1313037" y="315801"/>
                  <a:pt x="1317114" y="316650"/>
                  <a:pt x="1321870" y="318688"/>
                </a:cubicBezTo>
                <a:cubicBezTo>
                  <a:pt x="1330024" y="322765"/>
                  <a:pt x="1335289" y="326332"/>
                  <a:pt x="1337667" y="329390"/>
                </a:cubicBezTo>
                <a:cubicBezTo>
                  <a:pt x="1340046" y="332447"/>
                  <a:pt x="1343273" y="336354"/>
                  <a:pt x="1347350" y="341110"/>
                </a:cubicBezTo>
                <a:cubicBezTo>
                  <a:pt x="1350067" y="343148"/>
                  <a:pt x="1353974" y="345357"/>
                  <a:pt x="1359070" y="347735"/>
                </a:cubicBezTo>
                <a:cubicBezTo>
                  <a:pt x="1364166" y="350113"/>
                  <a:pt x="1368073" y="351981"/>
                  <a:pt x="1370791" y="353340"/>
                </a:cubicBezTo>
                <a:cubicBezTo>
                  <a:pt x="1374867" y="354699"/>
                  <a:pt x="1380982" y="356737"/>
                  <a:pt x="1389136" y="359455"/>
                </a:cubicBezTo>
                <a:cubicBezTo>
                  <a:pt x="1397289" y="362173"/>
                  <a:pt x="1404084" y="364551"/>
                  <a:pt x="1409519" y="366589"/>
                </a:cubicBezTo>
                <a:lnTo>
                  <a:pt x="1431941" y="370666"/>
                </a:lnTo>
                <a:cubicBezTo>
                  <a:pt x="1440094" y="372025"/>
                  <a:pt x="1448418" y="372365"/>
                  <a:pt x="1456911" y="371685"/>
                </a:cubicBezTo>
                <a:cubicBezTo>
                  <a:pt x="1465404" y="371006"/>
                  <a:pt x="1473727" y="370666"/>
                  <a:pt x="1481881" y="370666"/>
                </a:cubicBezTo>
                <a:lnTo>
                  <a:pt x="1489015" y="370666"/>
                </a:lnTo>
                <a:cubicBezTo>
                  <a:pt x="1493771" y="369987"/>
                  <a:pt x="1499377" y="368798"/>
                  <a:pt x="1505831" y="367099"/>
                </a:cubicBezTo>
                <a:cubicBezTo>
                  <a:pt x="1512286" y="365400"/>
                  <a:pt x="1516533" y="362853"/>
                  <a:pt x="1518571" y="359455"/>
                </a:cubicBezTo>
                <a:cubicBezTo>
                  <a:pt x="1519250" y="357417"/>
                  <a:pt x="1520270" y="355379"/>
                  <a:pt x="1521628" y="353340"/>
                </a:cubicBezTo>
                <a:cubicBezTo>
                  <a:pt x="1522987" y="349943"/>
                  <a:pt x="1523667" y="347905"/>
                  <a:pt x="1523667" y="347225"/>
                </a:cubicBezTo>
                <a:cubicBezTo>
                  <a:pt x="1527064" y="337713"/>
                  <a:pt x="1528593" y="329899"/>
                  <a:pt x="1528253" y="323784"/>
                </a:cubicBezTo>
                <a:cubicBezTo>
                  <a:pt x="1527914" y="317669"/>
                  <a:pt x="1527743" y="312233"/>
                  <a:pt x="1527743" y="307477"/>
                </a:cubicBezTo>
                <a:cubicBezTo>
                  <a:pt x="1527743" y="302042"/>
                  <a:pt x="1527574" y="297965"/>
                  <a:pt x="1527234" y="295247"/>
                </a:cubicBezTo>
                <a:cubicBezTo>
                  <a:pt x="1526894" y="292529"/>
                  <a:pt x="1526045" y="290491"/>
                  <a:pt x="1524686" y="289132"/>
                </a:cubicBezTo>
                <a:cubicBezTo>
                  <a:pt x="1523327" y="287773"/>
                  <a:pt x="1521968" y="286075"/>
                  <a:pt x="1520609" y="284036"/>
                </a:cubicBezTo>
                <a:cubicBezTo>
                  <a:pt x="1519250" y="281998"/>
                  <a:pt x="1518231" y="278601"/>
                  <a:pt x="1517552" y="273845"/>
                </a:cubicBezTo>
                <a:cubicBezTo>
                  <a:pt x="1516193" y="261614"/>
                  <a:pt x="1519420" y="254141"/>
                  <a:pt x="1527234" y="251423"/>
                </a:cubicBezTo>
                <a:cubicBezTo>
                  <a:pt x="1535048" y="248705"/>
                  <a:pt x="1542692" y="248705"/>
                  <a:pt x="1550165" y="251423"/>
                </a:cubicBezTo>
                <a:cubicBezTo>
                  <a:pt x="1560357" y="255499"/>
                  <a:pt x="1569530" y="258897"/>
                  <a:pt x="1577683" y="261614"/>
                </a:cubicBezTo>
                <a:cubicBezTo>
                  <a:pt x="1585836" y="264332"/>
                  <a:pt x="1589913" y="272825"/>
                  <a:pt x="1589913" y="287094"/>
                </a:cubicBezTo>
                <a:cubicBezTo>
                  <a:pt x="1589913" y="293888"/>
                  <a:pt x="1588894" y="301532"/>
                  <a:pt x="1586856" y="310025"/>
                </a:cubicBezTo>
                <a:cubicBezTo>
                  <a:pt x="1584817" y="318518"/>
                  <a:pt x="1583459" y="326162"/>
                  <a:pt x="1582779" y="332957"/>
                </a:cubicBezTo>
                <a:lnTo>
                  <a:pt x="1581760" y="347225"/>
                </a:lnTo>
                <a:cubicBezTo>
                  <a:pt x="1585836" y="347905"/>
                  <a:pt x="1587365" y="348414"/>
                  <a:pt x="1586346" y="348754"/>
                </a:cubicBezTo>
                <a:cubicBezTo>
                  <a:pt x="1585327" y="349094"/>
                  <a:pt x="1586516" y="349264"/>
                  <a:pt x="1589913" y="349264"/>
                </a:cubicBezTo>
                <a:cubicBezTo>
                  <a:pt x="1593990" y="349943"/>
                  <a:pt x="1598746" y="349603"/>
                  <a:pt x="1604182" y="348244"/>
                </a:cubicBezTo>
                <a:cubicBezTo>
                  <a:pt x="1609617" y="346885"/>
                  <a:pt x="1614373" y="345527"/>
                  <a:pt x="1618450" y="344168"/>
                </a:cubicBezTo>
                <a:cubicBezTo>
                  <a:pt x="1624565" y="343488"/>
                  <a:pt x="1628981" y="343318"/>
                  <a:pt x="1631699" y="343658"/>
                </a:cubicBezTo>
                <a:cubicBezTo>
                  <a:pt x="1634417" y="343998"/>
                  <a:pt x="1636625" y="344168"/>
                  <a:pt x="1638324" y="344168"/>
                </a:cubicBezTo>
                <a:cubicBezTo>
                  <a:pt x="1640023" y="344168"/>
                  <a:pt x="1642061" y="344677"/>
                  <a:pt x="1644439" y="345696"/>
                </a:cubicBezTo>
                <a:cubicBezTo>
                  <a:pt x="1646817" y="346716"/>
                  <a:pt x="1650384" y="347905"/>
                  <a:pt x="1655140" y="349264"/>
                </a:cubicBezTo>
                <a:cubicBezTo>
                  <a:pt x="1661255" y="350622"/>
                  <a:pt x="1664653" y="350622"/>
                  <a:pt x="1665332" y="349264"/>
                </a:cubicBezTo>
                <a:cubicBezTo>
                  <a:pt x="1666012" y="347905"/>
                  <a:pt x="1668390" y="348924"/>
                  <a:pt x="1672466" y="352321"/>
                </a:cubicBezTo>
                <a:cubicBezTo>
                  <a:pt x="1678581" y="355718"/>
                  <a:pt x="1681979" y="359455"/>
                  <a:pt x="1682658" y="363532"/>
                </a:cubicBezTo>
                <a:cubicBezTo>
                  <a:pt x="1683338" y="366250"/>
                  <a:pt x="1683507" y="368288"/>
                  <a:pt x="1683168" y="369647"/>
                </a:cubicBezTo>
                <a:cubicBezTo>
                  <a:pt x="1682828" y="371006"/>
                  <a:pt x="1682998" y="372365"/>
                  <a:pt x="1683677" y="373724"/>
                </a:cubicBezTo>
                <a:cubicBezTo>
                  <a:pt x="1685036" y="380518"/>
                  <a:pt x="1685716" y="383066"/>
                  <a:pt x="1685716" y="381368"/>
                </a:cubicBezTo>
                <a:cubicBezTo>
                  <a:pt x="1685716" y="379669"/>
                  <a:pt x="1685376" y="381877"/>
                  <a:pt x="1684696" y="387992"/>
                </a:cubicBezTo>
                <a:cubicBezTo>
                  <a:pt x="1684017" y="389351"/>
                  <a:pt x="1683847" y="390540"/>
                  <a:pt x="1684187" y="391559"/>
                </a:cubicBezTo>
                <a:cubicBezTo>
                  <a:pt x="1684527" y="392578"/>
                  <a:pt x="1684696" y="394107"/>
                  <a:pt x="1684696" y="396146"/>
                </a:cubicBezTo>
                <a:cubicBezTo>
                  <a:pt x="1679940" y="397505"/>
                  <a:pt x="1675524" y="399203"/>
                  <a:pt x="1671447" y="401241"/>
                </a:cubicBezTo>
                <a:cubicBezTo>
                  <a:pt x="1667370" y="403280"/>
                  <a:pt x="1663294" y="404978"/>
                  <a:pt x="1659217" y="406337"/>
                </a:cubicBezTo>
                <a:cubicBezTo>
                  <a:pt x="1646307" y="407696"/>
                  <a:pt x="1637135" y="408206"/>
                  <a:pt x="1631699" y="407866"/>
                </a:cubicBezTo>
                <a:cubicBezTo>
                  <a:pt x="1626264" y="407526"/>
                  <a:pt x="1617091" y="405658"/>
                  <a:pt x="1604182" y="402261"/>
                </a:cubicBezTo>
                <a:cubicBezTo>
                  <a:pt x="1599425" y="400902"/>
                  <a:pt x="1596368" y="399883"/>
                  <a:pt x="1595009" y="399203"/>
                </a:cubicBezTo>
                <a:cubicBezTo>
                  <a:pt x="1593650" y="398524"/>
                  <a:pt x="1590253" y="399203"/>
                  <a:pt x="1584817" y="401241"/>
                </a:cubicBezTo>
                <a:cubicBezTo>
                  <a:pt x="1580061" y="402600"/>
                  <a:pt x="1577343" y="403280"/>
                  <a:pt x="1576664" y="403280"/>
                </a:cubicBezTo>
                <a:cubicBezTo>
                  <a:pt x="1575984" y="403280"/>
                  <a:pt x="1573946" y="405318"/>
                  <a:pt x="1570549" y="409395"/>
                </a:cubicBezTo>
                <a:lnTo>
                  <a:pt x="1558319" y="435893"/>
                </a:lnTo>
                <a:cubicBezTo>
                  <a:pt x="1556280" y="440650"/>
                  <a:pt x="1554242" y="445406"/>
                  <a:pt x="1552204" y="450162"/>
                </a:cubicBezTo>
                <a:cubicBezTo>
                  <a:pt x="1551524" y="452200"/>
                  <a:pt x="1550675" y="454069"/>
                  <a:pt x="1549656" y="455767"/>
                </a:cubicBezTo>
                <a:cubicBezTo>
                  <a:pt x="1548637" y="457466"/>
                  <a:pt x="1546768" y="462052"/>
                  <a:pt x="1544050" y="469526"/>
                </a:cubicBezTo>
                <a:cubicBezTo>
                  <a:pt x="1542692" y="473603"/>
                  <a:pt x="1541332" y="476321"/>
                  <a:pt x="1539974" y="477680"/>
                </a:cubicBezTo>
                <a:cubicBezTo>
                  <a:pt x="1537256" y="484474"/>
                  <a:pt x="1537086" y="488721"/>
                  <a:pt x="1539464" y="490419"/>
                </a:cubicBezTo>
                <a:cubicBezTo>
                  <a:pt x="1541842" y="492118"/>
                  <a:pt x="1544560" y="493477"/>
                  <a:pt x="1547618" y="494496"/>
                </a:cubicBezTo>
                <a:cubicBezTo>
                  <a:pt x="1550675" y="495515"/>
                  <a:pt x="1553902" y="496534"/>
                  <a:pt x="1557300" y="497554"/>
                </a:cubicBezTo>
                <a:cubicBezTo>
                  <a:pt x="1560697" y="498573"/>
                  <a:pt x="1562395" y="501460"/>
                  <a:pt x="1562395" y="506217"/>
                </a:cubicBezTo>
                <a:cubicBezTo>
                  <a:pt x="1562395" y="515729"/>
                  <a:pt x="1562056" y="523033"/>
                  <a:pt x="1561376" y="528129"/>
                </a:cubicBezTo>
                <a:cubicBezTo>
                  <a:pt x="1560697" y="533225"/>
                  <a:pt x="1559678" y="536792"/>
                  <a:pt x="1558319" y="538830"/>
                </a:cubicBezTo>
                <a:cubicBezTo>
                  <a:pt x="1556960" y="540868"/>
                  <a:pt x="1555261" y="542397"/>
                  <a:pt x="1553223" y="543416"/>
                </a:cubicBezTo>
                <a:cubicBezTo>
                  <a:pt x="1551184" y="544436"/>
                  <a:pt x="1548467" y="545625"/>
                  <a:pt x="1545069" y="546984"/>
                </a:cubicBezTo>
                <a:lnTo>
                  <a:pt x="1516533" y="566348"/>
                </a:lnTo>
                <a:cubicBezTo>
                  <a:pt x="1511776" y="569745"/>
                  <a:pt x="1507020" y="572123"/>
                  <a:pt x="1502264" y="573482"/>
                </a:cubicBezTo>
                <a:cubicBezTo>
                  <a:pt x="1497508" y="574841"/>
                  <a:pt x="1491393" y="577898"/>
                  <a:pt x="1483919" y="582655"/>
                </a:cubicBezTo>
                <a:cubicBezTo>
                  <a:pt x="1480522" y="585372"/>
                  <a:pt x="1476785" y="588090"/>
                  <a:pt x="1472708" y="590808"/>
                </a:cubicBezTo>
                <a:cubicBezTo>
                  <a:pt x="1468631" y="593526"/>
                  <a:pt x="1464894" y="595904"/>
                  <a:pt x="1461497" y="597942"/>
                </a:cubicBezTo>
                <a:cubicBezTo>
                  <a:pt x="1460138" y="598622"/>
                  <a:pt x="1459119" y="598961"/>
                  <a:pt x="1458440" y="598961"/>
                </a:cubicBezTo>
                <a:cubicBezTo>
                  <a:pt x="1457760" y="598961"/>
                  <a:pt x="1456741" y="599981"/>
                  <a:pt x="1455382" y="602019"/>
                </a:cubicBezTo>
                <a:cubicBezTo>
                  <a:pt x="1454023" y="603038"/>
                  <a:pt x="1453089" y="603718"/>
                  <a:pt x="1452579" y="604057"/>
                </a:cubicBezTo>
                <a:lnTo>
                  <a:pt x="1452325" y="604057"/>
                </a:lnTo>
                <a:cubicBezTo>
                  <a:pt x="1451985" y="604397"/>
                  <a:pt x="1451305" y="605076"/>
                  <a:pt x="1450286" y="606096"/>
                </a:cubicBezTo>
                <a:cubicBezTo>
                  <a:pt x="1446209" y="610172"/>
                  <a:pt x="1442303" y="613230"/>
                  <a:pt x="1438566" y="615268"/>
                </a:cubicBezTo>
                <a:cubicBezTo>
                  <a:pt x="1434829" y="617307"/>
                  <a:pt x="1430922" y="619685"/>
                  <a:pt x="1426845" y="622402"/>
                </a:cubicBezTo>
                <a:cubicBezTo>
                  <a:pt x="1424807" y="623761"/>
                  <a:pt x="1423448" y="625120"/>
                  <a:pt x="1422768" y="626479"/>
                </a:cubicBezTo>
                <a:cubicBezTo>
                  <a:pt x="1422089" y="627838"/>
                  <a:pt x="1420051" y="629537"/>
                  <a:pt x="1416653" y="631575"/>
                </a:cubicBezTo>
                <a:cubicBezTo>
                  <a:pt x="1415974" y="632254"/>
                  <a:pt x="1413936" y="633613"/>
                  <a:pt x="1410538" y="635652"/>
                </a:cubicBezTo>
                <a:lnTo>
                  <a:pt x="1408500" y="637690"/>
                </a:lnTo>
                <a:cubicBezTo>
                  <a:pt x="1402385" y="641767"/>
                  <a:pt x="1398988" y="645504"/>
                  <a:pt x="1398308" y="648901"/>
                </a:cubicBezTo>
                <a:cubicBezTo>
                  <a:pt x="1407141" y="648901"/>
                  <a:pt x="1419202" y="646013"/>
                  <a:pt x="1434489" y="640238"/>
                </a:cubicBezTo>
                <a:cubicBezTo>
                  <a:pt x="1449777" y="634463"/>
                  <a:pt x="1462177" y="629197"/>
                  <a:pt x="1471689" y="624441"/>
                </a:cubicBezTo>
                <a:cubicBezTo>
                  <a:pt x="1475086" y="623761"/>
                  <a:pt x="1480012" y="622063"/>
                  <a:pt x="1486467" y="619345"/>
                </a:cubicBezTo>
                <a:cubicBezTo>
                  <a:pt x="1492922" y="616627"/>
                  <a:pt x="1499546" y="613739"/>
                  <a:pt x="1506341" y="610682"/>
                </a:cubicBezTo>
                <a:cubicBezTo>
                  <a:pt x="1513135" y="607624"/>
                  <a:pt x="1519420" y="604737"/>
                  <a:pt x="1525196" y="602019"/>
                </a:cubicBezTo>
                <a:cubicBezTo>
                  <a:pt x="1530971" y="599301"/>
                  <a:pt x="1535217" y="597263"/>
                  <a:pt x="1537935" y="595904"/>
                </a:cubicBezTo>
                <a:cubicBezTo>
                  <a:pt x="1542012" y="593866"/>
                  <a:pt x="1545409" y="591487"/>
                  <a:pt x="1548127" y="588770"/>
                </a:cubicBezTo>
                <a:cubicBezTo>
                  <a:pt x="1550845" y="586052"/>
                  <a:pt x="1553902" y="583674"/>
                  <a:pt x="1557300" y="581635"/>
                </a:cubicBezTo>
                <a:cubicBezTo>
                  <a:pt x="1572248" y="572803"/>
                  <a:pt x="1588894" y="569745"/>
                  <a:pt x="1607239" y="572463"/>
                </a:cubicBezTo>
                <a:cubicBezTo>
                  <a:pt x="1612675" y="573822"/>
                  <a:pt x="1616751" y="575351"/>
                  <a:pt x="1619469" y="577049"/>
                </a:cubicBezTo>
                <a:cubicBezTo>
                  <a:pt x="1622187" y="578748"/>
                  <a:pt x="1623716" y="580786"/>
                  <a:pt x="1624056" y="583164"/>
                </a:cubicBezTo>
                <a:cubicBezTo>
                  <a:pt x="1624395" y="585542"/>
                  <a:pt x="1624395" y="588260"/>
                  <a:pt x="1624056" y="591318"/>
                </a:cubicBezTo>
                <a:cubicBezTo>
                  <a:pt x="1623716" y="594375"/>
                  <a:pt x="1623886" y="597942"/>
                  <a:pt x="1624565" y="602019"/>
                </a:cubicBezTo>
                <a:cubicBezTo>
                  <a:pt x="1625245" y="606096"/>
                  <a:pt x="1625924" y="608644"/>
                  <a:pt x="1626603" y="609663"/>
                </a:cubicBezTo>
                <a:cubicBezTo>
                  <a:pt x="1627283" y="610682"/>
                  <a:pt x="1626264" y="613230"/>
                  <a:pt x="1623546" y="617307"/>
                </a:cubicBezTo>
                <a:cubicBezTo>
                  <a:pt x="1616072" y="626819"/>
                  <a:pt x="1611146" y="635482"/>
                  <a:pt x="1608768" y="643296"/>
                </a:cubicBezTo>
                <a:cubicBezTo>
                  <a:pt x="1606390" y="651109"/>
                  <a:pt x="1602823" y="660112"/>
                  <a:pt x="1598066" y="670304"/>
                </a:cubicBezTo>
                <a:lnTo>
                  <a:pt x="1580741" y="709032"/>
                </a:lnTo>
                <a:cubicBezTo>
                  <a:pt x="1580061" y="711071"/>
                  <a:pt x="1579891" y="712260"/>
                  <a:pt x="1580231" y="712599"/>
                </a:cubicBezTo>
                <a:cubicBezTo>
                  <a:pt x="1580571" y="712939"/>
                  <a:pt x="1579721" y="713788"/>
                  <a:pt x="1577683" y="715147"/>
                </a:cubicBezTo>
                <a:cubicBezTo>
                  <a:pt x="1576324" y="716506"/>
                  <a:pt x="1575135" y="718035"/>
                  <a:pt x="1574116" y="719734"/>
                </a:cubicBezTo>
                <a:cubicBezTo>
                  <a:pt x="1573097" y="721432"/>
                  <a:pt x="1571568" y="723301"/>
                  <a:pt x="1569530" y="725339"/>
                </a:cubicBezTo>
                <a:lnTo>
                  <a:pt x="1560357" y="746742"/>
                </a:lnTo>
                <a:cubicBezTo>
                  <a:pt x="1558998" y="750139"/>
                  <a:pt x="1556111" y="755745"/>
                  <a:pt x="1551694" y="763558"/>
                </a:cubicBezTo>
                <a:cubicBezTo>
                  <a:pt x="1547278" y="771372"/>
                  <a:pt x="1545069" y="776638"/>
                  <a:pt x="1545069" y="779355"/>
                </a:cubicBezTo>
                <a:cubicBezTo>
                  <a:pt x="1545749" y="783432"/>
                  <a:pt x="1548976" y="788018"/>
                  <a:pt x="1554752" y="793114"/>
                </a:cubicBezTo>
                <a:cubicBezTo>
                  <a:pt x="1560527" y="798210"/>
                  <a:pt x="1565113" y="801777"/>
                  <a:pt x="1568510" y="803816"/>
                </a:cubicBezTo>
                <a:lnTo>
                  <a:pt x="1577683" y="810950"/>
                </a:lnTo>
                <a:cubicBezTo>
                  <a:pt x="1586516" y="820462"/>
                  <a:pt x="1595349" y="827257"/>
                  <a:pt x="1604182" y="831333"/>
                </a:cubicBezTo>
                <a:cubicBezTo>
                  <a:pt x="1608258" y="834731"/>
                  <a:pt x="1612505" y="838128"/>
                  <a:pt x="1616921" y="841525"/>
                </a:cubicBezTo>
                <a:cubicBezTo>
                  <a:pt x="1621338" y="844922"/>
                  <a:pt x="1625584" y="848320"/>
                  <a:pt x="1629661" y="851717"/>
                </a:cubicBezTo>
                <a:cubicBezTo>
                  <a:pt x="1631020" y="853076"/>
                  <a:pt x="1632888" y="853755"/>
                  <a:pt x="1635267" y="853755"/>
                </a:cubicBezTo>
                <a:cubicBezTo>
                  <a:pt x="1637645" y="853755"/>
                  <a:pt x="1639513" y="854774"/>
                  <a:pt x="1640872" y="856813"/>
                </a:cubicBezTo>
                <a:cubicBezTo>
                  <a:pt x="1642231" y="857492"/>
                  <a:pt x="1643420" y="858511"/>
                  <a:pt x="1644439" y="859870"/>
                </a:cubicBezTo>
                <a:cubicBezTo>
                  <a:pt x="1645458" y="861229"/>
                  <a:pt x="1646647" y="862248"/>
                  <a:pt x="1648006" y="862928"/>
                </a:cubicBezTo>
                <a:cubicBezTo>
                  <a:pt x="1652763" y="864287"/>
                  <a:pt x="1654971" y="864796"/>
                  <a:pt x="1654631" y="864456"/>
                </a:cubicBezTo>
                <a:cubicBezTo>
                  <a:pt x="1654291" y="864117"/>
                  <a:pt x="1656159" y="865646"/>
                  <a:pt x="1660236" y="869043"/>
                </a:cubicBezTo>
                <a:lnTo>
                  <a:pt x="1677562" y="882292"/>
                </a:lnTo>
                <a:cubicBezTo>
                  <a:pt x="1687074" y="889087"/>
                  <a:pt x="1695568" y="896561"/>
                  <a:pt x="1703042" y="904714"/>
                </a:cubicBezTo>
                <a:cubicBezTo>
                  <a:pt x="1710515" y="912867"/>
                  <a:pt x="1718329" y="920341"/>
                  <a:pt x="1726483" y="927136"/>
                </a:cubicBezTo>
                <a:cubicBezTo>
                  <a:pt x="1730559" y="929854"/>
                  <a:pt x="1733956" y="933760"/>
                  <a:pt x="1736674" y="938856"/>
                </a:cubicBezTo>
                <a:cubicBezTo>
                  <a:pt x="1739392" y="943952"/>
                  <a:pt x="1741091" y="948878"/>
                  <a:pt x="1741770" y="953634"/>
                </a:cubicBezTo>
                <a:cubicBezTo>
                  <a:pt x="1742450" y="957711"/>
                  <a:pt x="1741600" y="960599"/>
                  <a:pt x="1739222" y="962297"/>
                </a:cubicBezTo>
                <a:cubicBezTo>
                  <a:pt x="1736844" y="963996"/>
                  <a:pt x="1736335" y="968242"/>
                  <a:pt x="1737694" y="975037"/>
                </a:cubicBezTo>
                <a:cubicBezTo>
                  <a:pt x="1735655" y="975037"/>
                  <a:pt x="1733617" y="975716"/>
                  <a:pt x="1731579" y="977075"/>
                </a:cubicBezTo>
                <a:cubicBezTo>
                  <a:pt x="1727502" y="978434"/>
                  <a:pt x="1725294" y="979963"/>
                  <a:pt x="1724954" y="981662"/>
                </a:cubicBezTo>
                <a:cubicBezTo>
                  <a:pt x="1724614" y="983360"/>
                  <a:pt x="1723425" y="984889"/>
                  <a:pt x="1721387" y="986248"/>
                </a:cubicBezTo>
                <a:cubicBezTo>
                  <a:pt x="1717990" y="990325"/>
                  <a:pt x="1715102" y="992023"/>
                  <a:pt x="1712724" y="991344"/>
                </a:cubicBezTo>
                <a:cubicBezTo>
                  <a:pt x="1710346" y="990664"/>
                  <a:pt x="1708817" y="993382"/>
                  <a:pt x="1708137" y="999497"/>
                </a:cubicBezTo>
                <a:cubicBezTo>
                  <a:pt x="1704740" y="999497"/>
                  <a:pt x="1702192" y="999327"/>
                  <a:pt x="1700494" y="998988"/>
                </a:cubicBezTo>
                <a:cubicBezTo>
                  <a:pt x="1698795" y="998648"/>
                  <a:pt x="1697266" y="998478"/>
                  <a:pt x="1695907" y="998478"/>
                </a:cubicBezTo>
                <a:lnTo>
                  <a:pt x="1690811" y="1000516"/>
                </a:lnTo>
                <a:lnTo>
                  <a:pt x="1687754" y="1000516"/>
                </a:lnTo>
                <a:cubicBezTo>
                  <a:pt x="1684357" y="999158"/>
                  <a:pt x="1680959" y="997459"/>
                  <a:pt x="1677562" y="995421"/>
                </a:cubicBezTo>
                <a:cubicBezTo>
                  <a:pt x="1672127" y="991344"/>
                  <a:pt x="1667880" y="988626"/>
                  <a:pt x="1664823" y="987267"/>
                </a:cubicBezTo>
                <a:cubicBezTo>
                  <a:pt x="1661765" y="985908"/>
                  <a:pt x="1654801" y="980473"/>
                  <a:pt x="1643929" y="970960"/>
                </a:cubicBezTo>
                <a:cubicBezTo>
                  <a:pt x="1639853" y="966884"/>
                  <a:pt x="1635437" y="963486"/>
                  <a:pt x="1630680" y="960769"/>
                </a:cubicBezTo>
                <a:cubicBezTo>
                  <a:pt x="1625924" y="958051"/>
                  <a:pt x="1621508" y="954653"/>
                  <a:pt x="1617431" y="950577"/>
                </a:cubicBezTo>
                <a:cubicBezTo>
                  <a:pt x="1614713" y="948538"/>
                  <a:pt x="1612335" y="946160"/>
                  <a:pt x="1610297" y="943443"/>
                </a:cubicBezTo>
                <a:lnTo>
                  <a:pt x="1576664" y="917963"/>
                </a:lnTo>
                <a:cubicBezTo>
                  <a:pt x="1572587" y="915245"/>
                  <a:pt x="1566812" y="910489"/>
                  <a:pt x="1559338" y="903695"/>
                </a:cubicBezTo>
                <a:cubicBezTo>
                  <a:pt x="1551864" y="896900"/>
                  <a:pt x="1546428" y="892824"/>
                  <a:pt x="1543031" y="891465"/>
                </a:cubicBezTo>
                <a:lnTo>
                  <a:pt x="1526724" y="882292"/>
                </a:lnTo>
                <a:cubicBezTo>
                  <a:pt x="1525366" y="881613"/>
                  <a:pt x="1524177" y="880933"/>
                  <a:pt x="1523157" y="880254"/>
                </a:cubicBezTo>
                <a:cubicBezTo>
                  <a:pt x="1522138" y="879574"/>
                  <a:pt x="1520609" y="878895"/>
                  <a:pt x="1518571" y="878215"/>
                </a:cubicBezTo>
                <a:cubicBezTo>
                  <a:pt x="1517212" y="876856"/>
                  <a:pt x="1516023" y="876177"/>
                  <a:pt x="1515004" y="876177"/>
                </a:cubicBezTo>
                <a:cubicBezTo>
                  <a:pt x="1513985" y="876177"/>
                  <a:pt x="1512796" y="875498"/>
                  <a:pt x="1511437" y="874139"/>
                </a:cubicBezTo>
                <a:cubicBezTo>
                  <a:pt x="1506681" y="869383"/>
                  <a:pt x="1502774" y="866495"/>
                  <a:pt x="1499716" y="865476"/>
                </a:cubicBezTo>
                <a:cubicBezTo>
                  <a:pt x="1496659" y="864456"/>
                  <a:pt x="1492752" y="862928"/>
                  <a:pt x="1487996" y="860889"/>
                </a:cubicBezTo>
                <a:lnTo>
                  <a:pt x="1486976" y="858851"/>
                </a:lnTo>
                <a:cubicBezTo>
                  <a:pt x="1480182" y="854774"/>
                  <a:pt x="1476275" y="852906"/>
                  <a:pt x="1475256" y="853246"/>
                </a:cubicBezTo>
                <a:cubicBezTo>
                  <a:pt x="1474237" y="853585"/>
                  <a:pt x="1472029" y="855114"/>
                  <a:pt x="1468631" y="857832"/>
                </a:cubicBezTo>
                <a:lnTo>
                  <a:pt x="1465574" y="858851"/>
                </a:lnTo>
                <a:lnTo>
                  <a:pt x="1463535" y="860889"/>
                </a:lnTo>
                <a:lnTo>
                  <a:pt x="1433979" y="884330"/>
                </a:lnTo>
                <a:cubicBezTo>
                  <a:pt x="1430582" y="887728"/>
                  <a:pt x="1427185" y="890445"/>
                  <a:pt x="1423788" y="892484"/>
                </a:cubicBezTo>
                <a:cubicBezTo>
                  <a:pt x="1421070" y="893843"/>
                  <a:pt x="1419031" y="895032"/>
                  <a:pt x="1417673" y="896051"/>
                </a:cubicBezTo>
                <a:cubicBezTo>
                  <a:pt x="1416314" y="897070"/>
                  <a:pt x="1414275" y="897919"/>
                  <a:pt x="1411558" y="898599"/>
                </a:cubicBezTo>
                <a:cubicBezTo>
                  <a:pt x="1407481" y="901317"/>
                  <a:pt x="1403574" y="903185"/>
                  <a:pt x="1399837" y="904204"/>
                </a:cubicBezTo>
                <a:cubicBezTo>
                  <a:pt x="1396100" y="905224"/>
                  <a:pt x="1391174" y="906413"/>
                  <a:pt x="1385059" y="907771"/>
                </a:cubicBezTo>
                <a:cubicBezTo>
                  <a:pt x="1379623" y="909130"/>
                  <a:pt x="1374698" y="910150"/>
                  <a:pt x="1370281" y="910829"/>
                </a:cubicBezTo>
                <a:cubicBezTo>
                  <a:pt x="1365865" y="911508"/>
                  <a:pt x="1360599" y="912528"/>
                  <a:pt x="1354484" y="913887"/>
                </a:cubicBezTo>
                <a:cubicBezTo>
                  <a:pt x="1349728" y="915245"/>
                  <a:pt x="1344802" y="915585"/>
                  <a:pt x="1339706" y="914906"/>
                </a:cubicBezTo>
                <a:cubicBezTo>
                  <a:pt x="1334610" y="914226"/>
                  <a:pt x="1330363" y="913207"/>
                  <a:pt x="1326966" y="911848"/>
                </a:cubicBezTo>
                <a:cubicBezTo>
                  <a:pt x="1325607" y="911169"/>
                  <a:pt x="1324588" y="910829"/>
                  <a:pt x="1323909" y="910829"/>
                </a:cubicBezTo>
                <a:cubicBezTo>
                  <a:pt x="1323229" y="910829"/>
                  <a:pt x="1321530" y="909810"/>
                  <a:pt x="1318813" y="907771"/>
                </a:cubicBezTo>
                <a:cubicBezTo>
                  <a:pt x="1318133" y="907771"/>
                  <a:pt x="1317284" y="907602"/>
                  <a:pt x="1316265" y="907262"/>
                </a:cubicBezTo>
                <a:cubicBezTo>
                  <a:pt x="1315246" y="906922"/>
                  <a:pt x="1314396" y="906752"/>
                  <a:pt x="1313717" y="906752"/>
                </a:cubicBezTo>
                <a:cubicBezTo>
                  <a:pt x="1306922" y="905393"/>
                  <a:pt x="1299618" y="904204"/>
                  <a:pt x="1291805" y="903185"/>
                </a:cubicBezTo>
                <a:cubicBezTo>
                  <a:pt x="1283991" y="902166"/>
                  <a:pt x="1276687" y="899958"/>
                  <a:pt x="1269892" y="896561"/>
                </a:cubicBezTo>
                <a:cubicBezTo>
                  <a:pt x="1269892" y="892484"/>
                  <a:pt x="1270572" y="890106"/>
                  <a:pt x="1271931" y="889426"/>
                </a:cubicBezTo>
                <a:cubicBezTo>
                  <a:pt x="1273290" y="888747"/>
                  <a:pt x="1273969" y="886709"/>
                  <a:pt x="1273969" y="883311"/>
                </a:cubicBezTo>
                <a:cubicBezTo>
                  <a:pt x="1273290" y="879914"/>
                  <a:pt x="1272780" y="877876"/>
                  <a:pt x="1272440" y="877196"/>
                </a:cubicBezTo>
                <a:cubicBezTo>
                  <a:pt x="1272100" y="876517"/>
                  <a:pt x="1271931" y="873459"/>
                  <a:pt x="1271931" y="868024"/>
                </a:cubicBezTo>
                <a:cubicBezTo>
                  <a:pt x="1271931" y="861229"/>
                  <a:pt x="1271591" y="856813"/>
                  <a:pt x="1270911" y="854774"/>
                </a:cubicBezTo>
                <a:cubicBezTo>
                  <a:pt x="1270232" y="852736"/>
                  <a:pt x="1269892" y="846961"/>
                  <a:pt x="1269892" y="837448"/>
                </a:cubicBezTo>
                <a:cubicBezTo>
                  <a:pt x="1270572" y="838807"/>
                  <a:pt x="1271081" y="839317"/>
                  <a:pt x="1271421" y="838977"/>
                </a:cubicBezTo>
                <a:cubicBezTo>
                  <a:pt x="1271761" y="838637"/>
                  <a:pt x="1272270" y="839487"/>
                  <a:pt x="1272950" y="841525"/>
                </a:cubicBezTo>
                <a:cubicBezTo>
                  <a:pt x="1274309" y="846281"/>
                  <a:pt x="1275838" y="851887"/>
                  <a:pt x="1277536" y="858341"/>
                </a:cubicBezTo>
                <a:cubicBezTo>
                  <a:pt x="1279235" y="864796"/>
                  <a:pt x="1283142" y="870402"/>
                  <a:pt x="1289257" y="875158"/>
                </a:cubicBezTo>
                <a:cubicBezTo>
                  <a:pt x="1300128" y="883311"/>
                  <a:pt x="1310659" y="886539"/>
                  <a:pt x="1320851" y="884840"/>
                </a:cubicBezTo>
                <a:cubicBezTo>
                  <a:pt x="1331043" y="883141"/>
                  <a:pt x="1338856" y="881952"/>
                  <a:pt x="1344292" y="881273"/>
                </a:cubicBezTo>
                <a:cubicBezTo>
                  <a:pt x="1351087" y="881273"/>
                  <a:pt x="1357372" y="880763"/>
                  <a:pt x="1363147" y="879744"/>
                </a:cubicBezTo>
                <a:cubicBezTo>
                  <a:pt x="1368922" y="878725"/>
                  <a:pt x="1374528" y="876856"/>
                  <a:pt x="1379963" y="874139"/>
                </a:cubicBezTo>
                <a:cubicBezTo>
                  <a:pt x="1384040" y="872780"/>
                  <a:pt x="1386928" y="870741"/>
                  <a:pt x="1388626" y="868024"/>
                </a:cubicBezTo>
                <a:cubicBezTo>
                  <a:pt x="1390325" y="865306"/>
                  <a:pt x="1393552" y="863267"/>
                  <a:pt x="1398308" y="861909"/>
                </a:cubicBezTo>
                <a:cubicBezTo>
                  <a:pt x="1400347" y="860550"/>
                  <a:pt x="1402725" y="858851"/>
                  <a:pt x="1405442" y="856813"/>
                </a:cubicBezTo>
                <a:cubicBezTo>
                  <a:pt x="1408160" y="854774"/>
                  <a:pt x="1410538" y="852736"/>
                  <a:pt x="1412577" y="850698"/>
                </a:cubicBezTo>
                <a:cubicBezTo>
                  <a:pt x="1415974" y="847980"/>
                  <a:pt x="1421070" y="843224"/>
                  <a:pt x="1427864" y="836429"/>
                </a:cubicBezTo>
                <a:cubicBezTo>
                  <a:pt x="1434659" y="829635"/>
                  <a:pt x="1437716" y="824199"/>
                  <a:pt x="1437037" y="820122"/>
                </a:cubicBezTo>
                <a:cubicBezTo>
                  <a:pt x="1435678" y="818763"/>
                  <a:pt x="1434489" y="817405"/>
                  <a:pt x="1433470" y="816046"/>
                </a:cubicBezTo>
                <a:cubicBezTo>
                  <a:pt x="1432451" y="814687"/>
                  <a:pt x="1431262" y="813328"/>
                  <a:pt x="1429903" y="811969"/>
                </a:cubicBezTo>
                <a:lnTo>
                  <a:pt x="1421749" y="806873"/>
                </a:lnTo>
                <a:cubicBezTo>
                  <a:pt x="1417673" y="802117"/>
                  <a:pt x="1413087" y="797701"/>
                  <a:pt x="1407991" y="793624"/>
                </a:cubicBezTo>
                <a:cubicBezTo>
                  <a:pt x="1402895" y="789547"/>
                  <a:pt x="1397969" y="785470"/>
                  <a:pt x="1393212" y="781394"/>
                </a:cubicBezTo>
                <a:lnTo>
                  <a:pt x="1368752" y="761010"/>
                </a:lnTo>
                <a:lnTo>
                  <a:pt x="1362637" y="756934"/>
                </a:lnTo>
                <a:cubicBezTo>
                  <a:pt x="1360599" y="756254"/>
                  <a:pt x="1359580" y="756084"/>
                  <a:pt x="1359580" y="756424"/>
                </a:cubicBezTo>
                <a:cubicBezTo>
                  <a:pt x="1359580" y="756764"/>
                  <a:pt x="1358560" y="756254"/>
                  <a:pt x="1356522" y="754895"/>
                </a:cubicBezTo>
                <a:cubicBezTo>
                  <a:pt x="1355163" y="754216"/>
                  <a:pt x="1353465" y="753027"/>
                  <a:pt x="1351426" y="751328"/>
                </a:cubicBezTo>
                <a:cubicBezTo>
                  <a:pt x="1349388" y="749629"/>
                  <a:pt x="1347689" y="748440"/>
                  <a:pt x="1346330" y="747761"/>
                </a:cubicBezTo>
                <a:cubicBezTo>
                  <a:pt x="1342254" y="746402"/>
                  <a:pt x="1336478" y="747591"/>
                  <a:pt x="1329004" y="751328"/>
                </a:cubicBezTo>
                <a:cubicBezTo>
                  <a:pt x="1321530" y="755065"/>
                  <a:pt x="1310999" y="756594"/>
                  <a:pt x="1297410" y="755914"/>
                </a:cubicBezTo>
                <a:cubicBezTo>
                  <a:pt x="1291974" y="755235"/>
                  <a:pt x="1288068" y="754216"/>
                  <a:pt x="1285690" y="752857"/>
                </a:cubicBezTo>
                <a:cubicBezTo>
                  <a:pt x="1283311" y="751498"/>
                  <a:pt x="1281103" y="748780"/>
                  <a:pt x="1279065" y="744703"/>
                </a:cubicBezTo>
                <a:cubicBezTo>
                  <a:pt x="1274988" y="739268"/>
                  <a:pt x="1273629" y="733153"/>
                  <a:pt x="1274988" y="726358"/>
                </a:cubicBezTo>
                <a:cubicBezTo>
                  <a:pt x="1276347" y="718884"/>
                  <a:pt x="1278725" y="712260"/>
                  <a:pt x="1282122" y="706484"/>
                </a:cubicBezTo>
                <a:cubicBezTo>
                  <a:pt x="1285520" y="700709"/>
                  <a:pt x="1284161" y="694424"/>
                  <a:pt x="1278046" y="687630"/>
                </a:cubicBezTo>
                <a:cubicBezTo>
                  <a:pt x="1276007" y="682873"/>
                  <a:pt x="1273799" y="677608"/>
                  <a:pt x="1271421" y="671832"/>
                </a:cubicBezTo>
                <a:cubicBezTo>
                  <a:pt x="1269043" y="666057"/>
                  <a:pt x="1269213" y="661131"/>
                  <a:pt x="1271931" y="657054"/>
                </a:cubicBezTo>
                <a:cubicBezTo>
                  <a:pt x="1273290" y="653657"/>
                  <a:pt x="1274139" y="652128"/>
                  <a:pt x="1274479" y="652468"/>
                </a:cubicBezTo>
                <a:cubicBezTo>
                  <a:pt x="1274818" y="652808"/>
                  <a:pt x="1276687" y="652638"/>
                  <a:pt x="1280084" y="651958"/>
                </a:cubicBezTo>
                <a:cubicBezTo>
                  <a:pt x="1292314" y="649241"/>
                  <a:pt x="1300977" y="648561"/>
                  <a:pt x="1306073" y="649920"/>
                </a:cubicBezTo>
                <a:cubicBezTo>
                  <a:pt x="1311169" y="651279"/>
                  <a:pt x="1315755" y="651958"/>
                  <a:pt x="1319832" y="651958"/>
                </a:cubicBezTo>
                <a:cubicBezTo>
                  <a:pt x="1322550" y="651958"/>
                  <a:pt x="1324418" y="651619"/>
                  <a:pt x="1325437" y="650939"/>
                </a:cubicBezTo>
                <a:cubicBezTo>
                  <a:pt x="1326457" y="650260"/>
                  <a:pt x="1328325" y="649580"/>
                  <a:pt x="1331043" y="648901"/>
                </a:cubicBezTo>
                <a:cubicBezTo>
                  <a:pt x="1339876" y="648222"/>
                  <a:pt x="1346670" y="648561"/>
                  <a:pt x="1351426" y="649920"/>
                </a:cubicBezTo>
                <a:cubicBezTo>
                  <a:pt x="1356182" y="651279"/>
                  <a:pt x="1364336" y="648561"/>
                  <a:pt x="1375886" y="641767"/>
                </a:cubicBezTo>
                <a:cubicBezTo>
                  <a:pt x="1377925" y="640408"/>
                  <a:pt x="1381662" y="637350"/>
                  <a:pt x="1387097" y="632594"/>
                </a:cubicBezTo>
                <a:cubicBezTo>
                  <a:pt x="1392533" y="627838"/>
                  <a:pt x="1397969" y="623252"/>
                  <a:pt x="1403404" y="618835"/>
                </a:cubicBezTo>
                <a:cubicBezTo>
                  <a:pt x="1408840" y="614419"/>
                  <a:pt x="1413936" y="610002"/>
                  <a:pt x="1418692" y="605586"/>
                </a:cubicBezTo>
                <a:cubicBezTo>
                  <a:pt x="1423448" y="601170"/>
                  <a:pt x="1426845" y="597942"/>
                  <a:pt x="1428884" y="595904"/>
                </a:cubicBezTo>
                <a:cubicBezTo>
                  <a:pt x="1430242" y="593866"/>
                  <a:pt x="1431262" y="591827"/>
                  <a:pt x="1431941" y="589789"/>
                </a:cubicBezTo>
                <a:cubicBezTo>
                  <a:pt x="1432621" y="587750"/>
                  <a:pt x="1430922" y="587071"/>
                  <a:pt x="1426845" y="587750"/>
                </a:cubicBezTo>
                <a:cubicBezTo>
                  <a:pt x="1425486" y="588430"/>
                  <a:pt x="1424467" y="589109"/>
                  <a:pt x="1423788" y="589789"/>
                </a:cubicBezTo>
                <a:cubicBezTo>
                  <a:pt x="1423108" y="589789"/>
                  <a:pt x="1422599" y="589959"/>
                  <a:pt x="1422259" y="590298"/>
                </a:cubicBezTo>
                <a:cubicBezTo>
                  <a:pt x="1421919" y="590638"/>
                  <a:pt x="1421410" y="590808"/>
                  <a:pt x="1420730" y="590808"/>
                </a:cubicBezTo>
                <a:lnTo>
                  <a:pt x="1419711" y="590808"/>
                </a:lnTo>
                <a:cubicBezTo>
                  <a:pt x="1416314" y="591487"/>
                  <a:pt x="1411897" y="591827"/>
                  <a:pt x="1406462" y="591827"/>
                </a:cubicBezTo>
                <a:cubicBezTo>
                  <a:pt x="1398988" y="592507"/>
                  <a:pt x="1394232" y="592846"/>
                  <a:pt x="1392193" y="592846"/>
                </a:cubicBezTo>
                <a:cubicBezTo>
                  <a:pt x="1390155" y="592846"/>
                  <a:pt x="1385738" y="592167"/>
                  <a:pt x="1378944" y="590808"/>
                </a:cubicBezTo>
                <a:cubicBezTo>
                  <a:pt x="1370791" y="589449"/>
                  <a:pt x="1365355" y="586731"/>
                  <a:pt x="1362637" y="582655"/>
                </a:cubicBezTo>
                <a:cubicBezTo>
                  <a:pt x="1359919" y="578578"/>
                  <a:pt x="1358560" y="573822"/>
                  <a:pt x="1358560" y="568386"/>
                </a:cubicBezTo>
                <a:cubicBezTo>
                  <a:pt x="1358560" y="562951"/>
                  <a:pt x="1358900" y="556836"/>
                  <a:pt x="1359580" y="550041"/>
                </a:cubicBezTo>
                <a:cubicBezTo>
                  <a:pt x="1360259" y="543247"/>
                  <a:pt x="1359240" y="535093"/>
                  <a:pt x="1356522" y="525581"/>
                </a:cubicBezTo>
                <a:cubicBezTo>
                  <a:pt x="1355843" y="523542"/>
                  <a:pt x="1355503" y="521334"/>
                  <a:pt x="1355503" y="518956"/>
                </a:cubicBezTo>
                <a:cubicBezTo>
                  <a:pt x="1355503" y="516578"/>
                  <a:pt x="1355163" y="514030"/>
                  <a:pt x="1354484" y="511312"/>
                </a:cubicBezTo>
                <a:cubicBezTo>
                  <a:pt x="1353125" y="507236"/>
                  <a:pt x="1352106" y="505877"/>
                  <a:pt x="1351426" y="507236"/>
                </a:cubicBezTo>
                <a:cubicBezTo>
                  <a:pt x="1350747" y="508595"/>
                  <a:pt x="1350407" y="507236"/>
                  <a:pt x="1350407" y="503159"/>
                </a:cubicBezTo>
                <a:cubicBezTo>
                  <a:pt x="1351087" y="498403"/>
                  <a:pt x="1351087" y="494156"/>
                  <a:pt x="1350407" y="490419"/>
                </a:cubicBezTo>
                <a:cubicBezTo>
                  <a:pt x="1349728" y="486682"/>
                  <a:pt x="1348708" y="482775"/>
                  <a:pt x="1347350" y="478699"/>
                </a:cubicBezTo>
                <a:lnTo>
                  <a:pt x="1338177" y="458315"/>
                </a:lnTo>
                <a:lnTo>
                  <a:pt x="1316774" y="465450"/>
                </a:lnTo>
                <a:cubicBezTo>
                  <a:pt x="1308621" y="466808"/>
                  <a:pt x="1301826" y="470206"/>
                  <a:pt x="1296391" y="475641"/>
                </a:cubicBezTo>
                <a:cubicBezTo>
                  <a:pt x="1290955" y="481077"/>
                  <a:pt x="1284840" y="485154"/>
                  <a:pt x="1278046" y="487871"/>
                </a:cubicBezTo>
                <a:cubicBezTo>
                  <a:pt x="1273969" y="489230"/>
                  <a:pt x="1269553" y="492118"/>
                  <a:pt x="1264796" y="496534"/>
                </a:cubicBezTo>
                <a:cubicBezTo>
                  <a:pt x="1260040" y="500951"/>
                  <a:pt x="1255624" y="504178"/>
                  <a:pt x="1251547" y="506217"/>
                </a:cubicBezTo>
                <a:lnTo>
                  <a:pt x="1243394" y="514370"/>
                </a:lnTo>
                <a:cubicBezTo>
                  <a:pt x="1243394" y="515049"/>
                  <a:pt x="1243054" y="515389"/>
                  <a:pt x="1242375" y="515389"/>
                </a:cubicBezTo>
                <a:lnTo>
                  <a:pt x="1240336" y="515389"/>
                </a:lnTo>
                <a:lnTo>
                  <a:pt x="1239317" y="517427"/>
                </a:lnTo>
                <a:cubicBezTo>
                  <a:pt x="1235240" y="520825"/>
                  <a:pt x="1232183" y="524562"/>
                  <a:pt x="1230144" y="528638"/>
                </a:cubicBezTo>
                <a:cubicBezTo>
                  <a:pt x="1228106" y="532715"/>
                  <a:pt x="1226068" y="536792"/>
                  <a:pt x="1224029" y="540868"/>
                </a:cubicBezTo>
                <a:cubicBezTo>
                  <a:pt x="1222671" y="544945"/>
                  <a:pt x="1222161" y="546814"/>
                  <a:pt x="1222501" y="546474"/>
                </a:cubicBezTo>
                <a:cubicBezTo>
                  <a:pt x="1222840" y="546134"/>
                  <a:pt x="1223010" y="547663"/>
                  <a:pt x="1223010" y="551060"/>
                </a:cubicBezTo>
                <a:cubicBezTo>
                  <a:pt x="1223010" y="554457"/>
                  <a:pt x="1222501" y="556496"/>
                  <a:pt x="1221481" y="557175"/>
                </a:cubicBezTo>
                <a:cubicBezTo>
                  <a:pt x="1220462" y="557855"/>
                  <a:pt x="1219953" y="559214"/>
                  <a:pt x="1219953" y="561252"/>
                </a:cubicBezTo>
                <a:cubicBezTo>
                  <a:pt x="1218594" y="566008"/>
                  <a:pt x="1217575" y="571104"/>
                  <a:pt x="1216895" y="576540"/>
                </a:cubicBezTo>
                <a:cubicBezTo>
                  <a:pt x="1216216" y="581975"/>
                  <a:pt x="1214857" y="586731"/>
                  <a:pt x="1212818" y="590808"/>
                </a:cubicBezTo>
                <a:cubicBezTo>
                  <a:pt x="1208742" y="598282"/>
                  <a:pt x="1206703" y="607455"/>
                  <a:pt x="1206703" y="618326"/>
                </a:cubicBezTo>
                <a:cubicBezTo>
                  <a:pt x="1206703" y="624441"/>
                  <a:pt x="1205514" y="628687"/>
                  <a:pt x="1203136" y="631065"/>
                </a:cubicBezTo>
                <a:cubicBezTo>
                  <a:pt x="1200758" y="633443"/>
                  <a:pt x="1199569" y="636671"/>
                  <a:pt x="1199569" y="640748"/>
                </a:cubicBezTo>
                <a:cubicBezTo>
                  <a:pt x="1198890" y="643465"/>
                  <a:pt x="1198720" y="646353"/>
                  <a:pt x="1199060" y="649411"/>
                </a:cubicBezTo>
                <a:cubicBezTo>
                  <a:pt x="1199399" y="652468"/>
                  <a:pt x="1198890" y="656035"/>
                  <a:pt x="1197531" y="660112"/>
                </a:cubicBezTo>
                <a:lnTo>
                  <a:pt x="1197207" y="663355"/>
                </a:lnTo>
                <a:lnTo>
                  <a:pt x="1196512" y="664189"/>
                </a:lnTo>
                <a:cubicBezTo>
                  <a:pt x="1195153" y="668265"/>
                  <a:pt x="1194643" y="670304"/>
                  <a:pt x="1194983" y="670304"/>
                </a:cubicBezTo>
                <a:cubicBezTo>
                  <a:pt x="1195323" y="670304"/>
                  <a:pt x="1195493" y="672002"/>
                  <a:pt x="1195493" y="675400"/>
                </a:cubicBezTo>
                <a:cubicBezTo>
                  <a:pt x="1196172" y="679476"/>
                  <a:pt x="1196172" y="681345"/>
                  <a:pt x="1195493" y="681005"/>
                </a:cubicBezTo>
                <a:cubicBezTo>
                  <a:pt x="1194813" y="680665"/>
                  <a:pt x="1193454" y="681854"/>
                  <a:pt x="1191416" y="684572"/>
                </a:cubicBezTo>
                <a:cubicBezTo>
                  <a:pt x="1190736" y="685931"/>
                  <a:pt x="1189887" y="689668"/>
                  <a:pt x="1188868" y="695783"/>
                </a:cubicBezTo>
                <a:cubicBezTo>
                  <a:pt x="1187849" y="701898"/>
                  <a:pt x="1187339" y="705635"/>
                  <a:pt x="1187339" y="706994"/>
                </a:cubicBezTo>
                <a:cubicBezTo>
                  <a:pt x="1186660" y="710391"/>
                  <a:pt x="1186490" y="712260"/>
                  <a:pt x="1186829" y="712599"/>
                </a:cubicBezTo>
                <a:cubicBezTo>
                  <a:pt x="1187169" y="712939"/>
                  <a:pt x="1186999" y="714808"/>
                  <a:pt x="1186320" y="718205"/>
                </a:cubicBezTo>
                <a:cubicBezTo>
                  <a:pt x="1185641" y="722282"/>
                  <a:pt x="1185131" y="724490"/>
                  <a:pt x="1184791" y="724830"/>
                </a:cubicBezTo>
                <a:cubicBezTo>
                  <a:pt x="1184451" y="725169"/>
                  <a:pt x="1183602" y="726698"/>
                  <a:pt x="1182243" y="729416"/>
                </a:cubicBezTo>
                <a:cubicBezTo>
                  <a:pt x="1181564" y="730775"/>
                  <a:pt x="1181224" y="733323"/>
                  <a:pt x="1181224" y="737060"/>
                </a:cubicBezTo>
                <a:cubicBezTo>
                  <a:pt x="1181224" y="740797"/>
                  <a:pt x="1180884" y="744703"/>
                  <a:pt x="1180205" y="748780"/>
                </a:cubicBezTo>
                <a:cubicBezTo>
                  <a:pt x="1179525" y="752857"/>
                  <a:pt x="1178846" y="757273"/>
                  <a:pt x="1178167" y="762029"/>
                </a:cubicBezTo>
                <a:cubicBezTo>
                  <a:pt x="1176128" y="766786"/>
                  <a:pt x="1174769" y="773240"/>
                  <a:pt x="1174090" y="781394"/>
                </a:cubicBezTo>
                <a:cubicBezTo>
                  <a:pt x="1173410" y="789547"/>
                  <a:pt x="1172052" y="795322"/>
                  <a:pt x="1170013" y="798720"/>
                </a:cubicBezTo>
                <a:cubicBezTo>
                  <a:pt x="1167295" y="802796"/>
                  <a:pt x="1166276" y="805175"/>
                  <a:pt x="1166956" y="805854"/>
                </a:cubicBezTo>
                <a:cubicBezTo>
                  <a:pt x="1167635" y="806533"/>
                  <a:pt x="1167635" y="808572"/>
                  <a:pt x="1166956" y="811969"/>
                </a:cubicBezTo>
                <a:cubicBezTo>
                  <a:pt x="1166276" y="814687"/>
                  <a:pt x="1165767" y="815706"/>
                  <a:pt x="1165427" y="815027"/>
                </a:cubicBezTo>
                <a:cubicBezTo>
                  <a:pt x="1165087" y="814347"/>
                  <a:pt x="1164917" y="816385"/>
                  <a:pt x="1164917" y="821142"/>
                </a:cubicBezTo>
                <a:cubicBezTo>
                  <a:pt x="1164238" y="826577"/>
                  <a:pt x="1163388" y="829974"/>
                  <a:pt x="1162369" y="831333"/>
                </a:cubicBezTo>
                <a:cubicBezTo>
                  <a:pt x="1161350" y="832692"/>
                  <a:pt x="1160501" y="837109"/>
                  <a:pt x="1159821" y="844583"/>
                </a:cubicBezTo>
                <a:cubicBezTo>
                  <a:pt x="1159821" y="852057"/>
                  <a:pt x="1158972" y="859530"/>
                  <a:pt x="1157273" y="867004"/>
                </a:cubicBezTo>
                <a:cubicBezTo>
                  <a:pt x="1155575" y="874478"/>
                  <a:pt x="1154726" y="881952"/>
                  <a:pt x="1154726" y="889426"/>
                </a:cubicBezTo>
                <a:cubicBezTo>
                  <a:pt x="1154046" y="892144"/>
                  <a:pt x="1153706" y="893333"/>
                  <a:pt x="1153706" y="892993"/>
                </a:cubicBezTo>
                <a:cubicBezTo>
                  <a:pt x="1153706" y="892654"/>
                  <a:pt x="1154046" y="894182"/>
                  <a:pt x="1154726" y="897580"/>
                </a:cubicBezTo>
                <a:cubicBezTo>
                  <a:pt x="1156084" y="904374"/>
                  <a:pt x="1156764" y="913037"/>
                  <a:pt x="1156764" y="923569"/>
                </a:cubicBezTo>
                <a:cubicBezTo>
                  <a:pt x="1156764" y="934100"/>
                  <a:pt x="1153706" y="941404"/>
                  <a:pt x="1147591" y="945481"/>
                </a:cubicBezTo>
                <a:cubicBezTo>
                  <a:pt x="1146232" y="948199"/>
                  <a:pt x="1144874" y="950577"/>
                  <a:pt x="1143515" y="952615"/>
                </a:cubicBezTo>
                <a:cubicBezTo>
                  <a:pt x="1142156" y="954653"/>
                  <a:pt x="1140117" y="956352"/>
                  <a:pt x="1137400" y="957711"/>
                </a:cubicBezTo>
                <a:lnTo>
                  <a:pt x="1118035" y="970960"/>
                </a:lnTo>
                <a:cubicBezTo>
                  <a:pt x="1113959" y="973678"/>
                  <a:pt x="1111410" y="976056"/>
                  <a:pt x="1110391" y="978095"/>
                </a:cubicBezTo>
                <a:cubicBezTo>
                  <a:pt x="1109372" y="980133"/>
                  <a:pt x="1105465" y="981152"/>
                  <a:pt x="1098671" y="981152"/>
                </a:cubicBezTo>
                <a:cubicBezTo>
                  <a:pt x="1094594" y="974358"/>
                  <a:pt x="1091706" y="967223"/>
                  <a:pt x="1090008" y="959749"/>
                </a:cubicBezTo>
                <a:cubicBezTo>
                  <a:pt x="1088309" y="952275"/>
                  <a:pt x="1086441" y="945141"/>
                  <a:pt x="1084402" y="938347"/>
                </a:cubicBezTo>
                <a:cubicBezTo>
                  <a:pt x="1083044" y="934270"/>
                  <a:pt x="1082024" y="929684"/>
                  <a:pt x="1081345" y="924588"/>
                </a:cubicBezTo>
                <a:cubicBezTo>
                  <a:pt x="1080666" y="919492"/>
                  <a:pt x="1080326" y="914906"/>
                  <a:pt x="1080326" y="910829"/>
                </a:cubicBezTo>
                <a:cubicBezTo>
                  <a:pt x="1080326" y="903355"/>
                  <a:pt x="1080326" y="898259"/>
                  <a:pt x="1080326" y="895541"/>
                </a:cubicBezTo>
                <a:cubicBezTo>
                  <a:pt x="1080326" y="892824"/>
                  <a:pt x="1080326" y="890955"/>
                  <a:pt x="1080326" y="889936"/>
                </a:cubicBezTo>
                <a:cubicBezTo>
                  <a:pt x="1080326" y="888917"/>
                  <a:pt x="1080666" y="888067"/>
                  <a:pt x="1081345" y="887388"/>
                </a:cubicBezTo>
                <a:cubicBezTo>
                  <a:pt x="1082024" y="886709"/>
                  <a:pt x="1082704" y="883991"/>
                  <a:pt x="1083383" y="879235"/>
                </a:cubicBezTo>
                <a:cubicBezTo>
                  <a:pt x="1086101" y="860210"/>
                  <a:pt x="1087460" y="844073"/>
                  <a:pt x="1087460" y="830824"/>
                </a:cubicBezTo>
                <a:cubicBezTo>
                  <a:pt x="1087460" y="817574"/>
                  <a:pt x="1088139" y="801098"/>
                  <a:pt x="1089498" y="781394"/>
                </a:cubicBezTo>
                <a:cubicBezTo>
                  <a:pt x="1089498" y="777996"/>
                  <a:pt x="1089159" y="774260"/>
                  <a:pt x="1088479" y="770183"/>
                </a:cubicBezTo>
                <a:cubicBezTo>
                  <a:pt x="1087800" y="766106"/>
                  <a:pt x="1088139" y="762709"/>
                  <a:pt x="1089498" y="759991"/>
                </a:cubicBezTo>
                <a:cubicBezTo>
                  <a:pt x="1091537" y="761350"/>
                  <a:pt x="1093235" y="764068"/>
                  <a:pt x="1094594" y="768144"/>
                </a:cubicBezTo>
                <a:cubicBezTo>
                  <a:pt x="1094594" y="772221"/>
                  <a:pt x="1094934" y="775279"/>
                  <a:pt x="1095613" y="777317"/>
                </a:cubicBezTo>
                <a:cubicBezTo>
                  <a:pt x="1096972" y="784112"/>
                  <a:pt x="1097821" y="790566"/>
                  <a:pt x="1098161" y="796681"/>
                </a:cubicBezTo>
                <a:cubicBezTo>
                  <a:pt x="1098501" y="802796"/>
                  <a:pt x="1099350" y="809251"/>
                  <a:pt x="1100709" y="816046"/>
                </a:cubicBezTo>
                <a:cubicBezTo>
                  <a:pt x="1102068" y="822161"/>
                  <a:pt x="1102917" y="826068"/>
                  <a:pt x="1103257" y="827766"/>
                </a:cubicBezTo>
                <a:cubicBezTo>
                  <a:pt x="1103597" y="829465"/>
                  <a:pt x="1105126" y="830994"/>
                  <a:pt x="1107844" y="832352"/>
                </a:cubicBezTo>
                <a:cubicBezTo>
                  <a:pt x="1108523" y="832352"/>
                  <a:pt x="1108863" y="832692"/>
                  <a:pt x="1108863" y="833372"/>
                </a:cubicBezTo>
                <a:cubicBezTo>
                  <a:pt x="1108863" y="834051"/>
                  <a:pt x="1109542" y="832692"/>
                  <a:pt x="1110901" y="829295"/>
                </a:cubicBezTo>
                <a:cubicBezTo>
                  <a:pt x="1112260" y="825898"/>
                  <a:pt x="1113449" y="822331"/>
                  <a:pt x="1114468" y="818594"/>
                </a:cubicBezTo>
                <a:cubicBezTo>
                  <a:pt x="1115487" y="814857"/>
                  <a:pt x="1116337" y="811969"/>
                  <a:pt x="1117016" y="809931"/>
                </a:cubicBezTo>
                <a:lnTo>
                  <a:pt x="1137400" y="720243"/>
                </a:lnTo>
                <a:cubicBezTo>
                  <a:pt x="1138079" y="716846"/>
                  <a:pt x="1139778" y="709202"/>
                  <a:pt x="1142495" y="697312"/>
                </a:cubicBezTo>
                <a:cubicBezTo>
                  <a:pt x="1145213" y="685421"/>
                  <a:pt x="1148101" y="672512"/>
                  <a:pt x="1151158" y="658583"/>
                </a:cubicBezTo>
                <a:cubicBezTo>
                  <a:pt x="1154216" y="644654"/>
                  <a:pt x="1156934" y="631915"/>
                  <a:pt x="1159312" y="620364"/>
                </a:cubicBezTo>
                <a:cubicBezTo>
                  <a:pt x="1161690" y="608813"/>
                  <a:pt x="1163558" y="601679"/>
                  <a:pt x="1164917" y="598961"/>
                </a:cubicBezTo>
                <a:cubicBezTo>
                  <a:pt x="1166276" y="594205"/>
                  <a:pt x="1167465" y="589109"/>
                  <a:pt x="1168484" y="583674"/>
                </a:cubicBezTo>
                <a:cubicBezTo>
                  <a:pt x="1169503" y="578238"/>
                  <a:pt x="1170693" y="572803"/>
                  <a:pt x="1172052" y="567367"/>
                </a:cubicBezTo>
                <a:cubicBezTo>
                  <a:pt x="1172052" y="564649"/>
                  <a:pt x="1173240" y="559893"/>
                  <a:pt x="1175619" y="553099"/>
                </a:cubicBezTo>
                <a:cubicBezTo>
                  <a:pt x="1177997" y="546304"/>
                  <a:pt x="1178846" y="542567"/>
                  <a:pt x="1178167" y="541888"/>
                </a:cubicBezTo>
                <a:cubicBezTo>
                  <a:pt x="1177487" y="540529"/>
                  <a:pt x="1172731" y="539510"/>
                  <a:pt x="1163898" y="538830"/>
                </a:cubicBezTo>
                <a:cubicBezTo>
                  <a:pt x="1155065" y="538151"/>
                  <a:pt x="1148610" y="537131"/>
                  <a:pt x="1144534" y="535773"/>
                </a:cubicBezTo>
                <a:cubicBezTo>
                  <a:pt x="1136380" y="532375"/>
                  <a:pt x="1130605" y="528299"/>
                  <a:pt x="1127208" y="523542"/>
                </a:cubicBezTo>
                <a:cubicBezTo>
                  <a:pt x="1121772" y="518107"/>
                  <a:pt x="1117525" y="514540"/>
                  <a:pt x="1114468" y="512841"/>
                </a:cubicBezTo>
                <a:cubicBezTo>
                  <a:pt x="1111410" y="511143"/>
                  <a:pt x="1111580" y="505197"/>
                  <a:pt x="1114978" y="495006"/>
                </a:cubicBezTo>
                <a:cubicBezTo>
                  <a:pt x="1116337" y="490249"/>
                  <a:pt x="1116676" y="485833"/>
                  <a:pt x="1115997" y="481756"/>
                </a:cubicBezTo>
                <a:cubicBezTo>
                  <a:pt x="1115317" y="477680"/>
                  <a:pt x="1119054" y="474962"/>
                  <a:pt x="1127208" y="473603"/>
                </a:cubicBezTo>
                <a:cubicBezTo>
                  <a:pt x="1131285" y="472923"/>
                  <a:pt x="1134342" y="472584"/>
                  <a:pt x="1136380" y="472584"/>
                </a:cubicBezTo>
                <a:cubicBezTo>
                  <a:pt x="1138419" y="472584"/>
                  <a:pt x="1140457" y="472584"/>
                  <a:pt x="1142495" y="472584"/>
                </a:cubicBezTo>
                <a:cubicBezTo>
                  <a:pt x="1147931" y="473943"/>
                  <a:pt x="1153367" y="474282"/>
                  <a:pt x="1158802" y="473603"/>
                </a:cubicBezTo>
                <a:cubicBezTo>
                  <a:pt x="1164238" y="472923"/>
                  <a:pt x="1169673" y="471904"/>
                  <a:pt x="1175109" y="470545"/>
                </a:cubicBezTo>
                <a:cubicBezTo>
                  <a:pt x="1178506" y="469866"/>
                  <a:pt x="1181394" y="469526"/>
                  <a:pt x="1183772" y="469526"/>
                </a:cubicBezTo>
                <a:cubicBezTo>
                  <a:pt x="1186150" y="469526"/>
                  <a:pt x="1188698" y="469186"/>
                  <a:pt x="1191416" y="468507"/>
                </a:cubicBezTo>
                <a:cubicBezTo>
                  <a:pt x="1192095" y="464430"/>
                  <a:pt x="1193114" y="460863"/>
                  <a:pt x="1194473" y="457806"/>
                </a:cubicBezTo>
                <a:cubicBezTo>
                  <a:pt x="1195832" y="454748"/>
                  <a:pt x="1196851" y="451521"/>
                  <a:pt x="1197531" y="448124"/>
                </a:cubicBezTo>
                <a:cubicBezTo>
                  <a:pt x="1198890" y="442008"/>
                  <a:pt x="1200758" y="436403"/>
                  <a:pt x="1203136" y="431307"/>
                </a:cubicBezTo>
                <a:cubicBezTo>
                  <a:pt x="1205514" y="426211"/>
                  <a:pt x="1207043" y="420266"/>
                  <a:pt x="1207723" y="413472"/>
                </a:cubicBezTo>
                <a:cubicBezTo>
                  <a:pt x="1209082" y="406677"/>
                  <a:pt x="1210101" y="402431"/>
                  <a:pt x="1210780" y="400732"/>
                </a:cubicBezTo>
                <a:cubicBezTo>
                  <a:pt x="1211460" y="399033"/>
                  <a:pt x="1212139" y="396485"/>
                  <a:pt x="1212818" y="393088"/>
                </a:cubicBezTo>
                <a:cubicBezTo>
                  <a:pt x="1214177" y="388332"/>
                  <a:pt x="1214517" y="386633"/>
                  <a:pt x="1213838" y="387992"/>
                </a:cubicBezTo>
                <a:cubicBezTo>
                  <a:pt x="1213158" y="389351"/>
                  <a:pt x="1212818" y="389011"/>
                  <a:pt x="1212818" y="386973"/>
                </a:cubicBezTo>
                <a:cubicBezTo>
                  <a:pt x="1212818" y="382896"/>
                  <a:pt x="1213498" y="380858"/>
                  <a:pt x="1214857" y="380858"/>
                </a:cubicBezTo>
                <a:cubicBezTo>
                  <a:pt x="1216216" y="380858"/>
                  <a:pt x="1216555" y="378480"/>
                  <a:pt x="1215876" y="373724"/>
                </a:cubicBezTo>
                <a:cubicBezTo>
                  <a:pt x="1215876" y="369647"/>
                  <a:pt x="1215366" y="367439"/>
                  <a:pt x="1214347" y="367099"/>
                </a:cubicBezTo>
                <a:cubicBezTo>
                  <a:pt x="1213328" y="366759"/>
                  <a:pt x="1213498" y="365231"/>
                  <a:pt x="1214857" y="362513"/>
                </a:cubicBezTo>
                <a:cubicBezTo>
                  <a:pt x="1216895" y="351642"/>
                  <a:pt x="1218934" y="343828"/>
                  <a:pt x="1220972" y="339072"/>
                </a:cubicBezTo>
                <a:cubicBezTo>
                  <a:pt x="1223010" y="334316"/>
                  <a:pt x="1225388" y="331088"/>
                  <a:pt x="1228106" y="329390"/>
                </a:cubicBezTo>
                <a:cubicBezTo>
                  <a:pt x="1230824" y="327691"/>
                  <a:pt x="1233542" y="326332"/>
                  <a:pt x="1236260" y="325313"/>
                </a:cubicBezTo>
                <a:cubicBezTo>
                  <a:pt x="1238977" y="324294"/>
                  <a:pt x="1241695" y="322425"/>
                  <a:pt x="1244413" y="319707"/>
                </a:cubicBezTo>
                <a:cubicBezTo>
                  <a:pt x="1248490" y="313592"/>
                  <a:pt x="1252736" y="308157"/>
                  <a:pt x="1257153" y="303401"/>
                </a:cubicBezTo>
                <a:cubicBezTo>
                  <a:pt x="1261569" y="298644"/>
                  <a:pt x="1267174" y="294908"/>
                  <a:pt x="1273969" y="292190"/>
                </a:cubicBezTo>
                <a:cubicBezTo>
                  <a:pt x="1282122" y="290151"/>
                  <a:pt x="1286539" y="290151"/>
                  <a:pt x="1287218" y="292190"/>
                </a:cubicBezTo>
                <a:cubicBezTo>
                  <a:pt x="1287898" y="294228"/>
                  <a:pt x="1291635" y="293549"/>
                  <a:pt x="1298429" y="290151"/>
                </a:cubicBezTo>
                <a:lnTo>
                  <a:pt x="1299448" y="289132"/>
                </a:lnTo>
                <a:lnTo>
                  <a:pt x="1301487" y="289132"/>
                </a:lnTo>
                <a:lnTo>
                  <a:pt x="1308621" y="286075"/>
                </a:lnTo>
                <a:lnTo>
                  <a:pt x="1309640" y="284036"/>
                </a:lnTo>
                <a:cubicBezTo>
                  <a:pt x="1310320" y="284036"/>
                  <a:pt x="1310829" y="283866"/>
                  <a:pt x="1311169" y="283527"/>
                </a:cubicBezTo>
                <a:cubicBezTo>
                  <a:pt x="1311509" y="283187"/>
                  <a:pt x="1312018" y="283017"/>
                  <a:pt x="1312698" y="283017"/>
                </a:cubicBezTo>
                <a:cubicBezTo>
                  <a:pt x="1314057" y="281658"/>
                  <a:pt x="1314566" y="281319"/>
                  <a:pt x="1314226" y="281998"/>
                </a:cubicBezTo>
                <a:cubicBezTo>
                  <a:pt x="1313887" y="282677"/>
                  <a:pt x="1315076" y="282338"/>
                  <a:pt x="1317793" y="280979"/>
                </a:cubicBezTo>
                <a:lnTo>
                  <a:pt x="1355503" y="263653"/>
                </a:lnTo>
                <a:lnTo>
                  <a:pt x="1368752" y="256519"/>
                </a:lnTo>
                <a:cubicBezTo>
                  <a:pt x="1376906" y="252442"/>
                  <a:pt x="1384719" y="249384"/>
                  <a:pt x="1392193" y="247346"/>
                </a:cubicBezTo>
                <a:cubicBezTo>
                  <a:pt x="1399667" y="245308"/>
                  <a:pt x="1405442" y="242930"/>
                  <a:pt x="1409519" y="240212"/>
                </a:cubicBezTo>
                <a:lnTo>
                  <a:pt x="1410538" y="240212"/>
                </a:lnTo>
                <a:lnTo>
                  <a:pt x="1453344" y="225943"/>
                </a:lnTo>
                <a:cubicBezTo>
                  <a:pt x="1460138" y="224584"/>
                  <a:pt x="1467272" y="223056"/>
                  <a:pt x="1474746" y="221357"/>
                </a:cubicBezTo>
                <a:cubicBezTo>
                  <a:pt x="1482220" y="219658"/>
                  <a:pt x="1489355" y="217110"/>
                  <a:pt x="1496149" y="213713"/>
                </a:cubicBezTo>
                <a:lnTo>
                  <a:pt x="1501245" y="211675"/>
                </a:lnTo>
                <a:cubicBezTo>
                  <a:pt x="1504642" y="210316"/>
                  <a:pt x="1506171" y="209637"/>
                  <a:pt x="1505831" y="209637"/>
                </a:cubicBezTo>
                <a:cubicBezTo>
                  <a:pt x="1505492" y="209637"/>
                  <a:pt x="1506001" y="208957"/>
                  <a:pt x="1507360" y="207598"/>
                </a:cubicBezTo>
                <a:cubicBezTo>
                  <a:pt x="1502604" y="204880"/>
                  <a:pt x="1496319" y="203182"/>
                  <a:pt x="1488505" y="202502"/>
                </a:cubicBezTo>
                <a:cubicBezTo>
                  <a:pt x="1480692" y="201823"/>
                  <a:pt x="1472538" y="201653"/>
                  <a:pt x="1464045" y="201993"/>
                </a:cubicBezTo>
                <a:cubicBezTo>
                  <a:pt x="1455552" y="202332"/>
                  <a:pt x="1447059" y="203352"/>
                  <a:pt x="1438566" y="205050"/>
                </a:cubicBezTo>
                <a:cubicBezTo>
                  <a:pt x="1430073" y="206749"/>
                  <a:pt x="1422768" y="207938"/>
                  <a:pt x="1416653" y="208617"/>
                </a:cubicBezTo>
                <a:lnTo>
                  <a:pt x="1389136" y="213713"/>
                </a:lnTo>
                <a:cubicBezTo>
                  <a:pt x="1382341" y="213713"/>
                  <a:pt x="1377245" y="214053"/>
                  <a:pt x="1373848" y="214732"/>
                </a:cubicBezTo>
                <a:cubicBezTo>
                  <a:pt x="1369771" y="216091"/>
                  <a:pt x="1365525" y="217620"/>
                  <a:pt x="1361109" y="219319"/>
                </a:cubicBezTo>
                <a:cubicBezTo>
                  <a:pt x="1356692" y="221017"/>
                  <a:pt x="1352445" y="222546"/>
                  <a:pt x="1348369" y="223905"/>
                </a:cubicBezTo>
                <a:cubicBezTo>
                  <a:pt x="1342254" y="224584"/>
                  <a:pt x="1338007" y="225094"/>
                  <a:pt x="1335629" y="225434"/>
                </a:cubicBezTo>
                <a:cubicBezTo>
                  <a:pt x="1333251" y="225773"/>
                  <a:pt x="1331213" y="226453"/>
                  <a:pt x="1329514" y="227472"/>
                </a:cubicBezTo>
                <a:cubicBezTo>
                  <a:pt x="1327816" y="228491"/>
                  <a:pt x="1325777" y="229510"/>
                  <a:pt x="1323399" y="230530"/>
                </a:cubicBezTo>
                <a:cubicBezTo>
                  <a:pt x="1321021" y="231549"/>
                  <a:pt x="1317114" y="233757"/>
                  <a:pt x="1311678" y="237154"/>
                </a:cubicBezTo>
                <a:cubicBezTo>
                  <a:pt x="1306922" y="238513"/>
                  <a:pt x="1304375" y="239023"/>
                  <a:pt x="1304035" y="238683"/>
                </a:cubicBezTo>
                <a:cubicBezTo>
                  <a:pt x="1303695" y="238343"/>
                  <a:pt x="1301487" y="238853"/>
                  <a:pt x="1297410" y="240212"/>
                </a:cubicBezTo>
                <a:cubicBezTo>
                  <a:pt x="1288577" y="244288"/>
                  <a:pt x="1280763" y="248705"/>
                  <a:pt x="1273969" y="253461"/>
                </a:cubicBezTo>
                <a:cubicBezTo>
                  <a:pt x="1267174" y="258217"/>
                  <a:pt x="1260720" y="261954"/>
                  <a:pt x="1254605" y="264672"/>
                </a:cubicBezTo>
                <a:cubicBezTo>
                  <a:pt x="1251207" y="266031"/>
                  <a:pt x="1248490" y="267220"/>
                  <a:pt x="1246451" y="268239"/>
                </a:cubicBezTo>
                <a:cubicBezTo>
                  <a:pt x="1244413" y="269258"/>
                  <a:pt x="1242714" y="271127"/>
                  <a:pt x="1241355" y="273845"/>
                </a:cubicBezTo>
                <a:cubicBezTo>
                  <a:pt x="1236599" y="280639"/>
                  <a:pt x="1230144" y="286075"/>
                  <a:pt x="1221991" y="290151"/>
                </a:cubicBezTo>
                <a:cubicBezTo>
                  <a:pt x="1221312" y="290831"/>
                  <a:pt x="1220802" y="291001"/>
                  <a:pt x="1220462" y="290661"/>
                </a:cubicBezTo>
                <a:cubicBezTo>
                  <a:pt x="1220122" y="290321"/>
                  <a:pt x="1219273" y="290491"/>
                  <a:pt x="1217914" y="291171"/>
                </a:cubicBezTo>
                <a:cubicBezTo>
                  <a:pt x="1215876" y="292529"/>
                  <a:pt x="1214007" y="293039"/>
                  <a:pt x="1212309" y="292699"/>
                </a:cubicBezTo>
                <a:cubicBezTo>
                  <a:pt x="1210610" y="292360"/>
                  <a:pt x="1208402" y="292190"/>
                  <a:pt x="1205684" y="292190"/>
                </a:cubicBezTo>
                <a:cubicBezTo>
                  <a:pt x="1198890" y="291510"/>
                  <a:pt x="1194134" y="291340"/>
                  <a:pt x="1191416" y="291680"/>
                </a:cubicBezTo>
                <a:cubicBezTo>
                  <a:pt x="1188698" y="292020"/>
                  <a:pt x="1186320" y="292020"/>
                  <a:pt x="1184282" y="291680"/>
                </a:cubicBezTo>
                <a:cubicBezTo>
                  <a:pt x="1182243" y="291340"/>
                  <a:pt x="1179865" y="290321"/>
                  <a:pt x="1177147" y="288623"/>
                </a:cubicBezTo>
                <a:cubicBezTo>
                  <a:pt x="1174430" y="286924"/>
                  <a:pt x="1170693" y="284036"/>
                  <a:pt x="1165936" y="279960"/>
                </a:cubicBezTo>
                <a:lnTo>
                  <a:pt x="1165936" y="278940"/>
                </a:lnTo>
                <a:lnTo>
                  <a:pt x="1155745" y="271806"/>
                </a:lnTo>
                <a:cubicBezTo>
                  <a:pt x="1154386" y="270447"/>
                  <a:pt x="1153876" y="269938"/>
                  <a:pt x="1154216" y="270277"/>
                </a:cubicBezTo>
                <a:cubicBezTo>
                  <a:pt x="1154556" y="270617"/>
                  <a:pt x="1154046" y="269428"/>
                  <a:pt x="1152687" y="266710"/>
                </a:cubicBezTo>
                <a:cubicBezTo>
                  <a:pt x="1152008" y="264672"/>
                  <a:pt x="1150649" y="262464"/>
                  <a:pt x="1148610" y="260086"/>
                </a:cubicBezTo>
                <a:cubicBezTo>
                  <a:pt x="1146572" y="257708"/>
                  <a:pt x="1145213" y="254820"/>
                  <a:pt x="1144534" y="251423"/>
                </a:cubicBezTo>
                <a:lnTo>
                  <a:pt x="1139438" y="238173"/>
                </a:lnTo>
                <a:cubicBezTo>
                  <a:pt x="1143515" y="234097"/>
                  <a:pt x="1148441" y="231549"/>
                  <a:pt x="1154216" y="230530"/>
                </a:cubicBezTo>
                <a:cubicBezTo>
                  <a:pt x="1159991" y="229510"/>
                  <a:pt x="1165767" y="229341"/>
                  <a:pt x="1171542" y="230020"/>
                </a:cubicBezTo>
                <a:cubicBezTo>
                  <a:pt x="1177317" y="230699"/>
                  <a:pt x="1182753" y="231719"/>
                  <a:pt x="1187849" y="233078"/>
                </a:cubicBezTo>
                <a:cubicBezTo>
                  <a:pt x="1192944" y="234436"/>
                  <a:pt x="1196851" y="235116"/>
                  <a:pt x="1199569" y="235116"/>
                </a:cubicBezTo>
                <a:cubicBezTo>
                  <a:pt x="1213838" y="235116"/>
                  <a:pt x="1225388" y="235116"/>
                  <a:pt x="1234221" y="235116"/>
                </a:cubicBezTo>
                <a:cubicBezTo>
                  <a:pt x="1243054" y="235116"/>
                  <a:pt x="1252906" y="233078"/>
                  <a:pt x="1263777" y="229001"/>
                </a:cubicBezTo>
                <a:lnTo>
                  <a:pt x="1292314" y="218809"/>
                </a:lnTo>
                <a:cubicBezTo>
                  <a:pt x="1295032" y="218130"/>
                  <a:pt x="1297240" y="217280"/>
                  <a:pt x="1298939" y="216261"/>
                </a:cubicBezTo>
                <a:cubicBezTo>
                  <a:pt x="1300637" y="215242"/>
                  <a:pt x="1302506" y="214053"/>
                  <a:pt x="1304544" y="212694"/>
                </a:cubicBezTo>
                <a:cubicBezTo>
                  <a:pt x="1307941" y="211335"/>
                  <a:pt x="1311678" y="210316"/>
                  <a:pt x="1315755" y="209637"/>
                </a:cubicBezTo>
                <a:cubicBezTo>
                  <a:pt x="1319832" y="208957"/>
                  <a:pt x="1323569" y="207598"/>
                  <a:pt x="1326966" y="205560"/>
                </a:cubicBezTo>
                <a:cubicBezTo>
                  <a:pt x="1335799" y="202163"/>
                  <a:pt x="1344122" y="199445"/>
                  <a:pt x="1351936" y="197406"/>
                </a:cubicBezTo>
                <a:cubicBezTo>
                  <a:pt x="1359749" y="195368"/>
                  <a:pt x="1367393" y="192990"/>
                  <a:pt x="1374867" y="190272"/>
                </a:cubicBezTo>
                <a:cubicBezTo>
                  <a:pt x="1383021" y="188234"/>
                  <a:pt x="1391853" y="186535"/>
                  <a:pt x="1401366" y="185176"/>
                </a:cubicBezTo>
                <a:cubicBezTo>
                  <a:pt x="1410878" y="183817"/>
                  <a:pt x="1417673" y="182119"/>
                  <a:pt x="1421749" y="180080"/>
                </a:cubicBezTo>
                <a:cubicBezTo>
                  <a:pt x="1425826" y="178042"/>
                  <a:pt x="1430922" y="176683"/>
                  <a:pt x="1437037" y="176004"/>
                </a:cubicBezTo>
                <a:cubicBezTo>
                  <a:pt x="1443152" y="175324"/>
                  <a:pt x="1448927" y="174645"/>
                  <a:pt x="1454363" y="173965"/>
                </a:cubicBezTo>
                <a:cubicBezTo>
                  <a:pt x="1467952" y="170568"/>
                  <a:pt x="1481201" y="167850"/>
                  <a:pt x="1494111" y="165812"/>
                </a:cubicBezTo>
                <a:cubicBezTo>
                  <a:pt x="1507020" y="163774"/>
                  <a:pt x="1520270" y="162415"/>
                  <a:pt x="1533858" y="161735"/>
                </a:cubicBezTo>
                <a:close/>
                <a:moveTo>
                  <a:pt x="3612466" y="103642"/>
                </a:moveTo>
                <a:cubicBezTo>
                  <a:pt x="3617562" y="102963"/>
                  <a:pt x="3621129" y="103303"/>
                  <a:pt x="3623168" y="104661"/>
                </a:cubicBezTo>
                <a:cubicBezTo>
                  <a:pt x="3627244" y="104661"/>
                  <a:pt x="3629962" y="105001"/>
                  <a:pt x="3631321" y="105681"/>
                </a:cubicBezTo>
                <a:cubicBezTo>
                  <a:pt x="3632680" y="106360"/>
                  <a:pt x="3636417" y="106700"/>
                  <a:pt x="3642532" y="106700"/>
                </a:cubicBezTo>
                <a:cubicBezTo>
                  <a:pt x="3658159" y="106700"/>
                  <a:pt x="3671408" y="108568"/>
                  <a:pt x="3682280" y="112305"/>
                </a:cubicBezTo>
                <a:cubicBezTo>
                  <a:pt x="3693151" y="116042"/>
                  <a:pt x="3704362" y="121987"/>
                  <a:pt x="3715913" y="130141"/>
                </a:cubicBezTo>
                <a:cubicBezTo>
                  <a:pt x="3719310" y="131500"/>
                  <a:pt x="3721858" y="133198"/>
                  <a:pt x="3723556" y="135237"/>
                </a:cubicBezTo>
                <a:cubicBezTo>
                  <a:pt x="3725255" y="137275"/>
                  <a:pt x="3727124" y="139653"/>
                  <a:pt x="3729162" y="142371"/>
                </a:cubicBezTo>
                <a:lnTo>
                  <a:pt x="3746488" y="174985"/>
                </a:lnTo>
                <a:cubicBezTo>
                  <a:pt x="3749885" y="181779"/>
                  <a:pt x="3750394" y="185516"/>
                  <a:pt x="3748016" y="186196"/>
                </a:cubicBezTo>
                <a:cubicBezTo>
                  <a:pt x="3745638" y="186875"/>
                  <a:pt x="3744449" y="189253"/>
                  <a:pt x="3744449" y="193330"/>
                </a:cubicBezTo>
                <a:cubicBezTo>
                  <a:pt x="3744449" y="202163"/>
                  <a:pt x="3744959" y="207938"/>
                  <a:pt x="3745978" y="210656"/>
                </a:cubicBezTo>
                <a:cubicBezTo>
                  <a:pt x="3746997" y="213374"/>
                  <a:pt x="3744789" y="218130"/>
                  <a:pt x="3739354" y="224924"/>
                </a:cubicBezTo>
                <a:lnTo>
                  <a:pt x="3729162" y="235116"/>
                </a:lnTo>
                <a:cubicBezTo>
                  <a:pt x="3727124" y="236475"/>
                  <a:pt x="3725595" y="238004"/>
                  <a:pt x="3724575" y="239702"/>
                </a:cubicBezTo>
                <a:cubicBezTo>
                  <a:pt x="3723556" y="241401"/>
                  <a:pt x="3721688" y="243269"/>
                  <a:pt x="3718970" y="245308"/>
                </a:cubicBezTo>
                <a:lnTo>
                  <a:pt x="3706740" y="254480"/>
                </a:lnTo>
                <a:cubicBezTo>
                  <a:pt x="3701304" y="259916"/>
                  <a:pt x="3697228" y="262804"/>
                  <a:pt x="3694510" y="263143"/>
                </a:cubicBezTo>
                <a:cubicBezTo>
                  <a:pt x="3691792" y="263483"/>
                  <a:pt x="3687715" y="265691"/>
                  <a:pt x="3682280" y="269768"/>
                </a:cubicBezTo>
                <a:cubicBezTo>
                  <a:pt x="3680921" y="270447"/>
                  <a:pt x="3679901" y="270787"/>
                  <a:pt x="3679222" y="270787"/>
                </a:cubicBezTo>
                <a:cubicBezTo>
                  <a:pt x="3678543" y="270787"/>
                  <a:pt x="3677523" y="271806"/>
                  <a:pt x="3676164" y="273845"/>
                </a:cubicBezTo>
                <a:lnTo>
                  <a:pt x="3646609" y="294228"/>
                </a:lnTo>
                <a:cubicBezTo>
                  <a:pt x="3645250" y="295587"/>
                  <a:pt x="3643551" y="296606"/>
                  <a:pt x="3641513" y="297286"/>
                </a:cubicBezTo>
                <a:lnTo>
                  <a:pt x="3622148" y="308497"/>
                </a:lnTo>
                <a:cubicBezTo>
                  <a:pt x="3612636" y="314612"/>
                  <a:pt x="3603633" y="320047"/>
                  <a:pt x="3595140" y="324803"/>
                </a:cubicBezTo>
                <a:cubicBezTo>
                  <a:pt x="3586647" y="329559"/>
                  <a:pt x="3576625" y="331938"/>
                  <a:pt x="3565075" y="331938"/>
                </a:cubicBezTo>
                <a:lnTo>
                  <a:pt x="3565075" y="325822"/>
                </a:lnTo>
                <a:cubicBezTo>
                  <a:pt x="3571189" y="325143"/>
                  <a:pt x="3575946" y="322765"/>
                  <a:pt x="3579343" y="318688"/>
                </a:cubicBezTo>
                <a:lnTo>
                  <a:pt x="3609918" y="290151"/>
                </a:lnTo>
                <a:cubicBezTo>
                  <a:pt x="3617392" y="286075"/>
                  <a:pt x="3622318" y="281828"/>
                  <a:pt x="3624696" y="277412"/>
                </a:cubicBezTo>
                <a:cubicBezTo>
                  <a:pt x="3627074" y="272995"/>
                  <a:pt x="3631661" y="267390"/>
                  <a:pt x="3638455" y="260595"/>
                </a:cubicBezTo>
                <a:cubicBezTo>
                  <a:pt x="3641852" y="256519"/>
                  <a:pt x="3645250" y="252102"/>
                  <a:pt x="3648647" y="247346"/>
                </a:cubicBezTo>
                <a:cubicBezTo>
                  <a:pt x="3652044" y="242590"/>
                  <a:pt x="3654762" y="238173"/>
                  <a:pt x="3656800" y="234097"/>
                </a:cubicBezTo>
                <a:cubicBezTo>
                  <a:pt x="3652723" y="230699"/>
                  <a:pt x="3647798" y="227302"/>
                  <a:pt x="3642022" y="223905"/>
                </a:cubicBezTo>
                <a:cubicBezTo>
                  <a:pt x="3636247" y="220508"/>
                  <a:pt x="3631321" y="218130"/>
                  <a:pt x="3627244" y="216771"/>
                </a:cubicBezTo>
                <a:cubicBezTo>
                  <a:pt x="3620450" y="214053"/>
                  <a:pt x="3611617" y="210656"/>
                  <a:pt x="3600746" y="206579"/>
                </a:cubicBezTo>
                <a:cubicBezTo>
                  <a:pt x="3589874" y="202502"/>
                  <a:pt x="3582061" y="199105"/>
                  <a:pt x="3577305" y="196387"/>
                </a:cubicBezTo>
                <a:cubicBezTo>
                  <a:pt x="3570510" y="192990"/>
                  <a:pt x="3564225" y="190952"/>
                  <a:pt x="3558450" y="190272"/>
                </a:cubicBezTo>
                <a:cubicBezTo>
                  <a:pt x="3552674" y="189593"/>
                  <a:pt x="3546729" y="188574"/>
                  <a:pt x="3540614" y="187215"/>
                </a:cubicBezTo>
                <a:cubicBezTo>
                  <a:pt x="3537217" y="186535"/>
                  <a:pt x="3534160" y="185686"/>
                  <a:pt x="3531442" y="184667"/>
                </a:cubicBezTo>
                <a:cubicBezTo>
                  <a:pt x="3528724" y="183648"/>
                  <a:pt x="3525666" y="183138"/>
                  <a:pt x="3522269" y="183138"/>
                </a:cubicBezTo>
                <a:cubicBezTo>
                  <a:pt x="3520231" y="183138"/>
                  <a:pt x="3518362" y="183478"/>
                  <a:pt x="3516664" y="184157"/>
                </a:cubicBezTo>
                <a:cubicBezTo>
                  <a:pt x="3514965" y="184837"/>
                  <a:pt x="3507661" y="183478"/>
                  <a:pt x="3494751" y="180080"/>
                </a:cubicBezTo>
                <a:cubicBezTo>
                  <a:pt x="3491354" y="179401"/>
                  <a:pt x="3489316" y="178722"/>
                  <a:pt x="3488636" y="178042"/>
                </a:cubicBezTo>
                <a:cubicBezTo>
                  <a:pt x="3487957" y="177363"/>
                  <a:pt x="3487617" y="176853"/>
                  <a:pt x="3487617" y="176513"/>
                </a:cubicBezTo>
                <a:cubicBezTo>
                  <a:pt x="3487617" y="176174"/>
                  <a:pt x="3487617" y="175834"/>
                  <a:pt x="3487617" y="175494"/>
                </a:cubicBezTo>
                <a:cubicBezTo>
                  <a:pt x="3487617" y="175154"/>
                  <a:pt x="3486258" y="174305"/>
                  <a:pt x="3483540" y="172946"/>
                </a:cubicBezTo>
                <a:cubicBezTo>
                  <a:pt x="3480823" y="171587"/>
                  <a:pt x="3478784" y="170738"/>
                  <a:pt x="3477425" y="170398"/>
                </a:cubicBezTo>
                <a:cubicBezTo>
                  <a:pt x="3476067" y="170059"/>
                  <a:pt x="3474028" y="169209"/>
                  <a:pt x="3471310" y="167850"/>
                </a:cubicBezTo>
                <a:cubicBezTo>
                  <a:pt x="3464516" y="162415"/>
                  <a:pt x="3460439" y="156809"/>
                  <a:pt x="3459080" y="151034"/>
                </a:cubicBezTo>
                <a:cubicBezTo>
                  <a:pt x="3457721" y="145259"/>
                  <a:pt x="3457552" y="140502"/>
                  <a:pt x="3458571" y="136765"/>
                </a:cubicBezTo>
                <a:cubicBezTo>
                  <a:pt x="3459590" y="133028"/>
                  <a:pt x="3462817" y="128782"/>
                  <a:pt x="3468253" y="124026"/>
                </a:cubicBezTo>
                <a:cubicBezTo>
                  <a:pt x="3470971" y="124026"/>
                  <a:pt x="3472669" y="124366"/>
                  <a:pt x="3473349" y="125045"/>
                </a:cubicBezTo>
                <a:cubicBezTo>
                  <a:pt x="3474028" y="125724"/>
                  <a:pt x="3475387" y="126064"/>
                  <a:pt x="3477425" y="126064"/>
                </a:cubicBezTo>
                <a:cubicBezTo>
                  <a:pt x="3485579" y="126064"/>
                  <a:pt x="3492713" y="125045"/>
                  <a:pt x="3498828" y="123007"/>
                </a:cubicBezTo>
                <a:cubicBezTo>
                  <a:pt x="3504943" y="120968"/>
                  <a:pt x="3510379" y="118930"/>
                  <a:pt x="3515135" y="116892"/>
                </a:cubicBezTo>
                <a:cubicBezTo>
                  <a:pt x="3519891" y="114853"/>
                  <a:pt x="3524817" y="113155"/>
                  <a:pt x="3529913" y="111796"/>
                </a:cubicBezTo>
                <a:cubicBezTo>
                  <a:pt x="3535009" y="110437"/>
                  <a:pt x="3540614" y="109757"/>
                  <a:pt x="3546729" y="109757"/>
                </a:cubicBezTo>
                <a:cubicBezTo>
                  <a:pt x="3554203" y="109757"/>
                  <a:pt x="3562357" y="108908"/>
                  <a:pt x="3571189" y="107209"/>
                </a:cubicBezTo>
                <a:cubicBezTo>
                  <a:pt x="3580023" y="105511"/>
                  <a:pt x="3589195" y="104661"/>
                  <a:pt x="3598707" y="104661"/>
                </a:cubicBezTo>
                <a:cubicBezTo>
                  <a:pt x="3602784" y="104661"/>
                  <a:pt x="3607370" y="104322"/>
                  <a:pt x="3612466" y="103642"/>
                </a:cubicBezTo>
                <a:close/>
                <a:moveTo>
                  <a:pt x="2589214" y="59818"/>
                </a:moveTo>
                <a:cubicBezTo>
                  <a:pt x="2592272" y="59138"/>
                  <a:pt x="2595839" y="59478"/>
                  <a:pt x="2599916" y="60837"/>
                </a:cubicBezTo>
                <a:cubicBezTo>
                  <a:pt x="2603993" y="60837"/>
                  <a:pt x="2610447" y="60497"/>
                  <a:pt x="2619280" y="59818"/>
                </a:cubicBezTo>
                <a:cubicBezTo>
                  <a:pt x="2628113" y="59138"/>
                  <a:pt x="2634907" y="59478"/>
                  <a:pt x="2639663" y="60837"/>
                </a:cubicBezTo>
                <a:cubicBezTo>
                  <a:pt x="2643740" y="62196"/>
                  <a:pt x="2645779" y="62705"/>
                  <a:pt x="2645779" y="62366"/>
                </a:cubicBezTo>
                <a:cubicBezTo>
                  <a:pt x="2645779" y="62026"/>
                  <a:pt x="2647817" y="61516"/>
                  <a:pt x="2651894" y="60837"/>
                </a:cubicBezTo>
                <a:cubicBezTo>
                  <a:pt x="2653252" y="60837"/>
                  <a:pt x="2653762" y="61007"/>
                  <a:pt x="2653422" y="61347"/>
                </a:cubicBezTo>
                <a:cubicBezTo>
                  <a:pt x="2653083" y="61686"/>
                  <a:pt x="2654272" y="61856"/>
                  <a:pt x="2656989" y="61856"/>
                </a:cubicBezTo>
                <a:cubicBezTo>
                  <a:pt x="2661066" y="61856"/>
                  <a:pt x="2665822" y="61347"/>
                  <a:pt x="2671258" y="60327"/>
                </a:cubicBezTo>
                <a:cubicBezTo>
                  <a:pt x="2676693" y="59308"/>
                  <a:pt x="2681789" y="60157"/>
                  <a:pt x="2686546" y="62875"/>
                </a:cubicBezTo>
                <a:lnTo>
                  <a:pt x="2699795" y="66952"/>
                </a:lnTo>
                <a:cubicBezTo>
                  <a:pt x="2701154" y="67631"/>
                  <a:pt x="2702003" y="67801"/>
                  <a:pt x="2702343" y="67462"/>
                </a:cubicBezTo>
                <a:cubicBezTo>
                  <a:pt x="2702682" y="67122"/>
                  <a:pt x="2703872" y="67292"/>
                  <a:pt x="2705910" y="67971"/>
                </a:cubicBezTo>
                <a:cubicBezTo>
                  <a:pt x="2707269" y="68651"/>
                  <a:pt x="2709477" y="70349"/>
                  <a:pt x="2712535" y="73067"/>
                </a:cubicBezTo>
                <a:cubicBezTo>
                  <a:pt x="2715592" y="75785"/>
                  <a:pt x="2718140" y="77823"/>
                  <a:pt x="2720178" y="79182"/>
                </a:cubicBezTo>
                <a:cubicBezTo>
                  <a:pt x="2722896" y="79862"/>
                  <a:pt x="2724595" y="80541"/>
                  <a:pt x="2725274" y="81220"/>
                </a:cubicBezTo>
                <a:cubicBezTo>
                  <a:pt x="2725954" y="81900"/>
                  <a:pt x="2726973" y="82919"/>
                  <a:pt x="2728332" y="84278"/>
                </a:cubicBezTo>
                <a:cubicBezTo>
                  <a:pt x="2732408" y="86316"/>
                  <a:pt x="2736485" y="89374"/>
                  <a:pt x="2740562" y="93451"/>
                </a:cubicBezTo>
                <a:cubicBezTo>
                  <a:pt x="2744639" y="97527"/>
                  <a:pt x="2747696" y="99905"/>
                  <a:pt x="2749734" y="100585"/>
                </a:cubicBezTo>
                <a:cubicBezTo>
                  <a:pt x="2755850" y="103303"/>
                  <a:pt x="2758737" y="105511"/>
                  <a:pt x="2758397" y="107209"/>
                </a:cubicBezTo>
                <a:cubicBezTo>
                  <a:pt x="2758058" y="108908"/>
                  <a:pt x="2759926" y="110097"/>
                  <a:pt x="2764003" y="110777"/>
                </a:cubicBezTo>
                <a:cubicBezTo>
                  <a:pt x="2764003" y="116212"/>
                  <a:pt x="2764682" y="119100"/>
                  <a:pt x="2766041" y="119440"/>
                </a:cubicBezTo>
                <a:cubicBezTo>
                  <a:pt x="2767400" y="119779"/>
                  <a:pt x="2768080" y="123346"/>
                  <a:pt x="2768080" y="130141"/>
                </a:cubicBezTo>
                <a:lnTo>
                  <a:pt x="2759926" y="135237"/>
                </a:lnTo>
                <a:cubicBezTo>
                  <a:pt x="2758567" y="135916"/>
                  <a:pt x="2757888" y="136935"/>
                  <a:pt x="2757888" y="138294"/>
                </a:cubicBezTo>
                <a:cubicBezTo>
                  <a:pt x="2757888" y="139653"/>
                  <a:pt x="2756869" y="141352"/>
                  <a:pt x="2754830" y="143390"/>
                </a:cubicBezTo>
                <a:cubicBezTo>
                  <a:pt x="2748715" y="144070"/>
                  <a:pt x="2744129" y="144579"/>
                  <a:pt x="2741071" y="144919"/>
                </a:cubicBezTo>
                <a:cubicBezTo>
                  <a:pt x="2738014" y="145259"/>
                  <a:pt x="2734786" y="145429"/>
                  <a:pt x="2731389" y="145429"/>
                </a:cubicBezTo>
                <a:cubicBezTo>
                  <a:pt x="2727992" y="145429"/>
                  <a:pt x="2725954" y="145429"/>
                  <a:pt x="2725274" y="145429"/>
                </a:cubicBezTo>
                <a:cubicBezTo>
                  <a:pt x="2722556" y="144749"/>
                  <a:pt x="2721028" y="144579"/>
                  <a:pt x="2720688" y="144919"/>
                </a:cubicBezTo>
                <a:cubicBezTo>
                  <a:pt x="2720348" y="145259"/>
                  <a:pt x="2719159" y="145429"/>
                  <a:pt x="2717121" y="145429"/>
                </a:cubicBezTo>
                <a:cubicBezTo>
                  <a:pt x="2715762" y="145429"/>
                  <a:pt x="2713044" y="145089"/>
                  <a:pt x="2708967" y="144409"/>
                </a:cubicBezTo>
                <a:cubicBezTo>
                  <a:pt x="2704891" y="143730"/>
                  <a:pt x="2701833" y="143390"/>
                  <a:pt x="2699795" y="143390"/>
                </a:cubicBezTo>
                <a:cubicBezTo>
                  <a:pt x="2697077" y="143390"/>
                  <a:pt x="2695548" y="144070"/>
                  <a:pt x="2695209" y="145429"/>
                </a:cubicBezTo>
                <a:cubicBezTo>
                  <a:pt x="2694869" y="146787"/>
                  <a:pt x="2691302" y="146108"/>
                  <a:pt x="2684507" y="143390"/>
                </a:cubicBezTo>
                <a:cubicBezTo>
                  <a:pt x="2681110" y="142031"/>
                  <a:pt x="2678052" y="141012"/>
                  <a:pt x="2675335" y="140333"/>
                </a:cubicBezTo>
                <a:cubicBezTo>
                  <a:pt x="2675335" y="141691"/>
                  <a:pt x="2674995" y="143050"/>
                  <a:pt x="2674315" y="144409"/>
                </a:cubicBezTo>
                <a:cubicBezTo>
                  <a:pt x="2669559" y="143050"/>
                  <a:pt x="2665992" y="143390"/>
                  <a:pt x="2663614" y="145429"/>
                </a:cubicBezTo>
                <a:cubicBezTo>
                  <a:pt x="2661236" y="147467"/>
                  <a:pt x="2657329" y="148486"/>
                  <a:pt x="2651894" y="148486"/>
                </a:cubicBezTo>
                <a:cubicBezTo>
                  <a:pt x="2650535" y="151204"/>
                  <a:pt x="2646458" y="152563"/>
                  <a:pt x="2639663" y="152563"/>
                </a:cubicBezTo>
                <a:cubicBezTo>
                  <a:pt x="2638305" y="156639"/>
                  <a:pt x="2636266" y="157998"/>
                  <a:pt x="2633548" y="156639"/>
                </a:cubicBezTo>
                <a:cubicBezTo>
                  <a:pt x="2630831" y="155281"/>
                  <a:pt x="2628113" y="155281"/>
                  <a:pt x="2625395" y="156639"/>
                </a:cubicBezTo>
                <a:cubicBezTo>
                  <a:pt x="2621998" y="157998"/>
                  <a:pt x="2619959" y="159697"/>
                  <a:pt x="2619280" y="161735"/>
                </a:cubicBezTo>
                <a:cubicBezTo>
                  <a:pt x="2618600" y="163774"/>
                  <a:pt x="2615543" y="164793"/>
                  <a:pt x="2610107" y="164793"/>
                </a:cubicBezTo>
                <a:cubicBezTo>
                  <a:pt x="2608749" y="169549"/>
                  <a:pt x="2603653" y="171927"/>
                  <a:pt x="2594820" y="171927"/>
                </a:cubicBezTo>
                <a:lnTo>
                  <a:pt x="2594820" y="172946"/>
                </a:lnTo>
                <a:cubicBezTo>
                  <a:pt x="2594140" y="173626"/>
                  <a:pt x="2593631" y="174135"/>
                  <a:pt x="2593291" y="174475"/>
                </a:cubicBezTo>
                <a:cubicBezTo>
                  <a:pt x="2592951" y="174815"/>
                  <a:pt x="2592272" y="174985"/>
                  <a:pt x="2591253" y="174985"/>
                </a:cubicBezTo>
                <a:cubicBezTo>
                  <a:pt x="2590234" y="174985"/>
                  <a:pt x="2589044" y="175324"/>
                  <a:pt x="2587686" y="176004"/>
                </a:cubicBezTo>
                <a:cubicBezTo>
                  <a:pt x="2586327" y="176683"/>
                  <a:pt x="2584628" y="177702"/>
                  <a:pt x="2582590" y="179061"/>
                </a:cubicBezTo>
                <a:lnTo>
                  <a:pt x="2567302" y="184157"/>
                </a:lnTo>
                <a:cubicBezTo>
                  <a:pt x="2564584" y="184837"/>
                  <a:pt x="2562886" y="185856"/>
                  <a:pt x="2562206" y="187215"/>
                </a:cubicBezTo>
                <a:cubicBezTo>
                  <a:pt x="2557450" y="187215"/>
                  <a:pt x="2554223" y="188064"/>
                  <a:pt x="2552524" y="189763"/>
                </a:cubicBezTo>
                <a:cubicBezTo>
                  <a:pt x="2550825" y="191461"/>
                  <a:pt x="2547938" y="192990"/>
                  <a:pt x="2543861" y="194349"/>
                </a:cubicBezTo>
                <a:cubicBezTo>
                  <a:pt x="2541823" y="195028"/>
                  <a:pt x="2538765" y="196557"/>
                  <a:pt x="2534688" y="198935"/>
                </a:cubicBezTo>
                <a:cubicBezTo>
                  <a:pt x="2530612" y="201313"/>
                  <a:pt x="2525856" y="203861"/>
                  <a:pt x="2520420" y="206579"/>
                </a:cubicBezTo>
                <a:cubicBezTo>
                  <a:pt x="2519061" y="207258"/>
                  <a:pt x="2518212" y="207598"/>
                  <a:pt x="2517872" y="207598"/>
                </a:cubicBezTo>
                <a:cubicBezTo>
                  <a:pt x="2517532" y="207598"/>
                  <a:pt x="2516683" y="208278"/>
                  <a:pt x="2515324" y="209637"/>
                </a:cubicBezTo>
                <a:lnTo>
                  <a:pt x="2505132" y="212694"/>
                </a:lnTo>
                <a:cubicBezTo>
                  <a:pt x="2503773" y="214053"/>
                  <a:pt x="2502585" y="214902"/>
                  <a:pt x="2501565" y="215242"/>
                </a:cubicBezTo>
                <a:cubicBezTo>
                  <a:pt x="2500546" y="215582"/>
                  <a:pt x="2500036" y="216431"/>
                  <a:pt x="2500036" y="217790"/>
                </a:cubicBezTo>
                <a:cubicBezTo>
                  <a:pt x="2504113" y="217790"/>
                  <a:pt x="2507850" y="217450"/>
                  <a:pt x="2511247" y="216771"/>
                </a:cubicBezTo>
                <a:cubicBezTo>
                  <a:pt x="2512606" y="216091"/>
                  <a:pt x="2513625" y="215921"/>
                  <a:pt x="2514305" y="216261"/>
                </a:cubicBezTo>
                <a:cubicBezTo>
                  <a:pt x="2514984" y="216601"/>
                  <a:pt x="2516683" y="216091"/>
                  <a:pt x="2519401" y="214732"/>
                </a:cubicBezTo>
                <a:cubicBezTo>
                  <a:pt x="2524157" y="213374"/>
                  <a:pt x="2527554" y="212694"/>
                  <a:pt x="2529592" y="212694"/>
                </a:cubicBezTo>
                <a:cubicBezTo>
                  <a:pt x="2531631" y="212694"/>
                  <a:pt x="2534349" y="212015"/>
                  <a:pt x="2537746" y="210656"/>
                </a:cubicBezTo>
                <a:lnTo>
                  <a:pt x="2539784" y="212694"/>
                </a:lnTo>
                <a:lnTo>
                  <a:pt x="2540803" y="212694"/>
                </a:lnTo>
                <a:cubicBezTo>
                  <a:pt x="2542162" y="214053"/>
                  <a:pt x="2543861" y="215921"/>
                  <a:pt x="2545899" y="218300"/>
                </a:cubicBezTo>
                <a:cubicBezTo>
                  <a:pt x="2547938" y="220678"/>
                  <a:pt x="2549636" y="222546"/>
                  <a:pt x="2550995" y="223905"/>
                </a:cubicBezTo>
                <a:cubicBezTo>
                  <a:pt x="2557110" y="225943"/>
                  <a:pt x="2559488" y="226623"/>
                  <a:pt x="2558130" y="225943"/>
                </a:cubicBezTo>
                <a:cubicBezTo>
                  <a:pt x="2556771" y="225264"/>
                  <a:pt x="2557450" y="227982"/>
                  <a:pt x="2560168" y="234097"/>
                </a:cubicBezTo>
                <a:cubicBezTo>
                  <a:pt x="2564924" y="241571"/>
                  <a:pt x="2567472" y="247176"/>
                  <a:pt x="2567812" y="250913"/>
                </a:cubicBezTo>
                <a:cubicBezTo>
                  <a:pt x="2568151" y="254650"/>
                  <a:pt x="2569680" y="259916"/>
                  <a:pt x="2572398" y="266710"/>
                </a:cubicBezTo>
                <a:cubicBezTo>
                  <a:pt x="2573077" y="270108"/>
                  <a:pt x="2574266" y="272995"/>
                  <a:pt x="2575965" y="275373"/>
                </a:cubicBezTo>
                <a:cubicBezTo>
                  <a:pt x="2577664" y="277751"/>
                  <a:pt x="2578513" y="279280"/>
                  <a:pt x="2578513" y="279960"/>
                </a:cubicBezTo>
                <a:cubicBezTo>
                  <a:pt x="2578513" y="284036"/>
                  <a:pt x="2578003" y="286414"/>
                  <a:pt x="2576984" y="287094"/>
                </a:cubicBezTo>
                <a:cubicBezTo>
                  <a:pt x="2575965" y="287773"/>
                  <a:pt x="2575455" y="289132"/>
                  <a:pt x="2575455" y="291171"/>
                </a:cubicBezTo>
                <a:cubicBezTo>
                  <a:pt x="2575455" y="293209"/>
                  <a:pt x="2575795" y="294058"/>
                  <a:pt x="2576475" y="293718"/>
                </a:cubicBezTo>
                <a:cubicBezTo>
                  <a:pt x="2577154" y="293379"/>
                  <a:pt x="2577494" y="294568"/>
                  <a:pt x="2577494" y="297286"/>
                </a:cubicBezTo>
                <a:cubicBezTo>
                  <a:pt x="2577494" y="302042"/>
                  <a:pt x="2575965" y="306118"/>
                  <a:pt x="2572908" y="309516"/>
                </a:cubicBezTo>
                <a:cubicBezTo>
                  <a:pt x="2569850" y="312913"/>
                  <a:pt x="2567981" y="315631"/>
                  <a:pt x="2567302" y="317669"/>
                </a:cubicBezTo>
                <a:lnTo>
                  <a:pt x="2562206" y="327861"/>
                </a:lnTo>
                <a:cubicBezTo>
                  <a:pt x="2562206" y="331938"/>
                  <a:pt x="2562546" y="334825"/>
                  <a:pt x="2563225" y="336524"/>
                </a:cubicBezTo>
                <a:cubicBezTo>
                  <a:pt x="2563905" y="338222"/>
                  <a:pt x="2564244" y="340091"/>
                  <a:pt x="2564244" y="342129"/>
                </a:cubicBezTo>
                <a:lnTo>
                  <a:pt x="2564244" y="346206"/>
                </a:lnTo>
                <a:cubicBezTo>
                  <a:pt x="2564244" y="347565"/>
                  <a:pt x="2563565" y="349264"/>
                  <a:pt x="2562206" y="351302"/>
                </a:cubicBezTo>
                <a:cubicBezTo>
                  <a:pt x="2566962" y="354020"/>
                  <a:pt x="2569171" y="358436"/>
                  <a:pt x="2568831" y="364551"/>
                </a:cubicBezTo>
                <a:cubicBezTo>
                  <a:pt x="2568491" y="370666"/>
                  <a:pt x="2568321" y="375422"/>
                  <a:pt x="2568321" y="378820"/>
                </a:cubicBezTo>
                <a:cubicBezTo>
                  <a:pt x="2568321" y="381537"/>
                  <a:pt x="2568491" y="382896"/>
                  <a:pt x="2568831" y="382896"/>
                </a:cubicBezTo>
                <a:cubicBezTo>
                  <a:pt x="2569171" y="382896"/>
                  <a:pt x="2569680" y="383915"/>
                  <a:pt x="2570359" y="385954"/>
                </a:cubicBezTo>
                <a:cubicBezTo>
                  <a:pt x="2571718" y="390031"/>
                  <a:pt x="2572568" y="393258"/>
                  <a:pt x="2572908" y="395636"/>
                </a:cubicBezTo>
                <a:cubicBezTo>
                  <a:pt x="2573247" y="398014"/>
                  <a:pt x="2573417" y="401581"/>
                  <a:pt x="2573417" y="406337"/>
                </a:cubicBezTo>
                <a:cubicBezTo>
                  <a:pt x="2573417" y="411773"/>
                  <a:pt x="2574097" y="415680"/>
                  <a:pt x="2575455" y="418058"/>
                </a:cubicBezTo>
                <a:cubicBezTo>
                  <a:pt x="2576814" y="420436"/>
                  <a:pt x="2577494" y="424003"/>
                  <a:pt x="2577494" y="428759"/>
                </a:cubicBezTo>
                <a:cubicBezTo>
                  <a:pt x="2577494" y="432836"/>
                  <a:pt x="2576984" y="434195"/>
                  <a:pt x="2575965" y="432836"/>
                </a:cubicBezTo>
                <a:cubicBezTo>
                  <a:pt x="2574946" y="431477"/>
                  <a:pt x="2575455" y="434195"/>
                  <a:pt x="2577494" y="440989"/>
                </a:cubicBezTo>
                <a:cubicBezTo>
                  <a:pt x="2578853" y="447104"/>
                  <a:pt x="2579192" y="451860"/>
                  <a:pt x="2578513" y="455258"/>
                </a:cubicBezTo>
                <a:cubicBezTo>
                  <a:pt x="2577833" y="458655"/>
                  <a:pt x="2577833" y="462392"/>
                  <a:pt x="2578513" y="466469"/>
                </a:cubicBezTo>
                <a:cubicBezTo>
                  <a:pt x="2579192" y="467828"/>
                  <a:pt x="2579532" y="469696"/>
                  <a:pt x="2579532" y="472074"/>
                </a:cubicBezTo>
                <a:cubicBezTo>
                  <a:pt x="2579532" y="474452"/>
                  <a:pt x="2579872" y="476321"/>
                  <a:pt x="2580551" y="477680"/>
                </a:cubicBezTo>
                <a:cubicBezTo>
                  <a:pt x="2581910" y="481756"/>
                  <a:pt x="2582590" y="483625"/>
                  <a:pt x="2582590" y="483285"/>
                </a:cubicBezTo>
                <a:cubicBezTo>
                  <a:pt x="2582590" y="482945"/>
                  <a:pt x="2581910" y="485154"/>
                  <a:pt x="2580551" y="489910"/>
                </a:cubicBezTo>
                <a:cubicBezTo>
                  <a:pt x="2580551" y="490589"/>
                  <a:pt x="2580212" y="496025"/>
                  <a:pt x="2579532" y="506217"/>
                </a:cubicBezTo>
                <a:cubicBezTo>
                  <a:pt x="2578853" y="516408"/>
                  <a:pt x="2578003" y="527789"/>
                  <a:pt x="2576984" y="540359"/>
                </a:cubicBezTo>
                <a:cubicBezTo>
                  <a:pt x="2575965" y="552929"/>
                  <a:pt x="2575116" y="565499"/>
                  <a:pt x="2574436" y="578068"/>
                </a:cubicBezTo>
                <a:cubicBezTo>
                  <a:pt x="2573757" y="590638"/>
                  <a:pt x="2573417" y="599301"/>
                  <a:pt x="2573417" y="604057"/>
                </a:cubicBezTo>
                <a:cubicBezTo>
                  <a:pt x="2572738" y="609493"/>
                  <a:pt x="2572058" y="614928"/>
                  <a:pt x="2571379" y="620364"/>
                </a:cubicBezTo>
                <a:cubicBezTo>
                  <a:pt x="2570699" y="625800"/>
                  <a:pt x="2570020" y="631575"/>
                  <a:pt x="2569340" y="637690"/>
                </a:cubicBezTo>
                <a:cubicBezTo>
                  <a:pt x="2569340" y="641087"/>
                  <a:pt x="2569340" y="644824"/>
                  <a:pt x="2569340" y="648901"/>
                </a:cubicBezTo>
                <a:cubicBezTo>
                  <a:pt x="2569340" y="652978"/>
                  <a:pt x="2569001" y="656375"/>
                  <a:pt x="2568321" y="659093"/>
                </a:cubicBezTo>
                <a:cubicBezTo>
                  <a:pt x="2567642" y="661131"/>
                  <a:pt x="2567472" y="664698"/>
                  <a:pt x="2567812" y="669794"/>
                </a:cubicBezTo>
                <a:cubicBezTo>
                  <a:pt x="2568151" y="674890"/>
                  <a:pt x="2567981" y="679476"/>
                  <a:pt x="2567302" y="683553"/>
                </a:cubicBezTo>
                <a:cubicBezTo>
                  <a:pt x="2565943" y="690347"/>
                  <a:pt x="2565264" y="694084"/>
                  <a:pt x="2565264" y="694764"/>
                </a:cubicBezTo>
                <a:cubicBezTo>
                  <a:pt x="2565264" y="695443"/>
                  <a:pt x="2564924" y="698501"/>
                  <a:pt x="2564244" y="703936"/>
                </a:cubicBezTo>
                <a:cubicBezTo>
                  <a:pt x="2564244" y="705295"/>
                  <a:pt x="2563565" y="706994"/>
                  <a:pt x="2562206" y="709032"/>
                </a:cubicBezTo>
                <a:cubicBezTo>
                  <a:pt x="2560847" y="713109"/>
                  <a:pt x="2560168" y="718035"/>
                  <a:pt x="2560168" y="723810"/>
                </a:cubicBezTo>
                <a:cubicBezTo>
                  <a:pt x="2560168" y="729586"/>
                  <a:pt x="2559488" y="734851"/>
                  <a:pt x="2558130" y="739608"/>
                </a:cubicBezTo>
                <a:cubicBezTo>
                  <a:pt x="2558130" y="741646"/>
                  <a:pt x="2558130" y="743345"/>
                  <a:pt x="2558130" y="744703"/>
                </a:cubicBezTo>
                <a:cubicBezTo>
                  <a:pt x="2558130" y="746062"/>
                  <a:pt x="2557450" y="748101"/>
                  <a:pt x="2556091" y="750818"/>
                </a:cubicBezTo>
                <a:lnTo>
                  <a:pt x="2554053" y="776298"/>
                </a:lnTo>
                <a:cubicBezTo>
                  <a:pt x="2553373" y="780375"/>
                  <a:pt x="2552014" y="784112"/>
                  <a:pt x="2549976" y="787509"/>
                </a:cubicBezTo>
                <a:lnTo>
                  <a:pt x="2544880" y="811969"/>
                </a:lnTo>
                <a:cubicBezTo>
                  <a:pt x="2544880" y="813328"/>
                  <a:pt x="2544541" y="814857"/>
                  <a:pt x="2543861" y="816555"/>
                </a:cubicBezTo>
                <a:cubicBezTo>
                  <a:pt x="2543181" y="818254"/>
                  <a:pt x="2542162" y="820122"/>
                  <a:pt x="2540803" y="822161"/>
                </a:cubicBezTo>
                <a:lnTo>
                  <a:pt x="2537746" y="837448"/>
                </a:lnTo>
                <a:lnTo>
                  <a:pt x="2535708" y="854774"/>
                </a:lnTo>
                <a:cubicBezTo>
                  <a:pt x="2535708" y="858851"/>
                  <a:pt x="2536217" y="862588"/>
                  <a:pt x="2537236" y="865985"/>
                </a:cubicBezTo>
                <a:cubicBezTo>
                  <a:pt x="2538256" y="869383"/>
                  <a:pt x="2537746" y="871761"/>
                  <a:pt x="2535708" y="873120"/>
                </a:cubicBezTo>
                <a:cubicBezTo>
                  <a:pt x="2534349" y="875158"/>
                  <a:pt x="2533329" y="877196"/>
                  <a:pt x="2532650" y="879235"/>
                </a:cubicBezTo>
                <a:lnTo>
                  <a:pt x="2527554" y="888407"/>
                </a:lnTo>
                <a:cubicBezTo>
                  <a:pt x="2526195" y="892484"/>
                  <a:pt x="2525516" y="895371"/>
                  <a:pt x="2525516" y="897070"/>
                </a:cubicBezTo>
                <a:cubicBezTo>
                  <a:pt x="2525516" y="898769"/>
                  <a:pt x="2523477" y="901656"/>
                  <a:pt x="2519401" y="905733"/>
                </a:cubicBezTo>
                <a:lnTo>
                  <a:pt x="2518891" y="906752"/>
                </a:lnTo>
                <a:lnTo>
                  <a:pt x="2519528" y="905224"/>
                </a:lnTo>
                <a:cubicBezTo>
                  <a:pt x="2519443" y="905224"/>
                  <a:pt x="2519061" y="905733"/>
                  <a:pt x="2518382" y="906752"/>
                </a:cubicBezTo>
                <a:lnTo>
                  <a:pt x="2517362" y="906752"/>
                </a:lnTo>
                <a:cubicBezTo>
                  <a:pt x="2516003" y="908791"/>
                  <a:pt x="2514984" y="910319"/>
                  <a:pt x="2514305" y="911339"/>
                </a:cubicBezTo>
                <a:cubicBezTo>
                  <a:pt x="2513625" y="912358"/>
                  <a:pt x="2512606" y="913887"/>
                  <a:pt x="2511247" y="915925"/>
                </a:cubicBezTo>
                <a:cubicBezTo>
                  <a:pt x="2507850" y="917284"/>
                  <a:pt x="2505132" y="918473"/>
                  <a:pt x="2503094" y="919492"/>
                </a:cubicBezTo>
                <a:cubicBezTo>
                  <a:pt x="2501056" y="920511"/>
                  <a:pt x="2499867" y="923229"/>
                  <a:pt x="2499527" y="927645"/>
                </a:cubicBezTo>
                <a:cubicBezTo>
                  <a:pt x="2499187" y="932062"/>
                  <a:pt x="2495620" y="933251"/>
                  <a:pt x="2488825" y="931212"/>
                </a:cubicBezTo>
                <a:cubicBezTo>
                  <a:pt x="2488146" y="931892"/>
                  <a:pt x="2487637" y="933081"/>
                  <a:pt x="2487297" y="934780"/>
                </a:cubicBezTo>
                <a:cubicBezTo>
                  <a:pt x="2486957" y="936478"/>
                  <a:pt x="2485768" y="937667"/>
                  <a:pt x="2483730" y="938347"/>
                </a:cubicBezTo>
                <a:cubicBezTo>
                  <a:pt x="2480332" y="941744"/>
                  <a:pt x="2477275" y="942763"/>
                  <a:pt x="2474557" y="941404"/>
                </a:cubicBezTo>
                <a:cubicBezTo>
                  <a:pt x="2471839" y="940045"/>
                  <a:pt x="2468102" y="938686"/>
                  <a:pt x="2463346" y="937328"/>
                </a:cubicBezTo>
                <a:cubicBezTo>
                  <a:pt x="2463346" y="933251"/>
                  <a:pt x="2463006" y="930193"/>
                  <a:pt x="2462327" y="928155"/>
                </a:cubicBezTo>
                <a:cubicBezTo>
                  <a:pt x="2461648" y="925437"/>
                  <a:pt x="2459609" y="923739"/>
                  <a:pt x="2456212" y="923059"/>
                </a:cubicBezTo>
                <a:cubicBezTo>
                  <a:pt x="2452815" y="921700"/>
                  <a:pt x="2451286" y="921021"/>
                  <a:pt x="2451626" y="921021"/>
                </a:cubicBezTo>
                <a:cubicBezTo>
                  <a:pt x="2451966" y="921021"/>
                  <a:pt x="2450097" y="919662"/>
                  <a:pt x="2446020" y="916944"/>
                </a:cubicBezTo>
                <a:cubicBezTo>
                  <a:pt x="2444661" y="915585"/>
                  <a:pt x="2443812" y="915076"/>
                  <a:pt x="2443472" y="915415"/>
                </a:cubicBezTo>
                <a:cubicBezTo>
                  <a:pt x="2443133" y="915755"/>
                  <a:pt x="2442283" y="914906"/>
                  <a:pt x="2440924" y="912867"/>
                </a:cubicBezTo>
                <a:cubicBezTo>
                  <a:pt x="2432771" y="904034"/>
                  <a:pt x="2428694" y="899108"/>
                  <a:pt x="2428694" y="898089"/>
                </a:cubicBezTo>
                <a:cubicBezTo>
                  <a:pt x="2428694" y="897070"/>
                  <a:pt x="2429034" y="896221"/>
                  <a:pt x="2429713" y="895541"/>
                </a:cubicBezTo>
                <a:cubicBezTo>
                  <a:pt x="2430393" y="894862"/>
                  <a:pt x="2429034" y="892654"/>
                  <a:pt x="2425637" y="888917"/>
                </a:cubicBezTo>
                <a:cubicBezTo>
                  <a:pt x="2422239" y="885180"/>
                  <a:pt x="2413407" y="876177"/>
                  <a:pt x="2399138" y="861909"/>
                </a:cubicBezTo>
                <a:cubicBezTo>
                  <a:pt x="2397779" y="860550"/>
                  <a:pt x="2396251" y="858511"/>
                  <a:pt x="2394552" y="855794"/>
                </a:cubicBezTo>
                <a:cubicBezTo>
                  <a:pt x="2392853" y="853076"/>
                  <a:pt x="2390985" y="850698"/>
                  <a:pt x="2388946" y="848659"/>
                </a:cubicBezTo>
                <a:lnTo>
                  <a:pt x="2386908" y="841525"/>
                </a:lnTo>
                <a:cubicBezTo>
                  <a:pt x="2383511" y="837448"/>
                  <a:pt x="2379264" y="832352"/>
                  <a:pt x="2374169" y="826237"/>
                </a:cubicBezTo>
                <a:cubicBezTo>
                  <a:pt x="2369073" y="820122"/>
                  <a:pt x="2365845" y="815366"/>
                  <a:pt x="2364486" y="811969"/>
                </a:cubicBezTo>
                <a:cubicBezTo>
                  <a:pt x="2363807" y="810610"/>
                  <a:pt x="2361089" y="807553"/>
                  <a:pt x="2356333" y="802796"/>
                </a:cubicBezTo>
                <a:cubicBezTo>
                  <a:pt x="2354974" y="801438"/>
                  <a:pt x="2354294" y="800248"/>
                  <a:pt x="2354294" y="799229"/>
                </a:cubicBezTo>
                <a:cubicBezTo>
                  <a:pt x="2354294" y="798210"/>
                  <a:pt x="2353275" y="797361"/>
                  <a:pt x="2351237" y="796681"/>
                </a:cubicBezTo>
                <a:lnTo>
                  <a:pt x="2345122" y="791586"/>
                </a:lnTo>
                <a:lnTo>
                  <a:pt x="2344103" y="790566"/>
                </a:lnTo>
                <a:lnTo>
                  <a:pt x="2344103" y="789547"/>
                </a:lnTo>
                <a:lnTo>
                  <a:pt x="2342064" y="789547"/>
                </a:lnTo>
                <a:lnTo>
                  <a:pt x="2340026" y="786490"/>
                </a:lnTo>
                <a:cubicBezTo>
                  <a:pt x="2342744" y="785131"/>
                  <a:pt x="2344273" y="784791"/>
                  <a:pt x="2344612" y="785470"/>
                </a:cubicBezTo>
                <a:cubicBezTo>
                  <a:pt x="2344952" y="786150"/>
                  <a:pt x="2347160" y="786829"/>
                  <a:pt x="2351237" y="787509"/>
                </a:cubicBezTo>
                <a:cubicBezTo>
                  <a:pt x="2349199" y="785470"/>
                  <a:pt x="2348349" y="784621"/>
                  <a:pt x="2348689" y="784961"/>
                </a:cubicBezTo>
                <a:cubicBezTo>
                  <a:pt x="2349029" y="785301"/>
                  <a:pt x="2348519" y="784451"/>
                  <a:pt x="2347160" y="782413"/>
                </a:cubicBezTo>
                <a:cubicBezTo>
                  <a:pt x="2346481" y="781733"/>
                  <a:pt x="2345971" y="781054"/>
                  <a:pt x="2345632" y="780375"/>
                </a:cubicBezTo>
                <a:cubicBezTo>
                  <a:pt x="2345292" y="779695"/>
                  <a:pt x="2344782" y="778676"/>
                  <a:pt x="2344103" y="777317"/>
                </a:cubicBezTo>
                <a:cubicBezTo>
                  <a:pt x="2342744" y="775279"/>
                  <a:pt x="2341895" y="774599"/>
                  <a:pt x="2341555" y="775279"/>
                </a:cubicBezTo>
                <a:cubicBezTo>
                  <a:pt x="2341215" y="775958"/>
                  <a:pt x="2340366" y="775279"/>
                  <a:pt x="2339007" y="773240"/>
                </a:cubicBezTo>
                <a:lnTo>
                  <a:pt x="2325758" y="762029"/>
                </a:lnTo>
                <a:cubicBezTo>
                  <a:pt x="2322360" y="758632"/>
                  <a:pt x="2320662" y="754895"/>
                  <a:pt x="2320662" y="750818"/>
                </a:cubicBezTo>
                <a:cubicBezTo>
                  <a:pt x="2322021" y="751498"/>
                  <a:pt x="2324569" y="752687"/>
                  <a:pt x="2328306" y="754386"/>
                </a:cubicBezTo>
                <a:cubicBezTo>
                  <a:pt x="2332043" y="756084"/>
                  <a:pt x="2334251" y="757613"/>
                  <a:pt x="2334930" y="758972"/>
                </a:cubicBezTo>
                <a:lnTo>
                  <a:pt x="2342064" y="765087"/>
                </a:lnTo>
                <a:lnTo>
                  <a:pt x="2344103" y="767125"/>
                </a:lnTo>
                <a:lnTo>
                  <a:pt x="2346141" y="767125"/>
                </a:lnTo>
                <a:lnTo>
                  <a:pt x="2354294" y="772221"/>
                </a:lnTo>
                <a:cubicBezTo>
                  <a:pt x="2355653" y="773580"/>
                  <a:pt x="2356843" y="774599"/>
                  <a:pt x="2357862" y="775279"/>
                </a:cubicBezTo>
                <a:cubicBezTo>
                  <a:pt x="2358881" y="775958"/>
                  <a:pt x="2360070" y="777317"/>
                  <a:pt x="2361429" y="779355"/>
                </a:cubicBezTo>
                <a:cubicBezTo>
                  <a:pt x="2366185" y="783432"/>
                  <a:pt x="2370941" y="786150"/>
                  <a:pt x="2375697" y="787509"/>
                </a:cubicBezTo>
                <a:cubicBezTo>
                  <a:pt x="2377735" y="788868"/>
                  <a:pt x="2379944" y="790396"/>
                  <a:pt x="2382322" y="792095"/>
                </a:cubicBezTo>
                <a:cubicBezTo>
                  <a:pt x="2384700" y="793794"/>
                  <a:pt x="2385889" y="793284"/>
                  <a:pt x="2385889" y="790566"/>
                </a:cubicBezTo>
                <a:cubicBezTo>
                  <a:pt x="2385889" y="786490"/>
                  <a:pt x="2384530" y="783092"/>
                  <a:pt x="2381812" y="780375"/>
                </a:cubicBezTo>
                <a:cubicBezTo>
                  <a:pt x="2380453" y="779016"/>
                  <a:pt x="2379774" y="777487"/>
                  <a:pt x="2379774" y="775788"/>
                </a:cubicBezTo>
                <a:cubicBezTo>
                  <a:pt x="2379774" y="774090"/>
                  <a:pt x="2379434" y="772901"/>
                  <a:pt x="2378755" y="772221"/>
                </a:cubicBezTo>
                <a:cubicBezTo>
                  <a:pt x="2382831" y="772901"/>
                  <a:pt x="2385889" y="774599"/>
                  <a:pt x="2387927" y="777317"/>
                </a:cubicBezTo>
                <a:cubicBezTo>
                  <a:pt x="2389966" y="780035"/>
                  <a:pt x="2392004" y="782413"/>
                  <a:pt x="2394042" y="784451"/>
                </a:cubicBezTo>
                <a:cubicBezTo>
                  <a:pt x="2395401" y="785810"/>
                  <a:pt x="2396420" y="786490"/>
                  <a:pt x="2397100" y="786490"/>
                </a:cubicBezTo>
                <a:cubicBezTo>
                  <a:pt x="2397779" y="786490"/>
                  <a:pt x="2399478" y="787849"/>
                  <a:pt x="2402196" y="790566"/>
                </a:cubicBezTo>
                <a:cubicBezTo>
                  <a:pt x="2404913" y="793284"/>
                  <a:pt x="2407292" y="794643"/>
                  <a:pt x="2409330" y="794643"/>
                </a:cubicBezTo>
                <a:cubicBezTo>
                  <a:pt x="2412727" y="793964"/>
                  <a:pt x="2417483" y="795492"/>
                  <a:pt x="2423598" y="799229"/>
                </a:cubicBezTo>
                <a:cubicBezTo>
                  <a:pt x="2429713" y="802966"/>
                  <a:pt x="2436168" y="807213"/>
                  <a:pt x="2442963" y="811969"/>
                </a:cubicBezTo>
                <a:cubicBezTo>
                  <a:pt x="2449757" y="816725"/>
                  <a:pt x="2456212" y="821651"/>
                  <a:pt x="2462327" y="826747"/>
                </a:cubicBezTo>
                <a:cubicBezTo>
                  <a:pt x="2468442" y="831843"/>
                  <a:pt x="2473538" y="836089"/>
                  <a:pt x="2477615" y="839487"/>
                </a:cubicBezTo>
                <a:cubicBezTo>
                  <a:pt x="2478973" y="840846"/>
                  <a:pt x="2482031" y="841865"/>
                  <a:pt x="2486787" y="842544"/>
                </a:cubicBezTo>
                <a:lnTo>
                  <a:pt x="2490864" y="829295"/>
                </a:lnTo>
                <a:cubicBezTo>
                  <a:pt x="2492223" y="821821"/>
                  <a:pt x="2493242" y="816046"/>
                  <a:pt x="2493921" y="811969"/>
                </a:cubicBezTo>
                <a:cubicBezTo>
                  <a:pt x="2494601" y="807892"/>
                  <a:pt x="2495960" y="801438"/>
                  <a:pt x="2497998" y="792605"/>
                </a:cubicBezTo>
                <a:cubicBezTo>
                  <a:pt x="2499357" y="787169"/>
                  <a:pt x="2500716" y="778506"/>
                  <a:pt x="2502075" y="766616"/>
                </a:cubicBezTo>
                <a:cubicBezTo>
                  <a:pt x="2503434" y="754725"/>
                  <a:pt x="2504113" y="745723"/>
                  <a:pt x="2504113" y="739608"/>
                </a:cubicBezTo>
                <a:cubicBezTo>
                  <a:pt x="2504793" y="735531"/>
                  <a:pt x="2505642" y="732813"/>
                  <a:pt x="2506661" y="731454"/>
                </a:cubicBezTo>
                <a:cubicBezTo>
                  <a:pt x="2507680" y="730095"/>
                  <a:pt x="2508190" y="727038"/>
                  <a:pt x="2508190" y="722282"/>
                </a:cubicBezTo>
                <a:cubicBezTo>
                  <a:pt x="2508869" y="718884"/>
                  <a:pt x="2509719" y="715147"/>
                  <a:pt x="2510738" y="711071"/>
                </a:cubicBezTo>
                <a:cubicBezTo>
                  <a:pt x="2511757" y="706994"/>
                  <a:pt x="2512606" y="703936"/>
                  <a:pt x="2513286" y="701898"/>
                </a:cubicBezTo>
                <a:lnTo>
                  <a:pt x="2513504" y="701219"/>
                </a:lnTo>
                <a:lnTo>
                  <a:pt x="2513413" y="701643"/>
                </a:lnTo>
                <a:cubicBezTo>
                  <a:pt x="2513668" y="701473"/>
                  <a:pt x="2514305" y="700539"/>
                  <a:pt x="2515324" y="698841"/>
                </a:cubicBezTo>
                <a:cubicBezTo>
                  <a:pt x="2516003" y="694084"/>
                  <a:pt x="2516513" y="690178"/>
                  <a:pt x="2516853" y="687120"/>
                </a:cubicBezTo>
                <a:cubicBezTo>
                  <a:pt x="2517193" y="684062"/>
                  <a:pt x="2517362" y="679816"/>
                  <a:pt x="2517362" y="674380"/>
                </a:cubicBezTo>
                <a:cubicBezTo>
                  <a:pt x="2517362" y="667586"/>
                  <a:pt x="2517532" y="660621"/>
                  <a:pt x="2517872" y="653487"/>
                </a:cubicBezTo>
                <a:cubicBezTo>
                  <a:pt x="2518212" y="646353"/>
                  <a:pt x="2518042" y="640408"/>
                  <a:pt x="2517362" y="635652"/>
                </a:cubicBezTo>
                <a:cubicBezTo>
                  <a:pt x="2517362" y="634972"/>
                  <a:pt x="2518042" y="632254"/>
                  <a:pt x="2519401" y="627498"/>
                </a:cubicBezTo>
                <a:cubicBezTo>
                  <a:pt x="2519401" y="626139"/>
                  <a:pt x="2519231" y="624611"/>
                  <a:pt x="2518891" y="622912"/>
                </a:cubicBezTo>
                <a:cubicBezTo>
                  <a:pt x="2518552" y="621213"/>
                  <a:pt x="2518721" y="619685"/>
                  <a:pt x="2519401" y="618326"/>
                </a:cubicBezTo>
                <a:cubicBezTo>
                  <a:pt x="2520760" y="612890"/>
                  <a:pt x="2521269" y="609833"/>
                  <a:pt x="2520930" y="609153"/>
                </a:cubicBezTo>
                <a:cubicBezTo>
                  <a:pt x="2520590" y="608474"/>
                  <a:pt x="2520420" y="605416"/>
                  <a:pt x="2520420" y="599981"/>
                </a:cubicBezTo>
                <a:cubicBezTo>
                  <a:pt x="2521099" y="587750"/>
                  <a:pt x="2521949" y="577898"/>
                  <a:pt x="2522968" y="570425"/>
                </a:cubicBezTo>
                <a:cubicBezTo>
                  <a:pt x="2523987" y="562951"/>
                  <a:pt x="2524497" y="555646"/>
                  <a:pt x="2524497" y="548512"/>
                </a:cubicBezTo>
                <a:cubicBezTo>
                  <a:pt x="2524497" y="541378"/>
                  <a:pt x="2524327" y="533904"/>
                  <a:pt x="2523987" y="526090"/>
                </a:cubicBezTo>
                <a:cubicBezTo>
                  <a:pt x="2523647" y="518277"/>
                  <a:pt x="2523477" y="507915"/>
                  <a:pt x="2523477" y="495006"/>
                </a:cubicBezTo>
                <a:cubicBezTo>
                  <a:pt x="2523477" y="490249"/>
                  <a:pt x="2523647" y="487192"/>
                  <a:pt x="2523987" y="485833"/>
                </a:cubicBezTo>
                <a:cubicBezTo>
                  <a:pt x="2524327" y="484474"/>
                  <a:pt x="2524157" y="479378"/>
                  <a:pt x="2523477" y="470545"/>
                </a:cubicBezTo>
                <a:lnTo>
                  <a:pt x="2522458" y="451181"/>
                </a:lnTo>
                <a:cubicBezTo>
                  <a:pt x="2522458" y="449822"/>
                  <a:pt x="2522628" y="448633"/>
                  <a:pt x="2522968" y="447614"/>
                </a:cubicBezTo>
                <a:cubicBezTo>
                  <a:pt x="2523308" y="446595"/>
                  <a:pt x="2523138" y="444387"/>
                  <a:pt x="2522458" y="440989"/>
                </a:cubicBezTo>
                <a:cubicBezTo>
                  <a:pt x="2521779" y="437592"/>
                  <a:pt x="2521609" y="434195"/>
                  <a:pt x="2521949" y="430798"/>
                </a:cubicBezTo>
                <a:cubicBezTo>
                  <a:pt x="2522289" y="427400"/>
                  <a:pt x="2521439" y="423663"/>
                  <a:pt x="2519401" y="419587"/>
                </a:cubicBezTo>
                <a:cubicBezTo>
                  <a:pt x="2518721" y="418228"/>
                  <a:pt x="2518212" y="417209"/>
                  <a:pt x="2517872" y="416529"/>
                </a:cubicBezTo>
                <a:cubicBezTo>
                  <a:pt x="2517532" y="415850"/>
                  <a:pt x="2517362" y="414151"/>
                  <a:pt x="2517362" y="411433"/>
                </a:cubicBezTo>
                <a:cubicBezTo>
                  <a:pt x="2518042" y="407356"/>
                  <a:pt x="2518212" y="405488"/>
                  <a:pt x="2517872" y="405828"/>
                </a:cubicBezTo>
                <a:cubicBezTo>
                  <a:pt x="2517532" y="406167"/>
                  <a:pt x="2516683" y="404299"/>
                  <a:pt x="2515324" y="400222"/>
                </a:cubicBezTo>
                <a:cubicBezTo>
                  <a:pt x="2514645" y="396825"/>
                  <a:pt x="2514475" y="395296"/>
                  <a:pt x="2514815" y="395636"/>
                </a:cubicBezTo>
                <a:cubicBezTo>
                  <a:pt x="2515154" y="395976"/>
                  <a:pt x="2514645" y="394447"/>
                  <a:pt x="2513286" y="391050"/>
                </a:cubicBezTo>
                <a:cubicBezTo>
                  <a:pt x="2513286" y="389691"/>
                  <a:pt x="2513116" y="386633"/>
                  <a:pt x="2512776" y="381877"/>
                </a:cubicBezTo>
                <a:cubicBezTo>
                  <a:pt x="2512437" y="377121"/>
                  <a:pt x="2511757" y="371855"/>
                  <a:pt x="2510738" y="366080"/>
                </a:cubicBezTo>
                <a:cubicBezTo>
                  <a:pt x="2509719" y="360305"/>
                  <a:pt x="2508530" y="354869"/>
                  <a:pt x="2507171" y="349773"/>
                </a:cubicBezTo>
                <a:cubicBezTo>
                  <a:pt x="2505812" y="344677"/>
                  <a:pt x="2504793" y="341110"/>
                  <a:pt x="2504113" y="339072"/>
                </a:cubicBezTo>
                <a:cubicBezTo>
                  <a:pt x="2502075" y="334316"/>
                  <a:pt x="2501395" y="330748"/>
                  <a:pt x="2502075" y="328370"/>
                </a:cubicBezTo>
                <a:cubicBezTo>
                  <a:pt x="2502754" y="325992"/>
                  <a:pt x="2502075" y="322765"/>
                  <a:pt x="2500036" y="318688"/>
                </a:cubicBezTo>
                <a:lnTo>
                  <a:pt x="2499017" y="317669"/>
                </a:lnTo>
                <a:lnTo>
                  <a:pt x="2499017" y="316650"/>
                </a:lnTo>
                <a:cubicBezTo>
                  <a:pt x="2503094" y="309855"/>
                  <a:pt x="2504283" y="305949"/>
                  <a:pt x="2502585" y="304929"/>
                </a:cubicBezTo>
                <a:cubicBezTo>
                  <a:pt x="2500886" y="303910"/>
                  <a:pt x="2501056" y="301362"/>
                  <a:pt x="2503094" y="297286"/>
                </a:cubicBezTo>
                <a:cubicBezTo>
                  <a:pt x="2503094" y="295927"/>
                  <a:pt x="2503264" y="295077"/>
                  <a:pt x="2503604" y="294738"/>
                </a:cubicBezTo>
                <a:cubicBezTo>
                  <a:pt x="2503943" y="294398"/>
                  <a:pt x="2504113" y="293549"/>
                  <a:pt x="2504113" y="292190"/>
                </a:cubicBezTo>
                <a:cubicBezTo>
                  <a:pt x="2504113" y="288792"/>
                  <a:pt x="2503943" y="287943"/>
                  <a:pt x="2503604" y="289642"/>
                </a:cubicBezTo>
                <a:cubicBezTo>
                  <a:pt x="2503264" y="291340"/>
                  <a:pt x="2503434" y="290151"/>
                  <a:pt x="2504113" y="286075"/>
                </a:cubicBezTo>
                <a:cubicBezTo>
                  <a:pt x="2504113" y="284716"/>
                  <a:pt x="2504453" y="283357"/>
                  <a:pt x="2505132" y="281998"/>
                </a:cubicBezTo>
                <a:lnTo>
                  <a:pt x="2501056" y="275883"/>
                </a:lnTo>
                <a:cubicBezTo>
                  <a:pt x="2500376" y="274524"/>
                  <a:pt x="2499867" y="273845"/>
                  <a:pt x="2499527" y="273845"/>
                </a:cubicBezTo>
                <a:cubicBezTo>
                  <a:pt x="2499187" y="273845"/>
                  <a:pt x="2498678" y="272486"/>
                  <a:pt x="2497998" y="269768"/>
                </a:cubicBezTo>
                <a:cubicBezTo>
                  <a:pt x="2496639" y="265691"/>
                  <a:pt x="2495960" y="263823"/>
                  <a:pt x="2495960" y="264162"/>
                </a:cubicBezTo>
                <a:cubicBezTo>
                  <a:pt x="2495960" y="264502"/>
                  <a:pt x="2494261" y="263653"/>
                  <a:pt x="2490864" y="261614"/>
                </a:cubicBezTo>
                <a:cubicBezTo>
                  <a:pt x="2490864" y="260256"/>
                  <a:pt x="2490864" y="258047"/>
                  <a:pt x="2490864" y="254990"/>
                </a:cubicBezTo>
                <a:cubicBezTo>
                  <a:pt x="2490864" y="251932"/>
                  <a:pt x="2489845" y="250064"/>
                  <a:pt x="2487806" y="249384"/>
                </a:cubicBezTo>
                <a:cubicBezTo>
                  <a:pt x="2487127" y="248705"/>
                  <a:pt x="2484579" y="247686"/>
                  <a:pt x="2480163" y="246327"/>
                </a:cubicBezTo>
                <a:cubicBezTo>
                  <a:pt x="2475746" y="244968"/>
                  <a:pt x="2475916" y="241231"/>
                  <a:pt x="2480672" y="235116"/>
                </a:cubicBezTo>
                <a:cubicBezTo>
                  <a:pt x="2484069" y="230360"/>
                  <a:pt x="2486108" y="227812"/>
                  <a:pt x="2486787" y="227472"/>
                </a:cubicBezTo>
                <a:cubicBezTo>
                  <a:pt x="2487467" y="227132"/>
                  <a:pt x="2489505" y="226283"/>
                  <a:pt x="2492902" y="224924"/>
                </a:cubicBezTo>
                <a:lnTo>
                  <a:pt x="2495960" y="219828"/>
                </a:lnTo>
                <a:cubicBezTo>
                  <a:pt x="2496639" y="218469"/>
                  <a:pt x="2496639" y="217450"/>
                  <a:pt x="2495960" y="216771"/>
                </a:cubicBezTo>
                <a:cubicBezTo>
                  <a:pt x="2493921" y="218809"/>
                  <a:pt x="2490864" y="220678"/>
                  <a:pt x="2486787" y="222376"/>
                </a:cubicBezTo>
                <a:cubicBezTo>
                  <a:pt x="2482710" y="224075"/>
                  <a:pt x="2478973" y="225604"/>
                  <a:pt x="2475576" y="226963"/>
                </a:cubicBezTo>
                <a:cubicBezTo>
                  <a:pt x="2471500" y="227642"/>
                  <a:pt x="2467083" y="230360"/>
                  <a:pt x="2462327" y="235116"/>
                </a:cubicBezTo>
                <a:cubicBezTo>
                  <a:pt x="2459609" y="236475"/>
                  <a:pt x="2455363" y="238004"/>
                  <a:pt x="2449587" y="239702"/>
                </a:cubicBezTo>
                <a:cubicBezTo>
                  <a:pt x="2443812" y="241401"/>
                  <a:pt x="2440245" y="242590"/>
                  <a:pt x="2438886" y="243269"/>
                </a:cubicBezTo>
                <a:lnTo>
                  <a:pt x="2418502" y="259576"/>
                </a:lnTo>
                <a:cubicBezTo>
                  <a:pt x="2415105" y="260935"/>
                  <a:pt x="2412557" y="262124"/>
                  <a:pt x="2410859" y="263143"/>
                </a:cubicBezTo>
                <a:cubicBezTo>
                  <a:pt x="2409160" y="264162"/>
                  <a:pt x="2405933" y="265861"/>
                  <a:pt x="2401176" y="268239"/>
                </a:cubicBezTo>
                <a:cubicBezTo>
                  <a:pt x="2396420" y="270617"/>
                  <a:pt x="2392004" y="273165"/>
                  <a:pt x="2387927" y="275883"/>
                </a:cubicBezTo>
                <a:lnTo>
                  <a:pt x="2378755" y="281998"/>
                </a:lnTo>
                <a:cubicBezTo>
                  <a:pt x="2376037" y="283357"/>
                  <a:pt x="2372810" y="284716"/>
                  <a:pt x="2369073" y="286075"/>
                </a:cubicBezTo>
                <a:cubicBezTo>
                  <a:pt x="2365336" y="287434"/>
                  <a:pt x="2362448" y="289132"/>
                  <a:pt x="2360409" y="291171"/>
                </a:cubicBezTo>
                <a:cubicBezTo>
                  <a:pt x="2359051" y="292529"/>
                  <a:pt x="2357862" y="293379"/>
                  <a:pt x="2356843" y="293718"/>
                </a:cubicBezTo>
                <a:cubicBezTo>
                  <a:pt x="2355823" y="294058"/>
                  <a:pt x="2355314" y="295587"/>
                  <a:pt x="2355314" y="298305"/>
                </a:cubicBezTo>
                <a:lnTo>
                  <a:pt x="2375697" y="300343"/>
                </a:lnTo>
                <a:lnTo>
                  <a:pt x="2379774" y="300343"/>
                </a:lnTo>
                <a:cubicBezTo>
                  <a:pt x="2382492" y="300343"/>
                  <a:pt x="2384870" y="299664"/>
                  <a:pt x="2386908" y="298305"/>
                </a:cubicBezTo>
                <a:cubicBezTo>
                  <a:pt x="2390985" y="301023"/>
                  <a:pt x="2393023" y="302212"/>
                  <a:pt x="2393023" y="301872"/>
                </a:cubicBezTo>
                <a:cubicBezTo>
                  <a:pt x="2393023" y="301532"/>
                  <a:pt x="2394382" y="301702"/>
                  <a:pt x="2397100" y="302381"/>
                </a:cubicBezTo>
                <a:cubicBezTo>
                  <a:pt x="2398459" y="303061"/>
                  <a:pt x="2399818" y="303910"/>
                  <a:pt x="2401176" y="304929"/>
                </a:cubicBezTo>
                <a:cubicBezTo>
                  <a:pt x="2402535" y="305949"/>
                  <a:pt x="2404234" y="306798"/>
                  <a:pt x="2406272" y="307477"/>
                </a:cubicBezTo>
                <a:cubicBezTo>
                  <a:pt x="2407631" y="308157"/>
                  <a:pt x="2408820" y="308327"/>
                  <a:pt x="2409840" y="307987"/>
                </a:cubicBezTo>
                <a:cubicBezTo>
                  <a:pt x="2410859" y="307647"/>
                  <a:pt x="2412048" y="308157"/>
                  <a:pt x="2413407" y="309516"/>
                </a:cubicBezTo>
                <a:cubicBezTo>
                  <a:pt x="2414765" y="310195"/>
                  <a:pt x="2415105" y="310365"/>
                  <a:pt x="2414426" y="310025"/>
                </a:cubicBezTo>
                <a:cubicBezTo>
                  <a:pt x="2413746" y="309686"/>
                  <a:pt x="2414765" y="310535"/>
                  <a:pt x="2417483" y="312573"/>
                </a:cubicBezTo>
                <a:cubicBezTo>
                  <a:pt x="2418842" y="313932"/>
                  <a:pt x="2420031" y="314612"/>
                  <a:pt x="2421051" y="314612"/>
                </a:cubicBezTo>
                <a:cubicBezTo>
                  <a:pt x="2422070" y="314612"/>
                  <a:pt x="2422919" y="316990"/>
                  <a:pt x="2423598" y="321746"/>
                </a:cubicBezTo>
                <a:cubicBezTo>
                  <a:pt x="2432431" y="321746"/>
                  <a:pt x="2437867" y="325313"/>
                  <a:pt x="2439905" y="332447"/>
                </a:cubicBezTo>
                <a:cubicBezTo>
                  <a:pt x="2441943" y="339581"/>
                  <a:pt x="2446360" y="343828"/>
                  <a:pt x="2453154" y="345187"/>
                </a:cubicBezTo>
                <a:cubicBezTo>
                  <a:pt x="2453154" y="350622"/>
                  <a:pt x="2454174" y="355039"/>
                  <a:pt x="2456212" y="358436"/>
                </a:cubicBezTo>
                <a:cubicBezTo>
                  <a:pt x="2458930" y="360474"/>
                  <a:pt x="2460459" y="360984"/>
                  <a:pt x="2460798" y="359965"/>
                </a:cubicBezTo>
                <a:cubicBezTo>
                  <a:pt x="2461138" y="358946"/>
                  <a:pt x="2461308" y="360814"/>
                  <a:pt x="2461308" y="365570"/>
                </a:cubicBezTo>
                <a:cubicBezTo>
                  <a:pt x="2467423" y="366929"/>
                  <a:pt x="2470650" y="370836"/>
                  <a:pt x="2470990" y="377291"/>
                </a:cubicBezTo>
                <a:cubicBezTo>
                  <a:pt x="2471330" y="383746"/>
                  <a:pt x="2472179" y="389011"/>
                  <a:pt x="2473538" y="393088"/>
                </a:cubicBezTo>
                <a:cubicBezTo>
                  <a:pt x="2474897" y="394447"/>
                  <a:pt x="2476086" y="395636"/>
                  <a:pt x="2477105" y="396655"/>
                </a:cubicBezTo>
                <a:cubicBezTo>
                  <a:pt x="2478124" y="397674"/>
                  <a:pt x="2478634" y="398863"/>
                  <a:pt x="2478634" y="400222"/>
                </a:cubicBezTo>
                <a:cubicBezTo>
                  <a:pt x="2478634" y="402261"/>
                  <a:pt x="2478464" y="404129"/>
                  <a:pt x="2478124" y="405828"/>
                </a:cubicBezTo>
                <a:cubicBezTo>
                  <a:pt x="2477785" y="407526"/>
                  <a:pt x="2477615" y="409055"/>
                  <a:pt x="2477615" y="410414"/>
                </a:cubicBezTo>
                <a:cubicBezTo>
                  <a:pt x="2477615" y="412452"/>
                  <a:pt x="2477954" y="414321"/>
                  <a:pt x="2478634" y="416020"/>
                </a:cubicBezTo>
                <a:cubicBezTo>
                  <a:pt x="2479313" y="417718"/>
                  <a:pt x="2479653" y="419247"/>
                  <a:pt x="2479653" y="420606"/>
                </a:cubicBezTo>
                <a:cubicBezTo>
                  <a:pt x="2479653" y="421965"/>
                  <a:pt x="2479313" y="425192"/>
                  <a:pt x="2478634" y="430288"/>
                </a:cubicBezTo>
                <a:cubicBezTo>
                  <a:pt x="2477954" y="435384"/>
                  <a:pt x="2476935" y="438272"/>
                  <a:pt x="2475576" y="438951"/>
                </a:cubicBezTo>
                <a:cubicBezTo>
                  <a:pt x="2470141" y="438951"/>
                  <a:pt x="2467253" y="438102"/>
                  <a:pt x="2466913" y="436403"/>
                </a:cubicBezTo>
                <a:cubicBezTo>
                  <a:pt x="2466574" y="434704"/>
                  <a:pt x="2465045" y="433855"/>
                  <a:pt x="2462327" y="433855"/>
                </a:cubicBezTo>
                <a:cubicBezTo>
                  <a:pt x="2460968" y="433855"/>
                  <a:pt x="2458930" y="434534"/>
                  <a:pt x="2456212" y="435893"/>
                </a:cubicBezTo>
                <a:cubicBezTo>
                  <a:pt x="2453494" y="437252"/>
                  <a:pt x="2450437" y="437932"/>
                  <a:pt x="2447039" y="437932"/>
                </a:cubicBezTo>
                <a:lnTo>
                  <a:pt x="2443982" y="433855"/>
                </a:lnTo>
                <a:cubicBezTo>
                  <a:pt x="2442623" y="434534"/>
                  <a:pt x="2440924" y="434874"/>
                  <a:pt x="2438886" y="434874"/>
                </a:cubicBezTo>
                <a:cubicBezTo>
                  <a:pt x="2436848" y="434874"/>
                  <a:pt x="2434809" y="435893"/>
                  <a:pt x="2432771" y="437932"/>
                </a:cubicBezTo>
                <a:cubicBezTo>
                  <a:pt x="2430733" y="439291"/>
                  <a:pt x="2429374" y="440480"/>
                  <a:pt x="2428694" y="441499"/>
                </a:cubicBezTo>
                <a:cubicBezTo>
                  <a:pt x="2428015" y="442518"/>
                  <a:pt x="2426996" y="443707"/>
                  <a:pt x="2425637" y="445066"/>
                </a:cubicBezTo>
                <a:lnTo>
                  <a:pt x="2422579" y="448124"/>
                </a:lnTo>
                <a:lnTo>
                  <a:pt x="2421560" y="449143"/>
                </a:lnTo>
                <a:lnTo>
                  <a:pt x="2412387" y="456277"/>
                </a:lnTo>
                <a:cubicBezTo>
                  <a:pt x="2411028" y="458315"/>
                  <a:pt x="2410519" y="459334"/>
                  <a:pt x="2410859" y="459334"/>
                </a:cubicBezTo>
                <a:cubicBezTo>
                  <a:pt x="2411199" y="459334"/>
                  <a:pt x="2410689" y="459674"/>
                  <a:pt x="2409330" y="460354"/>
                </a:cubicBezTo>
                <a:cubicBezTo>
                  <a:pt x="2409330" y="465110"/>
                  <a:pt x="2411538" y="470545"/>
                  <a:pt x="2415955" y="476660"/>
                </a:cubicBezTo>
                <a:cubicBezTo>
                  <a:pt x="2420371" y="482775"/>
                  <a:pt x="2424278" y="488211"/>
                  <a:pt x="2427675" y="492967"/>
                </a:cubicBezTo>
                <a:cubicBezTo>
                  <a:pt x="2426996" y="497044"/>
                  <a:pt x="2426826" y="500101"/>
                  <a:pt x="2427166" y="502140"/>
                </a:cubicBezTo>
                <a:cubicBezTo>
                  <a:pt x="2427505" y="504178"/>
                  <a:pt x="2428694" y="507236"/>
                  <a:pt x="2430733" y="511312"/>
                </a:cubicBezTo>
                <a:cubicBezTo>
                  <a:pt x="2429374" y="512671"/>
                  <a:pt x="2428185" y="513860"/>
                  <a:pt x="2427166" y="514880"/>
                </a:cubicBezTo>
                <a:cubicBezTo>
                  <a:pt x="2426146" y="515899"/>
                  <a:pt x="2424957" y="516408"/>
                  <a:pt x="2423598" y="516408"/>
                </a:cubicBezTo>
                <a:cubicBezTo>
                  <a:pt x="2419522" y="516408"/>
                  <a:pt x="2416804" y="515899"/>
                  <a:pt x="2415445" y="514880"/>
                </a:cubicBezTo>
                <a:cubicBezTo>
                  <a:pt x="2414086" y="513860"/>
                  <a:pt x="2412387" y="512332"/>
                  <a:pt x="2410349" y="510293"/>
                </a:cubicBezTo>
                <a:cubicBezTo>
                  <a:pt x="2405593" y="512332"/>
                  <a:pt x="2402535" y="513521"/>
                  <a:pt x="2401176" y="513860"/>
                </a:cubicBezTo>
                <a:cubicBezTo>
                  <a:pt x="2399818" y="514200"/>
                  <a:pt x="2397440" y="513351"/>
                  <a:pt x="2394042" y="511312"/>
                </a:cubicBezTo>
                <a:cubicBezTo>
                  <a:pt x="2390645" y="513351"/>
                  <a:pt x="2388437" y="514370"/>
                  <a:pt x="2387418" y="514370"/>
                </a:cubicBezTo>
                <a:cubicBezTo>
                  <a:pt x="2386399" y="514370"/>
                  <a:pt x="2383851" y="515389"/>
                  <a:pt x="2379774" y="517427"/>
                </a:cubicBezTo>
                <a:cubicBezTo>
                  <a:pt x="2374338" y="520825"/>
                  <a:pt x="2369073" y="523882"/>
                  <a:pt x="2363977" y="526600"/>
                </a:cubicBezTo>
                <a:cubicBezTo>
                  <a:pt x="2358881" y="529318"/>
                  <a:pt x="2353615" y="531696"/>
                  <a:pt x="2348179" y="533734"/>
                </a:cubicBezTo>
                <a:lnTo>
                  <a:pt x="2346141" y="535773"/>
                </a:lnTo>
                <a:cubicBezTo>
                  <a:pt x="2345462" y="536452"/>
                  <a:pt x="2344103" y="537131"/>
                  <a:pt x="2342064" y="537811"/>
                </a:cubicBezTo>
                <a:cubicBezTo>
                  <a:pt x="2337308" y="540529"/>
                  <a:pt x="2332552" y="544266"/>
                  <a:pt x="2327796" y="549022"/>
                </a:cubicBezTo>
                <a:cubicBezTo>
                  <a:pt x="2323040" y="553778"/>
                  <a:pt x="2319982" y="556496"/>
                  <a:pt x="2318623" y="557175"/>
                </a:cubicBezTo>
                <a:lnTo>
                  <a:pt x="2310470" y="557175"/>
                </a:lnTo>
                <a:cubicBezTo>
                  <a:pt x="2309111" y="563970"/>
                  <a:pt x="2306393" y="568726"/>
                  <a:pt x="2302317" y="571444"/>
                </a:cubicBezTo>
                <a:cubicBezTo>
                  <a:pt x="2297560" y="574161"/>
                  <a:pt x="2294333" y="576879"/>
                  <a:pt x="2292635" y="579597"/>
                </a:cubicBezTo>
                <a:cubicBezTo>
                  <a:pt x="2290936" y="582315"/>
                  <a:pt x="2290086" y="588430"/>
                  <a:pt x="2290086" y="597942"/>
                </a:cubicBezTo>
                <a:cubicBezTo>
                  <a:pt x="2290086" y="599301"/>
                  <a:pt x="2290256" y="600320"/>
                  <a:pt x="2290596" y="601000"/>
                </a:cubicBezTo>
                <a:cubicBezTo>
                  <a:pt x="2290936" y="601679"/>
                  <a:pt x="2291106" y="602698"/>
                  <a:pt x="2291106" y="604057"/>
                </a:cubicBezTo>
                <a:lnTo>
                  <a:pt x="2291106" y="612211"/>
                </a:lnTo>
                <a:cubicBezTo>
                  <a:pt x="2289747" y="616287"/>
                  <a:pt x="2288388" y="618326"/>
                  <a:pt x="2287029" y="618326"/>
                </a:cubicBezTo>
                <a:cubicBezTo>
                  <a:pt x="2282273" y="622402"/>
                  <a:pt x="2278706" y="624101"/>
                  <a:pt x="2276328" y="623422"/>
                </a:cubicBezTo>
                <a:cubicBezTo>
                  <a:pt x="2273950" y="622742"/>
                  <a:pt x="2271741" y="626819"/>
                  <a:pt x="2269703" y="635652"/>
                </a:cubicBezTo>
                <a:cubicBezTo>
                  <a:pt x="2269024" y="637011"/>
                  <a:pt x="2268684" y="639389"/>
                  <a:pt x="2268684" y="642786"/>
                </a:cubicBezTo>
                <a:cubicBezTo>
                  <a:pt x="2265966" y="644824"/>
                  <a:pt x="2263928" y="646353"/>
                  <a:pt x="2262569" y="647372"/>
                </a:cubicBezTo>
                <a:cubicBezTo>
                  <a:pt x="2261210" y="648391"/>
                  <a:pt x="2258492" y="648901"/>
                  <a:pt x="2254415" y="648901"/>
                </a:cubicBezTo>
                <a:lnTo>
                  <a:pt x="2247281" y="660112"/>
                </a:lnTo>
                <a:cubicBezTo>
                  <a:pt x="2242525" y="658753"/>
                  <a:pt x="2239298" y="658074"/>
                  <a:pt x="2237599" y="658074"/>
                </a:cubicBezTo>
                <a:cubicBezTo>
                  <a:pt x="2235900" y="658074"/>
                  <a:pt x="2232673" y="656375"/>
                  <a:pt x="2227917" y="652978"/>
                </a:cubicBezTo>
                <a:cubicBezTo>
                  <a:pt x="2226558" y="651619"/>
                  <a:pt x="2225369" y="650600"/>
                  <a:pt x="2224350" y="649920"/>
                </a:cubicBezTo>
                <a:cubicBezTo>
                  <a:pt x="2223331" y="649241"/>
                  <a:pt x="2222481" y="648222"/>
                  <a:pt x="2221802" y="646863"/>
                </a:cubicBezTo>
                <a:lnTo>
                  <a:pt x="2206514" y="625460"/>
                </a:lnTo>
                <a:cubicBezTo>
                  <a:pt x="2205835" y="624101"/>
                  <a:pt x="2205325" y="622572"/>
                  <a:pt x="2204985" y="620874"/>
                </a:cubicBezTo>
                <a:cubicBezTo>
                  <a:pt x="2204646" y="619175"/>
                  <a:pt x="2203796" y="617307"/>
                  <a:pt x="2202437" y="615268"/>
                </a:cubicBezTo>
                <a:lnTo>
                  <a:pt x="2201418" y="612211"/>
                </a:lnTo>
                <a:cubicBezTo>
                  <a:pt x="2200739" y="611531"/>
                  <a:pt x="2200229" y="610852"/>
                  <a:pt x="2199890" y="610172"/>
                </a:cubicBezTo>
                <a:cubicBezTo>
                  <a:pt x="2199550" y="609493"/>
                  <a:pt x="2198700" y="608813"/>
                  <a:pt x="2197342" y="608134"/>
                </a:cubicBezTo>
                <a:lnTo>
                  <a:pt x="2197342" y="607115"/>
                </a:lnTo>
                <a:lnTo>
                  <a:pt x="2195303" y="604057"/>
                </a:lnTo>
                <a:cubicBezTo>
                  <a:pt x="2195303" y="602698"/>
                  <a:pt x="2195473" y="602019"/>
                  <a:pt x="2195813" y="602019"/>
                </a:cubicBezTo>
                <a:cubicBezTo>
                  <a:pt x="2196153" y="602019"/>
                  <a:pt x="2196322" y="601000"/>
                  <a:pt x="2196322" y="598961"/>
                </a:cubicBezTo>
                <a:cubicBezTo>
                  <a:pt x="2194963" y="595564"/>
                  <a:pt x="2194284" y="594545"/>
                  <a:pt x="2194284" y="595904"/>
                </a:cubicBezTo>
                <a:cubicBezTo>
                  <a:pt x="2193605" y="594545"/>
                  <a:pt x="2193435" y="593696"/>
                  <a:pt x="2193774" y="593356"/>
                </a:cubicBezTo>
                <a:cubicBezTo>
                  <a:pt x="2194114" y="593016"/>
                  <a:pt x="2193605" y="591827"/>
                  <a:pt x="2192246" y="589789"/>
                </a:cubicBezTo>
                <a:cubicBezTo>
                  <a:pt x="2190207" y="587071"/>
                  <a:pt x="2188848" y="585542"/>
                  <a:pt x="2188169" y="585203"/>
                </a:cubicBezTo>
                <a:cubicBezTo>
                  <a:pt x="2187490" y="584863"/>
                  <a:pt x="2187150" y="584014"/>
                  <a:pt x="2187150" y="582655"/>
                </a:cubicBezTo>
                <a:cubicBezTo>
                  <a:pt x="2187150" y="579937"/>
                  <a:pt x="2187490" y="578918"/>
                  <a:pt x="2188169" y="579597"/>
                </a:cubicBezTo>
                <a:cubicBezTo>
                  <a:pt x="2188848" y="580277"/>
                  <a:pt x="2188848" y="579937"/>
                  <a:pt x="2188169" y="578578"/>
                </a:cubicBezTo>
                <a:lnTo>
                  <a:pt x="2183073" y="560233"/>
                </a:lnTo>
                <a:cubicBezTo>
                  <a:pt x="2182394" y="558874"/>
                  <a:pt x="2181544" y="557685"/>
                  <a:pt x="2180525" y="556666"/>
                </a:cubicBezTo>
                <a:cubicBezTo>
                  <a:pt x="2179506" y="555646"/>
                  <a:pt x="2178996" y="553438"/>
                  <a:pt x="2178996" y="550041"/>
                </a:cubicBezTo>
                <a:cubicBezTo>
                  <a:pt x="2174240" y="545964"/>
                  <a:pt x="2173221" y="540189"/>
                  <a:pt x="2175939" y="532715"/>
                </a:cubicBezTo>
                <a:cubicBezTo>
                  <a:pt x="2171862" y="529997"/>
                  <a:pt x="2169994" y="528129"/>
                  <a:pt x="2170333" y="527110"/>
                </a:cubicBezTo>
                <a:cubicBezTo>
                  <a:pt x="2170673" y="526090"/>
                  <a:pt x="2169824" y="523203"/>
                  <a:pt x="2167785" y="518447"/>
                </a:cubicBezTo>
                <a:lnTo>
                  <a:pt x="2167785" y="516408"/>
                </a:lnTo>
                <a:lnTo>
                  <a:pt x="2166766" y="515389"/>
                </a:lnTo>
                <a:cubicBezTo>
                  <a:pt x="2166087" y="512671"/>
                  <a:pt x="2166087" y="510633"/>
                  <a:pt x="2166766" y="509274"/>
                </a:cubicBezTo>
                <a:cubicBezTo>
                  <a:pt x="2167446" y="507915"/>
                  <a:pt x="2167785" y="505877"/>
                  <a:pt x="2167785" y="503159"/>
                </a:cubicBezTo>
                <a:cubicBezTo>
                  <a:pt x="2167785" y="501121"/>
                  <a:pt x="2167446" y="499082"/>
                  <a:pt x="2166766" y="497044"/>
                </a:cubicBezTo>
                <a:lnTo>
                  <a:pt x="2162690" y="488891"/>
                </a:lnTo>
                <a:cubicBezTo>
                  <a:pt x="2162010" y="488211"/>
                  <a:pt x="2160991" y="485493"/>
                  <a:pt x="2159632" y="480737"/>
                </a:cubicBezTo>
                <a:cubicBezTo>
                  <a:pt x="2158273" y="475981"/>
                  <a:pt x="2157084" y="471225"/>
                  <a:pt x="2156065" y="466469"/>
                </a:cubicBezTo>
                <a:cubicBezTo>
                  <a:pt x="2155046" y="461713"/>
                  <a:pt x="2154027" y="457126"/>
                  <a:pt x="2153007" y="452710"/>
                </a:cubicBezTo>
                <a:cubicBezTo>
                  <a:pt x="2151988" y="448293"/>
                  <a:pt x="2151649" y="445236"/>
                  <a:pt x="2151988" y="443537"/>
                </a:cubicBezTo>
                <a:cubicBezTo>
                  <a:pt x="2152328" y="441839"/>
                  <a:pt x="2152838" y="440650"/>
                  <a:pt x="2153517" y="439970"/>
                </a:cubicBezTo>
                <a:cubicBezTo>
                  <a:pt x="2154197" y="439291"/>
                  <a:pt x="2154536" y="437252"/>
                  <a:pt x="2154536" y="433855"/>
                </a:cubicBezTo>
                <a:cubicBezTo>
                  <a:pt x="2151818" y="431817"/>
                  <a:pt x="2150460" y="430118"/>
                  <a:pt x="2150460" y="428759"/>
                </a:cubicBezTo>
                <a:cubicBezTo>
                  <a:pt x="2150460" y="427400"/>
                  <a:pt x="2150120" y="426041"/>
                  <a:pt x="2149440" y="424682"/>
                </a:cubicBezTo>
                <a:lnTo>
                  <a:pt x="2147402" y="423663"/>
                </a:lnTo>
                <a:lnTo>
                  <a:pt x="2147402" y="421625"/>
                </a:lnTo>
                <a:cubicBezTo>
                  <a:pt x="2145364" y="417548"/>
                  <a:pt x="2144854" y="414830"/>
                  <a:pt x="2145873" y="413472"/>
                </a:cubicBezTo>
                <a:cubicBezTo>
                  <a:pt x="2146892" y="412113"/>
                  <a:pt x="2145703" y="410754"/>
                  <a:pt x="2142306" y="409395"/>
                </a:cubicBezTo>
                <a:cubicBezTo>
                  <a:pt x="2143665" y="405318"/>
                  <a:pt x="2144684" y="398524"/>
                  <a:pt x="2145364" y="389011"/>
                </a:cubicBezTo>
                <a:cubicBezTo>
                  <a:pt x="2145364" y="385614"/>
                  <a:pt x="2146043" y="382217"/>
                  <a:pt x="2147402" y="378820"/>
                </a:cubicBezTo>
                <a:cubicBezTo>
                  <a:pt x="2148081" y="376781"/>
                  <a:pt x="2148251" y="375083"/>
                  <a:pt x="2147912" y="373724"/>
                </a:cubicBezTo>
                <a:cubicBezTo>
                  <a:pt x="2147572" y="372365"/>
                  <a:pt x="2147402" y="371006"/>
                  <a:pt x="2147402" y="369647"/>
                </a:cubicBezTo>
                <a:cubicBezTo>
                  <a:pt x="2150120" y="368288"/>
                  <a:pt x="2151479" y="367779"/>
                  <a:pt x="2151479" y="368118"/>
                </a:cubicBezTo>
                <a:cubicBezTo>
                  <a:pt x="2151479" y="368458"/>
                  <a:pt x="2152498" y="367269"/>
                  <a:pt x="2154536" y="364551"/>
                </a:cubicBezTo>
                <a:cubicBezTo>
                  <a:pt x="2155895" y="363192"/>
                  <a:pt x="2157254" y="361154"/>
                  <a:pt x="2158613" y="358436"/>
                </a:cubicBezTo>
                <a:cubicBezTo>
                  <a:pt x="2159292" y="355718"/>
                  <a:pt x="2160651" y="353510"/>
                  <a:pt x="2162690" y="351811"/>
                </a:cubicBezTo>
                <a:cubicBezTo>
                  <a:pt x="2164728" y="350113"/>
                  <a:pt x="2166087" y="347905"/>
                  <a:pt x="2166766" y="345187"/>
                </a:cubicBezTo>
                <a:cubicBezTo>
                  <a:pt x="2174240" y="345187"/>
                  <a:pt x="2179676" y="342469"/>
                  <a:pt x="2183073" y="337033"/>
                </a:cubicBezTo>
                <a:cubicBezTo>
                  <a:pt x="2184432" y="332957"/>
                  <a:pt x="2185111" y="330409"/>
                  <a:pt x="2185111" y="329390"/>
                </a:cubicBezTo>
                <a:cubicBezTo>
                  <a:pt x="2185111" y="328370"/>
                  <a:pt x="2188509" y="326842"/>
                  <a:pt x="2195303" y="324803"/>
                </a:cubicBezTo>
                <a:cubicBezTo>
                  <a:pt x="2199380" y="323444"/>
                  <a:pt x="2200909" y="322255"/>
                  <a:pt x="2199890" y="321236"/>
                </a:cubicBezTo>
                <a:cubicBezTo>
                  <a:pt x="2198870" y="320217"/>
                  <a:pt x="2199720" y="319028"/>
                  <a:pt x="2202437" y="317669"/>
                </a:cubicBezTo>
                <a:cubicBezTo>
                  <a:pt x="2203796" y="316310"/>
                  <a:pt x="2207873" y="315291"/>
                  <a:pt x="2214668" y="314612"/>
                </a:cubicBezTo>
                <a:cubicBezTo>
                  <a:pt x="2221462" y="313932"/>
                  <a:pt x="2226558" y="313253"/>
                  <a:pt x="2229955" y="312573"/>
                </a:cubicBezTo>
                <a:cubicBezTo>
                  <a:pt x="2231314" y="311894"/>
                  <a:pt x="2233013" y="311044"/>
                  <a:pt x="2235051" y="310025"/>
                </a:cubicBezTo>
                <a:cubicBezTo>
                  <a:pt x="2237089" y="309006"/>
                  <a:pt x="2238788" y="308157"/>
                  <a:pt x="2240147" y="307477"/>
                </a:cubicBezTo>
                <a:lnTo>
                  <a:pt x="2242185" y="304420"/>
                </a:lnTo>
                <a:cubicBezTo>
                  <a:pt x="2244903" y="302381"/>
                  <a:pt x="2247961" y="301362"/>
                  <a:pt x="2251358" y="301362"/>
                </a:cubicBezTo>
                <a:lnTo>
                  <a:pt x="2260530" y="302381"/>
                </a:lnTo>
                <a:cubicBezTo>
                  <a:pt x="2265966" y="298305"/>
                  <a:pt x="2269024" y="297116"/>
                  <a:pt x="2269703" y="298814"/>
                </a:cubicBezTo>
                <a:cubicBezTo>
                  <a:pt x="2270382" y="300513"/>
                  <a:pt x="2273780" y="298984"/>
                  <a:pt x="2279895" y="294228"/>
                </a:cubicBezTo>
                <a:lnTo>
                  <a:pt x="2284991" y="292190"/>
                </a:lnTo>
                <a:cubicBezTo>
                  <a:pt x="2288388" y="290831"/>
                  <a:pt x="2291615" y="290491"/>
                  <a:pt x="2294673" y="291171"/>
                </a:cubicBezTo>
                <a:cubicBezTo>
                  <a:pt x="2297730" y="291850"/>
                  <a:pt x="2301297" y="290831"/>
                  <a:pt x="2305374" y="288113"/>
                </a:cubicBezTo>
                <a:cubicBezTo>
                  <a:pt x="2307412" y="286754"/>
                  <a:pt x="2309790" y="285735"/>
                  <a:pt x="2312508" y="285055"/>
                </a:cubicBezTo>
                <a:cubicBezTo>
                  <a:pt x="2315226" y="284376"/>
                  <a:pt x="2318284" y="283357"/>
                  <a:pt x="2321681" y="281998"/>
                </a:cubicBezTo>
                <a:cubicBezTo>
                  <a:pt x="2325078" y="279960"/>
                  <a:pt x="2328475" y="278261"/>
                  <a:pt x="2331873" y="276902"/>
                </a:cubicBezTo>
                <a:cubicBezTo>
                  <a:pt x="2333232" y="275543"/>
                  <a:pt x="2334930" y="274694"/>
                  <a:pt x="2336968" y="274354"/>
                </a:cubicBezTo>
                <a:cubicBezTo>
                  <a:pt x="2339007" y="274014"/>
                  <a:pt x="2340705" y="272486"/>
                  <a:pt x="2342064" y="269768"/>
                </a:cubicBezTo>
                <a:cubicBezTo>
                  <a:pt x="2343423" y="267729"/>
                  <a:pt x="2344782" y="266710"/>
                  <a:pt x="2346141" y="266710"/>
                </a:cubicBezTo>
                <a:cubicBezTo>
                  <a:pt x="2347500" y="266710"/>
                  <a:pt x="2349199" y="265691"/>
                  <a:pt x="2351237" y="263653"/>
                </a:cubicBezTo>
                <a:lnTo>
                  <a:pt x="2366525" y="255499"/>
                </a:lnTo>
                <a:cubicBezTo>
                  <a:pt x="2372640" y="250743"/>
                  <a:pt x="2380793" y="245987"/>
                  <a:pt x="2390985" y="241231"/>
                </a:cubicBezTo>
                <a:cubicBezTo>
                  <a:pt x="2392344" y="240552"/>
                  <a:pt x="2394042" y="239193"/>
                  <a:pt x="2396081" y="237154"/>
                </a:cubicBezTo>
                <a:lnTo>
                  <a:pt x="2430733" y="216771"/>
                </a:lnTo>
                <a:lnTo>
                  <a:pt x="2435828" y="214732"/>
                </a:lnTo>
                <a:cubicBezTo>
                  <a:pt x="2437187" y="213374"/>
                  <a:pt x="2439226" y="211845"/>
                  <a:pt x="2441943" y="210146"/>
                </a:cubicBezTo>
                <a:cubicBezTo>
                  <a:pt x="2444661" y="208448"/>
                  <a:pt x="2447039" y="206919"/>
                  <a:pt x="2449078" y="205560"/>
                </a:cubicBezTo>
                <a:cubicBezTo>
                  <a:pt x="2451795" y="204201"/>
                  <a:pt x="2453664" y="203352"/>
                  <a:pt x="2454683" y="203012"/>
                </a:cubicBezTo>
                <a:cubicBezTo>
                  <a:pt x="2455703" y="202672"/>
                  <a:pt x="2457911" y="201823"/>
                  <a:pt x="2461308" y="200464"/>
                </a:cubicBezTo>
                <a:lnTo>
                  <a:pt x="2490864" y="182119"/>
                </a:lnTo>
                <a:cubicBezTo>
                  <a:pt x="2491543" y="182119"/>
                  <a:pt x="2492223" y="181949"/>
                  <a:pt x="2492902" y="181609"/>
                </a:cubicBezTo>
                <a:cubicBezTo>
                  <a:pt x="2493582" y="181270"/>
                  <a:pt x="2494261" y="181100"/>
                  <a:pt x="2494941" y="181100"/>
                </a:cubicBezTo>
                <a:lnTo>
                  <a:pt x="2505132" y="174985"/>
                </a:lnTo>
                <a:cubicBezTo>
                  <a:pt x="2506491" y="174305"/>
                  <a:pt x="2507341" y="174135"/>
                  <a:pt x="2507680" y="174475"/>
                </a:cubicBezTo>
                <a:cubicBezTo>
                  <a:pt x="2508020" y="174815"/>
                  <a:pt x="2509209" y="174305"/>
                  <a:pt x="2511247" y="172946"/>
                </a:cubicBezTo>
                <a:cubicBezTo>
                  <a:pt x="2515324" y="170908"/>
                  <a:pt x="2518212" y="169549"/>
                  <a:pt x="2519911" y="168870"/>
                </a:cubicBezTo>
                <a:cubicBezTo>
                  <a:pt x="2521609" y="168190"/>
                  <a:pt x="2523138" y="167171"/>
                  <a:pt x="2524497" y="165812"/>
                </a:cubicBezTo>
                <a:lnTo>
                  <a:pt x="2535708" y="157659"/>
                </a:lnTo>
                <a:cubicBezTo>
                  <a:pt x="2540464" y="153582"/>
                  <a:pt x="2546918" y="150185"/>
                  <a:pt x="2555072" y="147467"/>
                </a:cubicBezTo>
                <a:cubicBezTo>
                  <a:pt x="2557110" y="146108"/>
                  <a:pt x="2559658" y="144579"/>
                  <a:pt x="2562716" y="142881"/>
                </a:cubicBezTo>
                <a:cubicBezTo>
                  <a:pt x="2565773" y="141182"/>
                  <a:pt x="2568321" y="139313"/>
                  <a:pt x="2570359" y="137275"/>
                </a:cubicBezTo>
                <a:cubicBezTo>
                  <a:pt x="2573757" y="135916"/>
                  <a:pt x="2579872" y="133198"/>
                  <a:pt x="2588705" y="129122"/>
                </a:cubicBezTo>
                <a:cubicBezTo>
                  <a:pt x="2597538" y="125045"/>
                  <a:pt x="2603993" y="120289"/>
                  <a:pt x="2608069" y="114853"/>
                </a:cubicBezTo>
                <a:cubicBezTo>
                  <a:pt x="2601275" y="111456"/>
                  <a:pt x="2592781" y="110097"/>
                  <a:pt x="2582590" y="110777"/>
                </a:cubicBezTo>
                <a:cubicBezTo>
                  <a:pt x="2572398" y="111456"/>
                  <a:pt x="2563565" y="111456"/>
                  <a:pt x="2556091" y="110777"/>
                </a:cubicBezTo>
                <a:cubicBezTo>
                  <a:pt x="2552014" y="110097"/>
                  <a:pt x="2548277" y="109927"/>
                  <a:pt x="2544880" y="110267"/>
                </a:cubicBezTo>
                <a:cubicBezTo>
                  <a:pt x="2541483" y="110607"/>
                  <a:pt x="2537746" y="111116"/>
                  <a:pt x="2533669" y="111796"/>
                </a:cubicBezTo>
                <a:cubicBezTo>
                  <a:pt x="2529592" y="113155"/>
                  <a:pt x="2525006" y="113494"/>
                  <a:pt x="2519911" y="112815"/>
                </a:cubicBezTo>
                <a:cubicBezTo>
                  <a:pt x="2514815" y="112135"/>
                  <a:pt x="2509889" y="112475"/>
                  <a:pt x="2505132" y="113834"/>
                </a:cubicBezTo>
                <a:lnTo>
                  <a:pt x="2480672" y="116892"/>
                </a:lnTo>
                <a:cubicBezTo>
                  <a:pt x="2478634" y="117571"/>
                  <a:pt x="2474048" y="117911"/>
                  <a:pt x="2466913" y="117911"/>
                </a:cubicBezTo>
                <a:cubicBezTo>
                  <a:pt x="2459779" y="117911"/>
                  <a:pt x="2454513" y="118250"/>
                  <a:pt x="2451116" y="118930"/>
                </a:cubicBezTo>
                <a:cubicBezTo>
                  <a:pt x="2447039" y="120289"/>
                  <a:pt x="2442623" y="121138"/>
                  <a:pt x="2437867" y="121478"/>
                </a:cubicBezTo>
                <a:cubicBezTo>
                  <a:pt x="2433111" y="121818"/>
                  <a:pt x="2428354" y="122327"/>
                  <a:pt x="2423598" y="123007"/>
                </a:cubicBezTo>
                <a:lnTo>
                  <a:pt x="2330853" y="139313"/>
                </a:lnTo>
                <a:cubicBezTo>
                  <a:pt x="2329495" y="139313"/>
                  <a:pt x="2327456" y="139823"/>
                  <a:pt x="2324738" y="140842"/>
                </a:cubicBezTo>
                <a:cubicBezTo>
                  <a:pt x="2322021" y="141861"/>
                  <a:pt x="2319982" y="142711"/>
                  <a:pt x="2318623" y="143390"/>
                </a:cubicBezTo>
                <a:lnTo>
                  <a:pt x="2309451" y="144409"/>
                </a:lnTo>
                <a:cubicBezTo>
                  <a:pt x="2308092" y="145089"/>
                  <a:pt x="2307073" y="145429"/>
                  <a:pt x="2306393" y="145429"/>
                </a:cubicBezTo>
                <a:cubicBezTo>
                  <a:pt x="2305714" y="145429"/>
                  <a:pt x="2304695" y="146108"/>
                  <a:pt x="2303336" y="147467"/>
                </a:cubicBezTo>
                <a:cubicBezTo>
                  <a:pt x="2299259" y="148826"/>
                  <a:pt x="2294843" y="150524"/>
                  <a:pt x="2290086" y="152563"/>
                </a:cubicBezTo>
                <a:cubicBezTo>
                  <a:pt x="2289407" y="152563"/>
                  <a:pt x="2285160" y="154601"/>
                  <a:pt x="2277347" y="158678"/>
                </a:cubicBezTo>
                <a:cubicBezTo>
                  <a:pt x="2269533" y="162755"/>
                  <a:pt x="2263588" y="165133"/>
                  <a:pt x="2259511" y="165812"/>
                </a:cubicBezTo>
                <a:cubicBezTo>
                  <a:pt x="2254076" y="167850"/>
                  <a:pt x="2247621" y="170059"/>
                  <a:pt x="2240147" y="172437"/>
                </a:cubicBezTo>
                <a:cubicBezTo>
                  <a:pt x="2232673" y="174815"/>
                  <a:pt x="2226898" y="177702"/>
                  <a:pt x="2222821" y="181100"/>
                </a:cubicBezTo>
                <a:cubicBezTo>
                  <a:pt x="2221462" y="181779"/>
                  <a:pt x="2220103" y="183138"/>
                  <a:pt x="2218744" y="185176"/>
                </a:cubicBezTo>
                <a:cubicBezTo>
                  <a:pt x="2216026" y="186535"/>
                  <a:pt x="2213648" y="187554"/>
                  <a:pt x="2211610" y="188234"/>
                </a:cubicBezTo>
                <a:cubicBezTo>
                  <a:pt x="2209572" y="188913"/>
                  <a:pt x="2207873" y="189932"/>
                  <a:pt x="2206514" y="191291"/>
                </a:cubicBezTo>
                <a:lnTo>
                  <a:pt x="2204476" y="192311"/>
                </a:lnTo>
                <a:cubicBezTo>
                  <a:pt x="2201079" y="194349"/>
                  <a:pt x="2199040" y="195708"/>
                  <a:pt x="2198361" y="196387"/>
                </a:cubicBezTo>
                <a:cubicBezTo>
                  <a:pt x="2197681" y="197067"/>
                  <a:pt x="2196662" y="199785"/>
                  <a:pt x="2195303" y="204541"/>
                </a:cubicBezTo>
                <a:cubicBezTo>
                  <a:pt x="2193944" y="206579"/>
                  <a:pt x="2191566" y="208448"/>
                  <a:pt x="2188169" y="210146"/>
                </a:cubicBezTo>
                <a:cubicBezTo>
                  <a:pt x="2184772" y="211845"/>
                  <a:pt x="2182054" y="213713"/>
                  <a:pt x="2180016" y="215752"/>
                </a:cubicBezTo>
                <a:cubicBezTo>
                  <a:pt x="2178657" y="217110"/>
                  <a:pt x="2176958" y="217620"/>
                  <a:pt x="2174920" y="217280"/>
                </a:cubicBezTo>
                <a:cubicBezTo>
                  <a:pt x="2172881" y="216941"/>
                  <a:pt x="2171183" y="217110"/>
                  <a:pt x="2169824" y="217790"/>
                </a:cubicBezTo>
                <a:cubicBezTo>
                  <a:pt x="2165068" y="219149"/>
                  <a:pt x="2162690" y="220168"/>
                  <a:pt x="2162690" y="220847"/>
                </a:cubicBezTo>
                <a:cubicBezTo>
                  <a:pt x="2162690" y="221527"/>
                  <a:pt x="2160651" y="221187"/>
                  <a:pt x="2156575" y="219828"/>
                </a:cubicBezTo>
                <a:cubicBezTo>
                  <a:pt x="2153857" y="218469"/>
                  <a:pt x="2151309" y="217620"/>
                  <a:pt x="2148931" y="217280"/>
                </a:cubicBezTo>
                <a:cubicBezTo>
                  <a:pt x="2146553" y="216941"/>
                  <a:pt x="2144344" y="216091"/>
                  <a:pt x="2142306" y="214732"/>
                </a:cubicBezTo>
                <a:cubicBezTo>
                  <a:pt x="2140947" y="214053"/>
                  <a:pt x="2139928" y="213543"/>
                  <a:pt x="2139249" y="213204"/>
                </a:cubicBezTo>
                <a:cubicBezTo>
                  <a:pt x="2138569" y="212864"/>
                  <a:pt x="2137210" y="212354"/>
                  <a:pt x="2135172" y="211675"/>
                </a:cubicBezTo>
                <a:cubicBezTo>
                  <a:pt x="2131095" y="210316"/>
                  <a:pt x="2128887" y="209127"/>
                  <a:pt x="2128547" y="208108"/>
                </a:cubicBezTo>
                <a:cubicBezTo>
                  <a:pt x="2128208" y="207089"/>
                  <a:pt x="2125999" y="206579"/>
                  <a:pt x="2121923" y="206579"/>
                </a:cubicBezTo>
                <a:cubicBezTo>
                  <a:pt x="2121243" y="205220"/>
                  <a:pt x="2120903" y="204201"/>
                  <a:pt x="2120903" y="203521"/>
                </a:cubicBezTo>
                <a:cubicBezTo>
                  <a:pt x="2120903" y="202842"/>
                  <a:pt x="2120564" y="201823"/>
                  <a:pt x="2119884" y="200464"/>
                </a:cubicBezTo>
                <a:cubicBezTo>
                  <a:pt x="2116487" y="201823"/>
                  <a:pt x="2113430" y="202502"/>
                  <a:pt x="2110712" y="202502"/>
                </a:cubicBezTo>
                <a:cubicBezTo>
                  <a:pt x="2105956" y="199105"/>
                  <a:pt x="2103068" y="197916"/>
                  <a:pt x="2102049" y="198935"/>
                </a:cubicBezTo>
                <a:cubicBezTo>
                  <a:pt x="2101030" y="199954"/>
                  <a:pt x="2099501" y="199445"/>
                  <a:pt x="2097462" y="197406"/>
                </a:cubicBezTo>
                <a:cubicBezTo>
                  <a:pt x="2094065" y="195368"/>
                  <a:pt x="2093386" y="191631"/>
                  <a:pt x="2095424" y="186196"/>
                </a:cubicBezTo>
                <a:lnTo>
                  <a:pt x="2092367" y="185176"/>
                </a:lnTo>
                <a:cubicBezTo>
                  <a:pt x="2092367" y="183138"/>
                  <a:pt x="2093046" y="181100"/>
                  <a:pt x="2094405" y="179061"/>
                </a:cubicBezTo>
                <a:cubicBezTo>
                  <a:pt x="2095764" y="174985"/>
                  <a:pt x="2096953" y="172267"/>
                  <a:pt x="2097972" y="170908"/>
                </a:cubicBezTo>
                <a:cubicBezTo>
                  <a:pt x="2098991" y="169549"/>
                  <a:pt x="2101879" y="168870"/>
                  <a:pt x="2106635" y="168870"/>
                </a:cubicBezTo>
                <a:cubicBezTo>
                  <a:pt x="2106635" y="168190"/>
                  <a:pt x="2106805" y="167511"/>
                  <a:pt x="2107145" y="166831"/>
                </a:cubicBezTo>
                <a:cubicBezTo>
                  <a:pt x="2107484" y="166152"/>
                  <a:pt x="2107654" y="165472"/>
                  <a:pt x="2107654" y="164793"/>
                </a:cubicBezTo>
                <a:cubicBezTo>
                  <a:pt x="2109013" y="163434"/>
                  <a:pt x="2110032" y="160376"/>
                  <a:pt x="2110712" y="155620"/>
                </a:cubicBezTo>
                <a:cubicBezTo>
                  <a:pt x="2115468" y="155620"/>
                  <a:pt x="2117676" y="155790"/>
                  <a:pt x="2117336" y="156130"/>
                </a:cubicBezTo>
                <a:cubicBezTo>
                  <a:pt x="2116997" y="156470"/>
                  <a:pt x="2118865" y="155960"/>
                  <a:pt x="2122942" y="154601"/>
                </a:cubicBezTo>
                <a:cubicBezTo>
                  <a:pt x="2126339" y="153242"/>
                  <a:pt x="2130416" y="152563"/>
                  <a:pt x="2135172" y="152563"/>
                </a:cubicBezTo>
                <a:cubicBezTo>
                  <a:pt x="2136531" y="151883"/>
                  <a:pt x="2137890" y="151204"/>
                  <a:pt x="2139249" y="150524"/>
                </a:cubicBezTo>
                <a:cubicBezTo>
                  <a:pt x="2140608" y="149845"/>
                  <a:pt x="2142306" y="149505"/>
                  <a:pt x="2144344" y="149505"/>
                </a:cubicBezTo>
                <a:cubicBezTo>
                  <a:pt x="2146383" y="148826"/>
                  <a:pt x="2148081" y="149166"/>
                  <a:pt x="2149440" y="150524"/>
                </a:cubicBezTo>
                <a:cubicBezTo>
                  <a:pt x="2150799" y="151883"/>
                  <a:pt x="2153517" y="151544"/>
                  <a:pt x="2157594" y="149505"/>
                </a:cubicBezTo>
                <a:cubicBezTo>
                  <a:pt x="2160991" y="150864"/>
                  <a:pt x="2163539" y="151713"/>
                  <a:pt x="2165238" y="152053"/>
                </a:cubicBezTo>
                <a:cubicBezTo>
                  <a:pt x="2166936" y="152393"/>
                  <a:pt x="2169144" y="152563"/>
                  <a:pt x="2171862" y="152563"/>
                </a:cubicBezTo>
                <a:lnTo>
                  <a:pt x="2175939" y="152563"/>
                </a:lnTo>
                <a:cubicBezTo>
                  <a:pt x="2183413" y="152563"/>
                  <a:pt x="2190547" y="150185"/>
                  <a:pt x="2197342" y="145429"/>
                </a:cubicBezTo>
                <a:cubicBezTo>
                  <a:pt x="2201418" y="144070"/>
                  <a:pt x="2202777" y="143730"/>
                  <a:pt x="2201418" y="144409"/>
                </a:cubicBezTo>
                <a:cubicBezTo>
                  <a:pt x="2200059" y="145089"/>
                  <a:pt x="2200739" y="145429"/>
                  <a:pt x="2203457" y="145429"/>
                </a:cubicBezTo>
                <a:lnTo>
                  <a:pt x="2206514" y="145429"/>
                </a:lnTo>
                <a:cubicBezTo>
                  <a:pt x="2207194" y="145429"/>
                  <a:pt x="2207533" y="145259"/>
                  <a:pt x="2207533" y="144919"/>
                </a:cubicBezTo>
                <a:cubicBezTo>
                  <a:pt x="2207533" y="144579"/>
                  <a:pt x="2207873" y="144409"/>
                  <a:pt x="2208552" y="144409"/>
                </a:cubicBezTo>
                <a:cubicBezTo>
                  <a:pt x="2209911" y="143730"/>
                  <a:pt x="2211950" y="143390"/>
                  <a:pt x="2214668" y="143390"/>
                </a:cubicBezTo>
                <a:cubicBezTo>
                  <a:pt x="2216026" y="143390"/>
                  <a:pt x="2217725" y="142881"/>
                  <a:pt x="2219763" y="141861"/>
                </a:cubicBezTo>
                <a:cubicBezTo>
                  <a:pt x="2221802" y="140842"/>
                  <a:pt x="2223500" y="140333"/>
                  <a:pt x="2224859" y="140333"/>
                </a:cubicBezTo>
                <a:lnTo>
                  <a:pt x="2253396" y="132179"/>
                </a:lnTo>
                <a:cubicBezTo>
                  <a:pt x="2261550" y="130820"/>
                  <a:pt x="2270043" y="128442"/>
                  <a:pt x="2278876" y="125045"/>
                </a:cubicBezTo>
                <a:cubicBezTo>
                  <a:pt x="2280234" y="123686"/>
                  <a:pt x="2281763" y="123007"/>
                  <a:pt x="2283462" y="123007"/>
                </a:cubicBezTo>
                <a:cubicBezTo>
                  <a:pt x="2285160" y="123007"/>
                  <a:pt x="2287029" y="122667"/>
                  <a:pt x="2289067" y="121987"/>
                </a:cubicBezTo>
                <a:cubicBezTo>
                  <a:pt x="2291106" y="121308"/>
                  <a:pt x="2292465" y="120459"/>
                  <a:pt x="2293144" y="119440"/>
                </a:cubicBezTo>
                <a:cubicBezTo>
                  <a:pt x="2293823" y="118420"/>
                  <a:pt x="2295182" y="117571"/>
                  <a:pt x="2297221" y="116892"/>
                </a:cubicBezTo>
                <a:lnTo>
                  <a:pt x="2308432" y="113834"/>
                </a:lnTo>
                <a:cubicBezTo>
                  <a:pt x="2324059" y="109757"/>
                  <a:pt x="2339856" y="106190"/>
                  <a:pt x="2355823" y="103133"/>
                </a:cubicBezTo>
                <a:cubicBezTo>
                  <a:pt x="2371790" y="100075"/>
                  <a:pt x="2388267" y="97188"/>
                  <a:pt x="2405253" y="94470"/>
                </a:cubicBezTo>
                <a:cubicBezTo>
                  <a:pt x="2407292" y="93790"/>
                  <a:pt x="2407801" y="93620"/>
                  <a:pt x="2406782" y="93960"/>
                </a:cubicBezTo>
                <a:cubicBezTo>
                  <a:pt x="2405763" y="94300"/>
                  <a:pt x="2406612" y="93790"/>
                  <a:pt x="2409330" y="92431"/>
                </a:cubicBezTo>
                <a:cubicBezTo>
                  <a:pt x="2414086" y="91072"/>
                  <a:pt x="2419861" y="89883"/>
                  <a:pt x="2426656" y="88864"/>
                </a:cubicBezTo>
                <a:cubicBezTo>
                  <a:pt x="2433450" y="87845"/>
                  <a:pt x="2440245" y="86316"/>
                  <a:pt x="2447039" y="84278"/>
                </a:cubicBezTo>
                <a:cubicBezTo>
                  <a:pt x="2453154" y="82919"/>
                  <a:pt x="2459439" y="81560"/>
                  <a:pt x="2465894" y="80201"/>
                </a:cubicBezTo>
                <a:cubicBezTo>
                  <a:pt x="2472349" y="78842"/>
                  <a:pt x="2478973" y="77144"/>
                  <a:pt x="2485768" y="75105"/>
                </a:cubicBezTo>
                <a:cubicBezTo>
                  <a:pt x="2489165" y="73746"/>
                  <a:pt x="2492563" y="72897"/>
                  <a:pt x="2495960" y="72557"/>
                </a:cubicBezTo>
                <a:cubicBezTo>
                  <a:pt x="2499357" y="72218"/>
                  <a:pt x="2502754" y="71368"/>
                  <a:pt x="2506151" y="70010"/>
                </a:cubicBezTo>
                <a:lnTo>
                  <a:pt x="2548957" y="64914"/>
                </a:lnTo>
                <a:cubicBezTo>
                  <a:pt x="2553033" y="64234"/>
                  <a:pt x="2555072" y="63555"/>
                  <a:pt x="2555072" y="62875"/>
                </a:cubicBezTo>
                <a:cubicBezTo>
                  <a:pt x="2555072" y="62196"/>
                  <a:pt x="2559149" y="61856"/>
                  <a:pt x="2567302" y="61856"/>
                </a:cubicBezTo>
                <a:cubicBezTo>
                  <a:pt x="2570699" y="61856"/>
                  <a:pt x="2572738" y="61347"/>
                  <a:pt x="2573417" y="60327"/>
                </a:cubicBezTo>
                <a:cubicBezTo>
                  <a:pt x="2574097" y="59308"/>
                  <a:pt x="2575795" y="59478"/>
                  <a:pt x="2578513" y="60837"/>
                </a:cubicBezTo>
                <a:cubicBezTo>
                  <a:pt x="2582590" y="60837"/>
                  <a:pt x="2586157" y="60497"/>
                  <a:pt x="2589214" y="59818"/>
                </a:cubicBezTo>
                <a:close/>
                <a:moveTo>
                  <a:pt x="3308242" y="40453"/>
                </a:moveTo>
                <a:cubicBezTo>
                  <a:pt x="3310960" y="41812"/>
                  <a:pt x="3315037" y="42831"/>
                  <a:pt x="3320473" y="43511"/>
                </a:cubicBezTo>
                <a:cubicBezTo>
                  <a:pt x="3322511" y="44190"/>
                  <a:pt x="3324210" y="44870"/>
                  <a:pt x="3325568" y="45549"/>
                </a:cubicBezTo>
                <a:cubicBezTo>
                  <a:pt x="3326927" y="46229"/>
                  <a:pt x="3328626" y="46908"/>
                  <a:pt x="3330664" y="47588"/>
                </a:cubicBezTo>
                <a:cubicBezTo>
                  <a:pt x="3334741" y="48267"/>
                  <a:pt x="3338478" y="48777"/>
                  <a:pt x="3341875" y="49116"/>
                </a:cubicBezTo>
                <a:cubicBezTo>
                  <a:pt x="3345272" y="49456"/>
                  <a:pt x="3349009" y="50305"/>
                  <a:pt x="3353086" y="51664"/>
                </a:cubicBezTo>
                <a:cubicBezTo>
                  <a:pt x="3362598" y="55741"/>
                  <a:pt x="3369053" y="58119"/>
                  <a:pt x="3372450" y="58799"/>
                </a:cubicBezTo>
                <a:cubicBezTo>
                  <a:pt x="3375848" y="59478"/>
                  <a:pt x="3381963" y="62875"/>
                  <a:pt x="3390796" y="68990"/>
                </a:cubicBezTo>
                <a:cubicBezTo>
                  <a:pt x="3394872" y="72388"/>
                  <a:pt x="3399459" y="77653"/>
                  <a:pt x="3404554" y="84788"/>
                </a:cubicBezTo>
                <a:cubicBezTo>
                  <a:pt x="3409650" y="91922"/>
                  <a:pt x="3412878" y="98886"/>
                  <a:pt x="3414237" y="105681"/>
                </a:cubicBezTo>
                <a:cubicBezTo>
                  <a:pt x="3415596" y="107040"/>
                  <a:pt x="3416445" y="108568"/>
                  <a:pt x="3416785" y="110267"/>
                </a:cubicBezTo>
                <a:cubicBezTo>
                  <a:pt x="3417124" y="111966"/>
                  <a:pt x="3417974" y="113494"/>
                  <a:pt x="3419332" y="114853"/>
                </a:cubicBezTo>
                <a:cubicBezTo>
                  <a:pt x="3420012" y="118250"/>
                  <a:pt x="3420352" y="120629"/>
                  <a:pt x="3420352" y="121987"/>
                </a:cubicBezTo>
                <a:cubicBezTo>
                  <a:pt x="3420352" y="123346"/>
                  <a:pt x="3421031" y="125385"/>
                  <a:pt x="3422390" y="128102"/>
                </a:cubicBezTo>
                <a:cubicBezTo>
                  <a:pt x="3423069" y="132179"/>
                  <a:pt x="3424428" y="134897"/>
                  <a:pt x="3426467" y="136256"/>
                </a:cubicBezTo>
                <a:cubicBezTo>
                  <a:pt x="3428505" y="137615"/>
                  <a:pt x="3430204" y="139313"/>
                  <a:pt x="3431563" y="141352"/>
                </a:cubicBezTo>
                <a:cubicBezTo>
                  <a:pt x="3432921" y="143390"/>
                  <a:pt x="3433431" y="146448"/>
                  <a:pt x="3433091" y="150524"/>
                </a:cubicBezTo>
                <a:cubicBezTo>
                  <a:pt x="3432751" y="154601"/>
                  <a:pt x="3430883" y="160716"/>
                  <a:pt x="3427486" y="168870"/>
                </a:cubicBezTo>
                <a:cubicBezTo>
                  <a:pt x="3424089" y="177702"/>
                  <a:pt x="3421880" y="183308"/>
                  <a:pt x="3420861" y="185686"/>
                </a:cubicBezTo>
                <a:cubicBezTo>
                  <a:pt x="3419842" y="188064"/>
                  <a:pt x="3415935" y="190952"/>
                  <a:pt x="3409141" y="194349"/>
                </a:cubicBezTo>
                <a:cubicBezTo>
                  <a:pt x="3406423" y="196387"/>
                  <a:pt x="3403705" y="198086"/>
                  <a:pt x="3400987" y="199445"/>
                </a:cubicBezTo>
                <a:cubicBezTo>
                  <a:pt x="3397590" y="200804"/>
                  <a:pt x="3394193" y="202672"/>
                  <a:pt x="3390796" y="205050"/>
                </a:cubicBezTo>
                <a:cubicBezTo>
                  <a:pt x="3387398" y="207428"/>
                  <a:pt x="3384681" y="208957"/>
                  <a:pt x="3382642" y="209637"/>
                </a:cubicBezTo>
                <a:cubicBezTo>
                  <a:pt x="3376527" y="210995"/>
                  <a:pt x="3374149" y="210995"/>
                  <a:pt x="3375508" y="209637"/>
                </a:cubicBezTo>
                <a:cubicBezTo>
                  <a:pt x="3376867" y="208278"/>
                  <a:pt x="3375848" y="208957"/>
                  <a:pt x="3372450" y="211675"/>
                </a:cubicBezTo>
                <a:cubicBezTo>
                  <a:pt x="3371092" y="213034"/>
                  <a:pt x="3370072" y="214223"/>
                  <a:pt x="3369393" y="215242"/>
                </a:cubicBezTo>
                <a:cubicBezTo>
                  <a:pt x="3368713" y="216261"/>
                  <a:pt x="3367355" y="217450"/>
                  <a:pt x="3365316" y="218809"/>
                </a:cubicBezTo>
                <a:cubicBezTo>
                  <a:pt x="3363957" y="220168"/>
                  <a:pt x="3361240" y="221017"/>
                  <a:pt x="3357163" y="221357"/>
                </a:cubicBezTo>
                <a:cubicBezTo>
                  <a:pt x="3353086" y="221697"/>
                  <a:pt x="3348670" y="222886"/>
                  <a:pt x="3343914" y="224924"/>
                </a:cubicBezTo>
                <a:cubicBezTo>
                  <a:pt x="3340516" y="226283"/>
                  <a:pt x="3338308" y="227302"/>
                  <a:pt x="3337289" y="227982"/>
                </a:cubicBezTo>
                <a:cubicBezTo>
                  <a:pt x="3336270" y="228661"/>
                  <a:pt x="3335250" y="229171"/>
                  <a:pt x="3334231" y="229510"/>
                </a:cubicBezTo>
                <a:cubicBezTo>
                  <a:pt x="3333212" y="229850"/>
                  <a:pt x="3332363" y="230530"/>
                  <a:pt x="3331683" y="231549"/>
                </a:cubicBezTo>
                <a:cubicBezTo>
                  <a:pt x="3331004" y="232568"/>
                  <a:pt x="3329305" y="234436"/>
                  <a:pt x="3326588" y="237154"/>
                </a:cubicBezTo>
                <a:cubicBezTo>
                  <a:pt x="3321152" y="241231"/>
                  <a:pt x="3318094" y="242760"/>
                  <a:pt x="3317415" y="241741"/>
                </a:cubicBezTo>
                <a:cubicBezTo>
                  <a:pt x="3316736" y="240721"/>
                  <a:pt x="3313678" y="242250"/>
                  <a:pt x="3308242" y="246327"/>
                </a:cubicBezTo>
                <a:cubicBezTo>
                  <a:pt x="3304845" y="248365"/>
                  <a:pt x="3302297" y="250404"/>
                  <a:pt x="3300598" y="252442"/>
                </a:cubicBezTo>
                <a:cubicBezTo>
                  <a:pt x="3298900" y="254480"/>
                  <a:pt x="3296352" y="257538"/>
                  <a:pt x="3292955" y="261614"/>
                </a:cubicBezTo>
                <a:cubicBezTo>
                  <a:pt x="3291596" y="264332"/>
                  <a:pt x="3289558" y="266710"/>
                  <a:pt x="3286840" y="268749"/>
                </a:cubicBezTo>
                <a:cubicBezTo>
                  <a:pt x="3284122" y="270787"/>
                  <a:pt x="3281744" y="273165"/>
                  <a:pt x="3279706" y="275883"/>
                </a:cubicBezTo>
                <a:cubicBezTo>
                  <a:pt x="3269514" y="285395"/>
                  <a:pt x="3262549" y="292190"/>
                  <a:pt x="3258812" y="296266"/>
                </a:cubicBezTo>
                <a:cubicBezTo>
                  <a:pt x="3255075" y="300343"/>
                  <a:pt x="3252358" y="303910"/>
                  <a:pt x="3250659" y="306968"/>
                </a:cubicBezTo>
                <a:cubicBezTo>
                  <a:pt x="3248960" y="310025"/>
                  <a:pt x="3246242" y="313422"/>
                  <a:pt x="3242505" y="317160"/>
                </a:cubicBezTo>
                <a:cubicBezTo>
                  <a:pt x="3238769" y="320896"/>
                  <a:pt x="3232824" y="327181"/>
                  <a:pt x="3224670" y="336014"/>
                </a:cubicBezTo>
                <a:cubicBezTo>
                  <a:pt x="3219914" y="340091"/>
                  <a:pt x="3214648" y="342979"/>
                  <a:pt x="3208873" y="344677"/>
                </a:cubicBezTo>
                <a:cubicBezTo>
                  <a:pt x="3203097" y="346376"/>
                  <a:pt x="3197152" y="350622"/>
                  <a:pt x="3191037" y="357417"/>
                </a:cubicBezTo>
                <a:cubicBezTo>
                  <a:pt x="3193076" y="357417"/>
                  <a:pt x="3194435" y="357587"/>
                  <a:pt x="3195114" y="357927"/>
                </a:cubicBezTo>
                <a:cubicBezTo>
                  <a:pt x="3195794" y="358266"/>
                  <a:pt x="3197152" y="358776"/>
                  <a:pt x="3199191" y="359455"/>
                </a:cubicBezTo>
                <a:cubicBezTo>
                  <a:pt x="3203947" y="360135"/>
                  <a:pt x="3208533" y="359965"/>
                  <a:pt x="3212949" y="358946"/>
                </a:cubicBezTo>
                <a:cubicBezTo>
                  <a:pt x="3217366" y="357927"/>
                  <a:pt x="3219574" y="361833"/>
                  <a:pt x="3219574" y="370666"/>
                </a:cubicBezTo>
                <a:cubicBezTo>
                  <a:pt x="3219574" y="375422"/>
                  <a:pt x="3219404" y="377631"/>
                  <a:pt x="3219064" y="377291"/>
                </a:cubicBezTo>
                <a:cubicBezTo>
                  <a:pt x="3218725" y="376951"/>
                  <a:pt x="3217196" y="377461"/>
                  <a:pt x="3214478" y="378820"/>
                </a:cubicBezTo>
                <a:cubicBezTo>
                  <a:pt x="3213799" y="379499"/>
                  <a:pt x="3212780" y="380178"/>
                  <a:pt x="3211421" y="380858"/>
                </a:cubicBezTo>
                <a:lnTo>
                  <a:pt x="3210402" y="380858"/>
                </a:lnTo>
                <a:lnTo>
                  <a:pt x="3208363" y="382896"/>
                </a:lnTo>
                <a:cubicBezTo>
                  <a:pt x="3205646" y="384255"/>
                  <a:pt x="3203267" y="385444"/>
                  <a:pt x="3201229" y="386463"/>
                </a:cubicBezTo>
                <a:cubicBezTo>
                  <a:pt x="3199191" y="387483"/>
                  <a:pt x="3196813" y="389011"/>
                  <a:pt x="3194095" y="391050"/>
                </a:cubicBezTo>
                <a:cubicBezTo>
                  <a:pt x="3192736" y="392409"/>
                  <a:pt x="3191887" y="393088"/>
                  <a:pt x="3191547" y="393088"/>
                </a:cubicBezTo>
                <a:cubicBezTo>
                  <a:pt x="3191207" y="393088"/>
                  <a:pt x="3190018" y="394107"/>
                  <a:pt x="3187980" y="396146"/>
                </a:cubicBezTo>
                <a:cubicBezTo>
                  <a:pt x="3183903" y="397504"/>
                  <a:pt x="3181525" y="398184"/>
                  <a:pt x="3180846" y="398184"/>
                </a:cubicBezTo>
                <a:cubicBezTo>
                  <a:pt x="3176089" y="401581"/>
                  <a:pt x="3169635" y="405658"/>
                  <a:pt x="3161481" y="410414"/>
                </a:cubicBezTo>
                <a:cubicBezTo>
                  <a:pt x="3153328" y="415170"/>
                  <a:pt x="3147213" y="420266"/>
                  <a:pt x="3143136" y="425702"/>
                </a:cubicBezTo>
                <a:cubicBezTo>
                  <a:pt x="3139059" y="429778"/>
                  <a:pt x="3136851" y="433345"/>
                  <a:pt x="3136511" y="436403"/>
                </a:cubicBezTo>
                <a:cubicBezTo>
                  <a:pt x="3136172" y="439461"/>
                  <a:pt x="3135322" y="442008"/>
                  <a:pt x="3133964" y="444047"/>
                </a:cubicBezTo>
                <a:cubicBezTo>
                  <a:pt x="3132605" y="446085"/>
                  <a:pt x="3130396" y="447614"/>
                  <a:pt x="3127339" y="448633"/>
                </a:cubicBezTo>
                <a:cubicBezTo>
                  <a:pt x="3124281" y="449652"/>
                  <a:pt x="3118676" y="450162"/>
                  <a:pt x="3110523" y="450162"/>
                </a:cubicBezTo>
                <a:cubicBezTo>
                  <a:pt x="3106446" y="450841"/>
                  <a:pt x="3104068" y="448633"/>
                  <a:pt x="3103388" y="443537"/>
                </a:cubicBezTo>
                <a:cubicBezTo>
                  <a:pt x="3102709" y="438441"/>
                  <a:pt x="3098972" y="435214"/>
                  <a:pt x="3092177" y="433855"/>
                </a:cubicBezTo>
                <a:cubicBezTo>
                  <a:pt x="3086742" y="433176"/>
                  <a:pt x="3081136" y="434025"/>
                  <a:pt x="3075361" y="436403"/>
                </a:cubicBezTo>
                <a:cubicBezTo>
                  <a:pt x="3069586" y="438781"/>
                  <a:pt x="3065339" y="440310"/>
                  <a:pt x="3062621" y="440989"/>
                </a:cubicBezTo>
                <a:cubicBezTo>
                  <a:pt x="3058545" y="441669"/>
                  <a:pt x="3057355" y="441839"/>
                  <a:pt x="3059054" y="441499"/>
                </a:cubicBezTo>
                <a:cubicBezTo>
                  <a:pt x="3060753" y="441159"/>
                  <a:pt x="3060243" y="440989"/>
                  <a:pt x="3057525" y="440989"/>
                </a:cubicBezTo>
                <a:cubicBezTo>
                  <a:pt x="3050731" y="439630"/>
                  <a:pt x="3046484" y="438781"/>
                  <a:pt x="3044786" y="438441"/>
                </a:cubicBezTo>
                <a:cubicBezTo>
                  <a:pt x="3043087" y="438102"/>
                  <a:pt x="3041558" y="435554"/>
                  <a:pt x="3040200" y="430798"/>
                </a:cubicBezTo>
                <a:cubicBezTo>
                  <a:pt x="3036123" y="421965"/>
                  <a:pt x="3034254" y="412792"/>
                  <a:pt x="3034594" y="403280"/>
                </a:cubicBezTo>
                <a:cubicBezTo>
                  <a:pt x="3034934" y="393767"/>
                  <a:pt x="3038501" y="383915"/>
                  <a:pt x="3045295" y="373724"/>
                </a:cubicBezTo>
                <a:cubicBezTo>
                  <a:pt x="3051410" y="363532"/>
                  <a:pt x="3056167" y="356738"/>
                  <a:pt x="3059564" y="353340"/>
                </a:cubicBezTo>
                <a:cubicBezTo>
                  <a:pt x="3062961" y="349943"/>
                  <a:pt x="3065849" y="347565"/>
                  <a:pt x="3068227" y="346206"/>
                </a:cubicBezTo>
                <a:cubicBezTo>
                  <a:pt x="3070605" y="344847"/>
                  <a:pt x="3072983" y="343488"/>
                  <a:pt x="3075361" y="342129"/>
                </a:cubicBezTo>
                <a:cubicBezTo>
                  <a:pt x="3077739" y="340770"/>
                  <a:pt x="3081306" y="336354"/>
                  <a:pt x="3086062" y="328880"/>
                </a:cubicBezTo>
                <a:cubicBezTo>
                  <a:pt x="3088101" y="325483"/>
                  <a:pt x="3089460" y="323784"/>
                  <a:pt x="3090139" y="323784"/>
                </a:cubicBezTo>
                <a:cubicBezTo>
                  <a:pt x="3090819" y="323784"/>
                  <a:pt x="3092857" y="323105"/>
                  <a:pt x="3096254" y="321746"/>
                </a:cubicBezTo>
                <a:lnTo>
                  <a:pt x="3131925" y="292190"/>
                </a:lnTo>
                <a:lnTo>
                  <a:pt x="3133964" y="290151"/>
                </a:lnTo>
                <a:cubicBezTo>
                  <a:pt x="3137361" y="286754"/>
                  <a:pt x="3140079" y="283697"/>
                  <a:pt x="3142117" y="280979"/>
                </a:cubicBezTo>
                <a:cubicBezTo>
                  <a:pt x="3145514" y="277582"/>
                  <a:pt x="3147383" y="275203"/>
                  <a:pt x="3147722" y="273845"/>
                </a:cubicBezTo>
                <a:cubicBezTo>
                  <a:pt x="3148062" y="272486"/>
                  <a:pt x="3148402" y="271806"/>
                  <a:pt x="3148741" y="271806"/>
                </a:cubicBezTo>
                <a:cubicBezTo>
                  <a:pt x="3149081" y="271806"/>
                  <a:pt x="3149761" y="271467"/>
                  <a:pt x="3150780" y="270787"/>
                </a:cubicBezTo>
                <a:cubicBezTo>
                  <a:pt x="3151799" y="270108"/>
                  <a:pt x="3154347" y="267729"/>
                  <a:pt x="3158424" y="263653"/>
                </a:cubicBezTo>
                <a:cubicBezTo>
                  <a:pt x="3161821" y="260935"/>
                  <a:pt x="3163520" y="258897"/>
                  <a:pt x="3163520" y="257538"/>
                </a:cubicBezTo>
                <a:cubicBezTo>
                  <a:pt x="3163520" y="256179"/>
                  <a:pt x="3164879" y="253461"/>
                  <a:pt x="3167596" y="249384"/>
                </a:cubicBezTo>
                <a:lnTo>
                  <a:pt x="3173711" y="242250"/>
                </a:lnTo>
                <a:cubicBezTo>
                  <a:pt x="3175070" y="240891"/>
                  <a:pt x="3176429" y="239702"/>
                  <a:pt x="3177788" y="238683"/>
                </a:cubicBezTo>
                <a:cubicBezTo>
                  <a:pt x="3179147" y="237664"/>
                  <a:pt x="3180506" y="236135"/>
                  <a:pt x="3181865" y="234097"/>
                </a:cubicBezTo>
                <a:lnTo>
                  <a:pt x="3230785" y="177023"/>
                </a:lnTo>
                <a:cubicBezTo>
                  <a:pt x="3232824" y="173626"/>
                  <a:pt x="3235541" y="170738"/>
                  <a:pt x="3238939" y="168360"/>
                </a:cubicBezTo>
                <a:cubicBezTo>
                  <a:pt x="3242336" y="165982"/>
                  <a:pt x="3245393" y="162755"/>
                  <a:pt x="3248111" y="158678"/>
                </a:cubicBezTo>
                <a:lnTo>
                  <a:pt x="3262380" y="131160"/>
                </a:lnTo>
                <a:cubicBezTo>
                  <a:pt x="3266456" y="123686"/>
                  <a:pt x="3268495" y="119779"/>
                  <a:pt x="3268495" y="119440"/>
                </a:cubicBezTo>
                <a:cubicBezTo>
                  <a:pt x="3268495" y="119100"/>
                  <a:pt x="3269174" y="116892"/>
                  <a:pt x="3270533" y="112815"/>
                </a:cubicBezTo>
                <a:cubicBezTo>
                  <a:pt x="3273930" y="104661"/>
                  <a:pt x="3276308" y="99226"/>
                  <a:pt x="3277667" y="96508"/>
                </a:cubicBezTo>
                <a:cubicBezTo>
                  <a:pt x="3279026" y="93790"/>
                  <a:pt x="3279706" y="89034"/>
                  <a:pt x="3279706" y="82240"/>
                </a:cubicBezTo>
                <a:cubicBezTo>
                  <a:pt x="3279706" y="78163"/>
                  <a:pt x="3279536" y="75615"/>
                  <a:pt x="3279196" y="74596"/>
                </a:cubicBezTo>
                <a:cubicBezTo>
                  <a:pt x="3278856" y="73577"/>
                  <a:pt x="3279366" y="71029"/>
                  <a:pt x="3280725" y="66952"/>
                </a:cubicBezTo>
                <a:cubicBezTo>
                  <a:pt x="3281404" y="62875"/>
                  <a:pt x="3281914" y="60667"/>
                  <a:pt x="3282253" y="60327"/>
                </a:cubicBezTo>
                <a:cubicBezTo>
                  <a:pt x="3282593" y="59988"/>
                  <a:pt x="3284122" y="58459"/>
                  <a:pt x="3286840" y="55741"/>
                </a:cubicBezTo>
                <a:cubicBezTo>
                  <a:pt x="3290916" y="46908"/>
                  <a:pt x="3295673" y="42152"/>
                  <a:pt x="3301108" y="41473"/>
                </a:cubicBezTo>
                <a:close/>
                <a:moveTo>
                  <a:pt x="445889" y="14464"/>
                </a:moveTo>
                <a:cubicBezTo>
                  <a:pt x="453024" y="14125"/>
                  <a:pt x="466103" y="18371"/>
                  <a:pt x="485128" y="27204"/>
                </a:cubicBezTo>
                <a:lnTo>
                  <a:pt x="491243" y="31281"/>
                </a:lnTo>
                <a:cubicBezTo>
                  <a:pt x="494640" y="32640"/>
                  <a:pt x="499056" y="35358"/>
                  <a:pt x="504492" y="39434"/>
                </a:cubicBezTo>
                <a:cubicBezTo>
                  <a:pt x="505171" y="40793"/>
                  <a:pt x="505341" y="41133"/>
                  <a:pt x="505002" y="40453"/>
                </a:cubicBezTo>
                <a:cubicBezTo>
                  <a:pt x="504662" y="39774"/>
                  <a:pt x="505171" y="40453"/>
                  <a:pt x="506530" y="42492"/>
                </a:cubicBezTo>
                <a:cubicBezTo>
                  <a:pt x="507889" y="44530"/>
                  <a:pt x="508399" y="45889"/>
                  <a:pt x="508059" y="46568"/>
                </a:cubicBezTo>
                <a:cubicBezTo>
                  <a:pt x="507719" y="47248"/>
                  <a:pt x="508229" y="48607"/>
                  <a:pt x="509588" y="50645"/>
                </a:cubicBezTo>
                <a:lnTo>
                  <a:pt x="510607" y="51664"/>
                </a:lnTo>
                <a:lnTo>
                  <a:pt x="511626" y="54722"/>
                </a:lnTo>
                <a:lnTo>
                  <a:pt x="512645" y="56760"/>
                </a:lnTo>
                <a:lnTo>
                  <a:pt x="515703" y="64914"/>
                </a:lnTo>
                <a:cubicBezTo>
                  <a:pt x="517062" y="68990"/>
                  <a:pt x="517232" y="71199"/>
                  <a:pt x="516213" y="71538"/>
                </a:cubicBezTo>
                <a:cubicBezTo>
                  <a:pt x="515193" y="71878"/>
                  <a:pt x="515023" y="74086"/>
                  <a:pt x="515703" y="78163"/>
                </a:cubicBezTo>
                <a:lnTo>
                  <a:pt x="521818" y="115872"/>
                </a:lnTo>
                <a:lnTo>
                  <a:pt x="528952" y="142371"/>
                </a:lnTo>
                <a:cubicBezTo>
                  <a:pt x="529632" y="147127"/>
                  <a:pt x="529971" y="150015"/>
                  <a:pt x="529971" y="151034"/>
                </a:cubicBezTo>
                <a:cubicBezTo>
                  <a:pt x="529971" y="152053"/>
                  <a:pt x="529801" y="152902"/>
                  <a:pt x="529462" y="153582"/>
                </a:cubicBezTo>
                <a:cubicBezTo>
                  <a:pt x="529122" y="154261"/>
                  <a:pt x="528613" y="155960"/>
                  <a:pt x="527933" y="158678"/>
                </a:cubicBezTo>
                <a:cubicBezTo>
                  <a:pt x="527254" y="161396"/>
                  <a:pt x="526914" y="166831"/>
                  <a:pt x="526914" y="174985"/>
                </a:cubicBezTo>
                <a:cubicBezTo>
                  <a:pt x="526914" y="177702"/>
                  <a:pt x="526744" y="182289"/>
                  <a:pt x="526404" y="188743"/>
                </a:cubicBezTo>
                <a:cubicBezTo>
                  <a:pt x="526065" y="195198"/>
                  <a:pt x="525895" y="199785"/>
                  <a:pt x="525895" y="202502"/>
                </a:cubicBezTo>
                <a:cubicBezTo>
                  <a:pt x="525215" y="210656"/>
                  <a:pt x="524366" y="218469"/>
                  <a:pt x="523347" y="225943"/>
                </a:cubicBezTo>
                <a:cubicBezTo>
                  <a:pt x="522328" y="233417"/>
                  <a:pt x="521138" y="241910"/>
                  <a:pt x="519780" y="251423"/>
                </a:cubicBezTo>
                <a:cubicBezTo>
                  <a:pt x="519100" y="256858"/>
                  <a:pt x="518421" y="260256"/>
                  <a:pt x="517741" y="261614"/>
                </a:cubicBezTo>
                <a:cubicBezTo>
                  <a:pt x="517062" y="262973"/>
                  <a:pt x="516722" y="263993"/>
                  <a:pt x="516722" y="264672"/>
                </a:cubicBezTo>
                <a:cubicBezTo>
                  <a:pt x="516722" y="265351"/>
                  <a:pt x="516722" y="266710"/>
                  <a:pt x="516722" y="268749"/>
                </a:cubicBezTo>
                <a:cubicBezTo>
                  <a:pt x="516722" y="270787"/>
                  <a:pt x="516722" y="275883"/>
                  <a:pt x="516722" y="284036"/>
                </a:cubicBezTo>
                <a:cubicBezTo>
                  <a:pt x="521478" y="284036"/>
                  <a:pt x="525725" y="283527"/>
                  <a:pt x="529462" y="282508"/>
                </a:cubicBezTo>
                <a:cubicBezTo>
                  <a:pt x="533199" y="281488"/>
                  <a:pt x="537106" y="280639"/>
                  <a:pt x="541182" y="279960"/>
                </a:cubicBezTo>
                <a:lnTo>
                  <a:pt x="546278" y="279960"/>
                </a:lnTo>
                <a:lnTo>
                  <a:pt x="552393" y="276902"/>
                </a:lnTo>
                <a:cubicBezTo>
                  <a:pt x="555111" y="274864"/>
                  <a:pt x="558338" y="273845"/>
                  <a:pt x="562075" y="273845"/>
                </a:cubicBezTo>
                <a:cubicBezTo>
                  <a:pt x="565812" y="273845"/>
                  <a:pt x="568360" y="273165"/>
                  <a:pt x="569719" y="271806"/>
                </a:cubicBezTo>
                <a:cubicBezTo>
                  <a:pt x="574475" y="270447"/>
                  <a:pt x="579401" y="269938"/>
                  <a:pt x="584497" y="270277"/>
                </a:cubicBezTo>
                <a:cubicBezTo>
                  <a:pt x="589593" y="270617"/>
                  <a:pt x="594179" y="271127"/>
                  <a:pt x="598256" y="271806"/>
                </a:cubicBezTo>
                <a:cubicBezTo>
                  <a:pt x="602333" y="272486"/>
                  <a:pt x="604371" y="272486"/>
                  <a:pt x="604371" y="271806"/>
                </a:cubicBezTo>
                <a:cubicBezTo>
                  <a:pt x="604371" y="271127"/>
                  <a:pt x="606070" y="273165"/>
                  <a:pt x="609467" y="277921"/>
                </a:cubicBezTo>
                <a:cubicBezTo>
                  <a:pt x="610826" y="279280"/>
                  <a:pt x="611845" y="279960"/>
                  <a:pt x="612525" y="279960"/>
                </a:cubicBezTo>
                <a:cubicBezTo>
                  <a:pt x="613204" y="279960"/>
                  <a:pt x="614563" y="280639"/>
                  <a:pt x="616601" y="281998"/>
                </a:cubicBezTo>
                <a:cubicBezTo>
                  <a:pt x="617960" y="283357"/>
                  <a:pt x="619489" y="285225"/>
                  <a:pt x="621188" y="287603"/>
                </a:cubicBezTo>
                <a:cubicBezTo>
                  <a:pt x="622886" y="289981"/>
                  <a:pt x="624755" y="292190"/>
                  <a:pt x="626793" y="294228"/>
                </a:cubicBezTo>
                <a:lnTo>
                  <a:pt x="630870" y="297286"/>
                </a:lnTo>
                <a:cubicBezTo>
                  <a:pt x="632229" y="298644"/>
                  <a:pt x="633927" y="301362"/>
                  <a:pt x="635966" y="305439"/>
                </a:cubicBezTo>
                <a:lnTo>
                  <a:pt x="638004" y="310535"/>
                </a:lnTo>
                <a:cubicBezTo>
                  <a:pt x="638004" y="311214"/>
                  <a:pt x="638174" y="311554"/>
                  <a:pt x="638513" y="311554"/>
                </a:cubicBezTo>
                <a:cubicBezTo>
                  <a:pt x="638853" y="311554"/>
                  <a:pt x="639023" y="312233"/>
                  <a:pt x="639023" y="313592"/>
                </a:cubicBezTo>
                <a:cubicBezTo>
                  <a:pt x="639023" y="314272"/>
                  <a:pt x="639703" y="314951"/>
                  <a:pt x="641061" y="315631"/>
                </a:cubicBezTo>
                <a:cubicBezTo>
                  <a:pt x="641741" y="319707"/>
                  <a:pt x="641231" y="322935"/>
                  <a:pt x="639533" y="325313"/>
                </a:cubicBezTo>
                <a:cubicBezTo>
                  <a:pt x="637834" y="327691"/>
                  <a:pt x="636985" y="330918"/>
                  <a:pt x="636985" y="334995"/>
                </a:cubicBezTo>
                <a:cubicBezTo>
                  <a:pt x="632908" y="334995"/>
                  <a:pt x="628152" y="334825"/>
                  <a:pt x="622716" y="334485"/>
                </a:cubicBezTo>
                <a:cubicBezTo>
                  <a:pt x="617281" y="334146"/>
                  <a:pt x="612525" y="335675"/>
                  <a:pt x="608448" y="339072"/>
                </a:cubicBezTo>
                <a:cubicBezTo>
                  <a:pt x="605051" y="341110"/>
                  <a:pt x="601653" y="341620"/>
                  <a:pt x="598256" y="340601"/>
                </a:cubicBezTo>
                <a:cubicBezTo>
                  <a:pt x="594859" y="339581"/>
                  <a:pt x="591122" y="339751"/>
                  <a:pt x="587045" y="341110"/>
                </a:cubicBezTo>
                <a:cubicBezTo>
                  <a:pt x="582289" y="343148"/>
                  <a:pt x="579401" y="344168"/>
                  <a:pt x="578382" y="344168"/>
                </a:cubicBezTo>
                <a:cubicBezTo>
                  <a:pt x="577363" y="344168"/>
                  <a:pt x="576853" y="343828"/>
                  <a:pt x="576853" y="343148"/>
                </a:cubicBezTo>
                <a:cubicBezTo>
                  <a:pt x="576853" y="342469"/>
                  <a:pt x="576344" y="342469"/>
                  <a:pt x="575325" y="343148"/>
                </a:cubicBezTo>
                <a:cubicBezTo>
                  <a:pt x="574305" y="343828"/>
                  <a:pt x="570059" y="345527"/>
                  <a:pt x="562585" y="348244"/>
                </a:cubicBezTo>
                <a:lnTo>
                  <a:pt x="552393" y="353340"/>
                </a:lnTo>
                <a:lnTo>
                  <a:pt x="551374" y="353340"/>
                </a:lnTo>
                <a:lnTo>
                  <a:pt x="542201" y="360474"/>
                </a:lnTo>
                <a:cubicBezTo>
                  <a:pt x="538804" y="361833"/>
                  <a:pt x="537106" y="363022"/>
                  <a:pt x="537106" y="364042"/>
                </a:cubicBezTo>
                <a:cubicBezTo>
                  <a:pt x="537106" y="365061"/>
                  <a:pt x="535067" y="366250"/>
                  <a:pt x="530991" y="367609"/>
                </a:cubicBezTo>
                <a:cubicBezTo>
                  <a:pt x="529632" y="368288"/>
                  <a:pt x="529122" y="368288"/>
                  <a:pt x="529462" y="367609"/>
                </a:cubicBezTo>
                <a:cubicBezTo>
                  <a:pt x="529801" y="366929"/>
                  <a:pt x="528952" y="367269"/>
                  <a:pt x="526914" y="368628"/>
                </a:cubicBezTo>
                <a:lnTo>
                  <a:pt x="525895" y="368628"/>
                </a:lnTo>
                <a:lnTo>
                  <a:pt x="525895" y="370666"/>
                </a:lnTo>
                <a:lnTo>
                  <a:pt x="524876" y="370666"/>
                </a:lnTo>
                <a:cubicBezTo>
                  <a:pt x="519440" y="374743"/>
                  <a:pt x="516382" y="380518"/>
                  <a:pt x="515703" y="387992"/>
                </a:cubicBezTo>
                <a:lnTo>
                  <a:pt x="515703" y="397165"/>
                </a:lnTo>
                <a:cubicBezTo>
                  <a:pt x="516382" y="401241"/>
                  <a:pt x="516892" y="407017"/>
                  <a:pt x="517232" y="414491"/>
                </a:cubicBezTo>
                <a:cubicBezTo>
                  <a:pt x="517571" y="421965"/>
                  <a:pt x="517741" y="429609"/>
                  <a:pt x="517741" y="437422"/>
                </a:cubicBezTo>
                <a:cubicBezTo>
                  <a:pt x="517741" y="445236"/>
                  <a:pt x="517741" y="453050"/>
                  <a:pt x="517741" y="460863"/>
                </a:cubicBezTo>
                <a:cubicBezTo>
                  <a:pt x="517741" y="468677"/>
                  <a:pt x="517741" y="474282"/>
                  <a:pt x="517741" y="477680"/>
                </a:cubicBezTo>
                <a:cubicBezTo>
                  <a:pt x="517741" y="481077"/>
                  <a:pt x="517571" y="486682"/>
                  <a:pt x="517232" y="494496"/>
                </a:cubicBezTo>
                <a:cubicBezTo>
                  <a:pt x="516892" y="502310"/>
                  <a:pt x="516552" y="510633"/>
                  <a:pt x="516213" y="519466"/>
                </a:cubicBezTo>
                <a:cubicBezTo>
                  <a:pt x="515873" y="528299"/>
                  <a:pt x="515533" y="536282"/>
                  <a:pt x="515193" y="543416"/>
                </a:cubicBezTo>
                <a:cubicBezTo>
                  <a:pt x="514854" y="550551"/>
                  <a:pt x="514684" y="554457"/>
                  <a:pt x="514684" y="555137"/>
                </a:cubicBezTo>
                <a:cubicBezTo>
                  <a:pt x="514004" y="556496"/>
                  <a:pt x="514344" y="561762"/>
                  <a:pt x="515703" y="570934"/>
                </a:cubicBezTo>
                <a:cubicBezTo>
                  <a:pt x="517062" y="580107"/>
                  <a:pt x="517741" y="585033"/>
                  <a:pt x="517741" y="585712"/>
                </a:cubicBezTo>
                <a:cubicBezTo>
                  <a:pt x="519780" y="584353"/>
                  <a:pt x="520969" y="583844"/>
                  <a:pt x="521308" y="584183"/>
                </a:cubicBezTo>
                <a:cubicBezTo>
                  <a:pt x="521648" y="584523"/>
                  <a:pt x="522837" y="584014"/>
                  <a:pt x="524876" y="582655"/>
                </a:cubicBezTo>
                <a:lnTo>
                  <a:pt x="526914" y="581635"/>
                </a:lnTo>
                <a:cubicBezTo>
                  <a:pt x="531670" y="580277"/>
                  <a:pt x="535577" y="579937"/>
                  <a:pt x="538634" y="580616"/>
                </a:cubicBezTo>
                <a:cubicBezTo>
                  <a:pt x="541692" y="581296"/>
                  <a:pt x="545938" y="580956"/>
                  <a:pt x="551374" y="579597"/>
                </a:cubicBezTo>
                <a:cubicBezTo>
                  <a:pt x="556810" y="578238"/>
                  <a:pt x="559867" y="577559"/>
                  <a:pt x="560547" y="577559"/>
                </a:cubicBezTo>
                <a:cubicBezTo>
                  <a:pt x="561226" y="577559"/>
                  <a:pt x="563604" y="577559"/>
                  <a:pt x="567681" y="577559"/>
                </a:cubicBezTo>
                <a:cubicBezTo>
                  <a:pt x="573116" y="577559"/>
                  <a:pt x="575664" y="576709"/>
                  <a:pt x="575325" y="575011"/>
                </a:cubicBezTo>
                <a:cubicBezTo>
                  <a:pt x="574985" y="573312"/>
                  <a:pt x="577873" y="572803"/>
                  <a:pt x="583988" y="573482"/>
                </a:cubicBezTo>
                <a:cubicBezTo>
                  <a:pt x="590782" y="574161"/>
                  <a:pt x="593840" y="573992"/>
                  <a:pt x="593160" y="572972"/>
                </a:cubicBezTo>
                <a:cubicBezTo>
                  <a:pt x="592481" y="571953"/>
                  <a:pt x="594179" y="571104"/>
                  <a:pt x="598256" y="570425"/>
                </a:cubicBezTo>
                <a:cubicBezTo>
                  <a:pt x="608448" y="569066"/>
                  <a:pt x="616092" y="567027"/>
                  <a:pt x="621188" y="564309"/>
                </a:cubicBezTo>
                <a:cubicBezTo>
                  <a:pt x="626283" y="561592"/>
                  <a:pt x="635626" y="560572"/>
                  <a:pt x="649215" y="561252"/>
                </a:cubicBezTo>
                <a:lnTo>
                  <a:pt x="654311" y="560233"/>
                </a:lnTo>
                <a:cubicBezTo>
                  <a:pt x="657708" y="559553"/>
                  <a:pt x="658387" y="559553"/>
                  <a:pt x="656349" y="560233"/>
                </a:cubicBezTo>
                <a:cubicBezTo>
                  <a:pt x="654311" y="560912"/>
                  <a:pt x="654990" y="560912"/>
                  <a:pt x="658387" y="560233"/>
                </a:cubicBezTo>
                <a:cubicBezTo>
                  <a:pt x="663144" y="559553"/>
                  <a:pt x="668579" y="558704"/>
                  <a:pt x="674694" y="557685"/>
                </a:cubicBezTo>
                <a:cubicBezTo>
                  <a:pt x="680809" y="556666"/>
                  <a:pt x="686924" y="556496"/>
                  <a:pt x="693039" y="557175"/>
                </a:cubicBezTo>
                <a:cubicBezTo>
                  <a:pt x="703231" y="557175"/>
                  <a:pt x="711894" y="557855"/>
                  <a:pt x="719028" y="559214"/>
                </a:cubicBezTo>
                <a:cubicBezTo>
                  <a:pt x="726162" y="560572"/>
                  <a:pt x="733127" y="561592"/>
                  <a:pt x="739921" y="562271"/>
                </a:cubicBezTo>
                <a:cubicBezTo>
                  <a:pt x="741280" y="567027"/>
                  <a:pt x="742979" y="569235"/>
                  <a:pt x="745017" y="568896"/>
                </a:cubicBezTo>
                <a:cubicBezTo>
                  <a:pt x="747056" y="568556"/>
                  <a:pt x="749094" y="569066"/>
                  <a:pt x="751132" y="570425"/>
                </a:cubicBezTo>
                <a:lnTo>
                  <a:pt x="753171" y="573482"/>
                </a:lnTo>
                <a:lnTo>
                  <a:pt x="755209" y="573482"/>
                </a:lnTo>
                <a:lnTo>
                  <a:pt x="756101" y="574374"/>
                </a:lnTo>
                <a:lnTo>
                  <a:pt x="756228" y="574501"/>
                </a:lnTo>
                <a:lnTo>
                  <a:pt x="756432" y="574501"/>
                </a:lnTo>
                <a:lnTo>
                  <a:pt x="756101" y="574374"/>
                </a:lnTo>
                <a:lnTo>
                  <a:pt x="756568" y="574501"/>
                </a:lnTo>
                <a:lnTo>
                  <a:pt x="757247" y="574501"/>
                </a:lnTo>
                <a:lnTo>
                  <a:pt x="758436" y="575011"/>
                </a:lnTo>
                <a:lnTo>
                  <a:pt x="760305" y="575520"/>
                </a:lnTo>
                <a:lnTo>
                  <a:pt x="765401" y="577559"/>
                </a:lnTo>
                <a:lnTo>
                  <a:pt x="768458" y="577559"/>
                </a:lnTo>
                <a:cubicBezTo>
                  <a:pt x="769817" y="578238"/>
                  <a:pt x="771855" y="578918"/>
                  <a:pt x="774573" y="579597"/>
                </a:cubicBezTo>
                <a:cubicBezTo>
                  <a:pt x="775932" y="580956"/>
                  <a:pt x="776442" y="581466"/>
                  <a:pt x="776102" y="581126"/>
                </a:cubicBezTo>
                <a:cubicBezTo>
                  <a:pt x="775762" y="580786"/>
                  <a:pt x="776272" y="580956"/>
                  <a:pt x="777631" y="581635"/>
                </a:cubicBezTo>
                <a:lnTo>
                  <a:pt x="782727" y="587750"/>
                </a:lnTo>
                <a:cubicBezTo>
                  <a:pt x="782727" y="589109"/>
                  <a:pt x="782896" y="590129"/>
                  <a:pt x="783236" y="590808"/>
                </a:cubicBezTo>
                <a:cubicBezTo>
                  <a:pt x="783576" y="591487"/>
                  <a:pt x="783746" y="592507"/>
                  <a:pt x="783746" y="593866"/>
                </a:cubicBezTo>
                <a:lnTo>
                  <a:pt x="783746" y="594885"/>
                </a:lnTo>
                <a:cubicBezTo>
                  <a:pt x="783746" y="596244"/>
                  <a:pt x="782557" y="599301"/>
                  <a:pt x="780179" y="604057"/>
                </a:cubicBezTo>
                <a:cubicBezTo>
                  <a:pt x="777801" y="608813"/>
                  <a:pt x="775932" y="611871"/>
                  <a:pt x="774573" y="613230"/>
                </a:cubicBezTo>
                <a:cubicBezTo>
                  <a:pt x="767779" y="616627"/>
                  <a:pt x="764721" y="619515"/>
                  <a:pt x="765401" y="621893"/>
                </a:cubicBezTo>
                <a:cubicBezTo>
                  <a:pt x="766080" y="624271"/>
                  <a:pt x="764721" y="627159"/>
                  <a:pt x="761324" y="630556"/>
                </a:cubicBezTo>
                <a:cubicBezTo>
                  <a:pt x="757247" y="633953"/>
                  <a:pt x="753171" y="635991"/>
                  <a:pt x="749094" y="636671"/>
                </a:cubicBezTo>
                <a:cubicBezTo>
                  <a:pt x="745017" y="637350"/>
                  <a:pt x="740261" y="638709"/>
                  <a:pt x="734825" y="640748"/>
                </a:cubicBezTo>
                <a:lnTo>
                  <a:pt x="686924" y="643805"/>
                </a:lnTo>
                <a:lnTo>
                  <a:pt x="675713" y="643805"/>
                </a:lnTo>
                <a:cubicBezTo>
                  <a:pt x="675034" y="643805"/>
                  <a:pt x="672146" y="643975"/>
                  <a:pt x="667050" y="644315"/>
                </a:cubicBezTo>
                <a:cubicBezTo>
                  <a:pt x="661955" y="644654"/>
                  <a:pt x="656689" y="645164"/>
                  <a:pt x="651253" y="645843"/>
                </a:cubicBezTo>
                <a:cubicBezTo>
                  <a:pt x="645818" y="646523"/>
                  <a:pt x="640552" y="647032"/>
                  <a:pt x="635456" y="647372"/>
                </a:cubicBezTo>
                <a:cubicBezTo>
                  <a:pt x="630360" y="647712"/>
                  <a:pt x="626793" y="647882"/>
                  <a:pt x="624755" y="647882"/>
                </a:cubicBezTo>
                <a:cubicBezTo>
                  <a:pt x="621357" y="647202"/>
                  <a:pt x="618300" y="647372"/>
                  <a:pt x="615582" y="648391"/>
                </a:cubicBezTo>
                <a:cubicBezTo>
                  <a:pt x="612864" y="649411"/>
                  <a:pt x="609807" y="649920"/>
                  <a:pt x="606409" y="649920"/>
                </a:cubicBezTo>
                <a:cubicBezTo>
                  <a:pt x="603012" y="649920"/>
                  <a:pt x="601144" y="650090"/>
                  <a:pt x="600804" y="650430"/>
                </a:cubicBezTo>
                <a:cubicBezTo>
                  <a:pt x="600464" y="650769"/>
                  <a:pt x="598936" y="651279"/>
                  <a:pt x="596218" y="651958"/>
                </a:cubicBezTo>
                <a:lnTo>
                  <a:pt x="594179" y="651958"/>
                </a:lnTo>
                <a:lnTo>
                  <a:pt x="593160" y="651958"/>
                </a:lnTo>
                <a:cubicBezTo>
                  <a:pt x="590442" y="651958"/>
                  <a:pt x="589423" y="652128"/>
                  <a:pt x="590103" y="652468"/>
                </a:cubicBezTo>
                <a:cubicBezTo>
                  <a:pt x="590782" y="652808"/>
                  <a:pt x="589763" y="653997"/>
                  <a:pt x="587045" y="656035"/>
                </a:cubicBezTo>
                <a:lnTo>
                  <a:pt x="564623" y="658074"/>
                </a:lnTo>
                <a:cubicBezTo>
                  <a:pt x="562585" y="658074"/>
                  <a:pt x="561736" y="657904"/>
                  <a:pt x="562075" y="657564"/>
                </a:cubicBezTo>
                <a:cubicBezTo>
                  <a:pt x="562415" y="657224"/>
                  <a:pt x="561566" y="658074"/>
                  <a:pt x="559527" y="660112"/>
                </a:cubicBezTo>
                <a:cubicBezTo>
                  <a:pt x="555451" y="661471"/>
                  <a:pt x="552733" y="661471"/>
                  <a:pt x="551374" y="660112"/>
                </a:cubicBezTo>
                <a:cubicBezTo>
                  <a:pt x="550015" y="658753"/>
                  <a:pt x="546958" y="659093"/>
                  <a:pt x="542201" y="661131"/>
                </a:cubicBezTo>
                <a:cubicBezTo>
                  <a:pt x="536766" y="663849"/>
                  <a:pt x="533539" y="664698"/>
                  <a:pt x="532519" y="663679"/>
                </a:cubicBezTo>
                <a:cubicBezTo>
                  <a:pt x="531500" y="662660"/>
                  <a:pt x="529292" y="662830"/>
                  <a:pt x="525895" y="664189"/>
                </a:cubicBezTo>
                <a:cubicBezTo>
                  <a:pt x="521138" y="665547"/>
                  <a:pt x="519270" y="667756"/>
                  <a:pt x="520289" y="670813"/>
                </a:cubicBezTo>
                <a:cubicBezTo>
                  <a:pt x="521308" y="673871"/>
                  <a:pt x="519440" y="675739"/>
                  <a:pt x="514684" y="676419"/>
                </a:cubicBezTo>
                <a:cubicBezTo>
                  <a:pt x="515363" y="680495"/>
                  <a:pt x="515873" y="682704"/>
                  <a:pt x="516213" y="683043"/>
                </a:cubicBezTo>
                <a:cubicBezTo>
                  <a:pt x="516552" y="683383"/>
                  <a:pt x="516382" y="685252"/>
                  <a:pt x="515703" y="688649"/>
                </a:cubicBezTo>
                <a:lnTo>
                  <a:pt x="514684" y="698841"/>
                </a:lnTo>
                <a:cubicBezTo>
                  <a:pt x="514004" y="702238"/>
                  <a:pt x="511287" y="705465"/>
                  <a:pt x="506530" y="708523"/>
                </a:cubicBezTo>
                <a:cubicBezTo>
                  <a:pt x="501774" y="711580"/>
                  <a:pt x="497697" y="712090"/>
                  <a:pt x="494300" y="710051"/>
                </a:cubicBezTo>
                <a:cubicBezTo>
                  <a:pt x="488185" y="708013"/>
                  <a:pt x="483769" y="704276"/>
                  <a:pt x="481051" y="698841"/>
                </a:cubicBezTo>
                <a:cubicBezTo>
                  <a:pt x="479692" y="696123"/>
                  <a:pt x="477993" y="693915"/>
                  <a:pt x="475955" y="692216"/>
                </a:cubicBezTo>
                <a:cubicBezTo>
                  <a:pt x="473917" y="690517"/>
                  <a:pt x="471199" y="688988"/>
                  <a:pt x="467802" y="687630"/>
                </a:cubicBezTo>
                <a:cubicBezTo>
                  <a:pt x="465763" y="686271"/>
                  <a:pt x="464065" y="684912"/>
                  <a:pt x="462706" y="683553"/>
                </a:cubicBezTo>
                <a:cubicBezTo>
                  <a:pt x="461347" y="682194"/>
                  <a:pt x="459648" y="681175"/>
                  <a:pt x="457610" y="680495"/>
                </a:cubicBezTo>
                <a:lnTo>
                  <a:pt x="453533" y="679476"/>
                </a:lnTo>
                <a:cubicBezTo>
                  <a:pt x="445380" y="678117"/>
                  <a:pt x="441133" y="677778"/>
                  <a:pt x="440794" y="678457"/>
                </a:cubicBezTo>
                <a:cubicBezTo>
                  <a:pt x="440454" y="679136"/>
                  <a:pt x="438246" y="680156"/>
                  <a:pt x="434169" y="681515"/>
                </a:cubicBezTo>
                <a:cubicBezTo>
                  <a:pt x="430772" y="682873"/>
                  <a:pt x="428903" y="682873"/>
                  <a:pt x="428563" y="681515"/>
                </a:cubicBezTo>
                <a:cubicBezTo>
                  <a:pt x="428224" y="680156"/>
                  <a:pt x="426015" y="680156"/>
                  <a:pt x="421939" y="681515"/>
                </a:cubicBezTo>
                <a:cubicBezTo>
                  <a:pt x="417862" y="682873"/>
                  <a:pt x="415994" y="684062"/>
                  <a:pt x="416333" y="685082"/>
                </a:cubicBezTo>
                <a:cubicBezTo>
                  <a:pt x="416673" y="686101"/>
                  <a:pt x="414465" y="686610"/>
                  <a:pt x="409709" y="686610"/>
                </a:cubicBezTo>
                <a:cubicBezTo>
                  <a:pt x="403594" y="686610"/>
                  <a:pt x="401046" y="686780"/>
                  <a:pt x="402065" y="687120"/>
                </a:cubicBezTo>
                <a:cubicBezTo>
                  <a:pt x="403084" y="687460"/>
                  <a:pt x="400196" y="688309"/>
                  <a:pt x="393402" y="689668"/>
                </a:cubicBezTo>
                <a:lnTo>
                  <a:pt x="392383" y="689668"/>
                </a:lnTo>
                <a:cubicBezTo>
                  <a:pt x="391024" y="690347"/>
                  <a:pt x="390344" y="690517"/>
                  <a:pt x="390344" y="690178"/>
                </a:cubicBezTo>
                <a:cubicBezTo>
                  <a:pt x="390344" y="689838"/>
                  <a:pt x="388646" y="690347"/>
                  <a:pt x="385248" y="691706"/>
                </a:cubicBezTo>
                <a:cubicBezTo>
                  <a:pt x="383210" y="692386"/>
                  <a:pt x="381002" y="692725"/>
                  <a:pt x="378624" y="692725"/>
                </a:cubicBezTo>
                <a:cubicBezTo>
                  <a:pt x="376246" y="692725"/>
                  <a:pt x="374037" y="693065"/>
                  <a:pt x="371999" y="693745"/>
                </a:cubicBezTo>
                <a:cubicBezTo>
                  <a:pt x="367922" y="693745"/>
                  <a:pt x="364865" y="694084"/>
                  <a:pt x="362827" y="694764"/>
                </a:cubicBezTo>
                <a:lnTo>
                  <a:pt x="358750" y="697821"/>
                </a:lnTo>
                <a:cubicBezTo>
                  <a:pt x="356712" y="699860"/>
                  <a:pt x="353314" y="700879"/>
                  <a:pt x="348558" y="700879"/>
                </a:cubicBezTo>
                <a:cubicBezTo>
                  <a:pt x="343802" y="700879"/>
                  <a:pt x="340405" y="701558"/>
                  <a:pt x="338366" y="702917"/>
                </a:cubicBezTo>
                <a:cubicBezTo>
                  <a:pt x="336328" y="704276"/>
                  <a:pt x="336158" y="704616"/>
                  <a:pt x="337857" y="703936"/>
                </a:cubicBezTo>
                <a:cubicBezTo>
                  <a:pt x="339555" y="703257"/>
                  <a:pt x="338027" y="703597"/>
                  <a:pt x="333271" y="704956"/>
                </a:cubicBezTo>
                <a:cubicBezTo>
                  <a:pt x="328514" y="706314"/>
                  <a:pt x="326476" y="706994"/>
                  <a:pt x="327155" y="706994"/>
                </a:cubicBezTo>
                <a:cubicBezTo>
                  <a:pt x="327835" y="706994"/>
                  <a:pt x="326476" y="709032"/>
                  <a:pt x="323079" y="713109"/>
                </a:cubicBezTo>
                <a:cubicBezTo>
                  <a:pt x="321720" y="714468"/>
                  <a:pt x="320531" y="715657"/>
                  <a:pt x="319512" y="716676"/>
                </a:cubicBezTo>
                <a:cubicBezTo>
                  <a:pt x="318492" y="717695"/>
                  <a:pt x="317303" y="718884"/>
                  <a:pt x="315945" y="720243"/>
                </a:cubicBezTo>
                <a:cubicBezTo>
                  <a:pt x="314586" y="721602"/>
                  <a:pt x="314076" y="722621"/>
                  <a:pt x="314416" y="723301"/>
                </a:cubicBezTo>
                <a:cubicBezTo>
                  <a:pt x="314755" y="723980"/>
                  <a:pt x="313906" y="724660"/>
                  <a:pt x="311868" y="725339"/>
                </a:cubicBezTo>
                <a:cubicBezTo>
                  <a:pt x="310509" y="727377"/>
                  <a:pt x="308810" y="728736"/>
                  <a:pt x="306772" y="729416"/>
                </a:cubicBezTo>
                <a:lnTo>
                  <a:pt x="303714" y="733492"/>
                </a:lnTo>
                <a:cubicBezTo>
                  <a:pt x="302356" y="734851"/>
                  <a:pt x="301846" y="735361"/>
                  <a:pt x="302186" y="735021"/>
                </a:cubicBezTo>
                <a:cubicBezTo>
                  <a:pt x="302525" y="734682"/>
                  <a:pt x="302016" y="735191"/>
                  <a:pt x="300657" y="736550"/>
                </a:cubicBezTo>
                <a:cubicBezTo>
                  <a:pt x="294542" y="740627"/>
                  <a:pt x="291484" y="743854"/>
                  <a:pt x="291484" y="746232"/>
                </a:cubicBezTo>
                <a:cubicBezTo>
                  <a:pt x="291484" y="748610"/>
                  <a:pt x="290125" y="750818"/>
                  <a:pt x="287408" y="752857"/>
                </a:cubicBezTo>
                <a:cubicBezTo>
                  <a:pt x="284010" y="756254"/>
                  <a:pt x="282651" y="758292"/>
                  <a:pt x="283331" y="758972"/>
                </a:cubicBezTo>
                <a:cubicBezTo>
                  <a:pt x="284010" y="759651"/>
                  <a:pt x="282991" y="761690"/>
                  <a:pt x="280273" y="765087"/>
                </a:cubicBezTo>
                <a:cubicBezTo>
                  <a:pt x="278915" y="767805"/>
                  <a:pt x="276536" y="772051"/>
                  <a:pt x="273139" y="777827"/>
                </a:cubicBezTo>
                <a:cubicBezTo>
                  <a:pt x="269742" y="783602"/>
                  <a:pt x="267704" y="787169"/>
                  <a:pt x="267024" y="788528"/>
                </a:cubicBezTo>
                <a:lnTo>
                  <a:pt x="264986" y="789547"/>
                </a:lnTo>
                <a:cubicBezTo>
                  <a:pt x="258191" y="795662"/>
                  <a:pt x="255643" y="799059"/>
                  <a:pt x="257342" y="799739"/>
                </a:cubicBezTo>
                <a:cubicBezTo>
                  <a:pt x="259041" y="800418"/>
                  <a:pt x="259550" y="802796"/>
                  <a:pt x="258871" y="806873"/>
                </a:cubicBezTo>
                <a:cubicBezTo>
                  <a:pt x="258871" y="808232"/>
                  <a:pt x="259041" y="808572"/>
                  <a:pt x="259380" y="807892"/>
                </a:cubicBezTo>
                <a:cubicBezTo>
                  <a:pt x="259720" y="807213"/>
                  <a:pt x="259550" y="807553"/>
                  <a:pt x="258871" y="808911"/>
                </a:cubicBezTo>
                <a:cubicBezTo>
                  <a:pt x="258191" y="810270"/>
                  <a:pt x="257852" y="810780"/>
                  <a:pt x="257852" y="810440"/>
                </a:cubicBezTo>
                <a:cubicBezTo>
                  <a:pt x="257852" y="810101"/>
                  <a:pt x="257852" y="811290"/>
                  <a:pt x="257852" y="814007"/>
                </a:cubicBezTo>
                <a:cubicBezTo>
                  <a:pt x="257852" y="815366"/>
                  <a:pt x="257512" y="816725"/>
                  <a:pt x="256832" y="818084"/>
                </a:cubicBezTo>
                <a:cubicBezTo>
                  <a:pt x="256153" y="819443"/>
                  <a:pt x="256832" y="822161"/>
                  <a:pt x="258871" y="826237"/>
                </a:cubicBezTo>
                <a:cubicBezTo>
                  <a:pt x="260230" y="832352"/>
                  <a:pt x="260739" y="835070"/>
                  <a:pt x="260400" y="834391"/>
                </a:cubicBezTo>
                <a:cubicBezTo>
                  <a:pt x="260060" y="833711"/>
                  <a:pt x="259210" y="835070"/>
                  <a:pt x="257852" y="838468"/>
                </a:cubicBezTo>
                <a:cubicBezTo>
                  <a:pt x="256493" y="841865"/>
                  <a:pt x="256153" y="843733"/>
                  <a:pt x="256832" y="844073"/>
                </a:cubicBezTo>
                <a:cubicBezTo>
                  <a:pt x="257512" y="844413"/>
                  <a:pt x="258191" y="846281"/>
                  <a:pt x="258871" y="849678"/>
                </a:cubicBezTo>
                <a:cubicBezTo>
                  <a:pt x="258871" y="851037"/>
                  <a:pt x="258361" y="853246"/>
                  <a:pt x="257342" y="856303"/>
                </a:cubicBezTo>
                <a:cubicBezTo>
                  <a:pt x="256323" y="859361"/>
                  <a:pt x="255813" y="861909"/>
                  <a:pt x="255813" y="863947"/>
                </a:cubicBezTo>
                <a:cubicBezTo>
                  <a:pt x="253775" y="868024"/>
                  <a:pt x="252416" y="871251"/>
                  <a:pt x="251737" y="873629"/>
                </a:cubicBezTo>
                <a:cubicBezTo>
                  <a:pt x="251057" y="876007"/>
                  <a:pt x="250717" y="879235"/>
                  <a:pt x="250717" y="883311"/>
                </a:cubicBezTo>
                <a:cubicBezTo>
                  <a:pt x="255474" y="883311"/>
                  <a:pt x="257852" y="882972"/>
                  <a:pt x="257852" y="882292"/>
                </a:cubicBezTo>
                <a:cubicBezTo>
                  <a:pt x="257852" y="881613"/>
                  <a:pt x="259550" y="880254"/>
                  <a:pt x="262947" y="878215"/>
                </a:cubicBezTo>
                <a:cubicBezTo>
                  <a:pt x="267024" y="876856"/>
                  <a:pt x="270252" y="874988"/>
                  <a:pt x="272630" y="872610"/>
                </a:cubicBezTo>
                <a:cubicBezTo>
                  <a:pt x="275008" y="870232"/>
                  <a:pt x="277895" y="867344"/>
                  <a:pt x="281293" y="863947"/>
                </a:cubicBezTo>
                <a:cubicBezTo>
                  <a:pt x="282651" y="862588"/>
                  <a:pt x="284010" y="861229"/>
                  <a:pt x="285369" y="859870"/>
                </a:cubicBezTo>
                <a:cubicBezTo>
                  <a:pt x="286728" y="858511"/>
                  <a:pt x="288427" y="857152"/>
                  <a:pt x="290465" y="855794"/>
                </a:cubicBezTo>
                <a:lnTo>
                  <a:pt x="297599" y="850698"/>
                </a:lnTo>
                <a:cubicBezTo>
                  <a:pt x="298958" y="849339"/>
                  <a:pt x="299977" y="848150"/>
                  <a:pt x="300657" y="847131"/>
                </a:cubicBezTo>
                <a:cubicBezTo>
                  <a:pt x="301336" y="846111"/>
                  <a:pt x="302356" y="844922"/>
                  <a:pt x="303714" y="843563"/>
                </a:cubicBezTo>
                <a:cubicBezTo>
                  <a:pt x="305073" y="842205"/>
                  <a:pt x="306602" y="841525"/>
                  <a:pt x="308301" y="841525"/>
                </a:cubicBezTo>
                <a:cubicBezTo>
                  <a:pt x="309999" y="841525"/>
                  <a:pt x="311528" y="841185"/>
                  <a:pt x="312887" y="840506"/>
                </a:cubicBezTo>
                <a:cubicBezTo>
                  <a:pt x="315605" y="839147"/>
                  <a:pt x="318662" y="837279"/>
                  <a:pt x="322060" y="834900"/>
                </a:cubicBezTo>
                <a:cubicBezTo>
                  <a:pt x="325457" y="832522"/>
                  <a:pt x="327835" y="829974"/>
                  <a:pt x="329194" y="827257"/>
                </a:cubicBezTo>
                <a:cubicBezTo>
                  <a:pt x="331232" y="825218"/>
                  <a:pt x="334290" y="823180"/>
                  <a:pt x="338366" y="821142"/>
                </a:cubicBezTo>
                <a:cubicBezTo>
                  <a:pt x="341764" y="819783"/>
                  <a:pt x="348049" y="816216"/>
                  <a:pt x="357221" y="810440"/>
                </a:cubicBezTo>
                <a:cubicBezTo>
                  <a:pt x="366394" y="804665"/>
                  <a:pt x="372339" y="801098"/>
                  <a:pt x="375057" y="799739"/>
                </a:cubicBezTo>
                <a:lnTo>
                  <a:pt x="385248" y="798720"/>
                </a:lnTo>
                <a:cubicBezTo>
                  <a:pt x="385248" y="802117"/>
                  <a:pt x="384399" y="804325"/>
                  <a:pt x="382700" y="805344"/>
                </a:cubicBezTo>
                <a:cubicBezTo>
                  <a:pt x="381002" y="806364"/>
                  <a:pt x="379473" y="807553"/>
                  <a:pt x="378114" y="808911"/>
                </a:cubicBezTo>
                <a:cubicBezTo>
                  <a:pt x="376076" y="810950"/>
                  <a:pt x="374887" y="812309"/>
                  <a:pt x="374547" y="812988"/>
                </a:cubicBezTo>
                <a:cubicBezTo>
                  <a:pt x="374207" y="813668"/>
                  <a:pt x="372679" y="815027"/>
                  <a:pt x="369961" y="817065"/>
                </a:cubicBezTo>
                <a:lnTo>
                  <a:pt x="352635" y="830314"/>
                </a:lnTo>
                <a:cubicBezTo>
                  <a:pt x="348558" y="833032"/>
                  <a:pt x="345161" y="836089"/>
                  <a:pt x="342443" y="839487"/>
                </a:cubicBezTo>
                <a:cubicBezTo>
                  <a:pt x="339725" y="842884"/>
                  <a:pt x="336668" y="845941"/>
                  <a:pt x="333271" y="848659"/>
                </a:cubicBezTo>
                <a:lnTo>
                  <a:pt x="320021" y="860889"/>
                </a:lnTo>
                <a:cubicBezTo>
                  <a:pt x="316624" y="865646"/>
                  <a:pt x="313566" y="868703"/>
                  <a:pt x="310849" y="870062"/>
                </a:cubicBezTo>
                <a:cubicBezTo>
                  <a:pt x="308131" y="871421"/>
                  <a:pt x="304734" y="874139"/>
                  <a:pt x="300657" y="878215"/>
                </a:cubicBezTo>
                <a:cubicBezTo>
                  <a:pt x="299298" y="879574"/>
                  <a:pt x="297599" y="880763"/>
                  <a:pt x="295561" y="881783"/>
                </a:cubicBezTo>
                <a:cubicBezTo>
                  <a:pt x="293523" y="882802"/>
                  <a:pt x="291824" y="884330"/>
                  <a:pt x="290465" y="886369"/>
                </a:cubicBezTo>
                <a:cubicBezTo>
                  <a:pt x="289106" y="887728"/>
                  <a:pt x="288257" y="888917"/>
                  <a:pt x="287917" y="889936"/>
                </a:cubicBezTo>
                <a:cubicBezTo>
                  <a:pt x="287578" y="890955"/>
                  <a:pt x="287068" y="892144"/>
                  <a:pt x="286388" y="893503"/>
                </a:cubicBezTo>
                <a:cubicBezTo>
                  <a:pt x="285030" y="896900"/>
                  <a:pt x="283331" y="898429"/>
                  <a:pt x="281293" y="898089"/>
                </a:cubicBezTo>
                <a:cubicBezTo>
                  <a:pt x="279254" y="897750"/>
                  <a:pt x="277895" y="898939"/>
                  <a:pt x="277216" y="901656"/>
                </a:cubicBezTo>
                <a:cubicBezTo>
                  <a:pt x="275857" y="905733"/>
                  <a:pt x="274668" y="908791"/>
                  <a:pt x="273649" y="910829"/>
                </a:cubicBezTo>
                <a:cubicBezTo>
                  <a:pt x="272630" y="912867"/>
                  <a:pt x="270082" y="915585"/>
                  <a:pt x="266005" y="918982"/>
                </a:cubicBezTo>
                <a:cubicBezTo>
                  <a:pt x="258531" y="925777"/>
                  <a:pt x="254964" y="930703"/>
                  <a:pt x="255304" y="933760"/>
                </a:cubicBezTo>
                <a:cubicBezTo>
                  <a:pt x="255643" y="936818"/>
                  <a:pt x="254454" y="944122"/>
                  <a:pt x="251737" y="955673"/>
                </a:cubicBezTo>
                <a:cubicBezTo>
                  <a:pt x="248339" y="957032"/>
                  <a:pt x="244602" y="957711"/>
                  <a:pt x="240526" y="957711"/>
                </a:cubicBezTo>
                <a:cubicBezTo>
                  <a:pt x="240526" y="963147"/>
                  <a:pt x="239846" y="966544"/>
                  <a:pt x="238487" y="967903"/>
                </a:cubicBezTo>
                <a:cubicBezTo>
                  <a:pt x="237128" y="969262"/>
                  <a:pt x="236109" y="970111"/>
                  <a:pt x="235430" y="970451"/>
                </a:cubicBezTo>
                <a:cubicBezTo>
                  <a:pt x="234750" y="970790"/>
                  <a:pt x="233391" y="971300"/>
                  <a:pt x="231353" y="971979"/>
                </a:cubicBezTo>
                <a:cubicBezTo>
                  <a:pt x="229994" y="973338"/>
                  <a:pt x="228975" y="974358"/>
                  <a:pt x="228296" y="975037"/>
                </a:cubicBezTo>
                <a:cubicBezTo>
                  <a:pt x="227616" y="975716"/>
                  <a:pt x="226597" y="976736"/>
                  <a:pt x="225238" y="978095"/>
                </a:cubicBezTo>
                <a:cubicBezTo>
                  <a:pt x="222520" y="980133"/>
                  <a:pt x="220142" y="980812"/>
                  <a:pt x="218104" y="980133"/>
                </a:cubicBezTo>
                <a:cubicBezTo>
                  <a:pt x="216065" y="979453"/>
                  <a:pt x="214367" y="978774"/>
                  <a:pt x="213008" y="978095"/>
                </a:cubicBezTo>
                <a:cubicBezTo>
                  <a:pt x="206893" y="974697"/>
                  <a:pt x="202986" y="972319"/>
                  <a:pt x="201287" y="970960"/>
                </a:cubicBezTo>
                <a:cubicBezTo>
                  <a:pt x="199589" y="969601"/>
                  <a:pt x="198230" y="968752"/>
                  <a:pt x="197211" y="968412"/>
                </a:cubicBezTo>
                <a:cubicBezTo>
                  <a:pt x="196192" y="968073"/>
                  <a:pt x="194833" y="967903"/>
                  <a:pt x="193134" y="967903"/>
                </a:cubicBezTo>
                <a:cubicBezTo>
                  <a:pt x="191435" y="967903"/>
                  <a:pt x="188208" y="967223"/>
                  <a:pt x="183452" y="965864"/>
                </a:cubicBezTo>
                <a:cubicBezTo>
                  <a:pt x="182093" y="963147"/>
                  <a:pt x="181244" y="960769"/>
                  <a:pt x="180904" y="958730"/>
                </a:cubicBezTo>
                <a:cubicBezTo>
                  <a:pt x="180564" y="956692"/>
                  <a:pt x="179715" y="954653"/>
                  <a:pt x="178356" y="952615"/>
                </a:cubicBezTo>
                <a:lnTo>
                  <a:pt x="168164" y="945481"/>
                </a:lnTo>
                <a:lnTo>
                  <a:pt x="166126" y="942423"/>
                </a:lnTo>
                <a:cubicBezTo>
                  <a:pt x="164767" y="938347"/>
                  <a:pt x="164088" y="935629"/>
                  <a:pt x="164088" y="934270"/>
                </a:cubicBezTo>
                <a:cubicBezTo>
                  <a:pt x="164088" y="932911"/>
                  <a:pt x="162389" y="931212"/>
                  <a:pt x="158992" y="929174"/>
                </a:cubicBezTo>
                <a:cubicBezTo>
                  <a:pt x="157633" y="927815"/>
                  <a:pt x="156444" y="927306"/>
                  <a:pt x="155425" y="927645"/>
                </a:cubicBezTo>
                <a:cubicBezTo>
                  <a:pt x="154405" y="927985"/>
                  <a:pt x="153896" y="926117"/>
                  <a:pt x="153896" y="922040"/>
                </a:cubicBezTo>
                <a:lnTo>
                  <a:pt x="155934" y="913887"/>
                </a:lnTo>
                <a:cubicBezTo>
                  <a:pt x="155255" y="911169"/>
                  <a:pt x="154405" y="908621"/>
                  <a:pt x="153386" y="906243"/>
                </a:cubicBezTo>
                <a:cubicBezTo>
                  <a:pt x="152367" y="903865"/>
                  <a:pt x="151857" y="900977"/>
                  <a:pt x="151857" y="897580"/>
                </a:cubicBezTo>
                <a:cubicBezTo>
                  <a:pt x="151857" y="894182"/>
                  <a:pt x="152027" y="891804"/>
                  <a:pt x="152367" y="890445"/>
                </a:cubicBezTo>
                <a:cubicBezTo>
                  <a:pt x="152707" y="889087"/>
                  <a:pt x="152197" y="886029"/>
                  <a:pt x="150838" y="881273"/>
                </a:cubicBezTo>
                <a:cubicBezTo>
                  <a:pt x="150159" y="878555"/>
                  <a:pt x="149989" y="876347"/>
                  <a:pt x="150329" y="874648"/>
                </a:cubicBezTo>
                <a:cubicBezTo>
                  <a:pt x="150668" y="872950"/>
                  <a:pt x="151178" y="870402"/>
                  <a:pt x="151857" y="867004"/>
                </a:cubicBezTo>
                <a:lnTo>
                  <a:pt x="160011" y="838468"/>
                </a:lnTo>
                <a:cubicBezTo>
                  <a:pt x="161370" y="832352"/>
                  <a:pt x="163238" y="827766"/>
                  <a:pt x="165616" y="824709"/>
                </a:cubicBezTo>
                <a:cubicBezTo>
                  <a:pt x="167994" y="821651"/>
                  <a:pt x="169183" y="816725"/>
                  <a:pt x="169183" y="809931"/>
                </a:cubicBezTo>
                <a:cubicBezTo>
                  <a:pt x="175978" y="807892"/>
                  <a:pt x="178356" y="806873"/>
                  <a:pt x="176318" y="806873"/>
                </a:cubicBezTo>
                <a:cubicBezTo>
                  <a:pt x="174279" y="806873"/>
                  <a:pt x="174959" y="804495"/>
                  <a:pt x="178356" y="799739"/>
                </a:cubicBezTo>
                <a:lnTo>
                  <a:pt x="195682" y="776298"/>
                </a:lnTo>
                <a:cubicBezTo>
                  <a:pt x="197041" y="774939"/>
                  <a:pt x="197550" y="774429"/>
                  <a:pt x="197211" y="774769"/>
                </a:cubicBezTo>
                <a:cubicBezTo>
                  <a:pt x="196871" y="775109"/>
                  <a:pt x="197381" y="774260"/>
                  <a:pt x="198739" y="772221"/>
                </a:cubicBezTo>
                <a:lnTo>
                  <a:pt x="209950" y="757953"/>
                </a:lnTo>
                <a:cubicBezTo>
                  <a:pt x="211989" y="755914"/>
                  <a:pt x="213348" y="754046"/>
                  <a:pt x="214027" y="752347"/>
                </a:cubicBezTo>
                <a:cubicBezTo>
                  <a:pt x="214707" y="750649"/>
                  <a:pt x="216065" y="748780"/>
                  <a:pt x="218104" y="746742"/>
                </a:cubicBezTo>
                <a:cubicBezTo>
                  <a:pt x="220142" y="742665"/>
                  <a:pt x="221161" y="741306"/>
                  <a:pt x="221161" y="742665"/>
                </a:cubicBezTo>
                <a:cubicBezTo>
                  <a:pt x="221161" y="744024"/>
                  <a:pt x="222520" y="744024"/>
                  <a:pt x="225238" y="742665"/>
                </a:cubicBezTo>
                <a:lnTo>
                  <a:pt x="233391" y="736550"/>
                </a:lnTo>
                <a:cubicBezTo>
                  <a:pt x="234750" y="735191"/>
                  <a:pt x="235430" y="735021"/>
                  <a:pt x="235430" y="736040"/>
                </a:cubicBezTo>
                <a:cubicBezTo>
                  <a:pt x="235430" y="737060"/>
                  <a:pt x="235430" y="735531"/>
                  <a:pt x="235430" y="731454"/>
                </a:cubicBezTo>
                <a:lnTo>
                  <a:pt x="208931" y="737569"/>
                </a:lnTo>
                <a:lnTo>
                  <a:pt x="205874" y="737569"/>
                </a:lnTo>
                <a:lnTo>
                  <a:pt x="190586" y="742665"/>
                </a:lnTo>
                <a:lnTo>
                  <a:pt x="188548" y="742665"/>
                </a:lnTo>
                <a:cubicBezTo>
                  <a:pt x="185830" y="742665"/>
                  <a:pt x="181074" y="744024"/>
                  <a:pt x="174279" y="746742"/>
                </a:cubicBezTo>
                <a:cubicBezTo>
                  <a:pt x="167485" y="749460"/>
                  <a:pt x="162389" y="751838"/>
                  <a:pt x="158992" y="753876"/>
                </a:cubicBezTo>
                <a:cubicBezTo>
                  <a:pt x="152197" y="757273"/>
                  <a:pt x="144554" y="761690"/>
                  <a:pt x="136060" y="767125"/>
                </a:cubicBezTo>
                <a:cubicBezTo>
                  <a:pt x="127567" y="772561"/>
                  <a:pt x="122302" y="776638"/>
                  <a:pt x="120263" y="779355"/>
                </a:cubicBezTo>
                <a:cubicBezTo>
                  <a:pt x="119584" y="780714"/>
                  <a:pt x="118734" y="781903"/>
                  <a:pt x="117715" y="782923"/>
                </a:cubicBezTo>
                <a:cubicBezTo>
                  <a:pt x="116696" y="783942"/>
                  <a:pt x="115167" y="785470"/>
                  <a:pt x="113129" y="787509"/>
                </a:cubicBezTo>
                <a:cubicBezTo>
                  <a:pt x="107014" y="790227"/>
                  <a:pt x="99880" y="791925"/>
                  <a:pt x="91726" y="792605"/>
                </a:cubicBezTo>
                <a:cubicBezTo>
                  <a:pt x="83573" y="793284"/>
                  <a:pt x="75759" y="793114"/>
                  <a:pt x="68285" y="792095"/>
                </a:cubicBezTo>
                <a:cubicBezTo>
                  <a:pt x="60811" y="791076"/>
                  <a:pt x="53847" y="789377"/>
                  <a:pt x="47392" y="786999"/>
                </a:cubicBezTo>
                <a:cubicBezTo>
                  <a:pt x="40937" y="784621"/>
                  <a:pt x="36011" y="781054"/>
                  <a:pt x="32614" y="776298"/>
                </a:cubicBezTo>
                <a:cubicBezTo>
                  <a:pt x="30576" y="774939"/>
                  <a:pt x="29556" y="773071"/>
                  <a:pt x="29556" y="770692"/>
                </a:cubicBezTo>
                <a:cubicBezTo>
                  <a:pt x="29556" y="768314"/>
                  <a:pt x="28537" y="765427"/>
                  <a:pt x="26499" y="762029"/>
                </a:cubicBezTo>
                <a:cubicBezTo>
                  <a:pt x="22422" y="753876"/>
                  <a:pt x="21063" y="749799"/>
                  <a:pt x="22422" y="749799"/>
                </a:cubicBezTo>
                <a:cubicBezTo>
                  <a:pt x="23781" y="749799"/>
                  <a:pt x="23441" y="747761"/>
                  <a:pt x="21403" y="743684"/>
                </a:cubicBezTo>
                <a:lnTo>
                  <a:pt x="16307" y="731454"/>
                </a:lnTo>
                <a:cubicBezTo>
                  <a:pt x="13589" y="727377"/>
                  <a:pt x="11381" y="723301"/>
                  <a:pt x="9683" y="719224"/>
                </a:cubicBezTo>
                <a:cubicBezTo>
                  <a:pt x="7984" y="715147"/>
                  <a:pt x="4757" y="712090"/>
                  <a:pt x="0" y="710051"/>
                </a:cubicBezTo>
                <a:cubicBezTo>
                  <a:pt x="0" y="706654"/>
                  <a:pt x="1699" y="703936"/>
                  <a:pt x="5096" y="701898"/>
                </a:cubicBezTo>
                <a:cubicBezTo>
                  <a:pt x="8494" y="699860"/>
                  <a:pt x="10362" y="698161"/>
                  <a:pt x="10702" y="696802"/>
                </a:cubicBezTo>
                <a:cubicBezTo>
                  <a:pt x="11041" y="695443"/>
                  <a:pt x="11551" y="694424"/>
                  <a:pt x="12230" y="693745"/>
                </a:cubicBezTo>
                <a:cubicBezTo>
                  <a:pt x="12910" y="693065"/>
                  <a:pt x="14269" y="692556"/>
                  <a:pt x="16307" y="692216"/>
                </a:cubicBezTo>
                <a:cubicBezTo>
                  <a:pt x="18346" y="691876"/>
                  <a:pt x="21743" y="690687"/>
                  <a:pt x="26499" y="688649"/>
                </a:cubicBezTo>
                <a:cubicBezTo>
                  <a:pt x="28537" y="687969"/>
                  <a:pt x="30066" y="686950"/>
                  <a:pt x="31085" y="685591"/>
                </a:cubicBezTo>
                <a:cubicBezTo>
                  <a:pt x="32104" y="684232"/>
                  <a:pt x="34313" y="682873"/>
                  <a:pt x="37710" y="681515"/>
                </a:cubicBezTo>
                <a:lnTo>
                  <a:pt x="48921" y="675400"/>
                </a:lnTo>
                <a:cubicBezTo>
                  <a:pt x="50280" y="673361"/>
                  <a:pt x="51129" y="672682"/>
                  <a:pt x="51469" y="673361"/>
                </a:cubicBezTo>
                <a:cubicBezTo>
                  <a:pt x="51808" y="674041"/>
                  <a:pt x="53337" y="673021"/>
                  <a:pt x="56055" y="670304"/>
                </a:cubicBezTo>
                <a:lnTo>
                  <a:pt x="77458" y="649920"/>
                </a:lnTo>
                <a:cubicBezTo>
                  <a:pt x="78817" y="648561"/>
                  <a:pt x="80006" y="647032"/>
                  <a:pt x="81025" y="645334"/>
                </a:cubicBezTo>
                <a:cubicBezTo>
                  <a:pt x="82044" y="643635"/>
                  <a:pt x="83912" y="642106"/>
                  <a:pt x="86630" y="640748"/>
                </a:cubicBezTo>
                <a:cubicBezTo>
                  <a:pt x="87989" y="640068"/>
                  <a:pt x="88669" y="639898"/>
                  <a:pt x="88669" y="640238"/>
                </a:cubicBezTo>
                <a:cubicBezTo>
                  <a:pt x="88669" y="640578"/>
                  <a:pt x="89008" y="640408"/>
                  <a:pt x="89688" y="639728"/>
                </a:cubicBezTo>
                <a:cubicBezTo>
                  <a:pt x="93764" y="637011"/>
                  <a:pt x="95463" y="635142"/>
                  <a:pt x="94784" y="634123"/>
                </a:cubicBezTo>
                <a:cubicBezTo>
                  <a:pt x="94104" y="633104"/>
                  <a:pt x="96143" y="632254"/>
                  <a:pt x="100899" y="631575"/>
                </a:cubicBezTo>
                <a:cubicBezTo>
                  <a:pt x="102258" y="630896"/>
                  <a:pt x="103956" y="630556"/>
                  <a:pt x="105995" y="630556"/>
                </a:cubicBezTo>
                <a:cubicBezTo>
                  <a:pt x="108033" y="630556"/>
                  <a:pt x="110071" y="630556"/>
                  <a:pt x="112110" y="630556"/>
                </a:cubicBezTo>
                <a:lnTo>
                  <a:pt x="113129" y="635652"/>
                </a:lnTo>
                <a:cubicBezTo>
                  <a:pt x="119244" y="633613"/>
                  <a:pt x="122302" y="633274"/>
                  <a:pt x="122302" y="634633"/>
                </a:cubicBezTo>
                <a:cubicBezTo>
                  <a:pt x="122302" y="635991"/>
                  <a:pt x="124340" y="635991"/>
                  <a:pt x="128416" y="634633"/>
                </a:cubicBezTo>
                <a:cubicBezTo>
                  <a:pt x="129096" y="634633"/>
                  <a:pt x="130115" y="633953"/>
                  <a:pt x="131474" y="632594"/>
                </a:cubicBezTo>
                <a:cubicBezTo>
                  <a:pt x="132833" y="631235"/>
                  <a:pt x="133852" y="630556"/>
                  <a:pt x="134531" y="630556"/>
                </a:cubicBezTo>
                <a:cubicBezTo>
                  <a:pt x="135890" y="629197"/>
                  <a:pt x="137080" y="628687"/>
                  <a:pt x="138099" y="629027"/>
                </a:cubicBezTo>
                <a:cubicBezTo>
                  <a:pt x="139118" y="629367"/>
                  <a:pt x="140307" y="628857"/>
                  <a:pt x="141666" y="627498"/>
                </a:cubicBezTo>
                <a:cubicBezTo>
                  <a:pt x="144383" y="626819"/>
                  <a:pt x="147441" y="624950"/>
                  <a:pt x="150838" y="621893"/>
                </a:cubicBezTo>
                <a:cubicBezTo>
                  <a:pt x="154235" y="618835"/>
                  <a:pt x="156614" y="615948"/>
                  <a:pt x="157972" y="613230"/>
                </a:cubicBezTo>
                <a:lnTo>
                  <a:pt x="184471" y="589789"/>
                </a:lnTo>
                <a:lnTo>
                  <a:pt x="200778" y="579597"/>
                </a:lnTo>
                <a:cubicBezTo>
                  <a:pt x="203496" y="578238"/>
                  <a:pt x="206213" y="576879"/>
                  <a:pt x="208931" y="575520"/>
                </a:cubicBezTo>
                <a:cubicBezTo>
                  <a:pt x="211649" y="574161"/>
                  <a:pt x="214027" y="572463"/>
                  <a:pt x="216065" y="570425"/>
                </a:cubicBezTo>
                <a:cubicBezTo>
                  <a:pt x="219463" y="567027"/>
                  <a:pt x="222860" y="564140"/>
                  <a:pt x="226257" y="561762"/>
                </a:cubicBezTo>
                <a:cubicBezTo>
                  <a:pt x="229654" y="559383"/>
                  <a:pt x="232712" y="557515"/>
                  <a:pt x="235430" y="556156"/>
                </a:cubicBezTo>
                <a:cubicBezTo>
                  <a:pt x="240186" y="552759"/>
                  <a:pt x="243243" y="550041"/>
                  <a:pt x="244602" y="548003"/>
                </a:cubicBezTo>
                <a:cubicBezTo>
                  <a:pt x="245961" y="545964"/>
                  <a:pt x="246811" y="543756"/>
                  <a:pt x="247150" y="541378"/>
                </a:cubicBezTo>
                <a:cubicBezTo>
                  <a:pt x="247490" y="539000"/>
                  <a:pt x="247490" y="536452"/>
                  <a:pt x="247150" y="533734"/>
                </a:cubicBezTo>
                <a:cubicBezTo>
                  <a:pt x="246811" y="531016"/>
                  <a:pt x="246980" y="526600"/>
                  <a:pt x="247660" y="520485"/>
                </a:cubicBezTo>
                <a:cubicBezTo>
                  <a:pt x="249019" y="510973"/>
                  <a:pt x="248679" y="502649"/>
                  <a:pt x="246641" y="495515"/>
                </a:cubicBezTo>
                <a:cubicBezTo>
                  <a:pt x="244602" y="488381"/>
                  <a:pt x="243583" y="480397"/>
                  <a:pt x="243583" y="471565"/>
                </a:cubicBezTo>
                <a:cubicBezTo>
                  <a:pt x="239506" y="472244"/>
                  <a:pt x="237638" y="472923"/>
                  <a:pt x="237978" y="473603"/>
                </a:cubicBezTo>
                <a:cubicBezTo>
                  <a:pt x="238317" y="474282"/>
                  <a:pt x="237468" y="475641"/>
                  <a:pt x="235430" y="477680"/>
                </a:cubicBezTo>
                <a:cubicBezTo>
                  <a:pt x="234071" y="479718"/>
                  <a:pt x="231183" y="481077"/>
                  <a:pt x="226767" y="481756"/>
                </a:cubicBezTo>
                <a:cubicBezTo>
                  <a:pt x="222350" y="482436"/>
                  <a:pt x="218104" y="482096"/>
                  <a:pt x="214027" y="480737"/>
                </a:cubicBezTo>
                <a:cubicBezTo>
                  <a:pt x="213348" y="480058"/>
                  <a:pt x="210630" y="480737"/>
                  <a:pt x="205874" y="482775"/>
                </a:cubicBezTo>
                <a:cubicBezTo>
                  <a:pt x="204515" y="482775"/>
                  <a:pt x="201627" y="482096"/>
                  <a:pt x="197211" y="480737"/>
                </a:cubicBezTo>
                <a:cubicBezTo>
                  <a:pt x="192794" y="479378"/>
                  <a:pt x="189907" y="478359"/>
                  <a:pt x="188548" y="477680"/>
                </a:cubicBezTo>
                <a:cubicBezTo>
                  <a:pt x="185830" y="477000"/>
                  <a:pt x="182263" y="475302"/>
                  <a:pt x="177846" y="472584"/>
                </a:cubicBezTo>
                <a:cubicBezTo>
                  <a:pt x="173430" y="469866"/>
                  <a:pt x="168844" y="466978"/>
                  <a:pt x="164088" y="463921"/>
                </a:cubicBezTo>
                <a:cubicBezTo>
                  <a:pt x="159331" y="460863"/>
                  <a:pt x="154745" y="457976"/>
                  <a:pt x="150329" y="455258"/>
                </a:cubicBezTo>
                <a:cubicBezTo>
                  <a:pt x="145912" y="452540"/>
                  <a:pt x="142685" y="450502"/>
                  <a:pt x="140647" y="449143"/>
                </a:cubicBezTo>
                <a:cubicBezTo>
                  <a:pt x="139288" y="447784"/>
                  <a:pt x="138438" y="446935"/>
                  <a:pt x="138099" y="446595"/>
                </a:cubicBezTo>
                <a:cubicBezTo>
                  <a:pt x="137759" y="446255"/>
                  <a:pt x="137249" y="445066"/>
                  <a:pt x="136570" y="443028"/>
                </a:cubicBezTo>
                <a:cubicBezTo>
                  <a:pt x="135211" y="439630"/>
                  <a:pt x="134531" y="438611"/>
                  <a:pt x="134531" y="439970"/>
                </a:cubicBezTo>
                <a:cubicBezTo>
                  <a:pt x="134531" y="441329"/>
                  <a:pt x="133512" y="440650"/>
                  <a:pt x="131474" y="437932"/>
                </a:cubicBezTo>
                <a:cubicBezTo>
                  <a:pt x="130115" y="433176"/>
                  <a:pt x="128586" y="430798"/>
                  <a:pt x="126888" y="430798"/>
                </a:cubicBezTo>
                <a:cubicBezTo>
                  <a:pt x="125189" y="430798"/>
                  <a:pt x="122641" y="426721"/>
                  <a:pt x="119244" y="418567"/>
                </a:cubicBezTo>
                <a:cubicBezTo>
                  <a:pt x="117885" y="413811"/>
                  <a:pt x="116696" y="411263"/>
                  <a:pt x="115677" y="410924"/>
                </a:cubicBezTo>
                <a:cubicBezTo>
                  <a:pt x="114658" y="410584"/>
                  <a:pt x="114148" y="405998"/>
                  <a:pt x="114148" y="397165"/>
                </a:cubicBezTo>
                <a:cubicBezTo>
                  <a:pt x="114828" y="390370"/>
                  <a:pt x="114488" y="386803"/>
                  <a:pt x="113129" y="386463"/>
                </a:cubicBezTo>
                <a:cubicBezTo>
                  <a:pt x="111770" y="386124"/>
                  <a:pt x="113808" y="383236"/>
                  <a:pt x="119244" y="377800"/>
                </a:cubicBezTo>
                <a:cubicBezTo>
                  <a:pt x="121962" y="375083"/>
                  <a:pt x="124340" y="374063"/>
                  <a:pt x="126378" y="374743"/>
                </a:cubicBezTo>
                <a:cubicBezTo>
                  <a:pt x="128416" y="375422"/>
                  <a:pt x="132493" y="374743"/>
                  <a:pt x="138608" y="372705"/>
                </a:cubicBezTo>
                <a:lnTo>
                  <a:pt x="157972" y="370666"/>
                </a:lnTo>
                <a:cubicBezTo>
                  <a:pt x="161370" y="369987"/>
                  <a:pt x="162559" y="369817"/>
                  <a:pt x="161540" y="370157"/>
                </a:cubicBezTo>
                <a:cubicBezTo>
                  <a:pt x="160520" y="370496"/>
                  <a:pt x="162049" y="370666"/>
                  <a:pt x="166126" y="370666"/>
                </a:cubicBezTo>
                <a:cubicBezTo>
                  <a:pt x="170882" y="370666"/>
                  <a:pt x="174619" y="370836"/>
                  <a:pt x="177337" y="371176"/>
                </a:cubicBezTo>
                <a:cubicBezTo>
                  <a:pt x="180055" y="371516"/>
                  <a:pt x="182603" y="371685"/>
                  <a:pt x="184981" y="371685"/>
                </a:cubicBezTo>
                <a:cubicBezTo>
                  <a:pt x="187359" y="371685"/>
                  <a:pt x="189737" y="371685"/>
                  <a:pt x="192115" y="371685"/>
                </a:cubicBezTo>
                <a:cubicBezTo>
                  <a:pt x="194493" y="371685"/>
                  <a:pt x="198739" y="371685"/>
                  <a:pt x="204855" y="371685"/>
                </a:cubicBezTo>
                <a:cubicBezTo>
                  <a:pt x="208252" y="371685"/>
                  <a:pt x="209950" y="371516"/>
                  <a:pt x="209950" y="371176"/>
                </a:cubicBezTo>
                <a:cubicBezTo>
                  <a:pt x="209950" y="370836"/>
                  <a:pt x="211649" y="370666"/>
                  <a:pt x="215046" y="370666"/>
                </a:cubicBezTo>
                <a:cubicBezTo>
                  <a:pt x="217085" y="370666"/>
                  <a:pt x="218104" y="371006"/>
                  <a:pt x="218104" y="371685"/>
                </a:cubicBezTo>
                <a:cubicBezTo>
                  <a:pt x="218104" y="372365"/>
                  <a:pt x="220482" y="372025"/>
                  <a:pt x="225238" y="370666"/>
                </a:cubicBezTo>
                <a:lnTo>
                  <a:pt x="231353" y="367609"/>
                </a:lnTo>
                <a:cubicBezTo>
                  <a:pt x="234750" y="366250"/>
                  <a:pt x="236789" y="365400"/>
                  <a:pt x="237468" y="365061"/>
                </a:cubicBezTo>
                <a:cubicBezTo>
                  <a:pt x="238148" y="364721"/>
                  <a:pt x="238827" y="363532"/>
                  <a:pt x="239506" y="361494"/>
                </a:cubicBezTo>
                <a:lnTo>
                  <a:pt x="240526" y="360474"/>
                </a:lnTo>
                <a:cubicBezTo>
                  <a:pt x="240526" y="359795"/>
                  <a:pt x="240695" y="357417"/>
                  <a:pt x="241035" y="353340"/>
                </a:cubicBezTo>
                <a:cubicBezTo>
                  <a:pt x="241375" y="349264"/>
                  <a:pt x="241545" y="345017"/>
                  <a:pt x="241545" y="340601"/>
                </a:cubicBezTo>
                <a:cubicBezTo>
                  <a:pt x="241545" y="336184"/>
                  <a:pt x="241545" y="331938"/>
                  <a:pt x="241545" y="327861"/>
                </a:cubicBezTo>
                <a:cubicBezTo>
                  <a:pt x="241545" y="323784"/>
                  <a:pt x="241545" y="321066"/>
                  <a:pt x="241545" y="319707"/>
                </a:cubicBezTo>
                <a:lnTo>
                  <a:pt x="238487" y="295247"/>
                </a:lnTo>
                <a:cubicBezTo>
                  <a:pt x="238487" y="294568"/>
                  <a:pt x="238148" y="292190"/>
                  <a:pt x="237468" y="288113"/>
                </a:cubicBezTo>
                <a:cubicBezTo>
                  <a:pt x="236789" y="284036"/>
                  <a:pt x="236449" y="280130"/>
                  <a:pt x="236449" y="276392"/>
                </a:cubicBezTo>
                <a:cubicBezTo>
                  <a:pt x="236449" y="272656"/>
                  <a:pt x="236449" y="268919"/>
                  <a:pt x="236449" y="265182"/>
                </a:cubicBezTo>
                <a:cubicBezTo>
                  <a:pt x="236449" y="261445"/>
                  <a:pt x="237128" y="259236"/>
                  <a:pt x="238487" y="258557"/>
                </a:cubicBezTo>
                <a:cubicBezTo>
                  <a:pt x="239846" y="254480"/>
                  <a:pt x="241035" y="251932"/>
                  <a:pt x="242054" y="250913"/>
                </a:cubicBezTo>
                <a:cubicBezTo>
                  <a:pt x="243074" y="249894"/>
                  <a:pt x="243583" y="248875"/>
                  <a:pt x="243583" y="247856"/>
                </a:cubicBezTo>
                <a:cubicBezTo>
                  <a:pt x="243583" y="246836"/>
                  <a:pt x="243583" y="244968"/>
                  <a:pt x="243583" y="242250"/>
                </a:cubicBezTo>
                <a:cubicBezTo>
                  <a:pt x="243583" y="239532"/>
                  <a:pt x="243583" y="234436"/>
                  <a:pt x="243583" y="226963"/>
                </a:cubicBezTo>
                <a:cubicBezTo>
                  <a:pt x="244263" y="220847"/>
                  <a:pt x="245961" y="217620"/>
                  <a:pt x="248679" y="217280"/>
                </a:cubicBezTo>
                <a:cubicBezTo>
                  <a:pt x="251397" y="216941"/>
                  <a:pt x="252076" y="213374"/>
                  <a:pt x="250717" y="206579"/>
                </a:cubicBezTo>
                <a:cubicBezTo>
                  <a:pt x="249358" y="201823"/>
                  <a:pt x="248339" y="198935"/>
                  <a:pt x="247660" y="197916"/>
                </a:cubicBezTo>
                <a:cubicBezTo>
                  <a:pt x="246980" y="196897"/>
                  <a:pt x="246301" y="191971"/>
                  <a:pt x="245621" y="183138"/>
                </a:cubicBezTo>
                <a:cubicBezTo>
                  <a:pt x="244942" y="177702"/>
                  <a:pt x="243753" y="174135"/>
                  <a:pt x="242054" y="172437"/>
                </a:cubicBezTo>
                <a:cubicBezTo>
                  <a:pt x="240356" y="170738"/>
                  <a:pt x="237808" y="167850"/>
                  <a:pt x="234411" y="163774"/>
                </a:cubicBezTo>
                <a:lnTo>
                  <a:pt x="234411" y="159697"/>
                </a:lnTo>
                <a:lnTo>
                  <a:pt x="235430" y="159697"/>
                </a:lnTo>
                <a:cubicBezTo>
                  <a:pt x="236109" y="158338"/>
                  <a:pt x="237128" y="155790"/>
                  <a:pt x="238487" y="152053"/>
                </a:cubicBezTo>
                <a:cubicBezTo>
                  <a:pt x="239846" y="148316"/>
                  <a:pt x="246641" y="148146"/>
                  <a:pt x="258871" y="151544"/>
                </a:cubicBezTo>
                <a:cubicBezTo>
                  <a:pt x="262268" y="152902"/>
                  <a:pt x="263287" y="153582"/>
                  <a:pt x="261928" y="153582"/>
                </a:cubicBezTo>
                <a:cubicBezTo>
                  <a:pt x="260569" y="153582"/>
                  <a:pt x="261589" y="154941"/>
                  <a:pt x="264986" y="157659"/>
                </a:cubicBezTo>
                <a:cubicBezTo>
                  <a:pt x="268383" y="160376"/>
                  <a:pt x="272460" y="162075"/>
                  <a:pt x="277216" y="162755"/>
                </a:cubicBezTo>
                <a:cubicBezTo>
                  <a:pt x="281972" y="163434"/>
                  <a:pt x="285709" y="165133"/>
                  <a:pt x="288427" y="167850"/>
                </a:cubicBezTo>
                <a:cubicBezTo>
                  <a:pt x="294542" y="172607"/>
                  <a:pt x="297599" y="174305"/>
                  <a:pt x="297599" y="172946"/>
                </a:cubicBezTo>
                <a:cubicBezTo>
                  <a:pt x="297599" y="171587"/>
                  <a:pt x="299298" y="172946"/>
                  <a:pt x="302695" y="177023"/>
                </a:cubicBezTo>
                <a:cubicBezTo>
                  <a:pt x="304734" y="181100"/>
                  <a:pt x="306942" y="183817"/>
                  <a:pt x="309320" y="185176"/>
                </a:cubicBezTo>
                <a:cubicBezTo>
                  <a:pt x="311698" y="186535"/>
                  <a:pt x="313736" y="188064"/>
                  <a:pt x="315435" y="189763"/>
                </a:cubicBezTo>
                <a:cubicBezTo>
                  <a:pt x="317134" y="191461"/>
                  <a:pt x="318662" y="193839"/>
                  <a:pt x="320021" y="196897"/>
                </a:cubicBezTo>
                <a:cubicBezTo>
                  <a:pt x="321380" y="199954"/>
                  <a:pt x="323079" y="204201"/>
                  <a:pt x="325117" y="209637"/>
                </a:cubicBezTo>
                <a:cubicBezTo>
                  <a:pt x="325797" y="214393"/>
                  <a:pt x="326646" y="217450"/>
                  <a:pt x="327665" y="218809"/>
                </a:cubicBezTo>
                <a:cubicBezTo>
                  <a:pt x="328684" y="220168"/>
                  <a:pt x="329364" y="221357"/>
                  <a:pt x="329703" y="222376"/>
                </a:cubicBezTo>
                <a:cubicBezTo>
                  <a:pt x="330043" y="223395"/>
                  <a:pt x="329873" y="224415"/>
                  <a:pt x="329194" y="225434"/>
                </a:cubicBezTo>
                <a:cubicBezTo>
                  <a:pt x="328514" y="226453"/>
                  <a:pt x="327155" y="229001"/>
                  <a:pt x="325117" y="233078"/>
                </a:cubicBezTo>
                <a:cubicBezTo>
                  <a:pt x="323758" y="236475"/>
                  <a:pt x="322909" y="241571"/>
                  <a:pt x="322569" y="248365"/>
                </a:cubicBezTo>
                <a:cubicBezTo>
                  <a:pt x="322229" y="255160"/>
                  <a:pt x="321380" y="261275"/>
                  <a:pt x="320021" y="266710"/>
                </a:cubicBezTo>
                <a:cubicBezTo>
                  <a:pt x="318662" y="272825"/>
                  <a:pt x="316964" y="277921"/>
                  <a:pt x="314925" y="281998"/>
                </a:cubicBezTo>
                <a:lnTo>
                  <a:pt x="307791" y="296266"/>
                </a:lnTo>
                <a:cubicBezTo>
                  <a:pt x="305753" y="301023"/>
                  <a:pt x="304224" y="303571"/>
                  <a:pt x="303205" y="303910"/>
                </a:cubicBezTo>
                <a:cubicBezTo>
                  <a:pt x="302186" y="304250"/>
                  <a:pt x="301336" y="306118"/>
                  <a:pt x="300657" y="309516"/>
                </a:cubicBezTo>
                <a:cubicBezTo>
                  <a:pt x="299298" y="317669"/>
                  <a:pt x="299808" y="324633"/>
                  <a:pt x="302186" y="330409"/>
                </a:cubicBezTo>
                <a:cubicBezTo>
                  <a:pt x="304564" y="336184"/>
                  <a:pt x="305073" y="340770"/>
                  <a:pt x="303714" y="344168"/>
                </a:cubicBezTo>
                <a:cubicBezTo>
                  <a:pt x="307791" y="344847"/>
                  <a:pt x="311868" y="344338"/>
                  <a:pt x="315945" y="342639"/>
                </a:cubicBezTo>
                <a:cubicBezTo>
                  <a:pt x="320021" y="340940"/>
                  <a:pt x="323758" y="339072"/>
                  <a:pt x="327155" y="337033"/>
                </a:cubicBezTo>
                <a:cubicBezTo>
                  <a:pt x="327835" y="337033"/>
                  <a:pt x="329024" y="336864"/>
                  <a:pt x="330723" y="336524"/>
                </a:cubicBezTo>
                <a:cubicBezTo>
                  <a:pt x="332421" y="336184"/>
                  <a:pt x="333271" y="335675"/>
                  <a:pt x="333271" y="334995"/>
                </a:cubicBezTo>
                <a:cubicBezTo>
                  <a:pt x="335988" y="334316"/>
                  <a:pt x="338366" y="332957"/>
                  <a:pt x="340405" y="330918"/>
                </a:cubicBezTo>
                <a:cubicBezTo>
                  <a:pt x="341084" y="330239"/>
                  <a:pt x="342443" y="325823"/>
                  <a:pt x="344481" y="317669"/>
                </a:cubicBezTo>
                <a:cubicBezTo>
                  <a:pt x="346520" y="309516"/>
                  <a:pt x="348728" y="300853"/>
                  <a:pt x="351106" y="291680"/>
                </a:cubicBezTo>
                <a:cubicBezTo>
                  <a:pt x="353484" y="282508"/>
                  <a:pt x="355522" y="273675"/>
                  <a:pt x="357221" y="265182"/>
                </a:cubicBezTo>
                <a:cubicBezTo>
                  <a:pt x="358920" y="256688"/>
                  <a:pt x="359769" y="251423"/>
                  <a:pt x="359769" y="249384"/>
                </a:cubicBezTo>
                <a:cubicBezTo>
                  <a:pt x="363166" y="250743"/>
                  <a:pt x="365205" y="253801"/>
                  <a:pt x="365884" y="258557"/>
                </a:cubicBezTo>
                <a:cubicBezTo>
                  <a:pt x="365884" y="265351"/>
                  <a:pt x="365884" y="270617"/>
                  <a:pt x="365884" y="274354"/>
                </a:cubicBezTo>
                <a:cubicBezTo>
                  <a:pt x="365884" y="278091"/>
                  <a:pt x="364865" y="283357"/>
                  <a:pt x="362827" y="290151"/>
                </a:cubicBezTo>
                <a:lnTo>
                  <a:pt x="353654" y="329899"/>
                </a:lnTo>
                <a:cubicBezTo>
                  <a:pt x="357051" y="329220"/>
                  <a:pt x="358070" y="329050"/>
                  <a:pt x="356712" y="329390"/>
                </a:cubicBezTo>
                <a:cubicBezTo>
                  <a:pt x="355353" y="329729"/>
                  <a:pt x="355692" y="329559"/>
                  <a:pt x="357731" y="328880"/>
                </a:cubicBezTo>
                <a:lnTo>
                  <a:pt x="359769" y="326842"/>
                </a:lnTo>
                <a:lnTo>
                  <a:pt x="361807" y="326842"/>
                </a:lnTo>
                <a:lnTo>
                  <a:pt x="364865" y="325823"/>
                </a:lnTo>
                <a:lnTo>
                  <a:pt x="365884" y="325823"/>
                </a:lnTo>
                <a:cubicBezTo>
                  <a:pt x="369281" y="324464"/>
                  <a:pt x="374717" y="322935"/>
                  <a:pt x="382191" y="321236"/>
                </a:cubicBezTo>
                <a:cubicBezTo>
                  <a:pt x="389665" y="319538"/>
                  <a:pt x="395100" y="318688"/>
                  <a:pt x="398498" y="318688"/>
                </a:cubicBezTo>
                <a:cubicBezTo>
                  <a:pt x="404613" y="318688"/>
                  <a:pt x="408180" y="318009"/>
                  <a:pt x="409199" y="316650"/>
                </a:cubicBezTo>
                <a:cubicBezTo>
                  <a:pt x="410218" y="315291"/>
                  <a:pt x="413446" y="313592"/>
                  <a:pt x="418881" y="311554"/>
                </a:cubicBezTo>
                <a:cubicBezTo>
                  <a:pt x="429753" y="309516"/>
                  <a:pt x="434848" y="307987"/>
                  <a:pt x="434169" y="306968"/>
                </a:cubicBezTo>
                <a:cubicBezTo>
                  <a:pt x="433489" y="305949"/>
                  <a:pt x="434509" y="305099"/>
                  <a:pt x="437226" y="304420"/>
                </a:cubicBezTo>
                <a:cubicBezTo>
                  <a:pt x="441983" y="303061"/>
                  <a:pt x="449457" y="301192"/>
                  <a:pt x="459648" y="298814"/>
                </a:cubicBezTo>
                <a:cubicBezTo>
                  <a:pt x="469840" y="296436"/>
                  <a:pt x="475615" y="294228"/>
                  <a:pt x="476974" y="292190"/>
                </a:cubicBezTo>
                <a:cubicBezTo>
                  <a:pt x="475615" y="287434"/>
                  <a:pt x="475276" y="286075"/>
                  <a:pt x="475955" y="288113"/>
                </a:cubicBezTo>
                <a:cubicBezTo>
                  <a:pt x="476635" y="290151"/>
                  <a:pt x="476974" y="288113"/>
                  <a:pt x="476974" y="281998"/>
                </a:cubicBezTo>
                <a:lnTo>
                  <a:pt x="476974" y="280979"/>
                </a:lnTo>
                <a:lnTo>
                  <a:pt x="476974" y="276902"/>
                </a:lnTo>
                <a:lnTo>
                  <a:pt x="476974" y="271806"/>
                </a:lnTo>
                <a:lnTo>
                  <a:pt x="476974" y="266710"/>
                </a:lnTo>
                <a:cubicBezTo>
                  <a:pt x="476974" y="262634"/>
                  <a:pt x="476635" y="260595"/>
                  <a:pt x="475955" y="260595"/>
                </a:cubicBezTo>
                <a:cubicBezTo>
                  <a:pt x="475276" y="260595"/>
                  <a:pt x="475615" y="258557"/>
                  <a:pt x="476974" y="254480"/>
                </a:cubicBezTo>
                <a:lnTo>
                  <a:pt x="476974" y="241231"/>
                </a:lnTo>
                <a:cubicBezTo>
                  <a:pt x="476974" y="239872"/>
                  <a:pt x="476635" y="238853"/>
                  <a:pt x="475955" y="238173"/>
                </a:cubicBezTo>
                <a:cubicBezTo>
                  <a:pt x="475276" y="237494"/>
                  <a:pt x="475615" y="235795"/>
                  <a:pt x="476974" y="233078"/>
                </a:cubicBezTo>
                <a:cubicBezTo>
                  <a:pt x="476974" y="231039"/>
                  <a:pt x="476974" y="229001"/>
                  <a:pt x="476974" y="226963"/>
                </a:cubicBezTo>
                <a:cubicBezTo>
                  <a:pt x="476974" y="224924"/>
                  <a:pt x="476974" y="222546"/>
                  <a:pt x="476974" y="219828"/>
                </a:cubicBezTo>
                <a:lnTo>
                  <a:pt x="476974" y="203521"/>
                </a:lnTo>
                <a:cubicBezTo>
                  <a:pt x="476295" y="200124"/>
                  <a:pt x="476125" y="196897"/>
                  <a:pt x="476465" y="193839"/>
                </a:cubicBezTo>
                <a:cubicBezTo>
                  <a:pt x="476804" y="190782"/>
                  <a:pt x="476974" y="187894"/>
                  <a:pt x="476974" y="185176"/>
                </a:cubicBezTo>
                <a:cubicBezTo>
                  <a:pt x="476974" y="181100"/>
                  <a:pt x="476974" y="177193"/>
                  <a:pt x="476974" y="173456"/>
                </a:cubicBezTo>
                <a:cubicBezTo>
                  <a:pt x="476974" y="169719"/>
                  <a:pt x="476974" y="165812"/>
                  <a:pt x="476974" y="161735"/>
                </a:cubicBezTo>
                <a:cubicBezTo>
                  <a:pt x="473577" y="151544"/>
                  <a:pt x="471878" y="139993"/>
                  <a:pt x="471878" y="127083"/>
                </a:cubicBezTo>
                <a:cubicBezTo>
                  <a:pt x="471878" y="115533"/>
                  <a:pt x="469840" y="107040"/>
                  <a:pt x="465763" y="101604"/>
                </a:cubicBezTo>
                <a:cubicBezTo>
                  <a:pt x="468481" y="105001"/>
                  <a:pt x="468311" y="103982"/>
                  <a:pt x="465254" y="98546"/>
                </a:cubicBezTo>
                <a:cubicBezTo>
                  <a:pt x="462196" y="93111"/>
                  <a:pt x="458459" y="86146"/>
                  <a:pt x="454043" y="77653"/>
                </a:cubicBezTo>
                <a:cubicBezTo>
                  <a:pt x="449626" y="69160"/>
                  <a:pt x="445210" y="59648"/>
                  <a:pt x="440794" y="49116"/>
                </a:cubicBezTo>
                <a:cubicBezTo>
                  <a:pt x="436377" y="38585"/>
                  <a:pt x="434339" y="30262"/>
                  <a:pt x="434678" y="24147"/>
                </a:cubicBezTo>
                <a:cubicBezTo>
                  <a:pt x="435018" y="18032"/>
                  <a:pt x="438755" y="14804"/>
                  <a:pt x="445889" y="14464"/>
                </a:cubicBezTo>
                <a:close/>
                <a:moveTo>
                  <a:pt x="1347859" y="706"/>
                </a:moveTo>
                <a:cubicBezTo>
                  <a:pt x="1350237" y="2744"/>
                  <a:pt x="1355163" y="4103"/>
                  <a:pt x="1362637" y="4782"/>
                </a:cubicBezTo>
                <a:cubicBezTo>
                  <a:pt x="1372149" y="4782"/>
                  <a:pt x="1377755" y="4612"/>
                  <a:pt x="1379454" y="4273"/>
                </a:cubicBezTo>
                <a:cubicBezTo>
                  <a:pt x="1381152" y="3933"/>
                  <a:pt x="1385059" y="4443"/>
                  <a:pt x="1391174" y="5801"/>
                </a:cubicBezTo>
                <a:lnTo>
                  <a:pt x="1409519" y="12936"/>
                </a:lnTo>
                <a:cubicBezTo>
                  <a:pt x="1412916" y="14295"/>
                  <a:pt x="1416144" y="15484"/>
                  <a:pt x="1419202" y="16503"/>
                </a:cubicBezTo>
                <a:cubicBezTo>
                  <a:pt x="1422259" y="17522"/>
                  <a:pt x="1424807" y="19051"/>
                  <a:pt x="1426845" y="21089"/>
                </a:cubicBezTo>
                <a:lnTo>
                  <a:pt x="1456401" y="40453"/>
                </a:lnTo>
                <a:cubicBezTo>
                  <a:pt x="1463196" y="44530"/>
                  <a:pt x="1465744" y="46568"/>
                  <a:pt x="1464045" y="46568"/>
                </a:cubicBezTo>
                <a:cubicBezTo>
                  <a:pt x="1462346" y="46568"/>
                  <a:pt x="1463875" y="48607"/>
                  <a:pt x="1468631" y="52684"/>
                </a:cubicBezTo>
                <a:cubicBezTo>
                  <a:pt x="1476105" y="59478"/>
                  <a:pt x="1481031" y="64574"/>
                  <a:pt x="1483410" y="67971"/>
                </a:cubicBezTo>
                <a:cubicBezTo>
                  <a:pt x="1485787" y="71368"/>
                  <a:pt x="1487147" y="74256"/>
                  <a:pt x="1487486" y="76634"/>
                </a:cubicBezTo>
                <a:cubicBezTo>
                  <a:pt x="1487826" y="79012"/>
                  <a:pt x="1487826" y="80711"/>
                  <a:pt x="1487486" y="81730"/>
                </a:cubicBezTo>
                <a:cubicBezTo>
                  <a:pt x="1487147" y="82749"/>
                  <a:pt x="1487316" y="84618"/>
                  <a:pt x="1487996" y="87336"/>
                </a:cubicBezTo>
                <a:cubicBezTo>
                  <a:pt x="1489355" y="89374"/>
                  <a:pt x="1490374" y="90223"/>
                  <a:pt x="1491053" y="89883"/>
                </a:cubicBezTo>
                <a:cubicBezTo>
                  <a:pt x="1491733" y="89544"/>
                  <a:pt x="1492072" y="90733"/>
                  <a:pt x="1492072" y="93451"/>
                </a:cubicBezTo>
                <a:cubicBezTo>
                  <a:pt x="1491393" y="102963"/>
                  <a:pt x="1490374" y="110607"/>
                  <a:pt x="1489015" y="116382"/>
                </a:cubicBezTo>
                <a:cubicBezTo>
                  <a:pt x="1487656" y="122157"/>
                  <a:pt x="1484259" y="128442"/>
                  <a:pt x="1478823" y="135237"/>
                </a:cubicBezTo>
                <a:cubicBezTo>
                  <a:pt x="1472029" y="145429"/>
                  <a:pt x="1469821" y="152563"/>
                  <a:pt x="1472199" y="156639"/>
                </a:cubicBezTo>
                <a:cubicBezTo>
                  <a:pt x="1474577" y="160716"/>
                  <a:pt x="1472708" y="162755"/>
                  <a:pt x="1466593" y="162755"/>
                </a:cubicBezTo>
                <a:cubicBezTo>
                  <a:pt x="1459798" y="162755"/>
                  <a:pt x="1454533" y="161905"/>
                  <a:pt x="1450796" y="160207"/>
                </a:cubicBezTo>
                <a:cubicBezTo>
                  <a:pt x="1447059" y="158508"/>
                  <a:pt x="1443831" y="156300"/>
                  <a:pt x="1441114" y="153582"/>
                </a:cubicBezTo>
                <a:cubicBezTo>
                  <a:pt x="1438396" y="150864"/>
                  <a:pt x="1435848" y="148316"/>
                  <a:pt x="1433470" y="145938"/>
                </a:cubicBezTo>
                <a:cubicBezTo>
                  <a:pt x="1431092" y="143560"/>
                  <a:pt x="1427185" y="141352"/>
                  <a:pt x="1421749" y="139313"/>
                </a:cubicBezTo>
                <a:cubicBezTo>
                  <a:pt x="1412916" y="135237"/>
                  <a:pt x="1407651" y="133538"/>
                  <a:pt x="1405952" y="134218"/>
                </a:cubicBezTo>
                <a:cubicBezTo>
                  <a:pt x="1404254" y="134897"/>
                  <a:pt x="1401026" y="136256"/>
                  <a:pt x="1396270" y="138294"/>
                </a:cubicBezTo>
                <a:lnTo>
                  <a:pt x="1385059" y="144409"/>
                </a:lnTo>
                <a:cubicBezTo>
                  <a:pt x="1381662" y="145768"/>
                  <a:pt x="1377925" y="147637"/>
                  <a:pt x="1373848" y="150015"/>
                </a:cubicBezTo>
                <a:cubicBezTo>
                  <a:pt x="1369771" y="152393"/>
                  <a:pt x="1366714" y="154601"/>
                  <a:pt x="1364676" y="156639"/>
                </a:cubicBezTo>
                <a:cubicBezTo>
                  <a:pt x="1361958" y="157998"/>
                  <a:pt x="1360599" y="159357"/>
                  <a:pt x="1360599" y="160716"/>
                </a:cubicBezTo>
                <a:cubicBezTo>
                  <a:pt x="1360599" y="162075"/>
                  <a:pt x="1358900" y="163434"/>
                  <a:pt x="1355503" y="164793"/>
                </a:cubicBezTo>
                <a:cubicBezTo>
                  <a:pt x="1352106" y="165472"/>
                  <a:pt x="1349048" y="167171"/>
                  <a:pt x="1346330" y="169889"/>
                </a:cubicBezTo>
                <a:cubicBezTo>
                  <a:pt x="1343613" y="171248"/>
                  <a:pt x="1341404" y="172267"/>
                  <a:pt x="1339706" y="172946"/>
                </a:cubicBezTo>
                <a:cubicBezTo>
                  <a:pt x="1338007" y="173626"/>
                  <a:pt x="1335459" y="174985"/>
                  <a:pt x="1332062" y="177023"/>
                </a:cubicBezTo>
                <a:lnTo>
                  <a:pt x="1329004" y="183138"/>
                </a:lnTo>
                <a:cubicBezTo>
                  <a:pt x="1324248" y="183138"/>
                  <a:pt x="1321021" y="183308"/>
                  <a:pt x="1319322" y="183648"/>
                </a:cubicBezTo>
                <a:cubicBezTo>
                  <a:pt x="1317624" y="183987"/>
                  <a:pt x="1316435" y="184327"/>
                  <a:pt x="1315755" y="184667"/>
                </a:cubicBezTo>
                <a:cubicBezTo>
                  <a:pt x="1315076" y="185006"/>
                  <a:pt x="1314396" y="185516"/>
                  <a:pt x="1313717" y="186196"/>
                </a:cubicBezTo>
                <a:cubicBezTo>
                  <a:pt x="1313037" y="186875"/>
                  <a:pt x="1311339" y="187215"/>
                  <a:pt x="1308621" y="187215"/>
                </a:cubicBezTo>
                <a:cubicBezTo>
                  <a:pt x="1309980" y="183138"/>
                  <a:pt x="1311339" y="181439"/>
                  <a:pt x="1312698" y="182119"/>
                </a:cubicBezTo>
                <a:cubicBezTo>
                  <a:pt x="1314057" y="182798"/>
                  <a:pt x="1317793" y="180420"/>
                  <a:pt x="1323909" y="174985"/>
                </a:cubicBezTo>
                <a:lnTo>
                  <a:pt x="1374867" y="133198"/>
                </a:lnTo>
                <a:cubicBezTo>
                  <a:pt x="1378944" y="127763"/>
                  <a:pt x="1381662" y="124026"/>
                  <a:pt x="1383021" y="121987"/>
                </a:cubicBezTo>
                <a:cubicBezTo>
                  <a:pt x="1384380" y="119949"/>
                  <a:pt x="1385059" y="118760"/>
                  <a:pt x="1385059" y="118420"/>
                </a:cubicBezTo>
                <a:cubicBezTo>
                  <a:pt x="1385059" y="118081"/>
                  <a:pt x="1385229" y="117571"/>
                  <a:pt x="1385569" y="116892"/>
                </a:cubicBezTo>
                <a:cubicBezTo>
                  <a:pt x="1385909" y="116212"/>
                  <a:pt x="1387097" y="113834"/>
                  <a:pt x="1389136" y="109757"/>
                </a:cubicBezTo>
                <a:cubicBezTo>
                  <a:pt x="1385738" y="109078"/>
                  <a:pt x="1384040" y="107549"/>
                  <a:pt x="1384040" y="105171"/>
                </a:cubicBezTo>
                <a:cubicBezTo>
                  <a:pt x="1384040" y="102793"/>
                  <a:pt x="1380982" y="100245"/>
                  <a:pt x="1374867" y="97527"/>
                </a:cubicBezTo>
                <a:cubicBezTo>
                  <a:pt x="1370791" y="94809"/>
                  <a:pt x="1368412" y="93281"/>
                  <a:pt x="1367733" y="92941"/>
                </a:cubicBezTo>
                <a:cubicBezTo>
                  <a:pt x="1367054" y="92601"/>
                  <a:pt x="1366714" y="92092"/>
                  <a:pt x="1366714" y="91412"/>
                </a:cubicBezTo>
                <a:cubicBezTo>
                  <a:pt x="1366714" y="90733"/>
                  <a:pt x="1366204" y="89714"/>
                  <a:pt x="1365185" y="88355"/>
                </a:cubicBezTo>
                <a:cubicBezTo>
                  <a:pt x="1364166" y="86996"/>
                  <a:pt x="1360599" y="84278"/>
                  <a:pt x="1354484" y="80201"/>
                </a:cubicBezTo>
                <a:cubicBezTo>
                  <a:pt x="1347689" y="75445"/>
                  <a:pt x="1344122" y="72897"/>
                  <a:pt x="1343783" y="72557"/>
                </a:cubicBezTo>
                <a:cubicBezTo>
                  <a:pt x="1343443" y="72218"/>
                  <a:pt x="1342933" y="70349"/>
                  <a:pt x="1342254" y="66952"/>
                </a:cubicBezTo>
                <a:cubicBezTo>
                  <a:pt x="1341574" y="64914"/>
                  <a:pt x="1341192" y="63555"/>
                  <a:pt x="1341107" y="62875"/>
                </a:cubicBezTo>
                <a:lnTo>
                  <a:pt x="1341666" y="62875"/>
                </a:lnTo>
                <a:lnTo>
                  <a:pt x="1339196" y="59818"/>
                </a:lnTo>
                <a:cubicBezTo>
                  <a:pt x="1337837" y="57100"/>
                  <a:pt x="1336139" y="55571"/>
                  <a:pt x="1334100" y="55231"/>
                </a:cubicBezTo>
                <a:cubicBezTo>
                  <a:pt x="1332062" y="54892"/>
                  <a:pt x="1330703" y="52344"/>
                  <a:pt x="1330024" y="47588"/>
                </a:cubicBezTo>
                <a:cubicBezTo>
                  <a:pt x="1327985" y="40793"/>
                  <a:pt x="1326626" y="38075"/>
                  <a:pt x="1325947" y="39434"/>
                </a:cubicBezTo>
                <a:cubicBezTo>
                  <a:pt x="1325267" y="40793"/>
                  <a:pt x="1324588" y="39434"/>
                  <a:pt x="1323909" y="35358"/>
                </a:cubicBezTo>
                <a:cubicBezTo>
                  <a:pt x="1323909" y="34678"/>
                  <a:pt x="1323739" y="33149"/>
                  <a:pt x="1323399" y="30771"/>
                </a:cubicBezTo>
                <a:cubicBezTo>
                  <a:pt x="1323059" y="28393"/>
                  <a:pt x="1322889" y="26864"/>
                  <a:pt x="1322889" y="26185"/>
                </a:cubicBezTo>
                <a:cubicBezTo>
                  <a:pt x="1322889" y="24826"/>
                  <a:pt x="1322720" y="22788"/>
                  <a:pt x="1322380" y="20070"/>
                </a:cubicBezTo>
                <a:cubicBezTo>
                  <a:pt x="1322040" y="17352"/>
                  <a:pt x="1321870" y="15654"/>
                  <a:pt x="1321870" y="14974"/>
                </a:cubicBezTo>
                <a:cubicBezTo>
                  <a:pt x="1321870" y="11577"/>
                  <a:pt x="1323569" y="9199"/>
                  <a:pt x="1326966" y="7840"/>
                </a:cubicBezTo>
                <a:cubicBezTo>
                  <a:pt x="1338517" y="1045"/>
                  <a:pt x="1345481" y="-1333"/>
                  <a:pt x="1347859" y="70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5" name="稻壳儿搜索【ainippt】_2">
            <a:extLst>
              <a:ext uri="{FF2B5EF4-FFF2-40B4-BE49-F238E27FC236}">
                <a16:creationId xmlns:a16="http://schemas.microsoft.com/office/drawing/2014/main" id="{289CFE4F-E0EC-440C-A0D9-FC08CAFB31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5" t="27409" r="33987" b="30060"/>
          <a:stretch/>
        </p:blipFill>
        <p:spPr>
          <a:xfrm>
            <a:off x="3475294" y="3428999"/>
            <a:ext cx="4513006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4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"/>
    </mc:Choice>
    <mc:Fallback xmlns="">
      <p:transition spd="slow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9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9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" val="574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NUM" val="true"/>
  <p:tag name="PA" val="v5.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NUM" val="true"/>
  <p:tag name="PA" val="v5.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NUM" val="true"/>
  <p:tag name="PA" val="v5.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NUM" val="true"/>
  <p:tag name="PA" val="v5.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NUM" val="true"/>
  <p:tag name="PA" val="v5.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97</Words>
  <Application>Microsoft Office PowerPoint</Application>
  <PresentationFormat>宽屏</PresentationFormat>
  <Paragraphs>58</Paragraphs>
  <Slides>42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9" baseType="lpstr">
      <vt:lpstr>等线</vt:lpstr>
      <vt:lpstr>等线 Light</vt:lpstr>
      <vt:lpstr>李旭科毛笔行书</vt:lpstr>
      <vt:lpstr>Microsoft YaHei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10</cp:revision>
  <dcterms:created xsi:type="dcterms:W3CDTF">2018-07-01T13:19:17Z</dcterms:created>
  <dcterms:modified xsi:type="dcterms:W3CDTF">2018-07-02T01:26:00Z</dcterms:modified>
</cp:coreProperties>
</file>