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4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300" r:id="rId29"/>
    <p:sldId id="288" r:id="rId30"/>
    <p:sldId id="289" r:id="rId31"/>
    <p:sldId id="287" r:id="rId32"/>
    <p:sldId id="285" r:id="rId33"/>
    <p:sldId id="301" r:id="rId34"/>
    <p:sldId id="290" r:id="rId35"/>
    <p:sldId id="293" r:id="rId36"/>
    <p:sldId id="294" r:id="rId37"/>
    <p:sldId id="297" r:id="rId38"/>
    <p:sldId id="302" r:id="rId39"/>
    <p:sldId id="298" r:id="rId40"/>
    <p:sldId id="356" r:id="rId41"/>
    <p:sldId id="382" r:id="rId42"/>
    <p:sldId id="296" r:id="rId43"/>
    <p:sldId id="299" r:id="rId4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F0D2"/>
    <a:srgbClr val="E54972"/>
    <a:srgbClr val="00FEFD"/>
    <a:srgbClr val="F2BD13"/>
    <a:srgbClr val="28B9DA"/>
    <a:srgbClr val="36B7BE"/>
    <a:srgbClr val="EC7C99"/>
    <a:srgbClr val="CCFFFF"/>
    <a:srgbClr val="EAEAEA"/>
    <a:srgbClr val="E836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09" autoAdjust="0"/>
    <p:restoredTop sz="94660"/>
  </p:normalViewPr>
  <p:slideViewPr>
    <p:cSldViewPr snapToGrid="0">
      <p:cViewPr varScale="1">
        <p:scale>
          <a:sx n="50" d="100"/>
          <a:sy n="50" d="100"/>
        </p:scale>
        <p:origin x="42" y="1212"/>
      </p:cViewPr>
      <p:guideLst>
        <p:guide orient="horz" pos="3952"/>
        <p:guide pos="3885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chemeClr val="bg1">
                  <a:alpha val="72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E83628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alpha val="71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E83628"/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solidFill>
                <a:schemeClr val="bg1">
                  <a:alpha val="72000"/>
                </a:schemeClr>
              </a:solidFill>
              <a:ln w="19050">
                <a:noFill/>
              </a:ln>
              <a:effectLst/>
            </c:spPr>
          </c:dPt>
          <c:dPt>
            <c:idx val="5"/>
            <c:bubble3D val="0"/>
            <c:spPr>
              <a:solidFill>
                <a:srgbClr val="E83628"/>
              </a:solidFill>
              <a:ln w="19050">
                <a:noFill/>
              </a:ln>
              <a:effectLst/>
            </c:spPr>
          </c:dPt>
          <c:dPt>
            <c:idx val="6"/>
            <c:bubble3D val="0"/>
            <c:spPr>
              <a:solidFill>
                <a:schemeClr val="bg1">
                  <a:alpha val="72000"/>
                </a:schemeClr>
              </a:solidFill>
              <a:ln w="19050">
                <a:noFill/>
              </a:ln>
              <a:effectLst/>
            </c:spPr>
          </c:dPt>
          <c:dPt>
            <c:idx val="7"/>
            <c:bubble3D val="0"/>
            <c:spPr>
              <a:solidFill>
                <a:srgbClr val="E83628"/>
              </a:solidFill>
              <a:ln w="19050">
                <a:noFill/>
              </a:ln>
              <a:effectLst/>
            </c:spPr>
          </c:dPt>
          <c:dPt>
            <c:idx val="8"/>
            <c:bubble3D val="0"/>
            <c:spPr>
              <a:solidFill>
                <a:schemeClr val="bg1">
                  <a:alpha val="71000"/>
                </a:schemeClr>
              </a:solidFill>
              <a:ln w="19050">
                <a:noFill/>
              </a:ln>
              <a:effectLst/>
            </c:spPr>
          </c:dPt>
          <c:dPt>
            <c:idx val="9"/>
            <c:bubble3D val="0"/>
            <c:spPr>
              <a:solidFill>
                <a:srgbClr val="E83628"/>
              </a:solidFill>
              <a:ln w="19050">
                <a:noFill/>
              </a:ln>
              <a:effectLst/>
            </c:spPr>
          </c:dPt>
          <c:dPt>
            <c:idx val="10"/>
            <c:bubble3D val="0"/>
            <c:spPr>
              <a:solidFill>
                <a:schemeClr val="bg1">
                  <a:alpha val="67000"/>
                </a:schemeClr>
              </a:solidFill>
              <a:ln w="19050">
                <a:noFill/>
              </a:ln>
              <a:effectLst/>
            </c:spPr>
          </c:dPt>
          <c:dPt>
            <c:idx val="11"/>
            <c:bubble3D val="0"/>
            <c:spPr>
              <a:solidFill>
                <a:srgbClr val="E83628"/>
              </a:solidFill>
              <a:ln w="19050">
                <a:noFill/>
              </a:ln>
              <a:effectLst/>
            </c:spPr>
          </c:dPt>
          <c:dPt>
            <c:idx val="12"/>
            <c:bubble3D val="0"/>
            <c:spPr>
              <a:solidFill>
                <a:schemeClr val="bg1">
                  <a:alpha val="72000"/>
                </a:schemeClr>
              </a:solidFill>
              <a:ln w="19050">
                <a:noFill/>
              </a:ln>
              <a:effectLst/>
            </c:spPr>
          </c:dPt>
          <c:dPt>
            <c:idx val="13"/>
            <c:bubble3D val="0"/>
            <c:spPr>
              <a:solidFill>
                <a:srgbClr val="E83628"/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Sheet1!$A$2:$A$15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EAEAEA">
                  <a:alpha val="50000"/>
                </a:srgb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EAEAEA">
                  <a:alpha val="0"/>
                </a:srgb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EAEAEA">
                  <a:alpha val="50000"/>
                </a:srgb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EAEAEA">
                  <a:alpha val="0"/>
                </a:srgbClr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solidFill>
                <a:srgbClr val="EAEAEA">
                  <a:alpha val="50000"/>
                </a:srgbClr>
              </a:solidFill>
              <a:ln w="19050">
                <a:noFill/>
              </a:ln>
              <a:effectLst/>
            </c:spPr>
          </c:dPt>
          <c:dPt>
            <c:idx val="5"/>
            <c:bubble3D val="0"/>
            <c:spPr>
              <a:solidFill>
                <a:srgbClr val="EAEAEA">
                  <a:alpha val="0"/>
                </a:srgbClr>
              </a:solidFill>
              <a:ln w="19050">
                <a:noFill/>
              </a:ln>
              <a:effectLst/>
            </c:spPr>
          </c:dPt>
          <c:dPt>
            <c:idx val="6"/>
            <c:bubble3D val="0"/>
            <c:spPr>
              <a:solidFill>
                <a:srgbClr val="EAEAEA">
                  <a:alpha val="50000"/>
                </a:srgbClr>
              </a:solidFill>
              <a:ln w="19050">
                <a:noFill/>
              </a:ln>
              <a:effectLst/>
            </c:spPr>
          </c:dPt>
          <c:dPt>
            <c:idx val="7"/>
            <c:bubble3D val="0"/>
            <c:spPr>
              <a:solidFill>
                <a:srgbClr val="EAEAEA">
                  <a:alpha val="0"/>
                </a:srgbClr>
              </a:solidFill>
              <a:ln w="19050">
                <a:noFill/>
              </a:ln>
              <a:effectLst/>
            </c:spPr>
          </c:dPt>
          <c:dPt>
            <c:idx val="8"/>
            <c:bubble3D val="0"/>
            <c:spPr>
              <a:solidFill>
                <a:srgbClr val="EAEAEA">
                  <a:alpha val="50000"/>
                </a:srgbClr>
              </a:solidFill>
              <a:ln w="19050">
                <a:noFill/>
              </a:ln>
              <a:effectLst/>
            </c:spPr>
          </c:dPt>
          <c:dPt>
            <c:idx val="9"/>
            <c:bubble3D val="0"/>
            <c:spPr>
              <a:solidFill>
                <a:srgbClr val="EAEAEA">
                  <a:alpha val="0"/>
                </a:srgbClr>
              </a:solidFill>
              <a:ln w="19050">
                <a:noFill/>
              </a:ln>
              <a:effectLst/>
            </c:spPr>
          </c:dPt>
          <c:dPt>
            <c:idx val="10"/>
            <c:bubble3D val="0"/>
            <c:spPr>
              <a:solidFill>
                <a:srgbClr val="EAEAEA">
                  <a:alpha val="50000"/>
                </a:srgbClr>
              </a:solidFill>
              <a:ln w="19050">
                <a:noFill/>
              </a:ln>
              <a:effectLst/>
            </c:spPr>
          </c:dPt>
          <c:dPt>
            <c:idx val="11"/>
            <c:bubble3D val="0"/>
            <c:spPr>
              <a:solidFill>
                <a:srgbClr val="EAEAEA">
                  <a:alpha val="0"/>
                </a:srgbClr>
              </a:solidFill>
              <a:ln w="19050">
                <a:noFill/>
              </a:ln>
              <a:effectLst/>
            </c:spPr>
          </c:dPt>
          <c:dPt>
            <c:idx val="12"/>
            <c:bubble3D val="0"/>
            <c:spPr>
              <a:solidFill>
                <a:srgbClr val="EAEAEA">
                  <a:alpha val="50000"/>
                </a:srgbClr>
              </a:solidFill>
              <a:ln w="19050">
                <a:noFill/>
              </a:ln>
              <a:effectLst/>
            </c:spPr>
          </c:dPt>
          <c:dPt>
            <c:idx val="13"/>
            <c:bubble3D val="0"/>
            <c:spPr>
              <a:solidFill>
                <a:srgbClr val="EAEAEA">
                  <a:alpha val="0"/>
                </a:srgbClr>
              </a:solidFill>
              <a:ln w="19050">
                <a:noFill/>
              </a:ln>
              <a:effectLst/>
            </c:spPr>
          </c:dPt>
          <c:dPt>
            <c:idx val="14"/>
            <c:bubble3D val="0"/>
            <c:spPr>
              <a:solidFill>
                <a:srgbClr val="EAEAEA">
                  <a:alpha val="50000"/>
                </a:srgbClr>
              </a:solidFill>
              <a:ln w="19050">
                <a:noFill/>
              </a:ln>
              <a:effectLst/>
            </c:spPr>
          </c:dPt>
          <c:dPt>
            <c:idx val="15"/>
            <c:bubble3D val="0"/>
            <c:spPr>
              <a:solidFill>
                <a:srgbClr val="EAEAEA">
                  <a:alpha val="0"/>
                </a:srgbClr>
              </a:solidFill>
              <a:ln w="19050">
                <a:noFill/>
              </a:ln>
              <a:effectLst/>
            </c:spPr>
          </c:dPt>
          <c:dPt>
            <c:idx val="16"/>
            <c:bubble3D val="0"/>
            <c:spPr>
              <a:solidFill>
                <a:srgbClr val="EAEAEA">
                  <a:alpha val="50000"/>
                </a:srgbClr>
              </a:solidFill>
              <a:ln w="19050">
                <a:noFill/>
              </a:ln>
              <a:effectLst/>
            </c:spPr>
          </c:dPt>
          <c:dPt>
            <c:idx val="17"/>
            <c:bubble3D val="0"/>
            <c:spPr>
              <a:solidFill>
                <a:srgbClr val="EAEAEA">
                  <a:alpha val="0"/>
                </a:srgbClr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Sheet1!$A$2:$A$19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Sheet1!$B$2:$B$19</c:f>
              <c:numCache>
                <c:formatCode>General</c:formatCode>
                <c:ptCount val="1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D1F6CA-FE95-47B3-81D7-18A3AEEB429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06D70D-96DD-4077-AE1A-D7B6B9D34BC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06D70D-96DD-4077-AE1A-D7B6B9D34B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06D70D-96DD-4077-AE1A-D7B6B9D34B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D14C-6B9E-4E80-99DE-5ED3D7838B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B67EB-D59F-4F7D-ABD0-37B3854554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D14C-6B9E-4E80-99DE-5ED3D7838B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B67EB-D59F-4F7D-ABD0-37B3854554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D14C-6B9E-4E80-99DE-5ED3D7838B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B67EB-D59F-4F7D-ABD0-37B3854554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D14C-6B9E-4E80-99DE-5ED3D7838B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B67EB-D59F-4F7D-ABD0-37B3854554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D14C-6B9E-4E80-99DE-5ED3D7838B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B67EB-D59F-4F7D-ABD0-37B3854554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D14C-6B9E-4E80-99DE-5ED3D7838B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B67EB-D59F-4F7D-ABD0-37B3854554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D14C-6B9E-4E80-99DE-5ED3D7838B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B67EB-D59F-4F7D-ABD0-37B3854554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D14C-6B9E-4E80-99DE-5ED3D7838B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B67EB-D59F-4F7D-ABD0-37B3854554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D14C-6B9E-4E80-99DE-5ED3D7838B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B67EB-D59F-4F7D-ABD0-37B3854554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D14C-6B9E-4E80-99DE-5ED3D7838B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B67EB-D59F-4F7D-ABD0-37B3854554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D14C-6B9E-4E80-99DE-5ED3D7838B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B67EB-D59F-4F7D-ABD0-37B3854554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FD14C-6B9E-4E80-99DE-5ED3D7838B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B67EB-D59F-4F7D-ABD0-37B3854554F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2" Type="http://schemas.microsoft.com/office/2007/relationships/media" Target="../media/media2.mp3"/><Relationship Id="rId1" Type="http://schemas.openxmlformats.org/officeDocument/2006/relationships/audio" Target="../media/media2.mp3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2" Type="http://schemas.microsoft.com/office/2007/relationships/media" Target="../media/media2.mp3"/><Relationship Id="rId1" Type="http://schemas.openxmlformats.org/officeDocument/2006/relationships/audio" Target="../media/media2.mp3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2" Type="http://schemas.microsoft.com/office/2007/relationships/media" Target="../media/media2.mp3"/><Relationship Id="rId1" Type="http://schemas.openxmlformats.org/officeDocument/2006/relationships/audio" Target="../media/media2.mp3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jpeg"/><Relationship Id="rId8" Type="http://schemas.openxmlformats.org/officeDocument/2006/relationships/image" Target="../media/image18.jpeg"/><Relationship Id="rId7" Type="http://schemas.openxmlformats.org/officeDocument/2006/relationships/image" Target="../media/image17.jpeg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23.jpeg"/><Relationship Id="rId12" Type="http://schemas.openxmlformats.org/officeDocument/2006/relationships/image" Target="../media/image22.jpeg"/><Relationship Id="rId11" Type="http://schemas.openxmlformats.org/officeDocument/2006/relationships/image" Target="../media/image21.jpeg"/><Relationship Id="rId10" Type="http://schemas.openxmlformats.org/officeDocument/2006/relationships/image" Target="../media/image20.jpeg"/><Relationship Id="rId1" Type="http://schemas.openxmlformats.org/officeDocument/2006/relationships/chart" Target="../charts/char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microsoft.com/office/2007/relationships/hdphoto" Target="../media/hdphoto1.wdp"/><Relationship Id="rId1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30.png"/><Relationship Id="rId4" Type="http://schemas.microsoft.com/office/2007/relationships/hdphoto" Target="../media/hdphoto3.wdp"/><Relationship Id="rId3" Type="http://schemas.openxmlformats.org/officeDocument/2006/relationships/image" Target="../media/image29.png"/><Relationship Id="rId2" Type="http://schemas.microsoft.com/office/2007/relationships/hdphoto" Target="../media/hdphoto2.wdp"/><Relationship Id="rId1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1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jpeg"/><Relationship Id="rId8" Type="http://schemas.openxmlformats.org/officeDocument/2006/relationships/image" Target="../media/image38.jpeg"/><Relationship Id="rId7" Type="http://schemas.openxmlformats.org/officeDocument/2006/relationships/image" Target="../media/image37.jpeg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40.jpeg"/><Relationship Id="rId1" Type="http://schemas.openxmlformats.org/officeDocument/2006/relationships/image" Target="../media/image1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7.jpeg"/><Relationship Id="rId8" Type="http://schemas.openxmlformats.org/officeDocument/2006/relationships/image" Target="../media/image46.jpeg"/><Relationship Id="rId7" Type="http://schemas.openxmlformats.org/officeDocument/2006/relationships/image" Target="../media/image45.jpeg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3" Type="http://schemas.openxmlformats.org/officeDocument/2006/relationships/image" Target="../media/image39.jpeg"/><Relationship Id="rId23" Type="http://schemas.openxmlformats.org/officeDocument/2006/relationships/slideLayout" Target="../slideLayouts/slideLayout2.xml"/><Relationship Id="rId22" Type="http://schemas.openxmlformats.org/officeDocument/2006/relationships/image" Target="../media/image60.png"/><Relationship Id="rId21" Type="http://schemas.openxmlformats.org/officeDocument/2006/relationships/image" Target="../media/image59.jpeg"/><Relationship Id="rId20" Type="http://schemas.openxmlformats.org/officeDocument/2006/relationships/image" Target="../media/image58.jpeg"/><Relationship Id="rId2" Type="http://schemas.openxmlformats.org/officeDocument/2006/relationships/image" Target="../media/image41.jpeg"/><Relationship Id="rId19" Type="http://schemas.openxmlformats.org/officeDocument/2006/relationships/image" Target="../media/image57.jpeg"/><Relationship Id="rId18" Type="http://schemas.openxmlformats.org/officeDocument/2006/relationships/image" Target="../media/image56.jpeg"/><Relationship Id="rId17" Type="http://schemas.openxmlformats.org/officeDocument/2006/relationships/image" Target="../media/image55.jpeg"/><Relationship Id="rId16" Type="http://schemas.openxmlformats.org/officeDocument/2006/relationships/image" Target="../media/image54.jpeg"/><Relationship Id="rId15" Type="http://schemas.openxmlformats.org/officeDocument/2006/relationships/image" Target="../media/image53.jpeg"/><Relationship Id="rId14" Type="http://schemas.openxmlformats.org/officeDocument/2006/relationships/image" Target="../media/image52.jpeg"/><Relationship Id="rId13" Type="http://schemas.openxmlformats.org/officeDocument/2006/relationships/image" Target="../media/image51.jpeg"/><Relationship Id="rId12" Type="http://schemas.openxmlformats.org/officeDocument/2006/relationships/image" Target="../media/image50.jpeg"/><Relationship Id="rId11" Type="http://schemas.openxmlformats.org/officeDocument/2006/relationships/image" Target="../media/image49.jpeg"/><Relationship Id="rId10" Type="http://schemas.openxmlformats.org/officeDocument/2006/relationships/image" Target="../media/image48.jpeg"/><Relationship Id="rId1" Type="http://schemas.openxmlformats.org/officeDocument/2006/relationships/image" Target="../media/image1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2" Type="http://schemas.microsoft.com/office/2007/relationships/media" Target="../media/media3.mp3"/><Relationship Id="rId1" Type="http://schemas.openxmlformats.org/officeDocument/2006/relationships/audio" Target="../media/media3.mp3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417671" y="1750671"/>
            <a:ext cx="3356658" cy="335665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680995" y="2013995"/>
            <a:ext cx="2830010" cy="2830010"/>
          </a:xfrm>
          <a:prstGeom prst="ellipse">
            <a:avLst/>
          </a:prstGeom>
          <a:solidFill>
            <a:srgbClr val="FF4F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953482" y="2286482"/>
            <a:ext cx="2285035" cy="2285035"/>
          </a:xfrm>
          <a:prstGeom prst="ellipse">
            <a:avLst/>
          </a:prstGeom>
          <a:solidFill>
            <a:srgbClr val="FF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895642" y="2321005"/>
            <a:ext cx="240071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rgbClr val="E83628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05</a:t>
            </a:r>
            <a:endParaRPr lang="zh-CN" altLang="en-US" sz="13800" dirty="0">
              <a:solidFill>
                <a:srgbClr val="E83628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838937" y="1183514"/>
            <a:ext cx="949124" cy="949124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7349924" y="1183514"/>
            <a:ext cx="1003139" cy="970344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777924" y="3428999"/>
            <a:ext cx="1440566" cy="1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973509" y="3429000"/>
            <a:ext cx="1440566" cy="1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7349924" y="4690638"/>
            <a:ext cx="949124" cy="949124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3841347" y="4715717"/>
            <a:ext cx="1003139" cy="970344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669176" y="4190035"/>
            <a:ext cx="748495" cy="312438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7783492" y="2407534"/>
            <a:ext cx="747050" cy="347241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 flipV="1">
            <a:off x="3594421" y="2433577"/>
            <a:ext cx="748495" cy="347241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 flipV="1">
            <a:off x="7849084" y="4155232"/>
            <a:ext cx="748495" cy="347241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6095999" y="428263"/>
            <a:ext cx="0" cy="1158745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6096000" y="5213428"/>
            <a:ext cx="0" cy="1245245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 flipV="1">
            <a:off x="6876204" y="5213428"/>
            <a:ext cx="260672" cy="711435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5047888" y="5200890"/>
            <a:ext cx="258263" cy="675745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 flipV="1">
            <a:off x="5152662" y="1030072"/>
            <a:ext cx="260672" cy="711435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V="1">
            <a:off x="6825205" y="1080228"/>
            <a:ext cx="258263" cy="675745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1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74700" fill="hold" grpId="1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grpId="0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1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ccel="74700" fill="hold" grpId="1" nodeType="withEffect">
                                      <p:stCondLst>
                                        <p:cond delay="11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ccel="74700" fill="hold" grpId="1" nodeType="withEffect">
                                      <p:stCondLst>
                                        <p:cond delay="11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fill="hold" grpId="2" nodeType="withEffect" p14:presetBounceEnd="28000">
                                      <p:stCondLst>
                                        <p:cond delay="750"/>
                                      </p:stCondLst>
                                      <p:childTnLst>
                                        <p:animScale p14:bounceEnd="28000">
                                          <p:cBhvr>
                                            <p:cTn id="22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2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2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2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2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5" dur="2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2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2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2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3" grpId="1" animBg="1"/>
          <p:bldP spid="7" grpId="0" animBg="1"/>
          <p:bldP spid="7" grpId="1" animBg="1"/>
          <p:bldP spid="9" grpId="0" animBg="1"/>
          <p:bldP spid="9" grpId="1" animBg="1"/>
          <p:bldP spid="10" grpId="1"/>
          <p:bldP spid="10" grpId="2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1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74700" fill="hold" grpId="1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grpId="0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1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ccel="74700" fill="hold" grpId="1" nodeType="withEffect">
                                      <p:stCondLst>
                                        <p:cond delay="11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ccel="74700" fill="hold" grpId="1" nodeType="withEffect">
                                      <p:stCondLst>
                                        <p:cond delay="11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fill="hold" grpId="2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2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2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2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2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5" dur="2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2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2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2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3" grpId="1" animBg="1"/>
          <p:bldP spid="7" grpId="0" animBg="1"/>
          <p:bldP spid="7" grpId="1" animBg="1"/>
          <p:bldP spid="9" grpId="0" animBg="1"/>
          <p:bldP spid="9" grpId="1" animBg="1"/>
          <p:bldP spid="10" grpId="1"/>
          <p:bldP spid="10" grpId="2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417671" y="1750671"/>
            <a:ext cx="3356658" cy="335665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680995" y="2013995"/>
            <a:ext cx="2830010" cy="2830010"/>
          </a:xfrm>
          <a:prstGeom prst="ellipse">
            <a:avLst/>
          </a:prstGeom>
          <a:solidFill>
            <a:srgbClr val="FF4F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953482" y="2286482"/>
            <a:ext cx="2285035" cy="2285035"/>
          </a:xfrm>
          <a:prstGeom prst="ellipse">
            <a:avLst/>
          </a:prstGeom>
          <a:solidFill>
            <a:srgbClr val="FF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859850" y="2321005"/>
            <a:ext cx="24723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rgbClr val="E83628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04</a:t>
            </a:r>
            <a:endParaRPr lang="zh-CN" altLang="en-US" sz="13800" dirty="0">
              <a:solidFill>
                <a:srgbClr val="E83628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838937" y="1183514"/>
            <a:ext cx="949124" cy="949124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7349924" y="1183514"/>
            <a:ext cx="1003139" cy="970344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777924" y="3428999"/>
            <a:ext cx="1440566" cy="1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973509" y="3429000"/>
            <a:ext cx="1440566" cy="1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7349924" y="4690638"/>
            <a:ext cx="949124" cy="949124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3841347" y="4715717"/>
            <a:ext cx="1003139" cy="970344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669176" y="4190035"/>
            <a:ext cx="748495" cy="312438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7783492" y="2407534"/>
            <a:ext cx="747050" cy="347241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 flipV="1">
            <a:off x="3594421" y="2433577"/>
            <a:ext cx="748495" cy="347241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 flipV="1">
            <a:off x="7849084" y="4155232"/>
            <a:ext cx="748495" cy="347241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6095999" y="428263"/>
            <a:ext cx="0" cy="1158745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6096000" y="5213428"/>
            <a:ext cx="0" cy="1245245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 flipV="1">
            <a:off x="6876204" y="5213428"/>
            <a:ext cx="260672" cy="711435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5047888" y="5200890"/>
            <a:ext cx="258263" cy="675745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 flipV="1">
            <a:off x="5152662" y="1030072"/>
            <a:ext cx="260672" cy="711435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V="1">
            <a:off x="6825205" y="1080228"/>
            <a:ext cx="258263" cy="675745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1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74700" fill="hold" grpId="1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grpId="0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1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ccel="74700" fill="hold" grpId="1" nodeType="withEffect">
                                      <p:stCondLst>
                                        <p:cond delay="11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ccel="74700" fill="hold" grpId="1" nodeType="withEffect">
                                      <p:stCondLst>
                                        <p:cond delay="11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fill="hold" grpId="1" nodeType="withEffect" p14:presetBounceEnd="28000">
                                      <p:stCondLst>
                                        <p:cond delay="750"/>
                                      </p:stCondLst>
                                      <p:childTnLst>
                                        <p:animScale p14:bounceEnd="28000">
                                          <p:cBhvr>
                                            <p:cTn id="22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2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2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2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2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5" dur="2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2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2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2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3" grpId="1" animBg="1"/>
          <p:bldP spid="7" grpId="0" animBg="1"/>
          <p:bldP spid="7" grpId="1" animBg="1"/>
          <p:bldP spid="9" grpId="0" animBg="1"/>
          <p:bldP spid="9" grpId="1" animBg="1"/>
          <p:bldP spid="10" grpId="0"/>
          <p:bldP spid="10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1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74700" fill="hold" grpId="1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grpId="0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1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ccel="74700" fill="hold" grpId="1" nodeType="withEffect">
                                      <p:stCondLst>
                                        <p:cond delay="11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ccel="74700" fill="hold" grpId="1" nodeType="withEffect">
                                      <p:stCondLst>
                                        <p:cond delay="11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2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2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2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2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5" dur="2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2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2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2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3" grpId="1" animBg="1"/>
          <p:bldP spid="7" grpId="0" animBg="1"/>
          <p:bldP spid="7" grpId="1" animBg="1"/>
          <p:bldP spid="9" grpId="0" animBg="1"/>
          <p:bldP spid="9" grpId="1" animBg="1"/>
          <p:bldP spid="10" grpId="0"/>
          <p:bldP spid="10" grpId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417671" y="1750671"/>
            <a:ext cx="3356658" cy="335665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680995" y="2013995"/>
            <a:ext cx="2830010" cy="2830010"/>
          </a:xfrm>
          <a:prstGeom prst="ellipse">
            <a:avLst/>
          </a:prstGeom>
          <a:solidFill>
            <a:srgbClr val="FF4F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953482" y="2286482"/>
            <a:ext cx="2285035" cy="2285035"/>
          </a:xfrm>
          <a:prstGeom prst="ellipse">
            <a:avLst/>
          </a:prstGeom>
          <a:solidFill>
            <a:srgbClr val="FF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747902" y="2321005"/>
            <a:ext cx="26961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rgbClr val="E83628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03</a:t>
            </a:r>
            <a:endParaRPr lang="zh-CN" altLang="en-US" sz="13800" dirty="0">
              <a:solidFill>
                <a:srgbClr val="E83628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838937" y="1183514"/>
            <a:ext cx="949124" cy="949124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7349924" y="1183514"/>
            <a:ext cx="1003139" cy="970344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777924" y="3428999"/>
            <a:ext cx="1440566" cy="1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973509" y="3429000"/>
            <a:ext cx="1440566" cy="1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7349924" y="4690638"/>
            <a:ext cx="949124" cy="949124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3841347" y="4715717"/>
            <a:ext cx="1003139" cy="970344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669176" y="4190035"/>
            <a:ext cx="748495" cy="312438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7783492" y="2407534"/>
            <a:ext cx="747050" cy="347241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 flipV="1">
            <a:off x="3594421" y="2433577"/>
            <a:ext cx="748495" cy="347241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 flipV="1">
            <a:off x="7849084" y="4155232"/>
            <a:ext cx="748495" cy="347241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6095999" y="428263"/>
            <a:ext cx="0" cy="1158745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6096000" y="5213428"/>
            <a:ext cx="0" cy="1245245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 flipV="1">
            <a:off x="6876204" y="5213428"/>
            <a:ext cx="260672" cy="711435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5047888" y="5200890"/>
            <a:ext cx="258263" cy="675745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 flipV="1">
            <a:off x="5152662" y="1030072"/>
            <a:ext cx="260672" cy="711435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V="1">
            <a:off x="6825205" y="1080228"/>
            <a:ext cx="258263" cy="675745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1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74700" fill="hold" grpId="1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grpId="0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1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ccel="74700" fill="hold" grpId="1" nodeType="withEffect">
                                      <p:stCondLst>
                                        <p:cond delay="11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ccel="74700" fill="hold" grpId="1" nodeType="withEffect">
                                      <p:stCondLst>
                                        <p:cond delay="11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fill="hold" grpId="1" nodeType="withEffect" p14:presetBounceEnd="28000">
                                      <p:stCondLst>
                                        <p:cond delay="750"/>
                                      </p:stCondLst>
                                      <p:childTnLst>
                                        <p:animScale p14:bounceEnd="28000">
                                          <p:cBhvr>
                                            <p:cTn id="22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2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2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2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2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5" dur="2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2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2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2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3" grpId="1" animBg="1"/>
          <p:bldP spid="7" grpId="0" animBg="1"/>
          <p:bldP spid="7" grpId="1" animBg="1"/>
          <p:bldP spid="9" grpId="0" animBg="1"/>
          <p:bldP spid="9" grpId="1" animBg="1"/>
          <p:bldP spid="10" grpId="0"/>
          <p:bldP spid="10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1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74700" fill="hold" grpId="1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grpId="0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1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ccel="74700" fill="hold" grpId="1" nodeType="withEffect">
                                      <p:stCondLst>
                                        <p:cond delay="11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ccel="74700" fill="hold" grpId="1" nodeType="withEffect">
                                      <p:stCondLst>
                                        <p:cond delay="11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2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2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2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2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5" dur="2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2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2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2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3" grpId="1" animBg="1"/>
          <p:bldP spid="7" grpId="0" animBg="1"/>
          <p:bldP spid="7" grpId="1" animBg="1"/>
          <p:bldP spid="9" grpId="0" animBg="1"/>
          <p:bldP spid="9" grpId="1" animBg="1"/>
          <p:bldP spid="10" grpId="0"/>
          <p:bldP spid="10" grpId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417671" y="1750671"/>
            <a:ext cx="3356658" cy="335665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680995" y="2013995"/>
            <a:ext cx="2830010" cy="2830010"/>
          </a:xfrm>
          <a:prstGeom prst="ellipse">
            <a:avLst/>
          </a:prstGeom>
          <a:solidFill>
            <a:srgbClr val="FF4F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953482" y="2286482"/>
            <a:ext cx="2285035" cy="2285035"/>
          </a:xfrm>
          <a:prstGeom prst="ellipse">
            <a:avLst/>
          </a:prstGeom>
          <a:solidFill>
            <a:srgbClr val="FF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869013" y="2321005"/>
            <a:ext cx="24539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rgbClr val="E83628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02</a:t>
            </a:r>
            <a:endParaRPr lang="zh-CN" altLang="en-US" sz="13800" dirty="0">
              <a:solidFill>
                <a:srgbClr val="E83628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838937" y="1183514"/>
            <a:ext cx="949124" cy="949124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7349924" y="1183514"/>
            <a:ext cx="1003139" cy="970344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777924" y="3428999"/>
            <a:ext cx="1440566" cy="1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973509" y="3429000"/>
            <a:ext cx="1440566" cy="1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7349924" y="4690638"/>
            <a:ext cx="949124" cy="949124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3841347" y="4715717"/>
            <a:ext cx="1003139" cy="970344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669176" y="4190035"/>
            <a:ext cx="748495" cy="312438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7783492" y="2407534"/>
            <a:ext cx="747050" cy="347241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 flipV="1">
            <a:off x="3594421" y="2433577"/>
            <a:ext cx="748495" cy="347241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 flipV="1">
            <a:off x="7849084" y="4155232"/>
            <a:ext cx="748495" cy="347241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6095999" y="428263"/>
            <a:ext cx="0" cy="1158745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6096000" y="5213428"/>
            <a:ext cx="0" cy="1245245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 flipV="1">
            <a:off x="6876204" y="5213428"/>
            <a:ext cx="260672" cy="711435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5047888" y="5200890"/>
            <a:ext cx="258263" cy="675745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 flipV="1">
            <a:off x="5152662" y="1030072"/>
            <a:ext cx="260672" cy="711435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V="1">
            <a:off x="6825205" y="1080228"/>
            <a:ext cx="258263" cy="675745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1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74700" fill="hold" grpId="1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grpId="0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1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ccel="74700" fill="hold" grpId="1" nodeType="withEffect">
                                      <p:stCondLst>
                                        <p:cond delay="11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ccel="74700" fill="hold" grpId="1" nodeType="withEffect">
                                      <p:stCondLst>
                                        <p:cond delay="11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fill="hold" grpId="1" nodeType="withEffect" p14:presetBounceEnd="28000">
                                      <p:stCondLst>
                                        <p:cond delay="750"/>
                                      </p:stCondLst>
                                      <p:childTnLst>
                                        <p:animScale p14:bounceEnd="28000">
                                          <p:cBhvr>
                                            <p:cTn id="22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2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2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2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2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5" dur="2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2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2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2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3" grpId="1" animBg="1"/>
          <p:bldP spid="7" grpId="0" animBg="1"/>
          <p:bldP spid="7" grpId="1" animBg="1"/>
          <p:bldP spid="9" grpId="0" animBg="1"/>
          <p:bldP spid="9" grpId="1" animBg="1"/>
          <p:bldP spid="10" grpId="0"/>
          <p:bldP spid="10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1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74700" fill="hold" grpId="1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grpId="0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1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ccel="74700" fill="hold" grpId="1" nodeType="withEffect">
                                      <p:stCondLst>
                                        <p:cond delay="11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ccel="74700" fill="hold" grpId="1" nodeType="withEffect">
                                      <p:stCondLst>
                                        <p:cond delay="11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2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2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2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2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5" dur="2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2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2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2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3" grpId="1" animBg="1"/>
          <p:bldP spid="7" grpId="0" animBg="1"/>
          <p:bldP spid="7" grpId="1" animBg="1"/>
          <p:bldP spid="9" grpId="0" animBg="1"/>
          <p:bldP spid="9" grpId="1" animBg="1"/>
          <p:bldP spid="10" grpId="0"/>
          <p:bldP spid="10" grpId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417671" y="1750671"/>
            <a:ext cx="3356658" cy="335665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680995" y="2013995"/>
            <a:ext cx="2830010" cy="2830010"/>
          </a:xfrm>
          <a:prstGeom prst="ellipse">
            <a:avLst/>
          </a:prstGeom>
          <a:solidFill>
            <a:srgbClr val="FF4F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953482" y="2286482"/>
            <a:ext cx="2285035" cy="2285035"/>
          </a:xfrm>
          <a:prstGeom prst="ellipse">
            <a:avLst/>
          </a:prstGeom>
          <a:solidFill>
            <a:srgbClr val="FF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880910" y="2321005"/>
            <a:ext cx="243018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rgbClr val="E83628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01</a:t>
            </a:r>
            <a:endParaRPr lang="zh-CN" altLang="en-US" sz="13800" dirty="0">
              <a:solidFill>
                <a:srgbClr val="E83628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838937" y="1183514"/>
            <a:ext cx="949124" cy="949124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7349924" y="1183514"/>
            <a:ext cx="1003139" cy="970344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777924" y="3428999"/>
            <a:ext cx="1440566" cy="1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973509" y="3429000"/>
            <a:ext cx="1440566" cy="1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7349924" y="4690638"/>
            <a:ext cx="949124" cy="949124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3841347" y="4715717"/>
            <a:ext cx="1003139" cy="970344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669176" y="4190035"/>
            <a:ext cx="748495" cy="312438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7783492" y="2407534"/>
            <a:ext cx="747050" cy="347241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 flipV="1">
            <a:off x="3594421" y="2433577"/>
            <a:ext cx="748495" cy="347241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 flipV="1">
            <a:off x="7849084" y="4155232"/>
            <a:ext cx="748495" cy="347241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6095999" y="428263"/>
            <a:ext cx="0" cy="1158745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6096000" y="5213428"/>
            <a:ext cx="0" cy="1245245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 flipV="1">
            <a:off x="6876204" y="5213428"/>
            <a:ext cx="260672" cy="711435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5047888" y="5200890"/>
            <a:ext cx="258263" cy="675745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 flipV="1">
            <a:off x="5152662" y="1030072"/>
            <a:ext cx="260672" cy="711435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V="1">
            <a:off x="6825205" y="1080228"/>
            <a:ext cx="258263" cy="675745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1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74700" fill="hold" grpId="1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grpId="0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1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ccel="74700" fill="hold" grpId="1" nodeType="withEffect">
                                      <p:stCondLst>
                                        <p:cond delay="11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ccel="74700" fill="hold" grpId="1" nodeType="withEffect">
                                      <p:stCondLst>
                                        <p:cond delay="11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fill="hold" grpId="1" nodeType="withEffect" p14:presetBounceEnd="28000">
                                      <p:stCondLst>
                                        <p:cond delay="750"/>
                                      </p:stCondLst>
                                      <p:childTnLst>
                                        <p:animScale p14:bounceEnd="28000">
                                          <p:cBhvr>
                                            <p:cTn id="22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2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2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2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2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5" dur="2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2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2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2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3" grpId="1" animBg="1"/>
          <p:bldP spid="7" grpId="0" animBg="1"/>
          <p:bldP spid="7" grpId="1" animBg="1"/>
          <p:bldP spid="9" grpId="0" animBg="1"/>
          <p:bldP spid="9" grpId="1" animBg="1"/>
          <p:bldP spid="10" grpId="0"/>
          <p:bldP spid="10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1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74700" fill="hold" grpId="1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grpId="0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1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ccel="74700" fill="hold" grpId="1" nodeType="withEffect">
                                      <p:stCondLst>
                                        <p:cond delay="11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ccel="74700" fill="hold" grpId="1" nodeType="withEffect">
                                      <p:stCondLst>
                                        <p:cond delay="11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2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2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2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2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5" dur="2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2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2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2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3" grpId="1" animBg="1"/>
          <p:bldP spid="7" grpId="0" animBg="1"/>
          <p:bldP spid="7" grpId="1" animBg="1"/>
          <p:bldP spid="9" grpId="0" animBg="1"/>
          <p:bldP spid="9" grpId="1" animBg="1"/>
          <p:bldP spid="10" grpId="0"/>
          <p:bldP spid="10" grpId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417671" y="1750671"/>
            <a:ext cx="3356658" cy="335665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680995" y="2013995"/>
            <a:ext cx="2830010" cy="2830010"/>
          </a:xfrm>
          <a:prstGeom prst="ellipse">
            <a:avLst/>
          </a:prstGeom>
          <a:solidFill>
            <a:srgbClr val="FF4F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953482" y="2286482"/>
            <a:ext cx="2285035" cy="2285035"/>
          </a:xfrm>
          <a:prstGeom prst="ellipse">
            <a:avLst/>
          </a:prstGeom>
          <a:solidFill>
            <a:srgbClr val="FF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832914" y="2680163"/>
            <a:ext cx="25346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solidFill>
                  <a:srgbClr val="E83628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开始</a:t>
            </a:r>
            <a:endParaRPr lang="zh-CN" altLang="en-US" sz="8000" dirty="0">
              <a:solidFill>
                <a:srgbClr val="E83628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838937" y="1183514"/>
            <a:ext cx="949124" cy="949124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7349924" y="1183514"/>
            <a:ext cx="1003139" cy="970344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777924" y="3428999"/>
            <a:ext cx="1440566" cy="1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973509" y="3429000"/>
            <a:ext cx="1440566" cy="1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7349924" y="4690638"/>
            <a:ext cx="949124" cy="949124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3841347" y="4715717"/>
            <a:ext cx="1003139" cy="970344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669176" y="4190035"/>
            <a:ext cx="748495" cy="312438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7783492" y="2407534"/>
            <a:ext cx="747050" cy="347241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 flipV="1">
            <a:off x="3594421" y="2433577"/>
            <a:ext cx="748495" cy="347241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 flipV="1">
            <a:off x="7849084" y="4155232"/>
            <a:ext cx="748495" cy="347241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6095999" y="428263"/>
            <a:ext cx="0" cy="1158745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6096000" y="5213428"/>
            <a:ext cx="0" cy="1245245"/>
          </a:xfrm>
          <a:prstGeom prst="line">
            <a:avLst/>
          </a:prstGeom>
          <a:ln w="57150">
            <a:solidFill>
              <a:srgbClr val="D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 flipV="1">
            <a:off x="6876204" y="5213428"/>
            <a:ext cx="260672" cy="711435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5047888" y="5200890"/>
            <a:ext cx="258263" cy="675745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 flipV="1">
            <a:off x="5152662" y="1030072"/>
            <a:ext cx="260672" cy="711435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V="1">
            <a:off x="6825205" y="1080228"/>
            <a:ext cx="258263" cy="675745"/>
          </a:xfrm>
          <a:prstGeom prst="line">
            <a:avLst/>
          </a:prstGeom>
          <a:ln w="57150">
            <a:solidFill>
              <a:srgbClr val="FF4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1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74700" fill="hold" grpId="1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grpId="0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1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ccel="74700" fill="hold" grpId="1" nodeType="withEffect">
                                      <p:stCondLst>
                                        <p:cond delay="11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ccel="74700" fill="hold" grpId="1" nodeType="withEffect">
                                      <p:stCondLst>
                                        <p:cond delay="11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fill="hold" grpId="1" nodeType="withEffect" p14:presetBounceEnd="28000">
                                      <p:stCondLst>
                                        <p:cond delay="750"/>
                                      </p:stCondLst>
                                      <p:childTnLst>
                                        <p:animScale p14:bounceEnd="28000">
                                          <p:cBhvr>
                                            <p:cTn id="22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2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2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2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2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5" dur="2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2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2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2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3" grpId="1" animBg="1"/>
          <p:bldP spid="7" grpId="0" animBg="1"/>
          <p:bldP spid="7" grpId="1" animBg="1"/>
          <p:bldP spid="9" grpId="0" animBg="1"/>
          <p:bldP spid="9" grpId="1" animBg="1"/>
          <p:bldP spid="10" grpId="0"/>
          <p:bldP spid="10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1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74700" fill="hold" grpId="1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grpId="0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1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ccel="74700" fill="hold" grpId="1" nodeType="withEffect">
                                      <p:stCondLst>
                                        <p:cond delay="11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ccel="74700" fill="hold" grpId="1" nodeType="withEffect">
                                      <p:stCondLst>
                                        <p:cond delay="11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2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2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2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2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5" dur="2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2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2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2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3" grpId="1" animBg="1"/>
          <p:bldP spid="7" grpId="0" animBg="1"/>
          <p:bldP spid="7" grpId="1" animBg="1"/>
          <p:bldP spid="9" grpId="0" animBg="1"/>
          <p:bldP spid="9" grpId="1" animBg="1"/>
          <p:bldP spid="10" grpId="0"/>
          <p:bldP spid="10" grpId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5740400" y="3083301"/>
            <a:ext cx="711200" cy="711200"/>
          </a:xfrm>
          <a:prstGeom prst="ellipse">
            <a:avLst/>
          </a:prstGeom>
          <a:solidFill>
            <a:srgbClr val="DE0000"/>
          </a:solidFill>
          <a:ln>
            <a:solidFill>
              <a:srgbClr val="FF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5740400" y="3083301"/>
            <a:ext cx="711200" cy="711200"/>
          </a:xfrm>
          <a:prstGeom prst="ellipse">
            <a:avLst/>
          </a:prstGeom>
          <a:solidFill>
            <a:srgbClr val="FFF7F7"/>
          </a:solidFill>
          <a:ln>
            <a:solidFill>
              <a:srgbClr val="FF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5740400" y="3083301"/>
            <a:ext cx="711200" cy="711200"/>
          </a:xfrm>
          <a:prstGeom prst="ellipse">
            <a:avLst/>
          </a:prstGeom>
          <a:solidFill>
            <a:srgbClr val="DE0000"/>
          </a:solidFill>
          <a:ln>
            <a:solidFill>
              <a:srgbClr val="FF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5740400" y="3083301"/>
            <a:ext cx="711200" cy="711200"/>
          </a:xfrm>
          <a:prstGeom prst="ellipse">
            <a:avLst/>
          </a:prstGeom>
          <a:solidFill>
            <a:srgbClr val="FFF7F7"/>
          </a:solidFill>
          <a:ln>
            <a:solidFill>
              <a:srgbClr val="FF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5740400" y="3083301"/>
            <a:ext cx="711200" cy="711200"/>
          </a:xfrm>
          <a:prstGeom prst="ellipse">
            <a:avLst/>
          </a:prstGeom>
          <a:solidFill>
            <a:srgbClr val="DE0000"/>
          </a:solidFill>
          <a:ln>
            <a:solidFill>
              <a:srgbClr val="FF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5740400" y="3083301"/>
            <a:ext cx="711200" cy="711200"/>
          </a:xfrm>
          <a:prstGeom prst="ellipse">
            <a:avLst/>
          </a:prstGeom>
          <a:solidFill>
            <a:srgbClr val="FFF7F7"/>
          </a:solidFill>
          <a:ln>
            <a:solidFill>
              <a:srgbClr val="FF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5740400" y="3083301"/>
            <a:ext cx="711200" cy="711200"/>
          </a:xfrm>
          <a:prstGeom prst="ellipse">
            <a:avLst/>
          </a:prstGeom>
          <a:solidFill>
            <a:srgbClr val="DE0000"/>
          </a:solidFill>
          <a:ln>
            <a:solidFill>
              <a:srgbClr val="FF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5740400" y="3083301"/>
            <a:ext cx="711200" cy="711200"/>
          </a:xfrm>
          <a:prstGeom prst="ellipse">
            <a:avLst/>
          </a:prstGeom>
          <a:solidFill>
            <a:srgbClr val="FFF7F7"/>
          </a:solidFill>
          <a:ln>
            <a:solidFill>
              <a:srgbClr val="FF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5740400" y="3083301"/>
            <a:ext cx="711200" cy="711200"/>
          </a:xfrm>
          <a:prstGeom prst="ellipse">
            <a:avLst/>
          </a:prstGeom>
          <a:solidFill>
            <a:srgbClr val="DE0000"/>
          </a:solidFill>
          <a:ln>
            <a:solidFill>
              <a:srgbClr val="FF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5740400" y="3083301"/>
            <a:ext cx="711200" cy="711200"/>
          </a:xfrm>
          <a:prstGeom prst="ellipse">
            <a:avLst/>
          </a:prstGeom>
          <a:solidFill>
            <a:srgbClr val="FFF7F7"/>
          </a:solidFill>
          <a:ln>
            <a:solidFill>
              <a:srgbClr val="FF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5740400" y="3083301"/>
            <a:ext cx="711200" cy="711200"/>
          </a:xfrm>
          <a:prstGeom prst="ellipse">
            <a:avLst/>
          </a:prstGeom>
          <a:solidFill>
            <a:srgbClr val="DE0000"/>
          </a:solidFill>
          <a:ln>
            <a:solidFill>
              <a:srgbClr val="FF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5740400" y="3083301"/>
            <a:ext cx="711200" cy="711200"/>
          </a:xfrm>
          <a:prstGeom prst="ellipse">
            <a:avLst/>
          </a:prstGeom>
          <a:solidFill>
            <a:srgbClr val="FFF7F7"/>
          </a:solidFill>
          <a:ln>
            <a:solidFill>
              <a:srgbClr val="FF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5740400" y="3083301"/>
            <a:ext cx="711200" cy="711200"/>
          </a:xfrm>
          <a:prstGeom prst="ellipse">
            <a:avLst/>
          </a:prstGeom>
          <a:solidFill>
            <a:srgbClr val="DE0000"/>
          </a:solidFill>
          <a:ln>
            <a:solidFill>
              <a:srgbClr val="FF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5740400" y="3083301"/>
            <a:ext cx="711200" cy="711200"/>
          </a:xfrm>
          <a:prstGeom prst="ellipse">
            <a:avLst/>
          </a:prstGeom>
          <a:solidFill>
            <a:srgbClr val="FFF7F7"/>
          </a:solidFill>
          <a:ln>
            <a:solidFill>
              <a:srgbClr val="FF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5740400" y="3083301"/>
            <a:ext cx="711200" cy="711200"/>
          </a:xfrm>
          <a:prstGeom prst="ellipse">
            <a:avLst/>
          </a:prstGeom>
          <a:solidFill>
            <a:srgbClr val="DE0000"/>
          </a:solidFill>
          <a:ln>
            <a:solidFill>
              <a:srgbClr val="FF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5740400" y="3083301"/>
            <a:ext cx="711200" cy="711200"/>
          </a:xfrm>
          <a:prstGeom prst="ellipse">
            <a:avLst/>
          </a:prstGeom>
          <a:solidFill>
            <a:srgbClr val="FFF7F7"/>
          </a:solidFill>
          <a:ln>
            <a:solidFill>
              <a:srgbClr val="FF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5740400" y="3083301"/>
            <a:ext cx="711200" cy="711200"/>
          </a:xfrm>
          <a:prstGeom prst="ellipse">
            <a:avLst/>
          </a:prstGeom>
          <a:solidFill>
            <a:srgbClr val="DE0000"/>
          </a:solidFill>
          <a:ln>
            <a:solidFill>
              <a:srgbClr val="FF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5740400" y="3083301"/>
            <a:ext cx="711200" cy="711200"/>
          </a:xfrm>
          <a:prstGeom prst="ellipse">
            <a:avLst/>
          </a:prstGeom>
          <a:solidFill>
            <a:srgbClr val="FFF7F7"/>
          </a:solidFill>
          <a:ln>
            <a:solidFill>
              <a:srgbClr val="FF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5740400" y="3083301"/>
            <a:ext cx="711200" cy="711200"/>
          </a:xfrm>
          <a:prstGeom prst="ellipse">
            <a:avLst/>
          </a:prstGeom>
          <a:solidFill>
            <a:srgbClr val="DE0000"/>
          </a:solidFill>
          <a:ln>
            <a:solidFill>
              <a:srgbClr val="FF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5740400" y="3083301"/>
            <a:ext cx="711200" cy="711200"/>
          </a:xfrm>
          <a:prstGeom prst="ellipse">
            <a:avLst/>
          </a:prstGeom>
          <a:solidFill>
            <a:srgbClr val="FFF7F7"/>
          </a:solidFill>
          <a:ln>
            <a:solidFill>
              <a:srgbClr val="FF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5740400" y="3083301"/>
            <a:ext cx="711200" cy="711200"/>
          </a:xfrm>
          <a:prstGeom prst="ellipse">
            <a:avLst/>
          </a:prstGeom>
          <a:solidFill>
            <a:srgbClr val="DE0000"/>
          </a:solidFill>
          <a:ln>
            <a:solidFill>
              <a:srgbClr val="FF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5740400" y="3083301"/>
            <a:ext cx="711200" cy="711200"/>
          </a:xfrm>
          <a:prstGeom prst="ellipse">
            <a:avLst/>
          </a:prstGeom>
          <a:solidFill>
            <a:srgbClr val="FFF7F7"/>
          </a:solidFill>
          <a:ln>
            <a:solidFill>
              <a:srgbClr val="FF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5740400" y="3083301"/>
            <a:ext cx="711200" cy="711200"/>
          </a:xfrm>
          <a:prstGeom prst="ellipse">
            <a:avLst/>
          </a:prstGeom>
          <a:solidFill>
            <a:srgbClr val="DE0000"/>
          </a:solidFill>
          <a:ln>
            <a:solidFill>
              <a:srgbClr val="FF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5740400" y="3083301"/>
            <a:ext cx="711200" cy="711200"/>
          </a:xfrm>
          <a:prstGeom prst="ellipse">
            <a:avLst/>
          </a:prstGeom>
          <a:solidFill>
            <a:srgbClr val="FFF7F7"/>
          </a:solidFill>
          <a:ln>
            <a:solidFill>
              <a:srgbClr val="FF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193313" y="1562826"/>
            <a:ext cx="3805373" cy="380537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4417671" y="1750671"/>
            <a:ext cx="3356658" cy="335665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680995" y="2013995"/>
            <a:ext cx="2830010" cy="2830010"/>
          </a:xfrm>
          <a:prstGeom prst="ellipse">
            <a:avLst/>
          </a:prstGeom>
          <a:solidFill>
            <a:srgbClr val="FF4F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953482" y="2286482"/>
            <a:ext cx="2285035" cy="2285035"/>
          </a:xfrm>
          <a:prstGeom prst="ellipse">
            <a:avLst/>
          </a:prstGeom>
          <a:solidFill>
            <a:srgbClr val="FF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832914" y="2718263"/>
            <a:ext cx="253469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700" dirty="0">
                <a:solidFill>
                  <a:srgbClr val="E83628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开始</a:t>
            </a:r>
            <a:endParaRPr lang="zh-CN" altLang="en-US" sz="7700" dirty="0">
              <a:solidFill>
                <a:srgbClr val="E83628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0 -0.37083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54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023 L 0 -0.3706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51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1.11111E-6 L 0.10365 -0.31991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82" y="-1599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1.11111E-6 L 0.10365 -0.31968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82" y="-15995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1.11111E-6 L 0.1806 -0.1819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23" y="-909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1.11111E-6 L 0.1806 -0.1819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23" y="-909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1.11111E-6 L 0.2082 0.00393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04" y="185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3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1.11111E-6 L 0.20859 0.00393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30" y="185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1.11111E-6 L 0.1806 0.19097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23" y="9537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1.11111E-6 L 0.1806 0.19097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23" y="9537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 1.11111E-6 L 0.10365 0.32685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82" y="16343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3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 1.11111E-6 L 0.10365 0.32685 " pathEditMode="relative" rAng="0" ptsTypes="AA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82" y="16343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3" presetClass="path" presetSubtype="0" accel="50000" decel="5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 1.11111E-6 L 0 0.37639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819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3" presetClass="path" presetSubtype="0" accel="50000" decel="5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 1.11111E-6 L 0 0.37778 " pathEditMode="relative" rAng="0" ptsTypes="AA">
                                      <p:cBhvr>
                                        <p:cTn id="6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889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3" presetClass="path" presetSubtype="0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0 1.11111E-6 L -0.10547 0.32685 " pathEditMode="relative" rAng="0" ptsTypes="AA">
                                      <p:cBhvr>
                                        <p:cTn id="6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73" y="16343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63" presetClass="path" presetSubtype="0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0 1.11111E-6 L -0.10547 0.32685 " pathEditMode="relative" rAng="0" ptsTypes="AA">
                                      <p:cBhvr>
                                        <p:cTn id="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73" y="16343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3" presetClass="path" presetSubtype="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 1.11111E-6 L -0.18255 0.1912 " pathEditMode="relative" rAng="0" ptsTypes="AA">
                                      <p:cBhvr>
                                        <p:cTn id="7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28" y="956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63" presetClass="path" presetSubtype="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 1.11111E-6 L -0.18307 0.1912 " pathEditMode="relative" rAng="0" ptsTypes="AA">
                                      <p:cBhvr>
                                        <p:cTn id="8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54" y="956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63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1.11111E-6 L -0.21094 0.00393 " pathEditMode="relative" rAng="0" ptsTypes="AA">
                                      <p:cBhvr>
                                        <p:cTn id="8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47" y="185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63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1.11111E-6 L -0.21172 0.00393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86" y="185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3" presetClass="path" presetSubtype="0" accel="50000" decel="5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 1.11111E-6 L -0.18281 -0.18195 " pathEditMode="relative" rAng="0" ptsTypes="AA">
                                      <p:cBhvr>
                                        <p:cTn id="9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41" y="-9097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63" presetClass="path" presetSubtype="0" accel="50000" decel="5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 1.11111E-6 L -0.18307 -0.18195 " pathEditMode="relative" rAng="0" ptsTypes="AA">
                                      <p:cBhvr>
                                        <p:cTn id="9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54" y="-9097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63" presetClass="path" presetSubtype="0" accel="50000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 1.11111E-6 L -0.10547 -0.31829 " pathEditMode="relative" rAng="0" ptsTypes="AA">
                                      <p:cBhvr>
                                        <p:cTn id="10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73" y="-15926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63" presetClass="path" presetSubtype="0" accel="50000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 1.11111E-6 L -0.10547 -0.31829 " pathEditMode="relative" rAng="0" ptsTypes="AA">
                                      <p:cBhvr>
                                        <p:cTn id="10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73" y="-15926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2" grpId="0" animBg="1"/>
      <p:bldP spid="32" grpId="1" animBg="1"/>
      <p:bldP spid="33" grpId="0" animBg="1"/>
      <p:bldP spid="34" grpId="0" animBg="1"/>
      <p:bldP spid="34" grpId="1" animBg="1"/>
      <p:bldP spid="36" grpId="0" animBg="1"/>
      <p:bldP spid="39" grpId="0" animBg="1"/>
      <p:bldP spid="39" grpId="1" animBg="1"/>
      <p:bldP spid="40" grpId="0" animBg="1"/>
      <p:bldP spid="41" grpId="0" animBg="1"/>
      <p:bldP spid="41" grpId="1" animBg="1"/>
      <p:bldP spid="42" grpId="0" animBg="1"/>
      <p:bldP spid="43" grpId="0" animBg="1"/>
      <p:bldP spid="43" grpId="1" animBg="1"/>
      <p:bldP spid="44" grpId="0" animBg="1"/>
      <p:bldP spid="45" grpId="0" animBg="1"/>
      <p:bldP spid="45" grpId="1" animBg="1"/>
      <p:bldP spid="47" grpId="0" animBg="1"/>
      <p:bldP spid="48" grpId="0" animBg="1"/>
      <p:bldP spid="48" grpId="1" animBg="1"/>
      <p:bldP spid="49" grpId="0" animBg="1"/>
      <p:bldP spid="50" grpId="0" animBg="1"/>
      <p:bldP spid="50" grpId="1" animBg="1"/>
      <p:bldP spid="51" grpId="0" animBg="1"/>
      <p:bldP spid="52" grpId="0" animBg="1"/>
      <p:bldP spid="52" grpId="2" animBg="1"/>
      <p:bldP spid="53" grpId="0" animBg="1"/>
      <p:bldP spid="54" grpId="0" animBg="1"/>
      <p:bldP spid="54" grpId="1" animBg="1"/>
      <p:bldP spid="57" grpId="0" animBg="1"/>
      <p:bldP spid="58" grpId="0" animBg="1"/>
      <p:bldP spid="58" grpId="1" animBg="1"/>
      <p:bldP spid="59" grpId="0" animBg="1"/>
      <p:bldP spid="60" grpId="0" animBg="1"/>
      <p:bldP spid="6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5897666" y="3264830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5899254" y="3267179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5896078" y="3262481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5896078" y="3262481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5896078" y="3262481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5896078" y="3262481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5896078" y="3262481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5896078" y="3262481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5896078" y="3262481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5896078" y="3262481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5896078" y="3262481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5896078" y="3262481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5896078" y="3262481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5892902" y="3269528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5892902" y="3267179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5892902" y="3264830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5892902" y="3262481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5892902" y="3260132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5886550" y="3269523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5892902" y="3264825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 rot="1303139">
            <a:off x="5904018" y="3267184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 rot="1303139">
            <a:off x="5905606" y="3269533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 rot="1303139">
            <a:off x="5902430" y="3264835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 rot="1303139">
            <a:off x="5902430" y="3264835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 rot="1303139">
            <a:off x="5902430" y="3264835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 rot="1303139">
            <a:off x="5902430" y="3264835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 rot="1303139">
            <a:off x="5902430" y="3264835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 rot="1303139">
            <a:off x="5902430" y="3264835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 rot="1303139">
            <a:off x="5902430" y="3264835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 rot="1303139">
            <a:off x="5902430" y="3264835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 rot="1303139">
            <a:off x="5902430" y="3264835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 rot="1303139">
            <a:off x="5902430" y="3264835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 rot="1303139">
            <a:off x="5902430" y="3264835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 rot="1303139">
            <a:off x="5899254" y="3271882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 rot="1303139">
            <a:off x="5899254" y="3269533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 rot="1303139">
            <a:off x="5899254" y="3267184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 rot="1303139">
            <a:off x="5899254" y="3264835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 rot="1303139">
            <a:off x="5899254" y="3262486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 rot="1303139">
            <a:off x="5892902" y="3271877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 rot="1303139">
            <a:off x="5899254" y="3267179"/>
            <a:ext cx="466518" cy="46651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193313" y="1562826"/>
            <a:ext cx="3805373" cy="380537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4417671" y="1750671"/>
            <a:ext cx="3356658" cy="335665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680995" y="2013995"/>
            <a:ext cx="2830010" cy="2830010"/>
          </a:xfrm>
          <a:prstGeom prst="ellipse">
            <a:avLst/>
          </a:prstGeom>
          <a:solidFill>
            <a:srgbClr val="FF4F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953482" y="2286482"/>
            <a:ext cx="2285035" cy="2285035"/>
          </a:xfrm>
          <a:prstGeom prst="ellipse">
            <a:avLst/>
          </a:prstGeom>
          <a:solidFill>
            <a:srgbClr val="FF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832914" y="2718263"/>
            <a:ext cx="253469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700" dirty="0">
                <a:solidFill>
                  <a:srgbClr val="E83628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开始</a:t>
            </a:r>
            <a:endParaRPr lang="zh-CN" altLang="en-US" sz="7700" dirty="0">
              <a:solidFill>
                <a:srgbClr val="E83628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3.7037E-6 L 0.25417 -3.7037E-6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3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33333E-6 L 0.24232 -0.14375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09" y="-719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22222E-6 L 0.2043 -0.26805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08" y="-1340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22222E-6 L 0.1474 -0.36944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70" y="-1847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22222E-6 L 0.0754 -0.4368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63" y="-2185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22222E-6 L 0.00026 -0.46319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2317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22222E-6 L -0.08125 -0.4368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62" y="-2185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22222E-6 L -0.15195 -0.36805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04" y="-1840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22222E-6 L -0.20742 -0.26805 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78" y="-1340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22222E-6 L -0.24752 -0.14166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83" y="-7083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22222E-6 L -0.25898 0.0007 " pathEditMode="relative" rAng="0" ptsTypes="AA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56" y="23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22222E-6 L -0.24778 0.14167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96" y="7083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22222E-6 L -0.21015 0.2625 " pathEditMode="relative" rAng="0" ptsTypes="AA">
                                      <p:cBhvr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08" y="13125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1.85185E-6 L -0.15247 0.36296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30" y="18148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500" fill="hold"/>
                                        <p:tgtEl>
                                          <p:spTgt spid="5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33333E-6 L -0.08294 0.42731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54" y="21366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6 L 0.00052 0.45116 " pathEditMode="relative" rAng="0" ptsTypes="AA">
                                      <p:cBhvr>
                                        <p:cTn id="6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22546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500" fill="hold"/>
                                        <p:tgtEl>
                                          <p:spTgt spid="5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22222E-6 L 0.07735 0.42801 " pathEditMode="relative" rAng="0" ptsTypes="AA">
                                      <p:cBhvr>
                                        <p:cTn id="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67" y="21389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500" fill="hold"/>
                                        <p:tgtEl>
                                          <p:spTgt spid="53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7.40741E-7 L 0.14766 0.36574 " pathEditMode="relative" rAng="0" ptsTypes="AA">
                                      <p:cBhvr>
                                        <p:cTn id="7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83" y="18287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500" fill="hold"/>
                                        <p:tgtEl>
                                          <p:spTgt spid="5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1.85185E-6 L 0.20664 0.26643 " pathEditMode="relative" rAng="0" ptsTypes="AA">
                                      <p:cBhvr>
                                        <p:cTn id="8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26" y="1331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2" dur="500" fill="hold"/>
                                        <p:tgtEl>
                                          <p:spTgt spid="5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6 L 0.24232 0.14144 " pathEditMode="relative" rAng="0" ptsTypes="AA">
                                      <p:cBhvr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09" y="706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86" dur="500" fill="hold"/>
                                        <p:tgtEl>
                                          <p:spTgt spid="5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58333E-6 3.33333E-6 L 0.25416 3.33333E-6 " pathEditMode="relative" rAng="0" ptsTypes="AA">
                                      <p:cBhvr>
                                        <p:cTn id="8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0" dur="500" fill="hold"/>
                                        <p:tgtEl>
                                          <p:spTgt spid="5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375E-6 1.85185E-6 L 0.24231 -0.14375 " pathEditMode="relative" rAng="0" ptsTypes="AA">
                                      <p:cBhvr>
                                        <p:cTn id="9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09" y="-7199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4" dur="500" fill="hold"/>
                                        <p:tgtEl>
                                          <p:spTgt spid="59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79167E-6 -3.7037E-6 L 0.20429 -0.26805 " pathEditMode="relative" rAng="0" ptsTypes="AA">
                                      <p:cBhvr>
                                        <p:cTn id="9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08" y="-13403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8" dur="500" fill="hold"/>
                                        <p:tgtEl>
                                          <p:spTgt spid="6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79167E-6 -3.7037E-6 L 0.14739 -0.36944 " pathEditMode="relative" rAng="0" ptsTypes="AA">
                                      <p:cBhvr>
                                        <p:cTn id="10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70" y="-18472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2" dur="500" fill="hold"/>
                                        <p:tgtEl>
                                          <p:spTgt spid="6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79167E-6 -3.7037E-6 L 0.07539 -0.4368 " pathEditMode="relative" rAng="0" ptsTypes="AA">
                                      <p:cBhvr>
                                        <p:cTn id="10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63" y="-21852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6" dur="500" fill="hold"/>
                                        <p:tgtEl>
                                          <p:spTgt spid="6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79167E-6 -3.7037E-6 L 0.00026 -0.46319 " pathEditMode="relative" rAng="0" ptsTypes="AA">
                                      <p:cBhvr>
                                        <p:cTn id="10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23171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0" dur="500" fill="hold"/>
                                        <p:tgtEl>
                                          <p:spTgt spid="63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79167E-6 -3.7037E-6 L -0.08125 -0.4368 " pathEditMode="relative" rAng="0" ptsTypes="AA">
                                      <p:cBhvr>
                                        <p:cTn id="1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62" y="-21852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79167E-6 -3.7037E-6 L -0.15196 -0.36805 " pathEditMode="relative" rAng="0" ptsTypes="AA">
                                      <p:cBhvr>
                                        <p:cTn id="1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04" y="-18403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8" dur="500" fill="hold"/>
                                        <p:tgtEl>
                                          <p:spTgt spid="6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79167E-6 -3.7037E-6 L -0.20743 -0.26805 " pathEditMode="relative" rAng="0" ptsTypes="AA">
                                      <p:cBhvr>
                                        <p:cTn id="1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78" y="-13403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22" dur="500" fill="hold"/>
                                        <p:tgtEl>
                                          <p:spTgt spid="6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79167E-6 -3.7037E-6 L -0.24753 -0.14166 " pathEditMode="relative" rAng="0" ptsTypes="AA">
                                      <p:cBhvr>
                                        <p:cTn id="1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83" y="-7083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26" dur="500" fill="hold"/>
                                        <p:tgtEl>
                                          <p:spTgt spid="6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79167E-6 -3.7037E-6 L -0.25899 0.0007 " pathEditMode="relative" rAng="0" ptsTypes="AA">
                                      <p:cBhvr>
                                        <p:cTn id="1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56" y="23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30" dur="500" fill="hold"/>
                                        <p:tgtEl>
                                          <p:spTgt spid="6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79167E-6 -3.7037E-6 L -0.24779 0.14167 " pathEditMode="relative" rAng="0" ptsTypes="AA">
                                      <p:cBhvr>
                                        <p:cTn id="1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96" y="7083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34" dur="500" fill="hold"/>
                                        <p:tgtEl>
                                          <p:spTgt spid="69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79167E-6 -3.7037E-6 L -0.21016 0.2625 " pathEditMode="relative" rAng="0" ptsTypes="AA">
                                      <p:cBhvr>
                                        <p:cTn id="13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08" y="13125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38" dur="500" fill="hold"/>
                                        <p:tgtEl>
                                          <p:spTgt spid="7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39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9167E-6 -1.11111E-6 L -0.15247 0.36296 " pathEditMode="relative" rAng="0" ptsTypes="AA">
                                      <p:cBhvr>
                                        <p:cTn id="1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30" y="18148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2" dur="500" fill="hold"/>
                                        <p:tgtEl>
                                          <p:spTgt spid="7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9167E-6 1.85185E-6 L -0.08294 0.42731 " pathEditMode="relative" rAng="0" ptsTypes="AA">
                                      <p:cBhvr>
                                        <p:cTn id="14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54" y="21366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6" dur="500" fill="hold"/>
                                        <p:tgtEl>
                                          <p:spTgt spid="7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47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9167E-6 3.33333E-6 L 0.00053 0.45115 " pathEditMode="relative" rAng="0" ptsTypes="AA">
                                      <p:cBhvr>
                                        <p:cTn id="14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22546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50" dur="500" fill="hold"/>
                                        <p:tgtEl>
                                          <p:spTgt spid="73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9167E-6 -3.7037E-6 L 0.07735 0.42801 " pathEditMode="relative" rAng="0" ptsTypes="AA">
                                      <p:cBhvr>
                                        <p:cTn id="1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67" y="21389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54" dur="500" fill="hold"/>
                                        <p:tgtEl>
                                          <p:spTgt spid="7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9167E-6 -2.22222E-6 L 0.14766 0.36574 " pathEditMode="relative" rAng="0" ptsTypes="AA">
                                      <p:cBhvr>
                                        <p:cTn id="15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83" y="18287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58" dur="500" fill="hold"/>
                                        <p:tgtEl>
                                          <p:spTgt spid="7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95833E-6 -1.11111E-6 L 0.20664 0.26644 " pathEditMode="relative" rAng="0" ptsTypes="AA">
                                      <p:cBhvr>
                                        <p:cTn id="16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26" y="13310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62" dur="500" fill="hold"/>
                                        <p:tgtEl>
                                          <p:spTgt spid="7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63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9167E-6 3.33333E-6 L 0.24232 0.14143 " pathEditMode="relative" rAng="0" ptsTypes="AA">
                                      <p:cBhvr>
                                        <p:cTn id="16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09" y="7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193313" y="1562826"/>
            <a:ext cx="3805373" cy="380537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4417671" y="1750671"/>
            <a:ext cx="3356658" cy="3356658"/>
          </a:xfrm>
          <a:prstGeom prst="ellipse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680995" y="2013995"/>
            <a:ext cx="2830010" cy="2830010"/>
          </a:xfrm>
          <a:prstGeom prst="ellipse">
            <a:avLst/>
          </a:prstGeom>
          <a:solidFill>
            <a:srgbClr val="FF4F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953482" y="2286482"/>
            <a:ext cx="2285035" cy="2285035"/>
          </a:xfrm>
          <a:prstGeom prst="ellipse">
            <a:avLst/>
          </a:prstGeom>
          <a:solidFill>
            <a:srgbClr val="FF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832914" y="2718263"/>
            <a:ext cx="253469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700" dirty="0">
                <a:solidFill>
                  <a:srgbClr val="E83628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开始</a:t>
            </a:r>
            <a:endParaRPr lang="zh-CN" altLang="en-US" sz="7700" dirty="0">
              <a:solidFill>
                <a:srgbClr val="E83628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0" y="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矩形 95"/>
          <p:cNvSpPr/>
          <p:nvPr/>
        </p:nvSpPr>
        <p:spPr>
          <a:xfrm>
            <a:off x="0" y="11448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矩形 96"/>
          <p:cNvSpPr/>
          <p:nvPr/>
        </p:nvSpPr>
        <p:spPr>
          <a:xfrm>
            <a:off x="0" y="22896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矩形 97"/>
          <p:cNvSpPr/>
          <p:nvPr/>
        </p:nvSpPr>
        <p:spPr>
          <a:xfrm>
            <a:off x="0" y="34344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矩形 98"/>
          <p:cNvSpPr/>
          <p:nvPr/>
        </p:nvSpPr>
        <p:spPr>
          <a:xfrm>
            <a:off x="0" y="45792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矩形 99"/>
          <p:cNvSpPr/>
          <p:nvPr/>
        </p:nvSpPr>
        <p:spPr>
          <a:xfrm>
            <a:off x="0" y="57240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矩形 100"/>
          <p:cNvSpPr/>
          <p:nvPr/>
        </p:nvSpPr>
        <p:spPr>
          <a:xfrm>
            <a:off x="1220400" y="57240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 101"/>
          <p:cNvSpPr/>
          <p:nvPr/>
        </p:nvSpPr>
        <p:spPr>
          <a:xfrm>
            <a:off x="2440800" y="57240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3661200" y="57240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4881600" y="57240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矩形 104"/>
          <p:cNvSpPr/>
          <p:nvPr/>
        </p:nvSpPr>
        <p:spPr>
          <a:xfrm>
            <a:off x="6102000" y="57240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7322400" y="57240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矩形 106"/>
          <p:cNvSpPr/>
          <p:nvPr/>
        </p:nvSpPr>
        <p:spPr>
          <a:xfrm>
            <a:off x="8542800" y="57240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矩形 107"/>
          <p:cNvSpPr/>
          <p:nvPr/>
        </p:nvSpPr>
        <p:spPr>
          <a:xfrm>
            <a:off x="9763200" y="57240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矩形 108"/>
          <p:cNvSpPr/>
          <p:nvPr/>
        </p:nvSpPr>
        <p:spPr>
          <a:xfrm>
            <a:off x="10983600" y="5689600"/>
            <a:ext cx="1220400" cy="1179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1220400" y="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矩形 113"/>
          <p:cNvSpPr/>
          <p:nvPr/>
        </p:nvSpPr>
        <p:spPr>
          <a:xfrm>
            <a:off x="2440800" y="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矩形 117"/>
          <p:cNvSpPr/>
          <p:nvPr/>
        </p:nvSpPr>
        <p:spPr>
          <a:xfrm>
            <a:off x="3661200" y="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矩形 118"/>
          <p:cNvSpPr/>
          <p:nvPr/>
        </p:nvSpPr>
        <p:spPr>
          <a:xfrm>
            <a:off x="4881600" y="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119"/>
          <p:cNvSpPr/>
          <p:nvPr/>
        </p:nvSpPr>
        <p:spPr>
          <a:xfrm>
            <a:off x="6102000" y="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矩形 120"/>
          <p:cNvSpPr/>
          <p:nvPr/>
        </p:nvSpPr>
        <p:spPr>
          <a:xfrm>
            <a:off x="7322400" y="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矩形 121"/>
          <p:cNvSpPr/>
          <p:nvPr/>
        </p:nvSpPr>
        <p:spPr>
          <a:xfrm>
            <a:off x="8542800" y="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矩形 122"/>
          <p:cNvSpPr/>
          <p:nvPr/>
        </p:nvSpPr>
        <p:spPr>
          <a:xfrm>
            <a:off x="9763200" y="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矩形 123"/>
          <p:cNvSpPr/>
          <p:nvPr/>
        </p:nvSpPr>
        <p:spPr>
          <a:xfrm>
            <a:off x="10983600" y="8347"/>
            <a:ext cx="1220400" cy="11483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矩形 124"/>
          <p:cNvSpPr/>
          <p:nvPr/>
        </p:nvSpPr>
        <p:spPr>
          <a:xfrm>
            <a:off x="1220400" y="1145151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矩形 125"/>
          <p:cNvSpPr/>
          <p:nvPr/>
        </p:nvSpPr>
        <p:spPr>
          <a:xfrm>
            <a:off x="1215588" y="22896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矩形 126"/>
          <p:cNvSpPr/>
          <p:nvPr/>
        </p:nvSpPr>
        <p:spPr>
          <a:xfrm>
            <a:off x="1210013" y="34344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矩形 127"/>
          <p:cNvSpPr/>
          <p:nvPr/>
        </p:nvSpPr>
        <p:spPr>
          <a:xfrm>
            <a:off x="1214400" y="45792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 128"/>
          <p:cNvSpPr/>
          <p:nvPr/>
        </p:nvSpPr>
        <p:spPr>
          <a:xfrm>
            <a:off x="2434800" y="1140557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矩形 129"/>
          <p:cNvSpPr/>
          <p:nvPr/>
        </p:nvSpPr>
        <p:spPr>
          <a:xfrm>
            <a:off x="2428800" y="2268292"/>
            <a:ext cx="1220400" cy="1183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矩形 130"/>
          <p:cNvSpPr/>
          <p:nvPr/>
        </p:nvSpPr>
        <p:spPr>
          <a:xfrm>
            <a:off x="2422800" y="3448196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矩形 131"/>
          <p:cNvSpPr/>
          <p:nvPr/>
        </p:nvSpPr>
        <p:spPr>
          <a:xfrm>
            <a:off x="2416800" y="4589878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矩形 132"/>
          <p:cNvSpPr/>
          <p:nvPr/>
        </p:nvSpPr>
        <p:spPr>
          <a:xfrm>
            <a:off x="3659388" y="1141682"/>
            <a:ext cx="1220400" cy="1147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矩形 136"/>
          <p:cNvSpPr/>
          <p:nvPr/>
        </p:nvSpPr>
        <p:spPr>
          <a:xfrm>
            <a:off x="3645820" y="22896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矩形 137"/>
          <p:cNvSpPr/>
          <p:nvPr/>
        </p:nvSpPr>
        <p:spPr>
          <a:xfrm>
            <a:off x="3621898" y="3401194"/>
            <a:ext cx="1264384" cy="11918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矩形 138"/>
          <p:cNvSpPr/>
          <p:nvPr/>
        </p:nvSpPr>
        <p:spPr>
          <a:xfrm>
            <a:off x="3637200" y="4585436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矩形 139"/>
          <p:cNvSpPr/>
          <p:nvPr/>
        </p:nvSpPr>
        <p:spPr>
          <a:xfrm>
            <a:off x="4874330" y="1145151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6096678" y="1144576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矩形 141"/>
          <p:cNvSpPr/>
          <p:nvPr/>
        </p:nvSpPr>
        <p:spPr>
          <a:xfrm>
            <a:off x="7314847" y="1144576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矩形 142"/>
          <p:cNvSpPr/>
          <p:nvPr/>
        </p:nvSpPr>
        <p:spPr>
          <a:xfrm>
            <a:off x="8525417" y="1141682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143"/>
          <p:cNvSpPr/>
          <p:nvPr/>
        </p:nvSpPr>
        <p:spPr>
          <a:xfrm>
            <a:off x="9742799" y="1141682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矩形 144"/>
          <p:cNvSpPr/>
          <p:nvPr/>
        </p:nvSpPr>
        <p:spPr>
          <a:xfrm>
            <a:off x="10960450" y="1146910"/>
            <a:ext cx="1246624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4859256" y="2259390"/>
            <a:ext cx="1220400" cy="11858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7" name="矩形 146"/>
          <p:cNvSpPr/>
          <p:nvPr/>
        </p:nvSpPr>
        <p:spPr>
          <a:xfrm>
            <a:off x="4864024" y="3427326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矩形 147"/>
          <p:cNvSpPr/>
          <p:nvPr/>
        </p:nvSpPr>
        <p:spPr>
          <a:xfrm>
            <a:off x="4810366" y="4564095"/>
            <a:ext cx="1279634" cy="11599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矩形 148"/>
          <p:cNvSpPr/>
          <p:nvPr/>
        </p:nvSpPr>
        <p:spPr>
          <a:xfrm>
            <a:off x="6089814" y="228883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矩形 149"/>
          <p:cNvSpPr/>
          <p:nvPr/>
        </p:nvSpPr>
        <p:spPr>
          <a:xfrm>
            <a:off x="7309424" y="2289152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1" name="矩形 150"/>
          <p:cNvSpPr/>
          <p:nvPr/>
        </p:nvSpPr>
        <p:spPr>
          <a:xfrm>
            <a:off x="8529034" y="2281854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矩形 151"/>
          <p:cNvSpPr/>
          <p:nvPr/>
        </p:nvSpPr>
        <p:spPr>
          <a:xfrm>
            <a:off x="9744689" y="2274556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矩形 152"/>
          <p:cNvSpPr/>
          <p:nvPr/>
        </p:nvSpPr>
        <p:spPr>
          <a:xfrm>
            <a:off x="10964008" y="2267258"/>
            <a:ext cx="1238149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矩形 153"/>
          <p:cNvSpPr/>
          <p:nvPr/>
        </p:nvSpPr>
        <p:spPr>
          <a:xfrm>
            <a:off x="6090367" y="3419295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矩形 154"/>
          <p:cNvSpPr/>
          <p:nvPr/>
        </p:nvSpPr>
        <p:spPr>
          <a:xfrm>
            <a:off x="7309751" y="3425046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矩形 158"/>
          <p:cNvSpPr/>
          <p:nvPr/>
        </p:nvSpPr>
        <p:spPr>
          <a:xfrm>
            <a:off x="8513705" y="3426878"/>
            <a:ext cx="1264525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2" name="矩形 161"/>
          <p:cNvSpPr/>
          <p:nvPr/>
        </p:nvSpPr>
        <p:spPr>
          <a:xfrm>
            <a:off x="9771582" y="3413761"/>
            <a:ext cx="1219937" cy="1171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矩形 162"/>
          <p:cNvSpPr/>
          <p:nvPr/>
        </p:nvSpPr>
        <p:spPr>
          <a:xfrm>
            <a:off x="10991520" y="3412059"/>
            <a:ext cx="1220400" cy="1154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4" name="矩形 163"/>
          <p:cNvSpPr/>
          <p:nvPr/>
        </p:nvSpPr>
        <p:spPr>
          <a:xfrm>
            <a:off x="6077767" y="4564095"/>
            <a:ext cx="1240793" cy="11604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矩形 164"/>
          <p:cNvSpPr/>
          <p:nvPr/>
        </p:nvSpPr>
        <p:spPr>
          <a:xfrm>
            <a:off x="7316400" y="4562324"/>
            <a:ext cx="1220400" cy="1170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6" name="矩形 165"/>
          <p:cNvSpPr/>
          <p:nvPr/>
        </p:nvSpPr>
        <p:spPr>
          <a:xfrm>
            <a:off x="8533164" y="4554802"/>
            <a:ext cx="1220400" cy="11736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矩形 166"/>
          <p:cNvSpPr/>
          <p:nvPr/>
        </p:nvSpPr>
        <p:spPr>
          <a:xfrm>
            <a:off x="9749928" y="45792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8" name="矩形 167"/>
          <p:cNvSpPr/>
          <p:nvPr/>
        </p:nvSpPr>
        <p:spPr>
          <a:xfrm>
            <a:off x="10966691" y="4554802"/>
            <a:ext cx="1244605" cy="11647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i do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127699" y="-8772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4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5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7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5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2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9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6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6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3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4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4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5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5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9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3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6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0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0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7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4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6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8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8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2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5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9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2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5" fill="hold">
                            <p:stCondLst>
                              <p:cond delay="500"/>
                            </p:stCondLst>
                            <p:childTnLst>
                              <p:par>
                                <p:cTn id="42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>
                <p:cTn id="4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4" grpId="0" animBg="1"/>
      <p:bldP spid="114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0" grpId="0" animBg="1"/>
      <p:bldP spid="140" grpId="1" animBg="1"/>
      <p:bldP spid="141" grpId="0" animBg="1"/>
      <p:bldP spid="141" grpId="1" animBg="1"/>
      <p:bldP spid="142" grpId="0" animBg="1"/>
      <p:bldP spid="142" grpId="1" animBg="1"/>
      <p:bldP spid="143" grpId="0" animBg="1"/>
      <p:bldP spid="143" grpId="1" animBg="1"/>
      <p:bldP spid="144" grpId="0" animBg="1"/>
      <p:bldP spid="144" grpId="1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48" grpId="0" animBg="1"/>
      <p:bldP spid="148" grpId="1" animBg="1"/>
      <p:bldP spid="149" grpId="0" animBg="1"/>
      <p:bldP spid="149" grpId="1" animBg="1"/>
      <p:bldP spid="150" grpId="0" animBg="1"/>
      <p:bldP spid="150" grpId="1" animBg="1"/>
      <p:bldP spid="151" grpId="0" animBg="1"/>
      <p:bldP spid="151" grpId="1" animBg="1"/>
      <p:bldP spid="152" grpId="0" animBg="1"/>
      <p:bldP spid="152" grpId="1" animBg="1"/>
      <p:bldP spid="153" grpId="0" animBg="1"/>
      <p:bldP spid="153" grpId="1" animBg="1"/>
      <p:bldP spid="154" grpId="0" animBg="1"/>
      <p:bldP spid="154" grpId="1" animBg="1"/>
      <p:bldP spid="155" grpId="0" animBg="1"/>
      <p:bldP spid="155" grpId="1" animBg="1"/>
      <p:bldP spid="159" grpId="0" animBg="1"/>
      <p:bldP spid="159" grpId="1" animBg="1"/>
      <p:bldP spid="162" grpId="0" animBg="1"/>
      <p:bldP spid="162" grpId="1" animBg="1"/>
      <p:bldP spid="163" grpId="0" animBg="1"/>
      <p:bldP spid="163" grpId="1" animBg="1"/>
      <p:bldP spid="164" grpId="0" animBg="1"/>
      <p:bldP spid="164" grpId="1" animBg="1"/>
      <p:bldP spid="165" grpId="0" animBg="1"/>
      <p:bldP spid="165" grpId="1" animBg="1"/>
      <p:bldP spid="166" grpId="0" animBg="1"/>
      <p:bldP spid="166" grpId="1" animBg="1"/>
      <p:bldP spid="167" grpId="0" animBg="1"/>
      <p:bldP spid="167" grpId="1" animBg="1"/>
      <p:bldP spid="168" grpId="0" animBg="1"/>
      <p:bldP spid="16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19920" y="-10800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-19920" y="1134000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-19920" y="2278800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19920" y="3423600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-19920" y="4568400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19920" y="5713200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200480" y="5713200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420880" y="5713200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641280" y="5713200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861680" y="5713200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6082080" y="5676900"/>
            <a:ext cx="1220400" cy="11811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7302480" y="5713200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8522880" y="5713200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9743280" y="5713200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0940530" y="5656649"/>
            <a:ext cx="1220400" cy="1198377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1200480" y="-10800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2420880" y="-10800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3641280" y="-10800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4861680" y="-10800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6082080" y="-10800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7302480" y="-10800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8522880" y="-10800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9743280" y="-10800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0957913" y="0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1200480" y="1134351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1195668" y="2278800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1190093" y="3423600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1194480" y="4568400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2414880" y="1114424"/>
            <a:ext cx="1230020" cy="1190625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2408880" y="2295714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2402880" y="3437396"/>
            <a:ext cx="1259574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2396880" y="4579078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3639468" y="1130882"/>
            <a:ext cx="1220400" cy="1164832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3625900" y="2278800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3623970" y="3413895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3617280" y="4544411"/>
            <a:ext cx="1235974" cy="1175025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4854409" y="1134351"/>
            <a:ext cx="1248071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6076758" y="1133776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7294927" y="1133776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8505497" y="1130882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9722879" y="1130882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10940530" y="1106613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4839336" y="2269095"/>
            <a:ext cx="1235226" cy="115038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4844103" y="3416525"/>
            <a:ext cx="1233809" cy="1161579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4849680" y="4568400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6069894" y="2278030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7289504" y="2278352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8509114" y="2271054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9724769" y="2263756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10944089" y="2250230"/>
            <a:ext cx="1222090" cy="1151028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6070447" y="3408495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7289831" y="3414245"/>
            <a:ext cx="1220400" cy="1169583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8485866" y="3416078"/>
            <a:ext cx="1258888" cy="115962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9733131" y="3403735"/>
            <a:ext cx="1238469" cy="1156919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10971600" y="3381631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6066382" y="4552950"/>
            <a:ext cx="1232258" cy="1152119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7296480" y="4565730"/>
            <a:ext cx="1220400" cy="1156376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513244" y="4572853"/>
            <a:ext cx="1220400" cy="11448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9730008" y="4546600"/>
            <a:ext cx="1220400" cy="11666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10946772" y="4504952"/>
            <a:ext cx="1220400" cy="1171947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3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9742" y="1232661"/>
            <a:ext cx="4176122" cy="418221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83628"/>
              </a:clrFrom>
              <a:clrTo>
                <a:srgbClr val="E83628">
                  <a:alpha val="0"/>
                </a:srgbClr>
              </a:clrTo>
            </a:clrChange>
          </a:blip>
          <a:srcRect l="24244" t="20489" r="33358" b="23608"/>
          <a:stretch>
            <a:fillRect/>
          </a:stretch>
        </p:blipFill>
        <p:spPr>
          <a:xfrm>
            <a:off x="5021943" y="2104570"/>
            <a:ext cx="2162628" cy="2438401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6971774" y="4717141"/>
            <a:ext cx="317008" cy="301169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568782" y="5018310"/>
            <a:ext cx="238418" cy="410033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5389565" y="5000164"/>
            <a:ext cx="255424" cy="428179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4931297" y="4717141"/>
            <a:ext cx="317008" cy="283023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6103257" y="5018311"/>
            <a:ext cx="7257" cy="584202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6044873" y="803189"/>
            <a:ext cx="0" cy="60548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248305" y="898402"/>
            <a:ext cx="202207" cy="59106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4558668" y="1219197"/>
            <a:ext cx="372629" cy="59106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3993882" y="1747838"/>
            <a:ext cx="536214" cy="45942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3571875" y="2381610"/>
            <a:ext cx="738023" cy="32608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3357745" y="3122875"/>
            <a:ext cx="856292" cy="12514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V="1">
            <a:off x="3357745" y="3759501"/>
            <a:ext cx="952153" cy="12809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3694670" y="4188973"/>
            <a:ext cx="829358" cy="39637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V="1">
            <a:off x="4127157" y="4548591"/>
            <a:ext cx="691136" cy="63460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V="1">
            <a:off x="4720281" y="4827474"/>
            <a:ext cx="481284" cy="75113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V="1">
            <a:off x="6044873" y="5041995"/>
            <a:ext cx="0" cy="91396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V="1">
            <a:off x="5389565" y="4998779"/>
            <a:ext cx="226613" cy="74984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H="1" flipV="1">
            <a:off x="6473570" y="4974449"/>
            <a:ext cx="255608" cy="85081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flipH="1" flipV="1">
            <a:off x="6889119" y="4827476"/>
            <a:ext cx="496244" cy="7750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 flipH="1" flipV="1">
            <a:off x="7264676" y="4569620"/>
            <a:ext cx="611033" cy="53237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 flipH="1" flipV="1">
            <a:off x="7566798" y="4207190"/>
            <a:ext cx="774013" cy="35517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 flipH="1" flipV="1">
            <a:off x="7776052" y="3751080"/>
            <a:ext cx="811659" cy="13113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flipH="1">
            <a:off x="7875709" y="3122875"/>
            <a:ext cx="906342" cy="12514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 flipH="1">
            <a:off x="7786872" y="2350294"/>
            <a:ext cx="800839" cy="35739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 flipH="1">
            <a:off x="7543290" y="1679451"/>
            <a:ext cx="605348" cy="51910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>
            <a:off x="7145483" y="1154799"/>
            <a:ext cx="421315" cy="6378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 flipH="1">
            <a:off x="6639235" y="870295"/>
            <a:ext cx="187017" cy="62677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7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4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4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7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2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5" presetID="22" presetClass="exit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6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" presetID="22" presetClass="exit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9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22" presetClass="exit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2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22" presetClass="exit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5" dur="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22" presetClass="exit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8" dur="2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8" presetClass="emph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44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2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0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xit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52" dur="2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22" presetClass="exit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55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9" dur="2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xit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4" dur="2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22" presetClass="exit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7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1" dur="2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4" dur="2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2" presetClass="exit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6" dur="2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8" presetID="22" presetClass="exit" presetSubtype="2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79" dur="2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2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3" dur="2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22" presetClass="entr" presetSubtype="2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6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2" presetClass="exit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88" dur="2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" presetID="22" presetClass="exit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91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2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5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8" dur="2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22" presetClass="exit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00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2" presetID="22" presetClass="exit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03" dur="2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22" presetClass="entr" presetSubtype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7" dur="2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22" presetClass="entr" presetSubtype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0" dur="2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22" presetClass="exit" presetSubtype="2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12" dur="2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4" presetID="22" presetClass="exit" presetSubtype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15" dur="2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7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9" dur="2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2" dur="2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22" presetClass="exit" presetSubtype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24" dur="2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6" presetID="22" presetClass="exit" presetSubtype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27" dur="2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9" presetID="2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1" dur="2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2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4" dur="2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22" presetClass="exit" presetSubtype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36" dur="2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8" presetID="22" presetClass="exit" presetSubtype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39" dur="2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1" presetID="22" presetClass="entr" presetSubtype="8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3" dur="2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22" presetClass="entr" presetSubtype="8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6" dur="2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22" presetClass="exit" presetSubtype="8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48" dur="2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0" presetID="22" presetClass="exit" presetSubtype="8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51" dur="2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3" presetID="22" presetClass="entr" presetSubtype="8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5" dur="2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22" presetClass="entr" presetSubtype="8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8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22" presetClass="exit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60" dur="2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2" presetID="22" presetClass="exit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63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5" presetID="2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7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8" presetID="2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0" dur="2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72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4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75" dur="2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7" presetID="22" presetClass="exit" presetSubtype="2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7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7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2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5" presetID="22" presetClass="exit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6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" presetID="22" presetClass="exit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9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22" presetClass="exit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2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22" presetClass="exit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5" dur="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22" presetClass="exit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8" dur="2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8" presetClass="emph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44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2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0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xit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52" dur="2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22" presetClass="exit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55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9" dur="2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xit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4" dur="2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22" presetClass="exit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7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1" dur="2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4" dur="2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2" presetClass="exit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6" dur="2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8" presetID="22" presetClass="exit" presetSubtype="2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79" dur="2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2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3" dur="2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22" presetClass="entr" presetSubtype="2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6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2" presetClass="exit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88" dur="2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" presetID="22" presetClass="exit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91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2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5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8" dur="2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22" presetClass="exit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00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2" presetID="22" presetClass="exit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03" dur="2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22" presetClass="entr" presetSubtype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7" dur="2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22" presetClass="entr" presetSubtype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0" dur="2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22" presetClass="exit" presetSubtype="2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12" dur="2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4" presetID="22" presetClass="exit" presetSubtype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15" dur="2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7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9" dur="2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2" dur="2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22" presetClass="exit" presetSubtype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24" dur="2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6" presetID="22" presetClass="exit" presetSubtype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27" dur="2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9" presetID="2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1" dur="2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2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4" dur="2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22" presetClass="exit" presetSubtype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36" dur="2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8" presetID="22" presetClass="exit" presetSubtype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39" dur="2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1" presetID="22" presetClass="entr" presetSubtype="8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3" dur="2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22" presetClass="entr" presetSubtype="8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6" dur="2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22" presetClass="exit" presetSubtype="8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48" dur="2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0" presetID="22" presetClass="exit" presetSubtype="8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51" dur="2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3" presetID="22" presetClass="entr" presetSubtype="8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5" dur="2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22" presetClass="entr" presetSubtype="8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8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22" presetClass="exit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60" dur="2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2" presetID="22" presetClass="exit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63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5" presetID="2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7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8" presetID="2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0" dur="2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72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4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75" dur="2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7" presetID="22" presetClass="exit" presetSubtype="2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7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3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clrChange>
              <a:clrFrom>
                <a:srgbClr val="E83628"/>
              </a:clrFrom>
              <a:clrTo>
                <a:srgbClr val="E83628">
                  <a:alpha val="0"/>
                </a:srgbClr>
              </a:clrTo>
            </a:clrChange>
          </a:blip>
          <a:srcRect l="24244" t="20489" r="33358" b="23608"/>
          <a:stretch>
            <a:fillRect/>
          </a:stretch>
        </p:blipFill>
        <p:spPr>
          <a:xfrm>
            <a:off x="5021943" y="2104570"/>
            <a:ext cx="2162628" cy="2438401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4153550" y="2940923"/>
            <a:ext cx="665959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3854774" y="3220323"/>
            <a:ext cx="665959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8.33333E-7 -2.22222E-6 L 0.15573 -2.22222E-6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8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" dur="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35" presetClass="path" presetSubtype="0" accel="50000" fill="hold" nodeType="withEffect" p14:presetBounceEnd="44000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875E-6 4.81481E-6 L -1.12174 4.81481E-6 " pathEditMode="relative" rAng="0" ptsTypes="AA" p14:bounceEnd="44000">
                                          <p:cBhvr>
                                            <p:cTn id="14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9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35" presetClass="path" presetSubtype="0" accel="50000" fill="hold" nodeType="withEffect" p14:presetBounceEnd="44000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2.70833E-6 4.07407E-6 L -1.12174 4.07407E-6 " pathEditMode="relative" rAng="0" ptsTypes="AA" p14:bounceEnd="44000">
                                          <p:cBhvr>
                                            <p:cTn id="16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9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35" presetClass="path" presetSubtype="0" accel="50000" fill="hold" nodeType="withEffect" p14:presetBounceEnd="16000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0.15573 -2.22222E-6 L -0.59726 -2.22222E-6 " pathEditMode="relative" rAng="0" ptsTypes="AA" p14:bounceEnd="16000">
                                          <p:cBhvr>
                                            <p:cTn id="18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656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8.33333E-7 -2.22222E-6 L 0.15573 -2.22222E-6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8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" dur="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35" presetClass="path" presetSubtype="0" ac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875E-6 4.81481E-6 L -1.12174 4.81481E-6 " pathEditMode="relative" rAng="0" ptsTypes="AA">
                                          <p:cBhvr>
                                            <p:cTn id="14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9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35" presetClass="path" presetSubtype="0" ac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2.70833E-6 4.07407E-6 L -1.12174 4.07407E-6 " pathEditMode="relative" rAng="0" ptsTypes="AA">
                                          <p:cBhvr>
                                            <p:cTn id="16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9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35" presetClass="path" presetSubtype="0" ac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0.15573 -2.22222E-6 L -0.59726 -2.22222E-6 " pathEditMode="relative" rAng="0" ptsTypes="AA">
                                          <p:cBhvr>
                                            <p:cTn id="18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656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3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图表 10"/>
          <p:cNvGraphicFramePr/>
          <p:nvPr/>
        </p:nvGraphicFramePr>
        <p:xfrm>
          <a:off x="-4914900" y="-3987801"/>
          <a:ext cx="22498050" cy="14998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700" y="1803400"/>
            <a:ext cx="5054600" cy="5054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00" y="762000"/>
            <a:ext cx="6134100" cy="6134100"/>
          </a:xfrm>
          <a:prstGeom prst="rect">
            <a:avLst/>
          </a:prstGeom>
        </p:spPr>
      </p:pic>
      <p:sp>
        <p:nvSpPr>
          <p:cNvPr id="2" name="心形 1"/>
          <p:cNvSpPr/>
          <p:nvPr/>
        </p:nvSpPr>
        <p:spPr>
          <a:xfrm>
            <a:off x="2052688" y="1272330"/>
            <a:ext cx="4529240" cy="4529240"/>
          </a:xfrm>
          <a:prstGeom prst="hear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心形 8"/>
          <p:cNvSpPr/>
          <p:nvPr/>
        </p:nvSpPr>
        <p:spPr>
          <a:xfrm>
            <a:off x="3983128" y="-562605"/>
            <a:ext cx="10093647" cy="10093647"/>
          </a:xfrm>
          <a:prstGeom prst="hear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4051685" y="1987856"/>
            <a:ext cx="5034935" cy="5034935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心形 9"/>
          <p:cNvSpPr/>
          <p:nvPr/>
        </p:nvSpPr>
        <p:spPr>
          <a:xfrm>
            <a:off x="4905273" y="346412"/>
            <a:ext cx="5728339" cy="5728339"/>
          </a:xfrm>
          <a:prstGeom prst="hear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心形 7"/>
          <p:cNvSpPr/>
          <p:nvPr/>
        </p:nvSpPr>
        <p:spPr>
          <a:xfrm>
            <a:off x="0" y="2604510"/>
            <a:ext cx="4819805" cy="4819805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-517178" y="233785"/>
            <a:ext cx="5606626" cy="5606626"/>
          </a:xfrm>
          <a:prstGeom prst="hear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心形 11"/>
          <p:cNvSpPr/>
          <p:nvPr/>
        </p:nvSpPr>
        <p:spPr>
          <a:xfrm>
            <a:off x="3540224" y="-1387004"/>
            <a:ext cx="7093388" cy="7093388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心形 15"/>
          <p:cNvSpPr/>
          <p:nvPr/>
        </p:nvSpPr>
        <p:spPr>
          <a:xfrm>
            <a:off x="-2901367" y="-5496930"/>
            <a:ext cx="18750967" cy="18750967"/>
          </a:xfrm>
          <a:prstGeom prst="hear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8" presetClass="emph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9" dur="5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46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2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11" grpId="0">
            <p:bldAsOne/>
          </p:bldGraphic>
          <p:bldGraphic spid="11" grpId="1">
            <p:bldAsOne/>
          </p:bldGraphic>
          <p:bldP spid="2" grpId="0" animBg="1"/>
          <p:bldP spid="9" grpId="0" animBg="1"/>
          <p:bldP spid="13" grpId="0" animBg="1"/>
          <p:bldP spid="10" grpId="0" animBg="1"/>
          <p:bldP spid="8" grpId="0" animBg="1"/>
          <p:bldP spid="14" grpId="0" animBg="1"/>
          <p:bldP spid="12" grpId="0" animBg="1"/>
          <p:bldP spid="16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8" presetClass="emph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9" dur="5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46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2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11" grpId="0">
            <p:bldAsOne/>
          </p:bldGraphic>
          <p:bldGraphic spid="11" grpId="1">
            <p:bldAsOne/>
          </p:bldGraphic>
          <p:bldP spid="2" grpId="0" animBg="1"/>
          <p:bldP spid="9" grpId="0" animBg="1"/>
          <p:bldP spid="13" grpId="0" animBg="1"/>
          <p:bldP spid="10" grpId="0" animBg="1"/>
          <p:bldP spid="8" grpId="0" animBg="1"/>
          <p:bldP spid="14" grpId="0" animBg="1"/>
          <p:bldP spid="12" grpId="0" animBg="1"/>
          <p:bldP spid="16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3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845214" y="3013730"/>
            <a:ext cx="53634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bg1"/>
                </a:solidFill>
                <a:latin typeface="Aa老外雨果体" panose="02010600010101010101" pitchFamily="2" charset="-122"/>
                <a:ea typeface="Aa老外雨果体" panose="02010600010101010101" pitchFamily="2" charset="-122"/>
              </a:rPr>
              <a:t>你的未来我们要紧紧相依</a:t>
            </a:r>
            <a:endParaRPr lang="zh-CN" altLang="en-US" sz="2800" dirty="0">
              <a:solidFill>
                <a:schemeClr val="bg1"/>
              </a:solidFill>
              <a:latin typeface="Aa老外雨果体" panose="02010600010101010101" pitchFamily="2" charset="-122"/>
              <a:ea typeface="Aa老外雨果体" panose="0201060001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72315" y="3013730"/>
            <a:ext cx="39036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prstClr val="white"/>
                </a:solidFill>
                <a:latin typeface="Aa老外雨果体" panose="02010600010101010101" pitchFamily="2" charset="-122"/>
                <a:ea typeface="Aa老外雨果体" panose="02010600010101010101" pitchFamily="2" charset="-122"/>
              </a:rPr>
              <a:t>你的过去我来不及参与 </a:t>
            </a:r>
            <a:endParaRPr lang="zh-CN" altLang="en-US" dirty="0">
              <a:latin typeface="Aa老外雨果体" panose="02010600010101010101" pitchFamily="2" charset="-122"/>
              <a:ea typeface="Aa老外雨果体" panose="02010600010101010101" pitchFamily="2" charset="-122"/>
            </a:endParaRPr>
          </a:p>
        </p:txBody>
      </p:sp>
      <p:pic>
        <p:nvPicPr>
          <p:cNvPr id="2" name="1768(0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972796" y="0"/>
            <a:ext cx="609600" cy="609600"/>
          </a:xfrm>
          <a:prstGeom prst="rect">
            <a:avLst/>
          </a:prstGeom>
        </p:spPr>
      </p:pic>
      <p:pic>
        <p:nvPicPr>
          <p:cNvPr id="5" name="1768(0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767515" y="-82005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6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6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638"/>
                            </p:stCondLst>
                            <p:childTnLst>
                              <p:par>
                                <p:cTn id="15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  <p:bldP spid="4" grpId="1"/>
      <p:bldP spid="3" grpId="0"/>
      <p:bldP spid="3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3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346788" y="3013730"/>
            <a:ext cx="4350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Aa老外雨果体" panose="02010600010101010101" pitchFamily="2" charset="-122"/>
                <a:ea typeface="Aa老外雨果体" panose="02010600010101010101" pitchFamily="2" charset="-122"/>
              </a:rPr>
              <a:t>感谢时间让我们彼此熟悉</a:t>
            </a:r>
            <a:endParaRPr lang="zh-CN" altLang="en-US" sz="2800" dirty="0">
              <a:solidFill>
                <a:schemeClr val="bg1"/>
              </a:solidFill>
              <a:latin typeface="Aa老外雨果体" panose="02010600010101010101" pitchFamily="2" charset="-122"/>
              <a:ea typeface="Aa老外雨果体" panose="0201060001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428894" y="3013730"/>
            <a:ext cx="3416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prstClr val="white"/>
                </a:solidFill>
                <a:latin typeface="Aa老外雨果体" panose="02010600010101010101" pitchFamily="2" charset="-122"/>
                <a:ea typeface="Aa老外雨果体" panose="02010600010101010101" pitchFamily="2" charset="-122"/>
              </a:rPr>
              <a:t>感谢上天让我们相遇</a:t>
            </a:r>
            <a:endParaRPr lang="zh-CN" altLang="en-US" dirty="0">
              <a:latin typeface="Aa老外雨果体" panose="02010600010101010101" pitchFamily="2" charset="-122"/>
              <a:ea typeface="Aa老外雨果体" panose="02010600010101010101" pitchFamily="2" charset="-122"/>
            </a:endParaRPr>
          </a:p>
        </p:txBody>
      </p:sp>
      <p:pic>
        <p:nvPicPr>
          <p:cNvPr id="2" name="1768(0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972796" y="0"/>
            <a:ext cx="609600" cy="609600"/>
          </a:xfrm>
          <a:prstGeom prst="rect">
            <a:avLst/>
          </a:prstGeom>
        </p:spPr>
      </p:pic>
      <p:pic>
        <p:nvPicPr>
          <p:cNvPr id="5" name="1768(0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767515" y="-82005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6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6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638"/>
                            </p:stCondLst>
                            <p:childTnLst>
                              <p:par>
                                <p:cTn id="15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  <p:bldP spid="4" grpId="1"/>
      <p:bldP spid="3" grpId="0"/>
      <p:bldP spid="3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3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962650" y="2993974"/>
            <a:ext cx="3248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Aa老外雨果体" panose="02010600010101010101" pitchFamily="2" charset="-122"/>
                <a:ea typeface="Aa老外雨果体" panose="02010600010101010101" pitchFamily="2" charset="-122"/>
              </a:rPr>
              <a:t>我都要与你同在</a:t>
            </a:r>
            <a:endParaRPr lang="zh-CN" altLang="en-US" sz="2800" dirty="0">
              <a:solidFill>
                <a:schemeClr val="bg1"/>
              </a:solidFill>
              <a:latin typeface="Aa老外雨果体" panose="02010600010101010101" pitchFamily="2" charset="-122"/>
              <a:ea typeface="Aa老外雨果体" panose="0201060001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05385" y="2993974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prstClr val="white"/>
                </a:solidFill>
                <a:latin typeface="Aa老外雨果体" panose="02010600010101010101" pitchFamily="2" charset="-122"/>
                <a:ea typeface="Aa老外雨果体" panose="02010600010101010101" pitchFamily="2" charset="-122"/>
              </a:rPr>
              <a:t>未来的每一天</a:t>
            </a:r>
            <a:endParaRPr lang="zh-CN" altLang="en-US" dirty="0">
              <a:latin typeface="Aa老外雨果体" panose="02010600010101010101" pitchFamily="2" charset="-122"/>
              <a:ea typeface="Aa老外雨果体" panose="02010600010101010101" pitchFamily="2" charset="-122"/>
            </a:endParaRPr>
          </a:p>
        </p:txBody>
      </p:sp>
      <p:pic>
        <p:nvPicPr>
          <p:cNvPr id="2" name="1768(0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972796" y="0"/>
            <a:ext cx="609600" cy="609600"/>
          </a:xfrm>
          <a:prstGeom prst="rect">
            <a:avLst/>
          </a:prstGeom>
        </p:spPr>
      </p:pic>
      <p:pic>
        <p:nvPicPr>
          <p:cNvPr id="5" name="1768(0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767515" y="-820057"/>
            <a:ext cx="609600" cy="609600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8938079" y="3334204"/>
            <a:ext cx="362857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6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6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638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5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638"/>
                            </p:stCondLst>
                            <p:childTnLst>
                              <p:par>
                                <p:cTn id="2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  <p:bldP spid="4" grpId="1"/>
      <p:bldP spid="3" grpId="0"/>
      <p:bldP spid="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3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98090" y="-2364166"/>
            <a:ext cx="1819275" cy="2952750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-3469481" y="-6065044"/>
            <a:ext cx="19203987" cy="19203987"/>
          </a:xfrm>
          <a:prstGeom prst="ellipse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-1867909" y="-4463472"/>
            <a:ext cx="16000843" cy="16000843"/>
          </a:xfrm>
          <a:prstGeom prst="ellipse">
            <a:avLst/>
          </a:prstGeom>
          <a:solidFill>
            <a:srgbClr val="0096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39290" y="-2364166"/>
            <a:ext cx="12186443" cy="12186443"/>
          </a:xfrm>
          <a:prstGeom prst="ellipse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1567961" y="-1027602"/>
            <a:ext cx="9129103" cy="9129103"/>
          </a:xfrm>
          <a:prstGeom prst="ellipse">
            <a:avLst/>
          </a:prstGeom>
          <a:solidFill>
            <a:srgbClr val="0096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2777924" y="428263"/>
            <a:ext cx="6636151" cy="6030410"/>
            <a:chOff x="2777924" y="428263"/>
            <a:chExt cx="6636151" cy="6030410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3838937" y="1183514"/>
              <a:ext cx="949124" cy="94912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>
              <a:off x="7349924" y="1183514"/>
              <a:ext cx="1003139" cy="97034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2777924" y="3428999"/>
              <a:ext cx="1440566" cy="1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7973509" y="3429000"/>
              <a:ext cx="1440566" cy="1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7349924" y="4690638"/>
              <a:ext cx="949124" cy="94912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3841347" y="4715717"/>
              <a:ext cx="1003139" cy="97034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3179928" y="4190035"/>
              <a:ext cx="1237744" cy="516661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H="1">
              <a:off x="7783492" y="2156121"/>
              <a:ext cx="1287937" cy="59865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 flipV="1">
              <a:off x="3070746" y="2190634"/>
              <a:ext cx="1272171" cy="590185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 flipV="1">
              <a:off x="7849085" y="4155233"/>
              <a:ext cx="1208152" cy="56048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6095999" y="428263"/>
              <a:ext cx="0" cy="1158745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6096000" y="5213428"/>
              <a:ext cx="0" cy="1245245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6876204" y="5213429"/>
              <a:ext cx="405053" cy="110548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V="1">
              <a:off x="4878854" y="5200891"/>
              <a:ext cx="427297" cy="1118022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 flipV="1">
              <a:off x="4990899" y="588584"/>
              <a:ext cx="422435" cy="115292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V="1">
              <a:off x="6825205" y="588584"/>
              <a:ext cx="446164" cy="116739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椭圆 41"/>
          <p:cNvSpPr/>
          <p:nvPr/>
        </p:nvSpPr>
        <p:spPr>
          <a:xfrm>
            <a:off x="2598762" y="89532"/>
            <a:ext cx="7067501" cy="7067501"/>
          </a:xfrm>
          <a:prstGeom prst="ellipse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3285615" y="771975"/>
            <a:ext cx="5679762" cy="5679762"/>
          </a:xfrm>
          <a:prstGeom prst="ellipse">
            <a:avLst/>
          </a:prstGeom>
          <a:solidFill>
            <a:srgbClr val="0096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255617" y="-1414377"/>
            <a:ext cx="9863141" cy="9863141"/>
          </a:xfrm>
          <a:prstGeom prst="ellipse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3876780" y="1556285"/>
            <a:ext cx="5147503" cy="3679814"/>
            <a:chOff x="3876780" y="1556285"/>
            <a:chExt cx="5147503" cy="3679814"/>
          </a:xfrm>
        </p:grpSpPr>
        <p:grpSp>
          <p:nvGrpSpPr>
            <p:cNvPr id="50" name="组合 49"/>
            <p:cNvGrpSpPr/>
            <p:nvPr/>
          </p:nvGrpSpPr>
          <p:grpSpPr>
            <a:xfrm>
              <a:off x="3876780" y="1556285"/>
              <a:ext cx="5147503" cy="3679814"/>
              <a:chOff x="3876780" y="1556285"/>
              <a:chExt cx="5147503" cy="3679814"/>
            </a:xfrm>
          </p:grpSpPr>
          <p:pic>
            <p:nvPicPr>
              <p:cNvPr id="53" name="图片 5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88002" y="3528742"/>
                <a:ext cx="1707357" cy="1707357"/>
              </a:xfrm>
              <a:prstGeom prst="rect">
                <a:avLst/>
              </a:prstGeom>
            </p:spPr>
          </p:pic>
          <p:pic>
            <p:nvPicPr>
              <p:cNvPr id="54" name="图片 5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59076" y="1556285"/>
                <a:ext cx="1965207" cy="1965207"/>
              </a:xfrm>
              <a:prstGeom prst="rect">
                <a:avLst/>
              </a:prstGeom>
            </p:spPr>
          </p:pic>
          <p:sp>
            <p:nvSpPr>
              <p:cNvPr id="55" name="文本框 54"/>
              <p:cNvSpPr txBox="1"/>
              <p:nvPr/>
            </p:nvSpPr>
            <p:spPr>
              <a:xfrm>
                <a:off x="3876780" y="2154169"/>
                <a:ext cx="354673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400" b="1" dirty="0">
                    <a:solidFill>
                      <a:schemeClr val="bg1"/>
                    </a:solidFill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  <a:t>处女座的</a:t>
                </a:r>
                <a:r>
                  <a:rPr lang="zh-CN" altLang="en-US" sz="4400" b="1" dirty="0">
                    <a:solidFill>
                      <a:srgbClr val="DE0000"/>
                    </a:solidFill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  <a:t>我</a:t>
                </a:r>
                <a:endParaRPr lang="zh-CN" altLang="en-US" sz="4400" b="1" dirty="0">
                  <a:solidFill>
                    <a:srgbClr val="DE0000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endParaRP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3876780" y="3997701"/>
                <a:ext cx="354673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400" b="1" dirty="0">
                    <a:solidFill>
                      <a:schemeClr val="bg1"/>
                    </a:solidFill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  <a:t>巨蟹座的</a:t>
                </a:r>
                <a:r>
                  <a:rPr lang="zh-CN" altLang="en-US" sz="4400" b="1" dirty="0">
                    <a:solidFill>
                      <a:srgbClr val="DE0000"/>
                    </a:solidFill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  <a:t>你</a:t>
                </a:r>
                <a:endParaRPr lang="zh-CN" altLang="en-US" sz="4400" b="1" dirty="0">
                  <a:solidFill>
                    <a:srgbClr val="DE0000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endParaRPr>
              </a:p>
            </p:txBody>
          </p:sp>
        </p:grpSp>
        <p:sp>
          <p:nvSpPr>
            <p:cNvPr id="51" name="文本框 50"/>
            <p:cNvSpPr txBox="1"/>
            <p:nvPr/>
          </p:nvSpPr>
          <p:spPr>
            <a:xfrm>
              <a:off x="3966502" y="2774292"/>
              <a:ext cx="30007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rPr>
                <a:t>1991.09.17</a:t>
              </a:r>
              <a:endParaRPr lang="zh-CN" altLang="en-US" sz="3200" b="1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3966502" y="4575401"/>
              <a:ext cx="264396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solidFill>
                    <a:schemeClr val="bg1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defRPr>
              </a:lvl1pPr>
            </a:lstStyle>
            <a:p>
              <a:r>
                <a:rPr lang="en-US" altLang="zh-CN" dirty="0"/>
                <a:t>1991.07.03</a:t>
              </a:r>
              <a:endParaRPr lang="zh-CN" altLang="en-US" dirty="0"/>
            </a:p>
          </p:txBody>
        </p:sp>
      </p:grpSp>
      <p:sp>
        <p:nvSpPr>
          <p:cNvPr id="57" name="五角星 56"/>
          <p:cNvSpPr/>
          <p:nvPr/>
        </p:nvSpPr>
        <p:spPr>
          <a:xfrm rot="2115205">
            <a:off x="10852643" y="5174421"/>
            <a:ext cx="878219" cy="878219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rgbClr val="00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五角星 56"/>
          <p:cNvSpPr/>
          <p:nvPr/>
        </p:nvSpPr>
        <p:spPr>
          <a:xfrm rot="486152">
            <a:off x="9421252" y="4403884"/>
            <a:ext cx="560886" cy="560886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rgbClr val="00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五角星 56"/>
          <p:cNvSpPr/>
          <p:nvPr/>
        </p:nvSpPr>
        <p:spPr>
          <a:xfrm rot="2115205">
            <a:off x="601229" y="256805"/>
            <a:ext cx="878219" cy="878219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rgbClr val="00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五角星 56"/>
          <p:cNvSpPr/>
          <p:nvPr/>
        </p:nvSpPr>
        <p:spPr>
          <a:xfrm rot="2115205">
            <a:off x="411862" y="4204792"/>
            <a:ext cx="487147" cy="487147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rgbClr val="00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五角星 56"/>
          <p:cNvSpPr/>
          <p:nvPr/>
        </p:nvSpPr>
        <p:spPr>
          <a:xfrm rot="2115205">
            <a:off x="3000577" y="5229923"/>
            <a:ext cx="701442" cy="701442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rgbClr val="00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五角星 56"/>
          <p:cNvSpPr/>
          <p:nvPr/>
        </p:nvSpPr>
        <p:spPr>
          <a:xfrm rot="2115205">
            <a:off x="3154013" y="2602644"/>
            <a:ext cx="499143" cy="499143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rgbClr val="00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五角星 56"/>
          <p:cNvSpPr/>
          <p:nvPr/>
        </p:nvSpPr>
        <p:spPr>
          <a:xfrm rot="486152">
            <a:off x="8743839" y="543286"/>
            <a:ext cx="560886" cy="560886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rgbClr val="00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五角星 56"/>
          <p:cNvSpPr/>
          <p:nvPr/>
        </p:nvSpPr>
        <p:spPr>
          <a:xfrm rot="486152">
            <a:off x="10402872" y="1461064"/>
            <a:ext cx="560886" cy="560886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rgbClr val="00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五角星 56"/>
          <p:cNvSpPr/>
          <p:nvPr/>
        </p:nvSpPr>
        <p:spPr>
          <a:xfrm rot="486152">
            <a:off x="9144916" y="3163699"/>
            <a:ext cx="331770" cy="331770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rgbClr val="00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27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0 0 L 0 0 C 0.01797 -0.04583 0.0125 -0.02755 0.0194 -0.05162 " pathEditMode="relative" ptsTypes="AAA">
                                      <p:cBhvr>
                                        <p:cTn id="48" dur="3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53" presetClass="entr" presetSubtype="52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2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0 0 L 0 0 C 0.00312 -0.01296 0.0056 -0.02662 0.00963 -0.03889 C 0.01263 -0.04792 0.0194 -0.05486 0.02409 -0.06042 L 0.03385 -0.08611 " pathEditMode="relative" ptsTypes="AAAAA">
                                      <p:cBhvr>
                                        <p:cTn id="57" dur="3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" presetID="53" presetClass="entr" presetSubtype="52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0 0 L 0 0 C 0.00716 0.00417 0.01445 0.00834 0.02175 0.01273 C 0.02578 0.01551 0.02969 0.01875 0.03386 0.02153 C 0.0362 0.02315 0.03854 0.02547 0.04102 0.0257 C 0.05234 0.02685 0.06367 0.0257 0.075 0.0257 " pathEditMode="relative" ptsTypes="AAAAAA">
                                      <p:cBhvr>
                                        <p:cTn id="66" dur="3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53" presetClass="entr" presetSubtype="52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2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0 0 L 0 0 C 0.0039 0.01134 0.0069 0.02431 0.01198 0.03426 C 0.01588 0.0419 0.02656 0.05162 0.02656 0.05162 C 0.02812 0.05579 0.02929 0.06088 0.03138 0.06458 C 0.03607 0.07292 0.03997 0.07384 0.04583 0.07732 C 0.0483 0.08171 0.05052 0.08634 0.05312 0.09028 C 0.05534 0.09375 0.06041 0.09908 0.06041 0.09908 " pathEditMode="relative" ptsTypes="AAAAAAAA">
                                      <p:cBhvr>
                                        <p:cTn id="75" dur="3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53" presetClass="entr" presetSubtype="52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53" presetClass="entr" presetSubtype="52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0 0 L 0 0 C -0.0362 -0.00648 -0.01342 0.00278 -0.03399 -0.01296 C -0.04375 -0.02037 -0.03881 -0.01296 -0.04362 -0.02152 " pathEditMode="relative" ptsTypes="AAAA">
                                      <p:cBhvr>
                                        <p:cTn id="98" dur="3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9" presetID="53" presetClass="entr" presetSubtype="52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0" presetClass="path" presetSubtype="0" accel="50000" decel="50000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0 0 L 0 0 C -0.00977 0.01273 -0.02057 0.02338 -0.02904 0.03866 C -0.03151 0.04282 -0.03346 0.04815 -0.03633 0.05139 C -0.03841 0.05393 -0.04141 0.0537 -0.04362 0.05578 C -0.04362 0.05578 -0.06172 0.07731 -0.06536 0.08171 C -0.06784 0.08449 -0.07057 0.08657 -0.07266 0.09028 C -0.075 0.09444 -0.07773 0.09838 -0.07982 0.10301 C -0.08177 0.10717 -0.08268 0.11227 -0.08477 0.11597 C -0.08672 0.11967 -0.08971 0.12129 -0.09193 0.12453 C -0.09375 0.12708 -0.09518 0.13032 -0.09675 0.13333 " pathEditMode="relative" ptsTypes="AAAAAAAAAAA">
                                      <p:cBhvr>
                                        <p:cTn id="107" dur="3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53" presetClass="entr" presetSubtype="52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16" dur="3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113280000">
                                      <p:cBhvr>
                                        <p:cTn id="118" dur="4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3" presetClass="entr" presetSubtype="16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53" presetClass="exit" presetSubtype="54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25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5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25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5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53" presetClass="exit" presetSubtype="544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6" dur="25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5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8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25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xit" presetSubtype="544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25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5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5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25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5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53" presetClass="exit" presetSubtype="54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25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5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2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25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5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53" presetClass="exit" presetSubtype="544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7" dur="25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5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9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25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5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53" presetClass="exit" presetSubtype="544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4" dur="25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25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6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25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5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53" presetClass="exit" presetSubtype="544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1" dur="25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5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3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25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5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53" presetClass="exit" presetSubtype="544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8" dur="25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5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0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25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25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53" presetClass="exit" presetSubtype="544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5" dur="25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5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7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25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25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8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113280000">
                                      <p:cBhvr>
                                        <p:cTn id="19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3" presetID="53" presetClass="exit" presetSubtype="54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5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1" dur="25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25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53" presetClass="exit" presetSubtype="32" fill="hold" grpId="2" nodeType="withEffect">
                                  <p:stCondLst>
                                    <p:cond delay="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6" dur="25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25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8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53" presetClass="exit" presetSubtype="32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1" dur="2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2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53" presetClass="exit" presetSubtype="32" fill="hold" grpId="3" nodeType="withEffect">
                                  <p:stCondLst>
                                    <p:cond delay="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25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25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8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53" presetClass="exit" presetSubtype="32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1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53" presetClass="exit" presetSubtype="32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6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53" presetClass="exit" presetSubtype="32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1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40" grpId="0" animBg="1"/>
      <p:bldP spid="40" grpId="1" animBg="1"/>
      <p:bldP spid="42" grpId="0" animBg="1"/>
      <p:bldP spid="42" grpId="2" animBg="1"/>
      <p:bldP spid="43" grpId="0" animBg="1"/>
      <p:bldP spid="43" grpId="2" animBg="1"/>
      <p:bldP spid="48" grpId="0" animBg="1"/>
      <p:bldP spid="48" grpId="1" animBg="1"/>
      <p:bldP spid="48" grpId="2" animBg="1"/>
      <p:bldP spid="48" grpId="3" animBg="1"/>
      <p:bldP spid="57" grpId="0" animBg="1"/>
      <p:bldP spid="57" grpId="1" animBg="1"/>
      <p:bldP spid="58" grpId="0" animBg="1"/>
      <p:bldP spid="58" grpId="1" animBg="1"/>
      <p:bldP spid="58" grpId="2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3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119098" y="2361313"/>
            <a:ext cx="3482043" cy="26007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solidFill>
                  <a:prstClr val="white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 来到了这个</a:t>
            </a:r>
            <a:endParaRPr lang="en-US" altLang="zh-CN" sz="4800" dirty="0">
              <a:solidFill>
                <a:prstClr val="white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r>
              <a:rPr lang="en-US" altLang="zh-CN" sz="3200" dirty="0">
                <a:solidFill>
                  <a:prstClr val="white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  </a:t>
            </a:r>
            <a:r>
              <a:rPr lang="zh-CN" altLang="en-US" sz="11500" dirty="0">
                <a:solidFill>
                  <a:prstClr val="white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世界</a:t>
            </a:r>
            <a:endParaRPr lang="zh-CN" altLang="en-US" sz="8000" dirty="0"/>
          </a:p>
        </p:txBody>
      </p:sp>
      <p:cxnSp>
        <p:nvCxnSpPr>
          <p:cNvPr id="5" name="直接连接符 4"/>
          <p:cNvCxnSpPr/>
          <p:nvPr/>
        </p:nvCxnSpPr>
        <p:spPr>
          <a:xfrm>
            <a:off x="6044873" y="552450"/>
            <a:ext cx="0" cy="100862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5136470" y="723900"/>
            <a:ext cx="314042" cy="91796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4356427" y="1050802"/>
            <a:ext cx="574870" cy="91186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721724" y="1667057"/>
            <a:ext cx="808372" cy="69260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304701" y="2415964"/>
            <a:ext cx="1005197" cy="44412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067050" y="3232789"/>
            <a:ext cx="1146987" cy="16763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3067050" y="3911901"/>
            <a:ext cx="1242848" cy="16720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3357745" y="4341373"/>
            <a:ext cx="1166283" cy="55739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3829050" y="4700991"/>
            <a:ext cx="989243" cy="90833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4558668" y="4979875"/>
            <a:ext cx="642897" cy="100335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6044873" y="5194395"/>
            <a:ext cx="0" cy="11111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5267313" y="5151182"/>
            <a:ext cx="348865" cy="115436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 flipV="1">
            <a:off x="6473570" y="5126850"/>
            <a:ext cx="354112" cy="11787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 flipV="1">
            <a:off x="6889119" y="4979877"/>
            <a:ext cx="722549" cy="112848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 flipV="1">
            <a:off x="7264677" y="4722021"/>
            <a:ext cx="921041" cy="80247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 flipV="1">
            <a:off x="7566799" y="4359590"/>
            <a:ext cx="1215252" cy="55764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 flipV="1">
            <a:off x="7776053" y="3903480"/>
            <a:ext cx="1291747" cy="20869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7875709" y="3235818"/>
            <a:ext cx="1192091" cy="16460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7786873" y="2415964"/>
            <a:ext cx="995178" cy="44412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7543290" y="1667057"/>
            <a:ext cx="797521" cy="68389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7145484" y="1050802"/>
            <a:ext cx="590680" cy="89421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6639236" y="723900"/>
            <a:ext cx="276171" cy="92556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3808434" y="1768665"/>
            <a:ext cx="691873" cy="650598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3920202" y="1887745"/>
            <a:ext cx="462104" cy="434536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7286988" y="634501"/>
            <a:ext cx="691873" cy="650598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7398756" y="753581"/>
            <a:ext cx="462104" cy="434536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2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5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2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2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2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2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2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2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2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7" dur="2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0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2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4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5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8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81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84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6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87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90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2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93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96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8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99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02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4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05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08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11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3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14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6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17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9" presetID="22" presetClass="exit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20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2" presetID="22" presetClass="exit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23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5" presetID="22" presetClass="exit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26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8" presetID="22" presetClass="exit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29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1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32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4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35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8" presetID="6" presetClass="emph" presetSubtype="0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36000">
                                          <p:cBhvr>
                                            <p:cTn id="139" dur="5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70000" y="7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0" presetID="64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04167E-6 3.7037E-6 L 1.04167E-6 -0.30625 " pathEditMode="relative" rAng="0" ptsTypes="AA">
                                          <p:cBhvr>
                                            <p:cTn id="14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53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2" presetID="49" presetClass="entr" presetSubtype="0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8" presetID="49" presetClass="entr" presetSubtype="0" de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3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4" presetID="10" presetClass="exit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5" dur="25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7" presetID="10" presetClass="exit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8" dur="2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0" presetID="49" presetClass="entr" presetSubtype="0" de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3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5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49" presetClass="entr" presetSubtype="0" decel="10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0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1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10" presetClass="exit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3" dur="2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5" presetID="10" presetClass="exit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6" dur="2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4" grpId="1"/>
          <p:bldP spid="54" grpId="0" animBg="1"/>
          <p:bldP spid="54" grpId="1" animBg="1"/>
          <p:bldP spid="55" grpId="0" animBg="1"/>
          <p:bldP spid="55" grpId="1" animBg="1"/>
          <p:bldP spid="56" grpId="0" animBg="1"/>
          <p:bldP spid="56" grpId="1" animBg="1"/>
          <p:bldP spid="57" grpId="0" animBg="1"/>
          <p:bldP spid="57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2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5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2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2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2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2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2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2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2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7" dur="2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0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2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4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5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8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81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84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6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87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90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2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93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96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8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99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02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4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05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08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11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3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14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6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17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9" presetID="22" presetClass="exit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20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2" presetID="22" presetClass="exit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23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5" presetID="22" presetClass="exit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26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8" presetID="22" presetClass="exit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29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1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32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4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35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8" presetID="6" presetClass="emph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39" dur="5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70000" y="7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0" presetID="64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04167E-6 3.7037E-6 L 1.04167E-6 -0.30625 " pathEditMode="relative" rAng="0" ptsTypes="AA">
                                          <p:cBhvr>
                                            <p:cTn id="14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53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2" presetID="49" presetClass="entr" presetSubtype="0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8" presetID="49" presetClass="entr" presetSubtype="0" de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3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4" presetID="10" presetClass="exit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5" dur="25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7" presetID="10" presetClass="exit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8" dur="2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0" presetID="49" presetClass="entr" presetSubtype="0" de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3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5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49" presetClass="entr" presetSubtype="0" decel="10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0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1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10" presetClass="exit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3" dur="2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5" presetID="10" presetClass="exit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6" dur="2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4" grpId="1"/>
          <p:bldP spid="54" grpId="0" animBg="1"/>
          <p:bldP spid="54" grpId="1" animBg="1"/>
          <p:bldP spid="55" grpId="0" animBg="1"/>
          <p:bldP spid="55" grpId="1" animBg="1"/>
          <p:bldP spid="56" grpId="0" animBg="1"/>
          <p:bldP spid="56" grpId="1" animBg="1"/>
          <p:bldP spid="57" grpId="0" animBg="1"/>
          <p:bldP spid="57" grpId="1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3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0813" y="311900"/>
            <a:ext cx="4021137" cy="2359862"/>
          </a:xfrm>
          <a:prstGeom prst="rect">
            <a:avLst/>
          </a:prstGeom>
        </p:spPr>
      </p:pic>
      <p:cxnSp>
        <p:nvCxnSpPr>
          <p:cNvPr id="32" name="直接连接符 31"/>
          <p:cNvCxnSpPr/>
          <p:nvPr/>
        </p:nvCxnSpPr>
        <p:spPr>
          <a:xfrm>
            <a:off x="3149273" y="1104900"/>
            <a:ext cx="0" cy="100862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2240870" y="1276350"/>
            <a:ext cx="314042" cy="91796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1460827" y="1603252"/>
            <a:ext cx="574870" cy="91186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826124" y="2219507"/>
            <a:ext cx="808372" cy="69260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409101" y="2968414"/>
            <a:ext cx="1005197" cy="44412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171450" y="3785239"/>
            <a:ext cx="1146987" cy="16763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V="1">
            <a:off x="171450" y="4464351"/>
            <a:ext cx="1242848" cy="16720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V="1">
            <a:off x="462145" y="4893823"/>
            <a:ext cx="1166283" cy="55739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933450" y="5253441"/>
            <a:ext cx="989243" cy="90833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V="1">
            <a:off x="1663068" y="5532325"/>
            <a:ext cx="642897" cy="100335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V="1">
            <a:off x="3149273" y="5746845"/>
            <a:ext cx="0" cy="11111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V="1">
            <a:off x="2371713" y="5703632"/>
            <a:ext cx="348865" cy="115436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H="1" flipV="1">
            <a:off x="3577970" y="5679300"/>
            <a:ext cx="354112" cy="11787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H="1" flipV="1">
            <a:off x="3993519" y="5532327"/>
            <a:ext cx="722549" cy="112848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H="1" flipV="1">
            <a:off x="4369077" y="5274471"/>
            <a:ext cx="921041" cy="80247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 flipH="1" flipV="1">
            <a:off x="4671199" y="4912040"/>
            <a:ext cx="1215252" cy="55764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 flipH="1" flipV="1">
            <a:off x="4880453" y="4455930"/>
            <a:ext cx="1291747" cy="20869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H="1">
            <a:off x="4980109" y="3788268"/>
            <a:ext cx="1192091" cy="16460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H="1">
            <a:off x="4891273" y="2968414"/>
            <a:ext cx="995178" cy="44412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 flipH="1">
            <a:off x="4647690" y="2219507"/>
            <a:ext cx="797521" cy="68389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 flipH="1">
            <a:off x="4249884" y="1603252"/>
            <a:ext cx="590680" cy="89421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flipH="1">
            <a:off x="3743636" y="1276350"/>
            <a:ext cx="276171" cy="92556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9049218" y="1005549"/>
            <a:ext cx="0" cy="100862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8140815" y="1176999"/>
            <a:ext cx="314042" cy="91796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7360772" y="1503901"/>
            <a:ext cx="574870" cy="91186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6726069" y="2120156"/>
            <a:ext cx="808372" cy="69260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6309046" y="2869063"/>
            <a:ext cx="1005197" cy="44412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6071395" y="3685888"/>
            <a:ext cx="1146987" cy="16763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 flipV="1">
            <a:off x="6071395" y="4365000"/>
            <a:ext cx="1242848" cy="16720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 flipV="1">
            <a:off x="6362090" y="4794472"/>
            <a:ext cx="1166283" cy="55739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 flipV="1">
            <a:off x="6833395" y="5154090"/>
            <a:ext cx="989243" cy="90833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 flipV="1">
            <a:off x="7563013" y="5432974"/>
            <a:ext cx="642897" cy="100335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V="1">
            <a:off x="9049218" y="5647494"/>
            <a:ext cx="0" cy="11111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 flipV="1">
            <a:off x="8271658" y="5604281"/>
            <a:ext cx="348865" cy="115436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 flipH="1" flipV="1">
            <a:off x="9477915" y="5579949"/>
            <a:ext cx="354112" cy="11787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 flipV="1">
            <a:off x="9893464" y="5432976"/>
            <a:ext cx="722549" cy="112848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 flipH="1" flipV="1">
            <a:off x="10269022" y="5175120"/>
            <a:ext cx="921041" cy="80247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 flipH="1" flipV="1">
            <a:off x="10571144" y="4812689"/>
            <a:ext cx="1215252" cy="55764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 flipH="1" flipV="1">
            <a:off x="10780398" y="4356579"/>
            <a:ext cx="1291747" cy="20869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 flipH="1">
            <a:off x="10880054" y="3688917"/>
            <a:ext cx="1192091" cy="16460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 flipH="1">
            <a:off x="10791218" y="2869063"/>
            <a:ext cx="995178" cy="44412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 flipH="1">
            <a:off x="10547635" y="2120156"/>
            <a:ext cx="797521" cy="68389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 flipH="1">
            <a:off x="10149829" y="1503901"/>
            <a:ext cx="590680" cy="89421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 flipH="1">
            <a:off x="9643581" y="1176999"/>
            <a:ext cx="276171" cy="92556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s://timgsa.baidu.com/timg?image&amp;quality=80&amp;size=b9999_10000&amp;sec=1532779124940&amp;di=6508d0ef889148ecb80d7075c0df0dc6&amp;imgtype=0&amp;src=http%3A%2F%2Fupload.taihainet.com%2F2016%2F1113%2F147897040929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04748">
            <a:off x="1999010" y="2579396"/>
            <a:ext cx="2455391" cy="26268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 descr="图片包含 人员, 室内, 照片, 男孩&#10;&#10;已生成极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5974">
            <a:off x="8066269" y="2480632"/>
            <a:ext cx="2061052" cy="27523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2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2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2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2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5" dur="2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2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2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2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2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2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2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2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2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2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2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2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2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2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7" dur="2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0" dur="2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2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4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5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8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81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84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6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87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90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2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93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96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8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99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02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4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05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08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11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3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14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6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17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9" presetID="22" presetClass="exit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20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2" presetID="22" presetClass="exit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23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5" presetID="22" presetClass="exit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26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8" presetID="22" presetClass="exit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29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1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32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4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35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7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9" dur="2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2" dur="2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5" dur="2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8" dur="2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1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2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4" dur="2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5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7" dur="2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8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0" dur="2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1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3" dur="2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6" dur="2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9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0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72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75" dur="2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6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78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1" dur="2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4" dur="2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7" dur="2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0" dur="2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3" dur="2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6" dur="2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7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9" dur="2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0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2" dur="2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3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04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6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07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9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10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2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13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5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16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8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19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1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22" dur="3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4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25" dur="3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7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28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0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31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3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34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6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37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9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40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2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43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5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46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8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49" dur="3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1" presetID="22" presetClass="exit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52" dur="3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5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4" presetID="22" presetClass="exit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55" dur="3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5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7" presetID="22" presetClass="exit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58" dur="3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5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0" presetID="22" presetClass="exit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61" dur="3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3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64" dur="3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6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67" dur="3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1" dur="25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2" dur="25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3" presetID="6" presetClass="emph" presetSubtype="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74" dur="150" fill="hold"/>
                                            <p:tgtEl>
                                              <p:spTgt spid="1026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7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8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9" presetID="6" presetClass="emph" presetSubtype="0" autoRev="1" fill="hold" nodeType="withEffect" p14:presetBounceEnd="23000">
                                      <p:stCondLst>
                                        <p:cond delay="100"/>
                                      </p:stCondLst>
                                      <p:childTnLst>
                                        <p:animScale p14:bounceEnd="23000">
                                          <p:cBhvr>
                                            <p:cTn id="280" dur="16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1" presetID="53" presetClass="exit" presetSubtype="54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282" dur="25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3" dur="25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284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5" dur="25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6" dur="25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5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87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8" presetID="53" presetClass="exit" presetSubtype="54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289" dur="250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0" dur="250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291" dur="250"/>
                                            <p:tgtEl>
                                              <p:spTgt spid="10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2" dur="250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3" dur="250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5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9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5" presetID="53" presetClass="exit" presetSubtype="54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296" dur="25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7" dur="25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298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9" dur="25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0" dur="25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5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0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2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2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2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2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5" dur="2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2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2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2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2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2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2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2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2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2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2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2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2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2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7" dur="2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0" dur="2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2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4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5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8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81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84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6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87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90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2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93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96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8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99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02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4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05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08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11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3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14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6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17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9" presetID="22" presetClass="exit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20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2" presetID="22" presetClass="exit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23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5" presetID="22" presetClass="exit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26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8" presetID="22" presetClass="exit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29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1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32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4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35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7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9" dur="2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2" dur="2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5" dur="2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8" dur="2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1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2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4" dur="2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5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7" dur="2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8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0" dur="2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1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3" dur="2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6" dur="2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9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0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72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75" dur="2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6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78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1" dur="2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4" dur="2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7" dur="2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0" dur="2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3" dur="2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6" dur="2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7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9" dur="2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0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2" dur="2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3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04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6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07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9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10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2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13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5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16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8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19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1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22" dur="3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4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25" dur="3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7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28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0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31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3" presetID="22" presetClass="exit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34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6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37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9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40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2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43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5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46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8" presetID="22" presetClass="exit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49" dur="3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1" presetID="22" presetClass="exit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52" dur="3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5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4" presetID="22" presetClass="exit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55" dur="3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5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7" presetID="22" presetClass="exit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58" dur="3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5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0" presetID="22" presetClass="exit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61" dur="3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3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64" dur="3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6" presetID="22" presetClass="exit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67" dur="3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1" dur="25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2" dur="25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3" presetID="6" presetClass="emph" presetSubtype="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74" dur="150" fill="hold"/>
                                            <p:tgtEl>
                                              <p:spTgt spid="1026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7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8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9" presetID="6" presetClass="emph" presetSubtype="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80" dur="16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1" presetID="53" presetClass="exit" presetSubtype="54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282" dur="25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3" dur="25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284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5" dur="25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6" dur="25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5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87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8" presetID="53" presetClass="exit" presetSubtype="54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289" dur="250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0" dur="250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291" dur="250"/>
                                            <p:tgtEl>
                                              <p:spTgt spid="10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2" dur="250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3" dur="250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5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9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5" presetID="53" presetClass="exit" presetSubtype="54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296" dur="25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7" dur="25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298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9" dur="25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0" dur="25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5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0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3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0" name="直接连接符 249"/>
          <p:cNvCxnSpPr/>
          <p:nvPr/>
        </p:nvCxnSpPr>
        <p:spPr>
          <a:xfrm>
            <a:off x="4420139" y="3467893"/>
            <a:ext cx="6659593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直接连接符 250"/>
          <p:cNvCxnSpPr/>
          <p:nvPr/>
        </p:nvCxnSpPr>
        <p:spPr>
          <a:xfrm>
            <a:off x="4296201" y="3747004"/>
            <a:ext cx="6659593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/>
          <p:nvPr/>
        </p:nvCxnSpPr>
        <p:spPr>
          <a:xfrm>
            <a:off x="5079318" y="2518399"/>
            <a:ext cx="207561" cy="20756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>
            <a:stCxn id="133" idx="0"/>
          </p:cNvCxnSpPr>
          <p:nvPr/>
        </p:nvCxnSpPr>
        <p:spPr>
          <a:xfrm flipH="1">
            <a:off x="6943226" y="2564665"/>
            <a:ext cx="180822" cy="17501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>
            <a:off x="4604109" y="3564109"/>
            <a:ext cx="31452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>
            <a:off x="7346396" y="3564109"/>
            <a:ext cx="21047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/>
        </p:nvCxnSpPr>
        <p:spPr>
          <a:xfrm>
            <a:off x="6943224" y="4379808"/>
            <a:ext cx="146410" cy="14641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/>
        </p:nvCxnSpPr>
        <p:spPr>
          <a:xfrm flipH="1">
            <a:off x="5053026" y="4476430"/>
            <a:ext cx="187208" cy="18109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>
            <a:endCxn id="140" idx="0"/>
          </p:cNvCxnSpPr>
          <p:nvPr/>
        </p:nvCxnSpPr>
        <p:spPr>
          <a:xfrm flipH="1">
            <a:off x="4740768" y="4056148"/>
            <a:ext cx="306640" cy="1389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 flipH="1">
            <a:off x="7223544" y="3018971"/>
            <a:ext cx="234985" cy="10922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 flipH="1" flipV="1">
            <a:off x="4761369" y="3034759"/>
            <a:ext cx="237706" cy="11027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/>
          <p:cNvCxnSpPr/>
          <p:nvPr/>
        </p:nvCxnSpPr>
        <p:spPr>
          <a:xfrm flipH="1" flipV="1">
            <a:off x="7265952" y="4033649"/>
            <a:ext cx="192577" cy="8934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6138863" y="2090300"/>
            <a:ext cx="0" cy="28288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>
            <a:off x="6132513" y="4717812"/>
            <a:ext cx="0" cy="30557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 flipH="1" flipV="1">
            <a:off x="6636947" y="4717814"/>
            <a:ext cx="74206" cy="20252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/>
        </p:nvCxnSpPr>
        <p:spPr>
          <a:xfrm flipV="1">
            <a:off x="5549180" y="4695192"/>
            <a:ext cx="87178" cy="22810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/>
          <p:nvPr/>
        </p:nvCxnSpPr>
        <p:spPr>
          <a:xfrm flipH="1" flipV="1">
            <a:off x="5593348" y="2206171"/>
            <a:ext cx="97798" cy="26690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 flipV="1">
            <a:off x="6603973" y="2231744"/>
            <a:ext cx="95810" cy="25068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等腰三角形 117"/>
          <p:cNvSpPr/>
          <p:nvPr/>
        </p:nvSpPr>
        <p:spPr>
          <a:xfrm rot="20292090">
            <a:off x="6615968" y="4913015"/>
            <a:ext cx="336732" cy="290286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等腰三角形 118"/>
          <p:cNvSpPr/>
          <p:nvPr/>
        </p:nvSpPr>
        <p:spPr>
          <a:xfrm>
            <a:off x="5964147" y="5023388"/>
            <a:ext cx="336732" cy="290286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等腰三角形 119"/>
          <p:cNvSpPr/>
          <p:nvPr/>
        </p:nvSpPr>
        <p:spPr>
          <a:xfrm rot="3118212">
            <a:off x="4748044" y="4610004"/>
            <a:ext cx="336732" cy="290286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等腰三角形 120"/>
          <p:cNvSpPr/>
          <p:nvPr/>
        </p:nvSpPr>
        <p:spPr>
          <a:xfrm rot="17630959">
            <a:off x="7453920" y="4051452"/>
            <a:ext cx="336732" cy="290286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等腰三角形 121"/>
          <p:cNvSpPr/>
          <p:nvPr/>
        </p:nvSpPr>
        <p:spPr>
          <a:xfrm rot="18809730">
            <a:off x="7047370" y="4503418"/>
            <a:ext cx="336732" cy="290286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等腰三角形 122"/>
          <p:cNvSpPr/>
          <p:nvPr/>
        </p:nvSpPr>
        <p:spPr>
          <a:xfrm rot="16200000">
            <a:off x="7560963" y="3428320"/>
            <a:ext cx="336732" cy="290286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等腰三角形 123"/>
          <p:cNvSpPr/>
          <p:nvPr/>
        </p:nvSpPr>
        <p:spPr>
          <a:xfrm rot="1645670">
            <a:off x="5304773" y="4922109"/>
            <a:ext cx="336732" cy="290286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等腰三角形 131"/>
          <p:cNvSpPr/>
          <p:nvPr/>
        </p:nvSpPr>
        <p:spPr>
          <a:xfrm rot="14773700">
            <a:off x="7427699" y="2814168"/>
            <a:ext cx="336732" cy="290286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等腰三角形 132"/>
          <p:cNvSpPr/>
          <p:nvPr/>
        </p:nvSpPr>
        <p:spPr>
          <a:xfrm rot="13751852">
            <a:off x="7065550" y="2324678"/>
            <a:ext cx="336732" cy="290286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等腰三角形 133"/>
          <p:cNvSpPr/>
          <p:nvPr/>
        </p:nvSpPr>
        <p:spPr>
          <a:xfrm rot="12507598">
            <a:off x="6615967" y="1937145"/>
            <a:ext cx="336732" cy="290286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等腰三角形 134"/>
          <p:cNvSpPr/>
          <p:nvPr/>
        </p:nvSpPr>
        <p:spPr>
          <a:xfrm rot="10800000">
            <a:off x="5975071" y="1792370"/>
            <a:ext cx="336732" cy="290286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等腰三角形 135"/>
          <p:cNvSpPr/>
          <p:nvPr/>
        </p:nvSpPr>
        <p:spPr>
          <a:xfrm rot="9582475">
            <a:off x="5372072" y="1913119"/>
            <a:ext cx="336732" cy="290286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等腰三角形 136"/>
          <p:cNvSpPr/>
          <p:nvPr/>
        </p:nvSpPr>
        <p:spPr>
          <a:xfrm rot="8129589">
            <a:off x="4808405" y="2267638"/>
            <a:ext cx="336732" cy="290286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等腰三角形 137"/>
          <p:cNvSpPr/>
          <p:nvPr/>
        </p:nvSpPr>
        <p:spPr>
          <a:xfrm rot="7018483">
            <a:off x="4460493" y="2814168"/>
            <a:ext cx="336732" cy="290286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等腰三角形 138"/>
          <p:cNvSpPr/>
          <p:nvPr/>
        </p:nvSpPr>
        <p:spPr>
          <a:xfrm rot="5400000">
            <a:off x="4276942" y="3418966"/>
            <a:ext cx="336732" cy="290286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等腰三角形 139"/>
          <p:cNvSpPr/>
          <p:nvPr/>
        </p:nvSpPr>
        <p:spPr>
          <a:xfrm rot="3869884">
            <a:off x="4441400" y="4112483"/>
            <a:ext cx="336732" cy="290286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4" name="直接连接符 143"/>
          <p:cNvCxnSpPr/>
          <p:nvPr/>
        </p:nvCxnSpPr>
        <p:spPr>
          <a:xfrm flipV="1">
            <a:off x="6781779" y="1710566"/>
            <a:ext cx="0" cy="1531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直接连接符 144"/>
          <p:cNvCxnSpPr/>
          <p:nvPr/>
        </p:nvCxnSpPr>
        <p:spPr>
          <a:xfrm flipH="1" flipV="1">
            <a:off x="6535029" y="1863736"/>
            <a:ext cx="127049" cy="8782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直接连接符 145"/>
          <p:cNvCxnSpPr/>
          <p:nvPr/>
        </p:nvCxnSpPr>
        <p:spPr>
          <a:xfrm flipH="1">
            <a:off x="6506591" y="2066873"/>
            <a:ext cx="133586" cy="303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直接连接符 146"/>
          <p:cNvCxnSpPr/>
          <p:nvPr/>
        </p:nvCxnSpPr>
        <p:spPr>
          <a:xfrm flipH="1">
            <a:off x="6580857" y="2188314"/>
            <a:ext cx="99796" cy="9980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直接连接符 147"/>
          <p:cNvCxnSpPr/>
          <p:nvPr/>
        </p:nvCxnSpPr>
        <p:spPr>
          <a:xfrm>
            <a:off x="6887019" y="2184093"/>
            <a:ext cx="101131" cy="10825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直接连接符 148"/>
          <p:cNvCxnSpPr/>
          <p:nvPr/>
        </p:nvCxnSpPr>
        <p:spPr>
          <a:xfrm>
            <a:off x="6971388" y="2088653"/>
            <a:ext cx="124497" cy="432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接连接符 149"/>
          <p:cNvCxnSpPr/>
          <p:nvPr/>
        </p:nvCxnSpPr>
        <p:spPr>
          <a:xfrm flipV="1">
            <a:off x="6899230" y="1846309"/>
            <a:ext cx="109128" cy="921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直接连接符 128"/>
          <p:cNvCxnSpPr/>
          <p:nvPr/>
        </p:nvCxnSpPr>
        <p:spPr>
          <a:xfrm flipV="1">
            <a:off x="7253855" y="2114159"/>
            <a:ext cx="0" cy="1531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直接连接符 129"/>
          <p:cNvCxnSpPr/>
          <p:nvPr/>
        </p:nvCxnSpPr>
        <p:spPr>
          <a:xfrm flipH="1" flipV="1">
            <a:off x="7007105" y="2267329"/>
            <a:ext cx="127049" cy="8782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直接连接符 130"/>
          <p:cNvCxnSpPr/>
          <p:nvPr/>
        </p:nvCxnSpPr>
        <p:spPr>
          <a:xfrm flipH="1">
            <a:off x="6978667" y="2470466"/>
            <a:ext cx="133586" cy="303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直接连接符 140"/>
          <p:cNvCxnSpPr/>
          <p:nvPr/>
        </p:nvCxnSpPr>
        <p:spPr>
          <a:xfrm flipH="1">
            <a:off x="7052933" y="2591907"/>
            <a:ext cx="99796" cy="9980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直接连接符 141"/>
          <p:cNvCxnSpPr/>
          <p:nvPr/>
        </p:nvCxnSpPr>
        <p:spPr>
          <a:xfrm>
            <a:off x="7359095" y="2587686"/>
            <a:ext cx="101131" cy="10825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接连接符 142"/>
          <p:cNvCxnSpPr/>
          <p:nvPr/>
        </p:nvCxnSpPr>
        <p:spPr>
          <a:xfrm>
            <a:off x="7443464" y="2492246"/>
            <a:ext cx="124497" cy="432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接连接符 150"/>
          <p:cNvCxnSpPr/>
          <p:nvPr/>
        </p:nvCxnSpPr>
        <p:spPr>
          <a:xfrm flipV="1">
            <a:off x="7371306" y="2249902"/>
            <a:ext cx="109128" cy="921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接连接符 151"/>
          <p:cNvCxnSpPr/>
          <p:nvPr/>
        </p:nvCxnSpPr>
        <p:spPr>
          <a:xfrm flipV="1">
            <a:off x="7644696" y="2595007"/>
            <a:ext cx="0" cy="1531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接连接符 152"/>
          <p:cNvCxnSpPr/>
          <p:nvPr/>
        </p:nvCxnSpPr>
        <p:spPr>
          <a:xfrm flipH="1" flipV="1">
            <a:off x="7397946" y="2748177"/>
            <a:ext cx="127049" cy="8782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直接连接符 153"/>
          <p:cNvCxnSpPr/>
          <p:nvPr/>
        </p:nvCxnSpPr>
        <p:spPr>
          <a:xfrm flipH="1">
            <a:off x="7369508" y="2951314"/>
            <a:ext cx="133586" cy="303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直接连接符 154"/>
          <p:cNvCxnSpPr/>
          <p:nvPr/>
        </p:nvCxnSpPr>
        <p:spPr>
          <a:xfrm flipH="1">
            <a:off x="7443774" y="3072755"/>
            <a:ext cx="99796" cy="9980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直接连接符 155"/>
          <p:cNvCxnSpPr/>
          <p:nvPr/>
        </p:nvCxnSpPr>
        <p:spPr>
          <a:xfrm>
            <a:off x="7749936" y="3068534"/>
            <a:ext cx="101131" cy="10825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直接连接符 156"/>
          <p:cNvCxnSpPr/>
          <p:nvPr/>
        </p:nvCxnSpPr>
        <p:spPr>
          <a:xfrm>
            <a:off x="7834305" y="2973094"/>
            <a:ext cx="124497" cy="432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直接连接符 157"/>
          <p:cNvCxnSpPr/>
          <p:nvPr/>
        </p:nvCxnSpPr>
        <p:spPr>
          <a:xfrm flipV="1">
            <a:off x="7762147" y="2730750"/>
            <a:ext cx="109128" cy="921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直接连接符 158"/>
          <p:cNvCxnSpPr/>
          <p:nvPr/>
        </p:nvCxnSpPr>
        <p:spPr>
          <a:xfrm flipV="1">
            <a:off x="7757258" y="3258366"/>
            <a:ext cx="0" cy="1531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直接连接符 159"/>
          <p:cNvCxnSpPr/>
          <p:nvPr/>
        </p:nvCxnSpPr>
        <p:spPr>
          <a:xfrm flipH="1" flipV="1">
            <a:off x="7510508" y="3411536"/>
            <a:ext cx="127049" cy="8782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直接连接符 160"/>
          <p:cNvCxnSpPr/>
          <p:nvPr/>
        </p:nvCxnSpPr>
        <p:spPr>
          <a:xfrm flipH="1">
            <a:off x="7482070" y="3614673"/>
            <a:ext cx="133586" cy="303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直接连接符 161"/>
          <p:cNvCxnSpPr/>
          <p:nvPr/>
        </p:nvCxnSpPr>
        <p:spPr>
          <a:xfrm flipH="1">
            <a:off x="7598351" y="3719744"/>
            <a:ext cx="99796" cy="9980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直接连接符 162"/>
          <p:cNvCxnSpPr/>
          <p:nvPr/>
        </p:nvCxnSpPr>
        <p:spPr>
          <a:xfrm>
            <a:off x="7862498" y="3731893"/>
            <a:ext cx="101131" cy="10825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直接连接符 163"/>
          <p:cNvCxnSpPr/>
          <p:nvPr/>
        </p:nvCxnSpPr>
        <p:spPr>
          <a:xfrm>
            <a:off x="7946867" y="3636453"/>
            <a:ext cx="124497" cy="432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直接连接符 164"/>
          <p:cNvCxnSpPr/>
          <p:nvPr/>
        </p:nvCxnSpPr>
        <p:spPr>
          <a:xfrm flipV="1">
            <a:off x="7896553" y="3409360"/>
            <a:ext cx="109128" cy="921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直接连接符 165"/>
          <p:cNvCxnSpPr/>
          <p:nvPr/>
        </p:nvCxnSpPr>
        <p:spPr>
          <a:xfrm flipV="1">
            <a:off x="7649129" y="3921076"/>
            <a:ext cx="0" cy="1531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直接连接符 166"/>
          <p:cNvCxnSpPr/>
          <p:nvPr/>
        </p:nvCxnSpPr>
        <p:spPr>
          <a:xfrm flipH="1" flipV="1">
            <a:off x="7404347" y="4014513"/>
            <a:ext cx="127049" cy="8782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直接连接符 167"/>
          <p:cNvCxnSpPr/>
          <p:nvPr/>
        </p:nvCxnSpPr>
        <p:spPr>
          <a:xfrm flipH="1">
            <a:off x="7375909" y="4217650"/>
            <a:ext cx="133586" cy="303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直接连接符 168"/>
          <p:cNvCxnSpPr/>
          <p:nvPr/>
        </p:nvCxnSpPr>
        <p:spPr>
          <a:xfrm flipH="1">
            <a:off x="7450175" y="4339091"/>
            <a:ext cx="99796" cy="9980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直接连接符 169"/>
          <p:cNvCxnSpPr/>
          <p:nvPr/>
        </p:nvCxnSpPr>
        <p:spPr>
          <a:xfrm>
            <a:off x="7756337" y="4334870"/>
            <a:ext cx="101131" cy="10825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直接连接符 170"/>
          <p:cNvCxnSpPr/>
          <p:nvPr/>
        </p:nvCxnSpPr>
        <p:spPr>
          <a:xfrm>
            <a:off x="7840706" y="4239430"/>
            <a:ext cx="124497" cy="432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直接连接符 171"/>
          <p:cNvCxnSpPr/>
          <p:nvPr/>
        </p:nvCxnSpPr>
        <p:spPr>
          <a:xfrm flipV="1">
            <a:off x="7768548" y="3997086"/>
            <a:ext cx="109128" cy="921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直接连接符 172"/>
          <p:cNvCxnSpPr/>
          <p:nvPr/>
        </p:nvCxnSpPr>
        <p:spPr>
          <a:xfrm flipV="1">
            <a:off x="7239095" y="4362672"/>
            <a:ext cx="0" cy="1531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直接连接符 173"/>
          <p:cNvCxnSpPr/>
          <p:nvPr/>
        </p:nvCxnSpPr>
        <p:spPr>
          <a:xfrm flipH="1" flipV="1">
            <a:off x="6992345" y="4515842"/>
            <a:ext cx="127049" cy="8782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直接连接符 174"/>
          <p:cNvCxnSpPr/>
          <p:nvPr/>
        </p:nvCxnSpPr>
        <p:spPr>
          <a:xfrm flipH="1">
            <a:off x="6963907" y="4718979"/>
            <a:ext cx="133586" cy="303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直接连接符 175"/>
          <p:cNvCxnSpPr/>
          <p:nvPr/>
        </p:nvCxnSpPr>
        <p:spPr>
          <a:xfrm flipH="1">
            <a:off x="7038173" y="4840420"/>
            <a:ext cx="99796" cy="9980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直接连接符 176"/>
          <p:cNvCxnSpPr/>
          <p:nvPr/>
        </p:nvCxnSpPr>
        <p:spPr>
          <a:xfrm>
            <a:off x="7344335" y="4836199"/>
            <a:ext cx="101131" cy="10825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直接连接符 177"/>
          <p:cNvCxnSpPr/>
          <p:nvPr/>
        </p:nvCxnSpPr>
        <p:spPr>
          <a:xfrm>
            <a:off x="7428704" y="4740759"/>
            <a:ext cx="124497" cy="432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直接连接符 178"/>
          <p:cNvCxnSpPr/>
          <p:nvPr/>
        </p:nvCxnSpPr>
        <p:spPr>
          <a:xfrm flipV="1">
            <a:off x="7356546" y="4498415"/>
            <a:ext cx="109128" cy="921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直接连接符 179"/>
          <p:cNvCxnSpPr/>
          <p:nvPr/>
        </p:nvCxnSpPr>
        <p:spPr>
          <a:xfrm flipV="1">
            <a:off x="6798147" y="4774439"/>
            <a:ext cx="0" cy="1531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直接连接符 180"/>
          <p:cNvCxnSpPr/>
          <p:nvPr/>
        </p:nvCxnSpPr>
        <p:spPr>
          <a:xfrm flipH="1" flipV="1">
            <a:off x="6551397" y="4927609"/>
            <a:ext cx="127049" cy="8782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直接连接符 181"/>
          <p:cNvCxnSpPr/>
          <p:nvPr/>
        </p:nvCxnSpPr>
        <p:spPr>
          <a:xfrm flipH="1">
            <a:off x="6522959" y="5130746"/>
            <a:ext cx="133586" cy="303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直接连接符 182"/>
          <p:cNvCxnSpPr/>
          <p:nvPr/>
        </p:nvCxnSpPr>
        <p:spPr>
          <a:xfrm flipH="1">
            <a:off x="6597225" y="5252187"/>
            <a:ext cx="99796" cy="9980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直接连接符 183"/>
          <p:cNvCxnSpPr/>
          <p:nvPr/>
        </p:nvCxnSpPr>
        <p:spPr>
          <a:xfrm>
            <a:off x="6903387" y="5247966"/>
            <a:ext cx="101131" cy="10825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直接连接符 184"/>
          <p:cNvCxnSpPr/>
          <p:nvPr/>
        </p:nvCxnSpPr>
        <p:spPr>
          <a:xfrm>
            <a:off x="6987756" y="5152526"/>
            <a:ext cx="124497" cy="432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直接连接符 185"/>
          <p:cNvCxnSpPr/>
          <p:nvPr/>
        </p:nvCxnSpPr>
        <p:spPr>
          <a:xfrm flipV="1">
            <a:off x="6915598" y="4910182"/>
            <a:ext cx="109128" cy="921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直接连接符 186"/>
          <p:cNvCxnSpPr/>
          <p:nvPr/>
        </p:nvCxnSpPr>
        <p:spPr>
          <a:xfrm flipV="1">
            <a:off x="6111270" y="4873941"/>
            <a:ext cx="0" cy="1531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直接连接符 187"/>
          <p:cNvCxnSpPr/>
          <p:nvPr/>
        </p:nvCxnSpPr>
        <p:spPr>
          <a:xfrm flipH="1" flipV="1">
            <a:off x="5864520" y="5027111"/>
            <a:ext cx="127049" cy="8782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直接连接符 188"/>
          <p:cNvCxnSpPr/>
          <p:nvPr/>
        </p:nvCxnSpPr>
        <p:spPr>
          <a:xfrm flipH="1">
            <a:off x="5836082" y="5230248"/>
            <a:ext cx="133586" cy="303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直接连接符 189"/>
          <p:cNvCxnSpPr/>
          <p:nvPr/>
        </p:nvCxnSpPr>
        <p:spPr>
          <a:xfrm flipH="1">
            <a:off x="5910348" y="5351689"/>
            <a:ext cx="99796" cy="9980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直接连接符 190"/>
          <p:cNvCxnSpPr/>
          <p:nvPr/>
        </p:nvCxnSpPr>
        <p:spPr>
          <a:xfrm>
            <a:off x="6216510" y="5347468"/>
            <a:ext cx="101131" cy="10825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直接连接符 191"/>
          <p:cNvCxnSpPr/>
          <p:nvPr/>
        </p:nvCxnSpPr>
        <p:spPr>
          <a:xfrm>
            <a:off x="6300879" y="5252028"/>
            <a:ext cx="124497" cy="432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直接连接符 192"/>
          <p:cNvCxnSpPr/>
          <p:nvPr/>
        </p:nvCxnSpPr>
        <p:spPr>
          <a:xfrm flipV="1">
            <a:off x="6228721" y="5009684"/>
            <a:ext cx="109128" cy="921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直接连接符 193"/>
          <p:cNvCxnSpPr/>
          <p:nvPr/>
        </p:nvCxnSpPr>
        <p:spPr>
          <a:xfrm flipV="1">
            <a:off x="5402379" y="4774439"/>
            <a:ext cx="0" cy="1531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直接连接符 194"/>
          <p:cNvCxnSpPr/>
          <p:nvPr/>
        </p:nvCxnSpPr>
        <p:spPr>
          <a:xfrm flipH="1" flipV="1">
            <a:off x="5155629" y="4927609"/>
            <a:ext cx="127049" cy="8782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直接连接符 195"/>
          <p:cNvCxnSpPr/>
          <p:nvPr/>
        </p:nvCxnSpPr>
        <p:spPr>
          <a:xfrm flipH="1">
            <a:off x="5127191" y="5130746"/>
            <a:ext cx="133586" cy="303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直接连接符 196"/>
          <p:cNvCxnSpPr/>
          <p:nvPr/>
        </p:nvCxnSpPr>
        <p:spPr>
          <a:xfrm flipH="1">
            <a:off x="5201457" y="5252187"/>
            <a:ext cx="99796" cy="9980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直接连接符 197"/>
          <p:cNvCxnSpPr/>
          <p:nvPr/>
        </p:nvCxnSpPr>
        <p:spPr>
          <a:xfrm>
            <a:off x="5507619" y="5247966"/>
            <a:ext cx="101131" cy="10825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直接连接符 198"/>
          <p:cNvCxnSpPr/>
          <p:nvPr/>
        </p:nvCxnSpPr>
        <p:spPr>
          <a:xfrm>
            <a:off x="5591988" y="5152526"/>
            <a:ext cx="124497" cy="432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直接连接符 199"/>
          <p:cNvCxnSpPr/>
          <p:nvPr/>
        </p:nvCxnSpPr>
        <p:spPr>
          <a:xfrm flipV="1">
            <a:off x="5519830" y="4910182"/>
            <a:ext cx="109128" cy="921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直接连接符 200"/>
          <p:cNvCxnSpPr/>
          <p:nvPr/>
        </p:nvCxnSpPr>
        <p:spPr>
          <a:xfrm flipV="1">
            <a:off x="4830912" y="4422407"/>
            <a:ext cx="0" cy="1531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直接连接符 201"/>
          <p:cNvCxnSpPr/>
          <p:nvPr/>
        </p:nvCxnSpPr>
        <p:spPr>
          <a:xfrm flipH="1" flipV="1">
            <a:off x="4584162" y="4575577"/>
            <a:ext cx="127049" cy="8782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直接连接符 202"/>
          <p:cNvCxnSpPr/>
          <p:nvPr/>
        </p:nvCxnSpPr>
        <p:spPr>
          <a:xfrm flipH="1">
            <a:off x="4555724" y="4778714"/>
            <a:ext cx="133586" cy="303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直接连接符 203"/>
          <p:cNvCxnSpPr/>
          <p:nvPr/>
        </p:nvCxnSpPr>
        <p:spPr>
          <a:xfrm flipH="1">
            <a:off x="4629990" y="4900155"/>
            <a:ext cx="99796" cy="9980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直接连接符 204"/>
          <p:cNvCxnSpPr/>
          <p:nvPr/>
        </p:nvCxnSpPr>
        <p:spPr>
          <a:xfrm>
            <a:off x="4936152" y="4895934"/>
            <a:ext cx="101131" cy="10825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直接连接符 205"/>
          <p:cNvCxnSpPr/>
          <p:nvPr/>
        </p:nvCxnSpPr>
        <p:spPr>
          <a:xfrm>
            <a:off x="5020521" y="4800494"/>
            <a:ext cx="124497" cy="432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直接连接符 206"/>
          <p:cNvCxnSpPr/>
          <p:nvPr/>
        </p:nvCxnSpPr>
        <p:spPr>
          <a:xfrm flipV="1">
            <a:off x="4948363" y="4558150"/>
            <a:ext cx="109128" cy="921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直接连接符 207"/>
          <p:cNvCxnSpPr/>
          <p:nvPr/>
        </p:nvCxnSpPr>
        <p:spPr>
          <a:xfrm flipV="1">
            <a:off x="4541915" y="3957374"/>
            <a:ext cx="0" cy="1531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直接连接符 208"/>
          <p:cNvCxnSpPr/>
          <p:nvPr/>
        </p:nvCxnSpPr>
        <p:spPr>
          <a:xfrm flipH="1" flipV="1">
            <a:off x="4296201" y="4073671"/>
            <a:ext cx="127049" cy="8782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直接连接符 209"/>
          <p:cNvCxnSpPr/>
          <p:nvPr/>
        </p:nvCxnSpPr>
        <p:spPr>
          <a:xfrm flipH="1">
            <a:off x="4267763" y="4276808"/>
            <a:ext cx="133586" cy="303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直接连接符 210"/>
          <p:cNvCxnSpPr/>
          <p:nvPr/>
        </p:nvCxnSpPr>
        <p:spPr>
          <a:xfrm flipH="1">
            <a:off x="4342029" y="4398249"/>
            <a:ext cx="99796" cy="9980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直接连接符 211"/>
          <p:cNvCxnSpPr/>
          <p:nvPr/>
        </p:nvCxnSpPr>
        <p:spPr>
          <a:xfrm>
            <a:off x="4648191" y="4394028"/>
            <a:ext cx="101131" cy="10825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直接连接符 212"/>
          <p:cNvCxnSpPr/>
          <p:nvPr/>
        </p:nvCxnSpPr>
        <p:spPr>
          <a:xfrm>
            <a:off x="4732560" y="4298588"/>
            <a:ext cx="124497" cy="432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直接连接符 213"/>
          <p:cNvCxnSpPr/>
          <p:nvPr/>
        </p:nvCxnSpPr>
        <p:spPr>
          <a:xfrm flipV="1">
            <a:off x="4660402" y="4056244"/>
            <a:ext cx="109128" cy="921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直接连接符 214"/>
          <p:cNvCxnSpPr/>
          <p:nvPr/>
        </p:nvCxnSpPr>
        <p:spPr>
          <a:xfrm flipV="1">
            <a:off x="4355435" y="3226901"/>
            <a:ext cx="0" cy="1531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连接符 215"/>
          <p:cNvCxnSpPr/>
          <p:nvPr/>
        </p:nvCxnSpPr>
        <p:spPr>
          <a:xfrm flipH="1" flipV="1">
            <a:off x="4108685" y="3380071"/>
            <a:ext cx="127049" cy="8782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直接连接符 216"/>
          <p:cNvCxnSpPr/>
          <p:nvPr/>
        </p:nvCxnSpPr>
        <p:spPr>
          <a:xfrm flipH="1">
            <a:off x="4080247" y="3583208"/>
            <a:ext cx="133586" cy="303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连接符 217"/>
          <p:cNvCxnSpPr/>
          <p:nvPr/>
        </p:nvCxnSpPr>
        <p:spPr>
          <a:xfrm flipH="1">
            <a:off x="4154513" y="3704649"/>
            <a:ext cx="99796" cy="9980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接连接符 218"/>
          <p:cNvCxnSpPr/>
          <p:nvPr/>
        </p:nvCxnSpPr>
        <p:spPr>
          <a:xfrm>
            <a:off x="4460675" y="3700428"/>
            <a:ext cx="101131" cy="10825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直接连接符 219"/>
          <p:cNvCxnSpPr/>
          <p:nvPr/>
        </p:nvCxnSpPr>
        <p:spPr>
          <a:xfrm>
            <a:off x="4545044" y="3604988"/>
            <a:ext cx="124497" cy="432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直接连接符 220"/>
          <p:cNvCxnSpPr/>
          <p:nvPr/>
        </p:nvCxnSpPr>
        <p:spPr>
          <a:xfrm flipV="1">
            <a:off x="4472886" y="3362644"/>
            <a:ext cx="109128" cy="921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直接连接符 221"/>
          <p:cNvCxnSpPr/>
          <p:nvPr/>
        </p:nvCxnSpPr>
        <p:spPr>
          <a:xfrm flipV="1">
            <a:off x="4577119" y="2592572"/>
            <a:ext cx="0" cy="1531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接连接符 222"/>
          <p:cNvCxnSpPr/>
          <p:nvPr/>
        </p:nvCxnSpPr>
        <p:spPr>
          <a:xfrm flipH="1" flipV="1">
            <a:off x="4330369" y="2745742"/>
            <a:ext cx="127049" cy="8782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直接连接符 223"/>
          <p:cNvCxnSpPr/>
          <p:nvPr/>
        </p:nvCxnSpPr>
        <p:spPr>
          <a:xfrm flipH="1">
            <a:off x="4301931" y="2948879"/>
            <a:ext cx="133586" cy="303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直接连接符 224"/>
          <p:cNvCxnSpPr/>
          <p:nvPr/>
        </p:nvCxnSpPr>
        <p:spPr>
          <a:xfrm flipH="1">
            <a:off x="4376197" y="3070320"/>
            <a:ext cx="99796" cy="9980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接连接符 225"/>
          <p:cNvCxnSpPr/>
          <p:nvPr/>
        </p:nvCxnSpPr>
        <p:spPr>
          <a:xfrm>
            <a:off x="4682359" y="3066099"/>
            <a:ext cx="101131" cy="10825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直接连接符 226"/>
          <p:cNvCxnSpPr/>
          <p:nvPr/>
        </p:nvCxnSpPr>
        <p:spPr>
          <a:xfrm>
            <a:off x="4766728" y="2970659"/>
            <a:ext cx="124497" cy="432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直接连接符 227"/>
          <p:cNvCxnSpPr/>
          <p:nvPr/>
        </p:nvCxnSpPr>
        <p:spPr>
          <a:xfrm flipV="1">
            <a:off x="4694570" y="2728315"/>
            <a:ext cx="109128" cy="921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直接连接符 228"/>
          <p:cNvCxnSpPr/>
          <p:nvPr/>
        </p:nvCxnSpPr>
        <p:spPr>
          <a:xfrm flipV="1">
            <a:off x="4929307" y="2026743"/>
            <a:ext cx="0" cy="1531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直接连接符 229"/>
          <p:cNvCxnSpPr/>
          <p:nvPr/>
        </p:nvCxnSpPr>
        <p:spPr>
          <a:xfrm flipH="1" flipV="1">
            <a:off x="4682557" y="2179913"/>
            <a:ext cx="127049" cy="8782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直接连接符 230"/>
          <p:cNvCxnSpPr/>
          <p:nvPr/>
        </p:nvCxnSpPr>
        <p:spPr>
          <a:xfrm flipH="1">
            <a:off x="4602748" y="2373991"/>
            <a:ext cx="133586" cy="303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直接连接符 231"/>
          <p:cNvCxnSpPr/>
          <p:nvPr/>
        </p:nvCxnSpPr>
        <p:spPr>
          <a:xfrm flipH="1">
            <a:off x="4728423" y="2479393"/>
            <a:ext cx="99796" cy="9980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直接连接符 232"/>
          <p:cNvCxnSpPr/>
          <p:nvPr/>
        </p:nvCxnSpPr>
        <p:spPr>
          <a:xfrm>
            <a:off x="5004269" y="2529661"/>
            <a:ext cx="101131" cy="10825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直接连接符 233"/>
          <p:cNvCxnSpPr/>
          <p:nvPr/>
        </p:nvCxnSpPr>
        <p:spPr>
          <a:xfrm>
            <a:off x="5088098" y="2397634"/>
            <a:ext cx="124497" cy="432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直接连接符 234"/>
          <p:cNvCxnSpPr/>
          <p:nvPr/>
        </p:nvCxnSpPr>
        <p:spPr>
          <a:xfrm flipV="1">
            <a:off x="5046758" y="2162486"/>
            <a:ext cx="109128" cy="921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直接连接符 235"/>
          <p:cNvCxnSpPr/>
          <p:nvPr/>
        </p:nvCxnSpPr>
        <p:spPr>
          <a:xfrm flipV="1">
            <a:off x="5519356" y="1702106"/>
            <a:ext cx="0" cy="1531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直接连接符 236"/>
          <p:cNvCxnSpPr/>
          <p:nvPr/>
        </p:nvCxnSpPr>
        <p:spPr>
          <a:xfrm flipH="1" flipV="1">
            <a:off x="5278997" y="1818232"/>
            <a:ext cx="127049" cy="8782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直接连接符 237"/>
          <p:cNvCxnSpPr/>
          <p:nvPr/>
        </p:nvCxnSpPr>
        <p:spPr>
          <a:xfrm flipH="1">
            <a:off x="5193984" y="2034713"/>
            <a:ext cx="133586" cy="303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直接连接符 238"/>
          <p:cNvCxnSpPr/>
          <p:nvPr/>
        </p:nvCxnSpPr>
        <p:spPr>
          <a:xfrm flipH="1">
            <a:off x="5292624" y="2134023"/>
            <a:ext cx="99796" cy="9980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直接连接符 239"/>
          <p:cNvCxnSpPr/>
          <p:nvPr/>
        </p:nvCxnSpPr>
        <p:spPr>
          <a:xfrm>
            <a:off x="5621365" y="2129802"/>
            <a:ext cx="101131" cy="10825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直接连接符 240"/>
          <p:cNvCxnSpPr/>
          <p:nvPr/>
        </p:nvCxnSpPr>
        <p:spPr>
          <a:xfrm>
            <a:off x="5662500" y="2019297"/>
            <a:ext cx="124497" cy="432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直接连接符 241"/>
          <p:cNvCxnSpPr/>
          <p:nvPr/>
        </p:nvCxnSpPr>
        <p:spPr>
          <a:xfrm flipV="1">
            <a:off x="5626349" y="1778691"/>
            <a:ext cx="109128" cy="921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直接连接符 242"/>
          <p:cNvCxnSpPr/>
          <p:nvPr/>
        </p:nvCxnSpPr>
        <p:spPr>
          <a:xfrm flipV="1">
            <a:off x="6111270" y="1613121"/>
            <a:ext cx="0" cy="1531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直接连接符 243"/>
          <p:cNvCxnSpPr/>
          <p:nvPr/>
        </p:nvCxnSpPr>
        <p:spPr>
          <a:xfrm flipH="1" flipV="1">
            <a:off x="5856723" y="1691959"/>
            <a:ext cx="127049" cy="8782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直接连接符 244"/>
          <p:cNvCxnSpPr/>
          <p:nvPr/>
        </p:nvCxnSpPr>
        <p:spPr>
          <a:xfrm flipH="1">
            <a:off x="5828285" y="1895096"/>
            <a:ext cx="133586" cy="303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直接连接符 245"/>
          <p:cNvCxnSpPr/>
          <p:nvPr/>
        </p:nvCxnSpPr>
        <p:spPr>
          <a:xfrm flipH="1">
            <a:off x="5902551" y="2016537"/>
            <a:ext cx="99796" cy="9980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直接连接符 246"/>
          <p:cNvCxnSpPr/>
          <p:nvPr/>
        </p:nvCxnSpPr>
        <p:spPr>
          <a:xfrm>
            <a:off x="6208713" y="2012316"/>
            <a:ext cx="101131" cy="10825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直接连接符 247"/>
          <p:cNvCxnSpPr/>
          <p:nvPr/>
        </p:nvCxnSpPr>
        <p:spPr>
          <a:xfrm>
            <a:off x="6293082" y="1916876"/>
            <a:ext cx="124497" cy="432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直接连接符 248"/>
          <p:cNvCxnSpPr/>
          <p:nvPr/>
        </p:nvCxnSpPr>
        <p:spPr>
          <a:xfrm flipV="1">
            <a:off x="6220924" y="1674532"/>
            <a:ext cx="109128" cy="921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3951376" y="3192133"/>
            <a:ext cx="4319787" cy="7694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prstClr val="white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后来才知道</a:t>
            </a:r>
            <a:endParaRPr lang="zh-CN" altLang="en-US" sz="4400" dirty="0">
              <a:solidFill>
                <a:prstClr val="white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7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22" presetClass="exit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3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6" presetID="22" presetClass="exit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37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9" presetID="22" presetClass="exit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40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2" presetID="22" presetClass="exit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4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5" presetID="22" presetClass="exit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46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8" presetID="22" presetClass="exit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49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1" presetID="22" presetClass="exit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52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4" presetID="22" presetClass="exit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55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7" presetID="22" presetClass="exit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58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0" presetID="22" presetClass="exit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61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3" presetID="22" presetClass="exit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64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6" presetID="22" presetClass="exit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67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9" presetID="22" presetClass="exit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70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2" presetID="22" presetClass="exit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73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5" presetID="22" presetClass="exit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76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8" presetID="22" presetClass="exit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79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1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82" dur="20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3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4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85" dur="20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7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88" dur="20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0" presetID="6" presetClass="exit" presetSubtype="32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91" dur="20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3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94" dur="20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6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97" dur="20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9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00" dur="20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2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03" dur="20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5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06" dur="20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7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8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09" dur="20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1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12" dur="20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3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4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15" dur="20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7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18" dur="20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0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21" dur="20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3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24" dur="20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6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27" dur="20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9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1" dur="10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2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4" dur="10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5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7" dur="10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8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40" dur="100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1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43" dur="10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4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6" dur="10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7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9" dur="10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0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51" dur="125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52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3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54" dur="12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55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6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57" dur="125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9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60" dur="125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1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2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63" dur="125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5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66" dur="125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7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8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69" dur="125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1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3" dur="10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4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6" dur="10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7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9" dur="10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0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2" dur="10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3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5" dur="10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6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8" dur="10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9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1" dur="10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2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93" dur="125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4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5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96" dur="125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7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8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99" dur="12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1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02" dur="12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3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4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05" dur="12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6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7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08" dur="125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9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0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311" dur="125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12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3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5" dur="10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6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8" dur="100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9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1" dur="100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2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4" dur="1000"/>
                                            <p:tgtEl>
                                              <p:spTgt spid="1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5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7" dur="100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8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30" dur="100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1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33" dur="100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4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35" dur="125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6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7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38" dur="125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9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0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341" dur="125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2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3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44" dur="1250"/>
                                            <p:tgtEl>
                                              <p:spTgt spid="15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5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6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47" dur="125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8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9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50" dur="125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1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2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353" dur="125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5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7" dur="100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8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0" dur="100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1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3" dur="100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4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6" dur="100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7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9" dur="10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0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2" dur="100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3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5" dur="100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6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77" dur="125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78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9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80" dur="125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1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2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383" dur="125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4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5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86" dur="125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7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8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89" dur="125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1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92" dur="125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3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4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395" dur="125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6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7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9" dur="1000"/>
                                            <p:tgtEl>
                                              <p:spTgt spid="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0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2" dur="1000"/>
                                            <p:tgtEl>
                                              <p:spTgt spid="1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3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5" dur="10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6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8" dur="1000"/>
                                            <p:tgtEl>
                                              <p:spTgt spid="1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9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1" dur="1000"/>
                                            <p:tgtEl>
                                              <p:spTgt spid="1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2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4" dur="10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5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7" dur="1000"/>
                                            <p:tgtEl>
                                              <p:spTgt spid="1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8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19" dur="1250"/>
                                            <p:tgtEl>
                                              <p:spTgt spid="17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1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22" dur="1250"/>
                                            <p:tgtEl>
                                              <p:spTgt spid="1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3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4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425" dur="125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6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7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428" dur="1250"/>
                                            <p:tgtEl>
                                              <p:spTgt spid="1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9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0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431" dur="1250"/>
                                            <p:tgtEl>
                                              <p:spTgt spid="1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2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3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434" dur="125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5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6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437" dur="1250"/>
                                            <p:tgtEl>
                                              <p:spTgt spid="16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8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9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1" dur="1000"/>
                                            <p:tgtEl>
                                              <p:spTgt spid="1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2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4" dur="1000"/>
                                            <p:tgtEl>
                                              <p:spTgt spid="1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5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7" dur="100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8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0" dur="10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1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3" dur="100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4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56" dur="10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7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59" dur="100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0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61" dur="1250"/>
                                            <p:tgtEl>
                                              <p:spTgt spid="1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2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3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64" dur="1250"/>
                                            <p:tgtEl>
                                              <p:spTgt spid="17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5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6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467" dur="125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8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9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470" dur="125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1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2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473" dur="125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4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5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476" dur="125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7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8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479" dur="125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81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83" dur="1000"/>
                                            <p:tgtEl>
                                              <p:spTgt spid="1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4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86" dur="1000"/>
                                            <p:tgtEl>
                                              <p:spTgt spid="1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7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9" dur="100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0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92" dur="1000"/>
                                            <p:tgtEl>
                                              <p:spTgt spid="1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3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95" dur="1000"/>
                                            <p:tgtEl>
                                              <p:spTgt spid="1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6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98" dur="1000"/>
                                            <p:tgtEl>
                                              <p:spTgt spid="1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9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1" dur="1000"/>
                                            <p:tgtEl>
                                              <p:spTgt spid="1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2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503" dur="1250"/>
                                            <p:tgtEl>
                                              <p:spTgt spid="18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4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5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506" dur="1250"/>
                                            <p:tgtEl>
                                              <p:spTgt spid="18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7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8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509" dur="125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1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1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512" dur="1250"/>
                                            <p:tgtEl>
                                              <p:spTgt spid="18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13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4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515" dur="1250"/>
                                            <p:tgtEl>
                                              <p:spTgt spid="18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16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7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518" dur="1250"/>
                                            <p:tgtEl>
                                              <p:spTgt spid="18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19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0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521" dur="1250"/>
                                            <p:tgtEl>
                                              <p:spTgt spid="18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22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3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5" dur="1000"/>
                                            <p:tgtEl>
                                              <p:spTgt spid="1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6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8" dur="1000"/>
                                            <p:tgtEl>
                                              <p:spTgt spid="1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9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1" dur="1000"/>
                                            <p:tgtEl>
                                              <p:spTgt spid="1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2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4" dur="1000"/>
                                            <p:tgtEl>
                                              <p:spTgt spid="1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5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7" dur="1000"/>
                                            <p:tgtEl>
                                              <p:spTgt spid="1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8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40" dur="1000"/>
                                            <p:tgtEl>
                                              <p:spTgt spid="1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1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43" dur="1000"/>
                                            <p:tgtEl>
                                              <p:spTgt spid="1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4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545" dur="1250"/>
                                            <p:tgtEl>
                                              <p:spTgt spid="19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46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7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548" dur="1250"/>
                                            <p:tgtEl>
                                              <p:spTgt spid="18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49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0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551" dur="1250"/>
                                            <p:tgtEl>
                                              <p:spTgt spid="19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52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3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554" dur="1250"/>
                                            <p:tgtEl>
                                              <p:spTgt spid="19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55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6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557" dur="1250"/>
                                            <p:tgtEl>
                                              <p:spTgt spid="19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58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9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560" dur="1250"/>
                                            <p:tgtEl>
                                              <p:spTgt spid="18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61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2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563" dur="1250"/>
                                            <p:tgtEl>
                                              <p:spTgt spid="18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64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5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67" dur="10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8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0" dur="1000"/>
                                            <p:tgtEl>
                                              <p:spTgt spid="2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1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3" dur="1000"/>
                                            <p:tgtEl>
                                              <p:spTgt spid="1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4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6" dur="1000"/>
                                            <p:tgtEl>
                                              <p:spTgt spid="1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7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9" dur="1000"/>
                                            <p:tgtEl>
                                              <p:spTgt spid="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0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82" dur="1000"/>
                                            <p:tgtEl>
                                              <p:spTgt spid="1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3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85" dur="1000"/>
                                            <p:tgtEl>
                                              <p:spTgt spid="1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6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587" dur="1250"/>
                                            <p:tgtEl>
                                              <p:spTgt spid="20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88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9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590" dur="125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1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2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593" dur="1250"/>
                                            <p:tgtEl>
                                              <p:spTgt spid="19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4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5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596" dur="1250"/>
                                            <p:tgtEl>
                                              <p:spTgt spid="19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7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8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599" dur="1250"/>
                                            <p:tgtEl>
                                              <p:spTgt spid="19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0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1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602" dur="1250"/>
                                            <p:tgtEl>
                                              <p:spTgt spid="19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03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4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605" dur="1250"/>
                                            <p:tgtEl>
                                              <p:spTgt spid="19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06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7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9" dur="1000"/>
                                            <p:tgtEl>
                                              <p:spTgt spid="2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0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12" dur="1000"/>
                                            <p:tgtEl>
                                              <p:spTgt spid="2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3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5" dur="1000"/>
                                            <p:tgtEl>
                                              <p:spTgt spid="2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6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8" dur="1000"/>
                                            <p:tgtEl>
                                              <p:spTgt spid="2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9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21" dur="1000"/>
                                            <p:tgtEl>
                                              <p:spTgt spid="2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2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24" dur="1000"/>
                                            <p:tgtEl>
                                              <p:spTgt spid="2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5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27" dur="1000"/>
                                            <p:tgtEl>
                                              <p:spTgt spid="2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8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29" dur="1250"/>
                                            <p:tgtEl>
                                              <p:spTgt spid="20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3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1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32" dur="1250"/>
                                            <p:tgtEl>
                                              <p:spTgt spid="20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33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4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635" dur="1250"/>
                                            <p:tgtEl>
                                              <p:spTgt spid="20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36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7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638" dur="1250"/>
                                            <p:tgtEl>
                                              <p:spTgt spid="20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39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0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641" dur="1250"/>
                                            <p:tgtEl>
                                              <p:spTgt spid="20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42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3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644" dur="1250"/>
                                            <p:tgtEl>
                                              <p:spTgt spid="20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45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6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647" dur="1250"/>
                                            <p:tgtEl>
                                              <p:spTgt spid="20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48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9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51" dur="1000"/>
                                            <p:tgtEl>
                                              <p:spTgt spid="2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2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54" dur="1000"/>
                                            <p:tgtEl>
                                              <p:spTgt spid="2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5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7" dur="1000"/>
                                            <p:tgtEl>
                                              <p:spTgt spid="2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8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60" dur="100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1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63" dur="1000"/>
                                            <p:tgtEl>
                                              <p:spTgt spid="2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4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66" dur="1000"/>
                                            <p:tgtEl>
                                              <p:spTgt spid="2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7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69" dur="1000"/>
                                            <p:tgtEl>
                                              <p:spTgt spid="2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0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71" dur="1250"/>
                                            <p:tgtEl>
                                              <p:spTgt spid="2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72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3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74" dur="1250"/>
                                            <p:tgtEl>
                                              <p:spTgt spid="20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75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6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677" dur="1250"/>
                                            <p:tgtEl>
                                              <p:spTgt spid="2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78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9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680" dur="125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1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2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683" dur="1250"/>
                                            <p:tgtEl>
                                              <p:spTgt spid="2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4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5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686" dur="1250"/>
                                            <p:tgtEl>
                                              <p:spTgt spid="2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7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8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689" dur="1250"/>
                                            <p:tgtEl>
                                              <p:spTgt spid="20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9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1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93" dur="1000"/>
                                            <p:tgtEl>
                                              <p:spTgt spid="2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4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96" dur="1000"/>
                                            <p:tgtEl>
                                              <p:spTgt spid="2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7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9" dur="1000"/>
                                            <p:tgtEl>
                                              <p:spTgt spid="2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0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02" dur="1000"/>
                                            <p:tgtEl>
                                              <p:spTgt spid="2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3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05" dur="1000"/>
                                            <p:tgtEl>
                                              <p:spTgt spid="2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6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08" dur="1000"/>
                                            <p:tgtEl>
                                              <p:spTgt spid="2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9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11" dur="1000"/>
                                            <p:tgtEl>
                                              <p:spTgt spid="2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2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13" dur="1250"/>
                                            <p:tgtEl>
                                              <p:spTgt spid="2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14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5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16" dur="1250"/>
                                            <p:tgtEl>
                                              <p:spTgt spid="2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17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8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719" dur="1250"/>
                                            <p:tgtEl>
                                              <p:spTgt spid="2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2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1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722" dur="1250"/>
                                            <p:tgtEl>
                                              <p:spTgt spid="2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23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4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725" dur="1250"/>
                                            <p:tgtEl>
                                              <p:spTgt spid="21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26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7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728" dur="1250"/>
                                            <p:tgtEl>
                                              <p:spTgt spid="2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29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0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731" dur="1250"/>
                                            <p:tgtEl>
                                              <p:spTgt spid="2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32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3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35" dur="1000"/>
                                            <p:tgtEl>
                                              <p:spTgt spid="2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6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38" dur="1000"/>
                                            <p:tgtEl>
                                              <p:spTgt spid="2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9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1" dur="1000"/>
                                            <p:tgtEl>
                                              <p:spTgt spid="2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2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44" dur="1000"/>
                                            <p:tgtEl>
                                              <p:spTgt spid="2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5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47" dur="1000"/>
                                            <p:tgtEl>
                                              <p:spTgt spid="2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8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0" dur="1000"/>
                                            <p:tgtEl>
                                              <p:spTgt spid="2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1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3" dur="1000"/>
                                            <p:tgtEl>
                                              <p:spTgt spid="2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4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55" dur="1250"/>
                                            <p:tgtEl>
                                              <p:spTgt spid="2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56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7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58" dur="1250"/>
                                            <p:tgtEl>
                                              <p:spTgt spid="2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59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60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761" dur="1250"/>
                                            <p:tgtEl>
                                              <p:spTgt spid="22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62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63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764" dur="1250"/>
                                            <p:tgtEl>
                                              <p:spTgt spid="22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65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66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767" dur="1250"/>
                                            <p:tgtEl>
                                              <p:spTgt spid="22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68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69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770" dur="1250"/>
                                            <p:tgtEl>
                                              <p:spTgt spid="2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71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2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773" dur="1250"/>
                                            <p:tgtEl>
                                              <p:spTgt spid="2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74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5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77" dur="1000"/>
                                            <p:tgtEl>
                                              <p:spTgt spid="2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8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80" dur="1000"/>
                                            <p:tgtEl>
                                              <p:spTgt spid="2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1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3" dur="1000"/>
                                            <p:tgtEl>
                                              <p:spTgt spid="2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4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6" dur="1000"/>
                                            <p:tgtEl>
                                              <p:spTgt spid="2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7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9" dur="1000"/>
                                            <p:tgtEl>
                                              <p:spTgt spid="2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0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2" dur="1000"/>
                                            <p:tgtEl>
                                              <p:spTgt spid="2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3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5" dur="1000"/>
                                            <p:tgtEl>
                                              <p:spTgt spid="2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6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97" dur="1250"/>
                                            <p:tgtEl>
                                              <p:spTgt spid="2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98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9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800" dur="1250"/>
                                            <p:tgtEl>
                                              <p:spTgt spid="2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01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2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803" dur="1250"/>
                                            <p:tgtEl>
                                              <p:spTgt spid="2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04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5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806" dur="1250"/>
                                            <p:tgtEl>
                                              <p:spTgt spid="2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07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8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809" dur="1250"/>
                                            <p:tgtEl>
                                              <p:spTgt spid="2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1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1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812" dur="1250"/>
                                            <p:tgtEl>
                                              <p:spTgt spid="2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13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4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815" dur="1250"/>
                                            <p:tgtEl>
                                              <p:spTgt spid="2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16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7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19" dur="1000"/>
                                            <p:tgtEl>
                                              <p:spTgt spid="2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0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22" dur="1000"/>
                                            <p:tgtEl>
                                              <p:spTgt spid="2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3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5" dur="1000"/>
                                            <p:tgtEl>
                                              <p:spTgt spid="2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6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28" dur="1000"/>
                                            <p:tgtEl>
                                              <p:spTgt spid="2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9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31" dur="1000"/>
                                            <p:tgtEl>
                                              <p:spTgt spid="2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2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34" dur="1000"/>
                                            <p:tgtEl>
                                              <p:spTgt spid="2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5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37" dur="1000"/>
                                            <p:tgtEl>
                                              <p:spTgt spid="2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8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839" dur="1250"/>
                                            <p:tgtEl>
                                              <p:spTgt spid="24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1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842" dur="1250"/>
                                            <p:tgtEl>
                                              <p:spTgt spid="23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3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4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845" dur="1250"/>
                                            <p:tgtEl>
                                              <p:spTgt spid="2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6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7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848" dur="1250"/>
                                            <p:tgtEl>
                                              <p:spTgt spid="2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9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0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851" dur="1250"/>
                                            <p:tgtEl>
                                              <p:spTgt spid="2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52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3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854" dur="1250"/>
                                            <p:tgtEl>
                                              <p:spTgt spid="2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55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6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857" dur="1250"/>
                                            <p:tgtEl>
                                              <p:spTgt spid="2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58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9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61" dur="1000"/>
                                            <p:tgtEl>
                                              <p:spTgt spid="2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2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64" dur="1000"/>
                                            <p:tgtEl>
                                              <p:spTgt spid="2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5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67" dur="1000"/>
                                            <p:tgtEl>
                                              <p:spTgt spid="2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8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70" dur="1000"/>
                                            <p:tgtEl>
                                              <p:spTgt spid="2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1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73" dur="1000"/>
                                            <p:tgtEl>
                                              <p:spTgt spid="2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4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76" dur="1000"/>
                                            <p:tgtEl>
                                              <p:spTgt spid="2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7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79" dur="1000"/>
                                            <p:tgtEl>
                                              <p:spTgt spid="2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0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881" dur="1250"/>
                                            <p:tgtEl>
                                              <p:spTgt spid="2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82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3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884" dur="1250"/>
                                            <p:tgtEl>
                                              <p:spTgt spid="24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85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6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887" dur="1250"/>
                                            <p:tgtEl>
                                              <p:spTgt spid="24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88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9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890" dur="1250"/>
                                            <p:tgtEl>
                                              <p:spTgt spid="2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1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2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893" dur="1250"/>
                                            <p:tgtEl>
                                              <p:spTgt spid="2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4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5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896" dur="1250"/>
                                            <p:tgtEl>
                                              <p:spTgt spid="2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7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8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899" dur="1250"/>
                                            <p:tgtEl>
                                              <p:spTgt spid="24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1" presetID="53" presetClass="entr" presetSubtype="16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9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6" presetID="6" presetClass="emph" presetSubtype="0" autoRev="1" fill="hold" grpId="0" nodeType="withEffect" p14:presetBounceEnd="25000">
                                      <p:stCondLst>
                                        <p:cond delay="2000"/>
                                      </p:stCondLst>
                                      <p:childTnLst>
                                        <p:animScale p14:bounceEnd="25000">
                                          <p:cBhvr>
                                            <p:cTn id="907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8" presetID="63" presetClass="path" presetSubtype="0" accel="50000" decel="50000" fill="hold" grpId="3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Motion origin="layout" path="M -1.875E-6 2.22222E-6 L 0.06302 0.00046 " pathEditMode="relative" rAng="0" ptsTypes="AA">
                                          <p:cBhvr>
                                            <p:cTn id="909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151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10" presetID="35" presetClass="path" presetSubtype="0" accel="50000" fill="hold" grpId="4" nodeType="withEffect" p14:presetBounceEnd="30000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0.06302 0.00046 L -0.69713 0.00046 " pathEditMode="relative" rAng="0" ptsTypes="AA" p14:bounceEnd="30000">
                                          <p:cBhvr>
                                            <p:cTn id="911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800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12" presetID="22" presetClass="entr" presetSubtype="2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14" dur="250"/>
                                            <p:tgtEl>
                                              <p:spTgt spid="2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5" presetID="22" presetClass="entr" presetSubtype="2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17" dur="250"/>
                                            <p:tgtEl>
                                              <p:spTgt spid="2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8" presetID="35" presetClass="path" presetSubtype="0" accel="50000" fill="hold" nodeType="withEffect" p14:presetBounceEnd="44000">
                                      <p:stCondLst>
                                        <p:cond delay="3250"/>
                                      </p:stCondLst>
                                      <p:childTnLst>
                                        <p:animMotion origin="layout" path="M 3.125E-6 4.44444E-6 L -1.12175 4.44444E-6 " pathEditMode="relative" rAng="0" ptsTypes="AA" p14:bounceEnd="44000">
                                          <p:cBhvr>
                                            <p:cTn id="919" dur="25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9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20" presetID="35" presetClass="path" presetSubtype="0" accel="50000" fill="hold" nodeType="withEffect" p14:presetBounceEnd="44000">
                                      <p:stCondLst>
                                        <p:cond delay="3250"/>
                                      </p:stCondLst>
                                      <p:childTnLst>
                                        <p:animMotion origin="layout" path="M -6.25E-7 3.7037E-6 L -1.12174 3.7037E-6 " pathEditMode="relative" rAng="0" ptsTypes="AA" p14:bounceEnd="44000">
                                          <p:cBhvr>
                                            <p:cTn id="921" dur="25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94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8" grpId="0" animBg="1"/>
          <p:bldP spid="118" grpId="1" animBg="1"/>
          <p:bldP spid="119" grpId="0" animBg="1"/>
          <p:bldP spid="119" grpId="1" animBg="1"/>
          <p:bldP spid="120" grpId="0" animBg="1"/>
          <p:bldP spid="120" grpId="1" animBg="1"/>
          <p:bldP spid="121" grpId="0" animBg="1"/>
          <p:bldP spid="121" grpId="1" animBg="1"/>
          <p:bldP spid="122" grpId="0" animBg="1"/>
          <p:bldP spid="122" grpId="1" animBg="1"/>
          <p:bldP spid="123" grpId="0" animBg="1"/>
          <p:bldP spid="123" grpId="1" animBg="1"/>
          <p:bldP spid="124" grpId="0" animBg="1"/>
          <p:bldP spid="124" grpId="1" animBg="1"/>
          <p:bldP spid="132" grpId="0" animBg="1"/>
          <p:bldP spid="132" grpId="1" animBg="1"/>
          <p:bldP spid="133" grpId="0" animBg="1"/>
          <p:bldP spid="133" grpId="1" animBg="1"/>
          <p:bldP spid="134" grpId="0" animBg="1"/>
          <p:bldP spid="134" grpId="1" animBg="1"/>
          <p:bldP spid="135" grpId="0" animBg="1"/>
          <p:bldP spid="135" grpId="1" animBg="1"/>
          <p:bldP spid="136" grpId="1" animBg="1"/>
          <p:bldP spid="136" grpId="2" animBg="1"/>
          <p:bldP spid="137" grpId="0" animBg="1"/>
          <p:bldP spid="137" grpId="1" animBg="1"/>
          <p:bldP spid="138" grpId="0" animBg="1"/>
          <p:bldP spid="138" grpId="1" animBg="1"/>
          <p:bldP spid="139" grpId="0" animBg="1"/>
          <p:bldP spid="139" grpId="1" animBg="1"/>
          <p:bldP spid="140" grpId="0" animBg="1"/>
          <p:bldP spid="140" grpId="1" animBg="1"/>
          <p:bldP spid="34" grpId="0"/>
          <p:bldP spid="34" grpId="1"/>
          <p:bldP spid="34" grpId="3"/>
          <p:bldP spid="34" grpId="4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7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22" presetClass="exit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3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6" presetID="22" presetClass="exit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37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9" presetID="22" presetClass="exit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40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2" presetID="22" presetClass="exit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4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5" presetID="22" presetClass="exit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46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8" presetID="22" presetClass="exit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49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1" presetID="22" presetClass="exit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52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4" presetID="22" presetClass="exit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55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7" presetID="22" presetClass="exit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58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0" presetID="22" presetClass="exit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61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3" presetID="22" presetClass="exit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64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6" presetID="22" presetClass="exit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67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9" presetID="22" presetClass="exit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70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2" presetID="22" presetClass="exit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73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5" presetID="22" presetClass="exit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76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8" presetID="22" presetClass="exit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79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1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82" dur="20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3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4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85" dur="20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7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88" dur="20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0" presetID="6" presetClass="exit" presetSubtype="32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91" dur="20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3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94" dur="20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6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97" dur="20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9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00" dur="20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2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03" dur="20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5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06" dur="20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7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8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09" dur="20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1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12" dur="20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3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4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15" dur="20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7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18" dur="20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0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21" dur="20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3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24" dur="20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6" presetID="6" presetClass="exit" presetSubtype="3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27" dur="20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9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1" dur="10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2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4" dur="10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5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7" dur="10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8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40" dur="100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1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43" dur="10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4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6" dur="10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7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9" dur="10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0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51" dur="125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52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3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54" dur="12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55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6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57" dur="125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9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60" dur="125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1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2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63" dur="125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5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66" dur="125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7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8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69" dur="125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1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3" dur="10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4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6" dur="10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7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9" dur="10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0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2" dur="10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3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5" dur="10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6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8" dur="10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9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1" dur="10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2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93" dur="125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4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5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96" dur="125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7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8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99" dur="12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1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02" dur="12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3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4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05" dur="12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6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7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08" dur="125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9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0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311" dur="125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12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3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5" dur="10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6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8" dur="100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9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1" dur="100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2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4" dur="1000"/>
                                            <p:tgtEl>
                                              <p:spTgt spid="1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5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7" dur="100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8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30" dur="100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1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33" dur="100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4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35" dur="125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6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7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38" dur="125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9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0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341" dur="125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2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3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44" dur="1250"/>
                                            <p:tgtEl>
                                              <p:spTgt spid="15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5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6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47" dur="125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8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9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50" dur="125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1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2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353" dur="125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5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7" dur="100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8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0" dur="100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1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3" dur="100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4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6" dur="100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7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9" dur="10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0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2" dur="100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3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5" dur="100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6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77" dur="125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78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9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80" dur="125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1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2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383" dur="125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4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5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86" dur="125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7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8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89" dur="125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1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92" dur="125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3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4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395" dur="125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6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7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9" dur="1000"/>
                                            <p:tgtEl>
                                              <p:spTgt spid="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0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2" dur="1000"/>
                                            <p:tgtEl>
                                              <p:spTgt spid="1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3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5" dur="10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6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8" dur="1000"/>
                                            <p:tgtEl>
                                              <p:spTgt spid="1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9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1" dur="1000"/>
                                            <p:tgtEl>
                                              <p:spTgt spid="1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2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4" dur="10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5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7" dur="1000"/>
                                            <p:tgtEl>
                                              <p:spTgt spid="1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8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19" dur="1250"/>
                                            <p:tgtEl>
                                              <p:spTgt spid="17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1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22" dur="1250"/>
                                            <p:tgtEl>
                                              <p:spTgt spid="1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3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4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425" dur="125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6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7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428" dur="1250"/>
                                            <p:tgtEl>
                                              <p:spTgt spid="1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9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0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431" dur="1250"/>
                                            <p:tgtEl>
                                              <p:spTgt spid="1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2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3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434" dur="125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5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6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437" dur="1250"/>
                                            <p:tgtEl>
                                              <p:spTgt spid="16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8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9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1" dur="1000"/>
                                            <p:tgtEl>
                                              <p:spTgt spid="1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2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4" dur="1000"/>
                                            <p:tgtEl>
                                              <p:spTgt spid="1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5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7" dur="100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8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0" dur="10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1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3" dur="100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4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56" dur="10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7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59" dur="100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0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61" dur="1250"/>
                                            <p:tgtEl>
                                              <p:spTgt spid="1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2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3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64" dur="1250"/>
                                            <p:tgtEl>
                                              <p:spTgt spid="17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5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6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467" dur="125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8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9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470" dur="125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1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2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473" dur="125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4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5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476" dur="125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7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8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479" dur="125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81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83" dur="1000"/>
                                            <p:tgtEl>
                                              <p:spTgt spid="1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4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86" dur="1000"/>
                                            <p:tgtEl>
                                              <p:spTgt spid="1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7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9" dur="100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0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92" dur="1000"/>
                                            <p:tgtEl>
                                              <p:spTgt spid="1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3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95" dur="1000"/>
                                            <p:tgtEl>
                                              <p:spTgt spid="1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6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98" dur="1000"/>
                                            <p:tgtEl>
                                              <p:spTgt spid="1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9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1" dur="1000"/>
                                            <p:tgtEl>
                                              <p:spTgt spid="1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2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503" dur="1250"/>
                                            <p:tgtEl>
                                              <p:spTgt spid="18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4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5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506" dur="1250"/>
                                            <p:tgtEl>
                                              <p:spTgt spid="18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7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8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509" dur="125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1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1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512" dur="1250"/>
                                            <p:tgtEl>
                                              <p:spTgt spid="18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13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4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515" dur="1250"/>
                                            <p:tgtEl>
                                              <p:spTgt spid="18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16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7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518" dur="1250"/>
                                            <p:tgtEl>
                                              <p:spTgt spid="18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19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0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521" dur="1250"/>
                                            <p:tgtEl>
                                              <p:spTgt spid="18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22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3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5" dur="1000"/>
                                            <p:tgtEl>
                                              <p:spTgt spid="1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6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8" dur="1000"/>
                                            <p:tgtEl>
                                              <p:spTgt spid="1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9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1" dur="1000"/>
                                            <p:tgtEl>
                                              <p:spTgt spid="1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2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4" dur="1000"/>
                                            <p:tgtEl>
                                              <p:spTgt spid="1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5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7" dur="1000"/>
                                            <p:tgtEl>
                                              <p:spTgt spid="1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8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40" dur="1000"/>
                                            <p:tgtEl>
                                              <p:spTgt spid="1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1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43" dur="1000"/>
                                            <p:tgtEl>
                                              <p:spTgt spid="1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4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545" dur="1250"/>
                                            <p:tgtEl>
                                              <p:spTgt spid="19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46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7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548" dur="1250"/>
                                            <p:tgtEl>
                                              <p:spTgt spid="18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49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0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551" dur="1250"/>
                                            <p:tgtEl>
                                              <p:spTgt spid="19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52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3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554" dur="1250"/>
                                            <p:tgtEl>
                                              <p:spTgt spid="19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55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6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557" dur="1250"/>
                                            <p:tgtEl>
                                              <p:spTgt spid="19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58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9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560" dur="1250"/>
                                            <p:tgtEl>
                                              <p:spTgt spid="18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61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2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563" dur="1250"/>
                                            <p:tgtEl>
                                              <p:spTgt spid="18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64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5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67" dur="10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8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0" dur="1000"/>
                                            <p:tgtEl>
                                              <p:spTgt spid="2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1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3" dur="1000"/>
                                            <p:tgtEl>
                                              <p:spTgt spid="1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4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6" dur="1000"/>
                                            <p:tgtEl>
                                              <p:spTgt spid="1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7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9" dur="1000"/>
                                            <p:tgtEl>
                                              <p:spTgt spid="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0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82" dur="1000"/>
                                            <p:tgtEl>
                                              <p:spTgt spid="1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3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85" dur="1000"/>
                                            <p:tgtEl>
                                              <p:spTgt spid="1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6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587" dur="1250"/>
                                            <p:tgtEl>
                                              <p:spTgt spid="20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88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9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590" dur="125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1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2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593" dur="1250"/>
                                            <p:tgtEl>
                                              <p:spTgt spid="19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4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5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596" dur="1250"/>
                                            <p:tgtEl>
                                              <p:spTgt spid="19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7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8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599" dur="1250"/>
                                            <p:tgtEl>
                                              <p:spTgt spid="19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0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1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602" dur="1250"/>
                                            <p:tgtEl>
                                              <p:spTgt spid="19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03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4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605" dur="1250"/>
                                            <p:tgtEl>
                                              <p:spTgt spid="19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06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7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9" dur="1000"/>
                                            <p:tgtEl>
                                              <p:spTgt spid="2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0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12" dur="1000"/>
                                            <p:tgtEl>
                                              <p:spTgt spid="2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3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5" dur="1000"/>
                                            <p:tgtEl>
                                              <p:spTgt spid="2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6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8" dur="1000"/>
                                            <p:tgtEl>
                                              <p:spTgt spid="2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9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21" dur="1000"/>
                                            <p:tgtEl>
                                              <p:spTgt spid="2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2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24" dur="1000"/>
                                            <p:tgtEl>
                                              <p:spTgt spid="2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5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27" dur="1000"/>
                                            <p:tgtEl>
                                              <p:spTgt spid="2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8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29" dur="1250"/>
                                            <p:tgtEl>
                                              <p:spTgt spid="20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3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1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32" dur="1250"/>
                                            <p:tgtEl>
                                              <p:spTgt spid="20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33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4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635" dur="1250"/>
                                            <p:tgtEl>
                                              <p:spTgt spid="20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36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7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638" dur="1250"/>
                                            <p:tgtEl>
                                              <p:spTgt spid="20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39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0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641" dur="1250"/>
                                            <p:tgtEl>
                                              <p:spTgt spid="20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42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3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644" dur="1250"/>
                                            <p:tgtEl>
                                              <p:spTgt spid="20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45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6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647" dur="1250"/>
                                            <p:tgtEl>
                                              <p:spTgt spid="20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48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9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51" dur="1000"/>
                                            <p:tgtEl>
                                              <p:spTgt spid="2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2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54" dur="1000"/>
                                            <p:tgtEl>
                                              <p:spTgt spid="2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5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7" dur="1000"/>
                                            <p:tgtEl>
                                              <p:spTgt spid="2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8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60" dur="100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1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63" dur="1000"/>
                                            <p:tgtEl>
                                              <p:spTgt spid="2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4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66" dur="1000"/>
                                            <p:tgtEl>
                                              <p:spTgt spid="2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7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69" dur="1000"/>
                                            <p:tgtEl>
                                              <p:spTgt spid="2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0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71" dur="1250"/>
                                            <p:tgtEl>
                                              <p:spTgt spid="2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72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3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74" dur="1250"/>
                                            <p:tgtEl>
                                              <p:spTgt spid="20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75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6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677" dur="1250"/>
                                            <p:tgtEl>
                                              <p:spTgt spid="2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78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9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680" dur="125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1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2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683" dur="1250"/>
                                            <p:tgtEl>
                                              <p:spTgt spid="2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4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5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686" dur="1250"/>
                                            <p:tgtEl>
                                              <p:spTgt spid="2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7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8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689" dur="1250"/>
                                            <p:tgtEl>
                                              <p:spTgt spid="20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9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1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93" dur="1000"/>
                                            <p:tgtEl>
                                              <p:spTgt spid="2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4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96" dur="1000"/>
                                            <p:tgtEl>
                                              <p:spTgt spid="2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7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9" dur="1000"/>
                                            <p:tgtEl>
                                              <p:spTgt spid="2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0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02" dur="1000"/>
                                            <p:tgtEl>
                                              <p:spTgt spid="2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3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05" dur="1000"/>
                                            <p:tgtEl>
                                              <p:spTgt spid="2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6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08" dur="1000"/>
                                            <p:tgtEl>
                                              <p:spTgt spid="2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9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11" dur="1000"/>
                                            <p:tgtEl>
                                              <p:spTgt spid="2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2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13" dur="1250"/>
                                            <p:tgtEl>
                                              <p:spTgt spid="2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14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5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16" dur="1250"/>
                                            <p:tgtEl>
                                              <p:spTgt spid="2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17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8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719" dur="1250"/>
                                            <p:tgtEl>
                                              <p:spTgt spid="2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2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1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722" dur="1250"/>
                                            <p:tgtEl>
                                              <p:spTgt spid="2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23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4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725" dur="1250"/>
                                            <p:tgtEl>
                                              <p:spTgt spid="21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26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7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728" dur="1250"/>
                                            <p:tgtEl>
                                              <p:spTgt spid="2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29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0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731" dur="1250"/>
                                            <p:tgtEl>
                                              <p:spTgt spid="2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32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3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35" dur="1000"/>
                                            <p:tgtEl>
                                              <p:spTgt spid="2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6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38" dur="1000"/>
                                            <p:tgtEl>
                                              <p:spTgt spid="2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9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1" dur="1000"/>
                                            <p:tgtEl>
                                              <p:spTgt spid="2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2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44" dur="1000"/>
                                            <p:tgtEl>
                                              <p:spTgt spid="2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5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47" dur="1000"/>
                                            <p:tgtEl>
                                              <p:spTgt spid="2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8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0" dur="1000"/>
                                            <p:tgtEl>
                                              <p:spTgt spid="2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1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3" dur="1000"/>
                                            <p:tgtEl>
                                              <p:spTgt spid="2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4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55" dur="1250"/>
                                            <p:tgtEl>
                                              <p:spTgt spid="2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56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7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58" dur="1250"/>
                                            <p:tgtEl>
                                              <p:spTgt spid="2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59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60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761" dur="1250"/>
                                            <p:tgtEl>
                                              <p:spTgt spid="22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62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63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764" dur="1250"/>
                                            <p:tgtEl>
                                              <p:spTgt spid="22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65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66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767" dur="1250"/>
                                            <p:tgtEl>
                                              <p:spTgt spid="22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68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69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770" dur="1250"/>
                                            <p:tgtEl>
                                              <p:spTgt spid="2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71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2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773" dur="1250"/>
                                            <p:tgtEl>
                                              <p:spTgt spid="2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74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5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77" dur="1000"/>
                                            <p:tgtEl>
                                              <p:spTgt spid="2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8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80" dur="1000"/>
                                            <p:tgtEl>
                                              <p:spTgt spid="2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1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3" dur="1000"/>
                                            <p:tgtEl>
                                              <p:spTgt spid="2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4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6" dur="1000"/>
                                            <p:tgtEl>
                                              <p:spTgt spid="2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7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9" dur="1000"/>
                                            <p:tgtEl>
                                              <p:spTgt spid="2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0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2" dur="1000"/>
                                            <p:tgtEl>
                                              <p:spTgt spid="2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3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5" dur="1000"/>
                                            <p:tgtEl>
                                              <p:spTgt spid="2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6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97" dur="1250"/>
                                            <p:tgtEl>
                                              <p:spTgt spid="2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98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9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800" dur="1250"/>
                                            <p:tgtEl>
                                              <p:spTgt spid="2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01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2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803" dur="1250"/>
                                            <p:tgtEl>
                                              <p:spTgt spid="2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04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5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806" dur="1250"/>
                                            <p:tgtEl>
                                              <p:spTgt spid="2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07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8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809" dur="1250"/>
                                            <p:tgtEl>
                                              <p:spTgt spid="2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1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1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812" dur="1250"/>
                                            <p:tgtEl>
                                              <p:spTgt spid="2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13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4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815" dur="1250"/>
                                            <p:tgtEl>
                                              <p:spTgt spid="2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16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7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19" dur="1000"/>
                                            <p:tgtEl>
                                              <p:spTgt spid="2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0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22" dur="1000"/>
                                            <p:tgtEl>
                                              <p:spTgt spid="2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3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5" dur="1000"/>
                                            <p:tgtEl>
                                              <p:spTgt spid="2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6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28" dur="1000"/>
                                            <p:tgtEl>
                                              <p:spTgt spid="2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9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31" dur="1000"/>
                                            <p:tgtEl>
                                              <p:spTgt spid="2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2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34" dur="1000"/>
                                            <p:tgtEl>
                                              <p:spTgt spid="2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5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37" dur="1000"/>
                                            <p:tgtEl>
                                              <p:spTgt spid="2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8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839" dur="1250"/>
                                            <p:tgtEl>
                                              <p:spTgt spid="24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1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842" dur="1250"/>
                                            <p:tgtEl>
                                              <p:spTgt spid="23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3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4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845" dur="1250"/>
                                            <p:tgtEl>
                                              <p:spTgt spid="2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6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7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848" dur="1250"/>
                                            <p:tgtEl>
                                              <p:spTgt spid="2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9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0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851" dur="1250"/>
                                            <p:tgtEl>
                                              <p:spTgt spid="2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52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3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854" dur="1250"/>
                                            <p:tgtEl>
                                              <p:spTgt spid="2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55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6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857" dur="1250"/>
                                            <p:tgtEl>
                                              <p:spTgt spid="2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58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9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61" dur="1000"/>
                                            <p:tgtEl>
                                              <p:spTgt spid="2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2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64" dur="1000"/>
                                            <p:tgtEl>
                                              <p:spTgt spid="2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5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67" dur="1000"/>
                                            <p:tgtEl>
                                              <p:spTgt spid="2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8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70" dur="1000"/>
                                            <p:tgtEl>
                                              <p:spTgt spid="2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1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73" dur="1000"/>
                                            <p:tgtEl>
                                              <p:spTgt spid="2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4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76" dur="1000"/>
                                            <p:tgtEl>
                                              <p:spTgt spid="2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7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79" dur="1000"/>
                                            <p:tgtEl>
                                              <p:spTgt spid="2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0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881" dur="1250"/>
                                            <p:tgtEl>
                                              <p:spTgt spid="2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82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3" presetID="22" presetClass="exit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884" dur="1250"/>
                                            <p:tgtEl>
                                              <p:spTgt spid="24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85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6" presetID="22" presetClass="exit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887" dur="1250"/>
                                            <p:tgtEl>
                                              <p:spTgt spid="24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88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9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890" dur="1250"/>
                                            <p:tgtEl>
                                              <p:spTgt spid="2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1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2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893" dur="1250"/>
                                            <p:tgtEl>
                                              <p:spTgt spid="2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4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5" presetID="2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896" dur="1250"/>
                                            <p:tgtEl>
                                              <p:spTgt spid="2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7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8" presetID="22" presetClass="exit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899" dur="1250"/>
                                            <p:tgtEl>
                                              <p:spTgt spid="24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1" presetID="53" presetClass="entr" presetSubtype="16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9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6" presetID="6" presetClass="emph" presetSubtype="0" autoRev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907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8" presetID="63" presetClass="path" presetSubtype="0" accel="50000" decel="50000" fill="hold" grpId="3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Motion origin="layout" path="M -1.875E-6 2.22222E-6 L 0.06302 0.00046 " pathEditMode="relative" rAng="0" ptsTypes="AA">
                                          <p:cBhvr>
                                            <p:cTn id="909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151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10" presetID="35" presetClass="path" presetSubtype="0" accel="50000" fill="hold" grpId="4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0.06302 0.00046 L -0.69713 0.00046 " pathEditMode="relative" rAng="0" ptsTypes="AA">
                                          <p:cBhvr>
                                            <p:cTn id="911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800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12" presetID="22" presetClass="entr" presetSubtype="2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14" dur="250"/>
                                            <p:tgtEl>
                                              <p:spTgt spid="2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5" presetID="22" presetClass="entr" presetSubtype="2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17" dur="250"/>
                                            <p:tgtEl>
                                              <p:spTgt spid="2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8" presetID="35" presetClass="path" presetSubtype="0" accel="5000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Motion origin="layout" path="M 3.125E-6 4.44444E-6 L -1.12175 4.44444E-6 " pathEditMode="relative" rAng="0" ptsTypes="AA">
                                          <p:cBhvr>
                                            <p:cTn id="919" dur="25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9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20" presetID="35" presetClass="path" presetSubtype="0" accel="5000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Motion origin="layout" path="M -6.25E-7 3.7037E-6 L -1.12174 3.7037E-6 " pathEditMode="relative" rAng="0" ptsTypes="AA">
                                          <p:cBhvr>
                                            <p:cTn id="921" dur="25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94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8" grpId="0" animBg="1"/>
          <p:bldP spid="118" grpId="1" animBg="1"/>
          <p:bldP spid="119" grpId="0" animBg="1"/>
          <p:bldP spid="119" grpId="1" animBg="1"/>
          <p:bldP spid="120" grpId="0" animBg="1"/>
          <p:bldP spid="120" grpId="1" animBg="1"/>
          <p:bldP spid="121" grpId="0" animBg="1"/>
          <p:bldP spid="121" grpId="1" animBg="1"/>
          <p:bldP spid="122" grpId="0" animBg="1"/>
          <p:bldP spid="122" grpId="1" animBg="1"/>
          <p:bldP spid="123" grpId="0" animBg="1"/>
          <p:bldP spid="123" grpId="1" animBg="1"/>
          <p:bldP spid="124" grpId="0" animBg="1"/>
          <p:bldP spid="124" grpId="1" animBg="1"/>
          <p:bldP spid="132" grpId="0" animBg="1"/>
          <p:bldP spid="132" grpId="1" animBg="1"/>
          <p:bldP spid="133" grpId="0" animBg="1"/>
          <p:bldP spid="133" grpId="1" animBg="1"/>
          <p:bldP spid="134" grpId="0" animBg="1"/>
          <p:bldP spid="134" grpId="1" animBg="1"/>
          <p:bldP spid="135" grpId="0" animBg="1"/>
          <p:bldP spid="135" grpId="1" animBg="1"/>
          <p:bldP spid="136" grpId="1" animBg="1"/>
          <p:bldP spid="136" grpId="2" animBg="1"/>
          <p:bldP spid="137" grpId="0" animBg="1"/>
          <p:bldP spid="137" grpId="1" animBg="1"/>
          <p:bldP spid="138" grpId="0" animBg="1"/>
          <p:bldP spid="138" grpId="1" animBg="1"/>
          <p:bldP spid="139" grpId="0" animBg="1"/>
          <p:bldP spid="139" grpId="1" animBg="1"/>
          <p:bldP spid="140" grpId="0" animBg="1"/>
          <p:bldP spid="140" grpId="1" animBg="1"/>
          <p:bldP spid="34" grpId="0"/>
          <p:bldP spid="34" grpId="1"/>
          <p:bldP spid="34" grpId="3"/>
          <p:bldP spid="34" grpId="4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2307699" y="7364558"/>
            <a:ext cx="7424956" cy="4836209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0" y="0"/>
            <a:ext cx="12192000" cy="6858000"/>
            <a:chOff x="-13268820" y="-3345117"/>
            <a:chExt cx="12192000" cy="6858000"/>
          </a:xfrm>
        </p:grpSpPr>
        <p:sp>
          <p:nvSpPr>
            <p:cNvPr id="18" name="任意多边形 17"/>
            <p:cNvSpPr/>
            <p:nvPr/>
          </p:nvSpPr>
          <p:spPr>
            <a:xfrm>
              <a:off x="-13268820" y="-3345117"/>
              <a:ext cx="12192000" cy="6858000"/>
            </a:xfrm>
            <a:custGeom>
              <a:avLst/>
              <a:gdLst>
                <a:gd name="connsiteX0" fmla="*/ 4954603 w 12192000"/>
                <a:gd name="connsiteY0" fmla="*/ 1863582 h 6858000"/>
                <a:gd name="connsiteX1" fmla="*/ 6169475 w 12192000"/>
                <a:gd name="connsiteY1" fmla="*/ 5613530 h 6858000"/>
                <a:gd name="connsiteX2" fmla="*/ 6169475 w 12192000"/>
                <a:gd name="connsiteY2" fmla="*/ 2765697 h 6858000"/>
                <a:gd name="connsiteX3" fmla="*/ 4954603 w 12192000"/>
                <a:gd name="connsiteY3" fmla="*/ 1863582 h 6858000"/>
                <a:gd name="connsiteX4" fmla="*/ 0 w 12192000"/>
                <a:gd name="connsiteY4" fmla="*/ 0 h 6858000"/>
                <a:gd name="connsiteX5" fmla="*/ 12192000 w 12192000"/>
                <a:gd name="connsiteY5" fmla="*/ 0 h 6858000"/>
                <a:gd name="connsiteX6" fmla="*/ 12192000 w 12192000"/>
                <a:gd name="connsiteY6" fmla="*/ 6858000 h 6858000"/>
                <a:gd name="connsiteX7" fmla="*/ 0 w 12192000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6858000">
                  <a:moveTo>
                    <a:pt x="4954603" y="1863582"/>
                  </a:moveTo>
                  <a:cubicBezTo>
                    <a:pt x="3783317" y="1846702"/>
                    <a:pt x="2804820" y="3566650"/>
                    <a:pt x="6169475" y="5613530"/>
                  </a:cubicBezTo>
                  <a:cubicBezTo>
                    <a:pt x="10850733" y="2765697"/>
                    <a:pt x="7124833" y="550715"/>
                    <a:pt x="6169475" y="2765697"/>
                  </a:cubicBezTo>
                  <a:cubicBezTo>
                    <a:pt x="5900781" y="2142734"/>
                    <a:pt x="5412932" y="1870187"/>
                    <a:pt x="4954603" y="1863582"/>
                  </a:cubicBezTo>
                  <a:close/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E836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心形 19"/>
            <p:cNvSpPr/>
            <p:nvPr/>
          </p:nvSpPr>
          <p:spPr>
            <a:xfrm>
              <a:off x="-9391357" y="-1531863"/>
              <a:ext cx="4585723" cy="3797111"/>
            </a:xfrm>
            <a:prstGeom prst="heart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五角星 56"/>
          <p:cNvSpPr/>
          <p:nvPr/>
        </p:nvSpPr>
        <p:spPr>
          <a:xfrm rot="2115205">
            <a:off x="10852643" y="5174421"/>
            <a:ext cx="878219" cy="878219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五角星 56"/>
          <p:cNvSpPr/>
          <p:nvPr/>
        </p:nvSpPr>
        <p:spPr>
          <a:xfrm rot="486152">
            <a:off x="9421252" y="4403884"/>
            <a:ext cx="560886" cy="560886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五角星 56"/>
          <p:cNvSpPr/>
          <p:nvPr/>
        </p:nvSpPr>
        <p:spPr>
          <a:xfrm rot="2115205">
            <a:off x="601229" y="256805"/>
            <a:ext cx="878219" cy="878219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五角星 56"/>
          <p:cNvSpPr/>
          <p:nvPr/>
        </p:nvSpPr>
        <p:spPr>
          <a:xfrm rot="2115205">
            <a:off x="411862" y="4204792"/>
            <a:ext cx="487147" cy="487147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五角星 56"/>
          <p:cNvSpPr/>
          <p:nvPr/>
        </p:nvSpPr>
        <p:spPr>
          <a:xfrm rot="2115205">
            <a:off x="3000577" y="5229923"/>
            <a:ext cx="701442" cy="701442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五角星 56"/>
          <p:cNvSpPr/>
          <p:nvPr/>
        </p:nvSpPr>
        <p:spPr>
          <a:xfrm rot="2115205">
            <a:off x="3154013" y="2602644"/>
            <a:ext cx="499143" cy="499143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五角星 56"/>
          <p:cNvSpPr/>
          <p:nvPr/>
        </p:nvSpPr>
        <p:spPr>
          <a:xfrm rot="486152">
            <a:off x="8743839" y="543286"/>
            <a:ext cx="560886" cy="560886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五角星 56"/>
          <p:cNvSpPr/>
          <p:nvPr/>
        </p:nvSpPr>
        <p:spPr>
          <a:xfrm rot="486152">
            <a:off x="10402872" y="1461064"/>
            <a:ext cx="560886" cy="560886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五角星 56"/>
          <p:cNvSpPr/>
          <p:nvPr/>
        </p:nvSpPr>
        <p:spPr>
          <a:xfrm rot="486152">
            <a:off x="9144916" y="3163699"/>
            <a:ext cx="331770" cy="331770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4739148" y="2658548"/>
            <a:ext cx="271370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b="1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60</a:t>
            </a:r>
            <a:endParaRPr lang="zh-CN" altLang="en-US" sz="13800" b="1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776477" y="2723789"/>
            <a:ext cx="271370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b="1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70</a:t>
            </a:r>
            <a:endParaRPr lang="zh-CN" altLang="en-US" sz="13800" b="1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776477" y="2658548"/>
            <a:ext cx="271370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b="1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80</a:t>
            </a:r>
            <a:endParaRPr lang="zh-CN" altLang="en-US" sz="13800" b="1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757812" y="2691168"/>
            <a:ext cx="271370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b="1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90</a:t>
            </a:r>
            <a:endParaRPr lang="zh-CN" altLang="en-US" sz="13800" b="1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813472" y="2707478"/>
            <a:ext cx="271370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b="1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99</a:t>
            </a:r>
            <a:endParaRPr lang="zh-CN" altLang="en-US" sz="13800" b="1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 flipV="1">
            <a:off x="6248015" y="2968978"/>
            <a:ext cx="6029" cy="71128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 flipV="1">
            <a:off x="5700889" y="3307644"/>
            <a:ext cx="411728" cy="43059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>
            <a:off x="5531556" y="3865596"/>
            <a:ext cx="535046" cy="19840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>
            <a:off x="5825067" y="3997713"/>
            <a:ext cx="308262" cy="45010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6353255" y="4000619"/>
            <a:ext cx="352345" cy="45849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6419066" y="3892881"/>
            <a:ext cx="568756" cy="18240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6365466" y="3318933"/>
            <a:ext cx="532045" cy="43607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椭圆 45"/>
          <p:cNvSpPr/>
          <p:nvPr/>
        </p:nvSpPr>
        <p:spPr>
          <a:xfrm>
            <a:off x="2532316" y="-172012"/>
            <a:ext cx="7202024" cy="7202024"/>
          </a:xfrm>
          <a:prstGeom prst="ellipse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/>
        </p:nvSpPr>
        <p:spPr>
          <a:xfrm>
            <a:off x="3877463" y="1080424"/>
            <a:ext cx="4734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prstClr val="white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处女和巨蟹的配对指数是</a:t>
            </a:r>
            <a:endParaRPr lang="zh-CN" altLang="en-US" sz="3200" dirty="0">
              <a:solidFill>
                <a:prstClr val="white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48" name="矩形 47"/>
          <p:cNvSpPr/>
          <p:nvPr/>
        </p:nvSpPr>
        <p:spPr>
          <a:xfrm rot="2709636">
            <a:off x="-1147328" y="-3662419"/>
            <a:ext cx="14058805" cy="140588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 rot="2709636">
            <a:off x="-1265315" y="-3699819"/>
            <a:ext cx="14058805" cy="1405880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 rot="2709636">
            <a:off x="-1114058" y="-3670253"/>
            <a:ext cx="14058805" cy="14058805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3" dur="22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8" presetClass="emph" presetSubtype="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13280000">
                                      <p:cBhvr>
                                        <p:cTn id="15" dur="4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1797 -0.04583 0.0125 -0.02755 0.0194 -0.05162 " pathEditMode="relative" ptsTypes="AAA">
                                      <p:cBhvr>
                                        <p:cTn id="24" dur="3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716 0.00417 0.01445 0.00834 0.02175 0.01273 C 0.02578 0.01551 0.02969 0.01875 0.03386 0.02153 C 0.0362 0.02315 0.03854 0.02547 0.04102 0.0257 C 0.05234 0.02685 0.06367 0.0257 0.075 0.0257 " pathEditMode="relative" ptsTypes="AAAAAA">
                                      <p:cBhvr>
                                        <p:cTn id="33" dur="3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39 0.01134 0.0069 0.02431 0.01198 0.03426 C 0.01588 0.0419 0.02656 0.05162 0.02656 0.05162 C 0.02812 0.05579 0.02929 0.06088 0.03138 0.06458 C 0.03607 0.07292 0.03997 0.07384 0.04583 0.07732 C 0.0483 0.08171 0.05052 0.08634 0.05312 0.09028 C 0.05534 0.09375 0.06041 0.09908 0.06041 0.09908 " pathEditMode="relative" ptsTypes="AAAAAAAA">
                                      <p:cBhvr>
                                        <p:cTn id="42" dur="3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362 -0.00648 -0.01342 0.00278 -0.03399 -0.01296 C -0.04375 -0.02037 -0.03881 -0.01296 -0.04362 -0.02152 " pathEditMode="relative" ptsTypes="AAAA">
                                      <p:cBhvr>
                                        <p:cTn id="65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977 0.01273 -0.02057 0.02338 -0.02904 0.03866 C -0.03151 0.04282 -0.03346 0.04815 -0.03633 0.05139 C -0.03841 0.05393 -0.04141 0.0537 -0.04362 0.05578 C -0.04362 0.05578 -0.06172 0.07731 -0.06536 0.08171 C -0.06784 0.08449 -0.07057 0.08657 -0.07266 0.09028 C -0.075 0.09444 -0.07773 0.09838 -0.07982 0.10301 C -0.08177 0.10717 -0.08268 0.11227 -0.08477 0.11597 C -0.08672 0.11967 -0.08971 0.12129 -0.09193 0.12453 C -0.09375 0.12708 -0.09518 0.13032 -0.09675 0.13333 " pathEditMode="relative" ptsTypes="AAAAAAAAAAA">
                                      <p:cBhvr>
                                        <p:cTn id="74" dur="3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38" presetClass="path" presetSubtype="0" decel="31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995 0.30255 L 0.15977 0.1956 L -0.03815 0.16574 L 0.15091 0.0588 L -0.04674 0.02384 L 0.14362 -0.07801 L -0.05456 -0.11227 L 0.13555 -0.21482 L -0.06263 -0.24954 L 0.12721 -0.35625 L -0.0707 -0.38449 L 0.11901 -0.4919 L -0.07904 -0.52338 L 0.11094 -0.63009 L -0.08724 -0.66458 L 0.1026 -0.76713 L -0.09518 -0.80093 " pathEditMode="relative" rAng="15840000" ptsTypes="AAAAAAAAAAAAAAAAA">
                                      <p:cBhvr>
                                        <p:cTn id="83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19" y="-56968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32" presetClass="emph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20000">
                                      <p:cBhvr>
                                        <p:cTn id="85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8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xit" presetSubtype="4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2" presetClass="exit" presetSubtype="4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2" presetClass="exit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2" presetClass="exit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2" presetClass="exit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2" presetClass="exit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22" presetClass="exit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" presetClass="exit" presetSubtype="2" decel="16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1" dur="1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1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" presetClass="exit" presetSubtype="6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5" dur="1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1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" presetClass="exit" presetSubtype="6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9" dur="1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1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2" presetClass="exit" presetSubtype="9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3" dur="1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1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" presetClass="exit" presetSubtype="9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7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" presetClass="exit" presetSubtype="12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1" dur="1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1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2" presetClass="exit" presetSubtype="8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5" dur="1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1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2" presetClass="exit" presetSubtype="3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9" dur="1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1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" presetClass="exit" presetSubtype="4" fill="hold" grpId="3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3" dur="1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1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3" presetClass="exit" presetSubtype="32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25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25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0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4" grpId="0" animBg="1"/>
      <p:bldP spid="4" grpId="1" animBg="1"/>
      <p:bldP spid="5" grpId="0" animBg="1"/>
      <p:bldP spid="5" grpId="1" animBg="1"/>
      <p:bldP spid="5" grpId="2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2" animBg="1"/>
      <p:bldP spid="10" grpId="3" animBg="1"/>
      <p:bldP spid="11" grpId="0" animBg="1"/>
      <p:bldP spid="12" grpId="0" animBg="1"/>
      <p:bldP spid="12" grpId="1" animBg="1"/>
      <p:bldP spid="12" grpId="2" animBg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46" grpId="0" animBg="1"/>
      <p:bldP spid="46" grpId="1" animBg="1"/>
      <p:bldP spid="46" grpId="2" animBg="1"/>
      <p:bldP spid="46" grpId="3" animBg="1"/>
      <p:bldP spid="47" grpId="0"/>
      <p:bldP spid="48" grpId="0" animBg="1"/>
      <p:bldP spid="49" grpId="0" animBg="1"/>
      <p:bldP spid="5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B7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6117447" y="828222"/>
            <a:ext cx="0" cy="100862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5209044" y="999672"/>
            <a:ext cx="314042" cy="91796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4429001" y="1326574"/>
            <a:ext cx="574870" cy="91186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3794298" y="1942829"/>
            <a:ext cx="808372" cy="69260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377275" y="2691736"/>
            <a:ext cx="1005197" cy="44412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3139624" y="3508561"/>
            <a:ext cx="1146987" cy="16763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3139624" y="4187673"/>
            <a:ext cx="1242848" cy="16720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3430319" y="4617145"/>
            <a:ext cx="1166283" cy="55739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3901624" y="4976763"/>
            <a:ext cx="989243" cy="90833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4631242" y="5255647"/>
            <a:ext cx="642897" cy="100335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V="1">
            <a:off x="6117447" y="5470167"/>
            <a:ext cx="0" cy="11111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5339887" y="5426954"/>
            <a:ext cx="348865" cy="115436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 flipV="1">
            <a:off x="6546144" y="5402622"/>
            <a:ext cx="354112" cy="11787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 flipV="1">
            <a:off x="6961693" y="5255649"/>
            <a:ext cx="722549" cy="112848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 flipV="1">
            <a:off x="7337251" y="4997793"/>
            <a:ext cx="921041" cy="80247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 flipV="1">
            <a:off x="7639373" y="4635362"/>
            <a:ext cx="1215252" cy="55764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 flipV="1">
            <a:off x="7848627" y="4179252"/>
            <a:ext cx="1291747" cy="20869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7948283" y="3511590"/>
            <a:ext cx="1192091" cy="16460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7859447" y="2691736"/>
            <a:ext cx="995178" cy="44412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7615864" y="1942829"/>
            <a:ext cx="797521" cy="68389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7218058" y="1326574"/>
            <a:ext cx="590680" cy="89421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>
            <a:off x="6711810" y="999672"/>
            <a:ext cx="276171" cy="92556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4140382" y="1899483"/>
            <a:ext cx="3874242" cy="3874242"/>
            <a:chOff x="4038600" y="1295400"/>
            <a:chExt cx="4610100" cy="4610100"/>
          </a:xfrm>
        </p:grpSpPr>
        <p:sp>
          <p:nvSpPr>
            <p:cNvPr id="5" name="椭圆 4"/>
            <p:cNvSpPr/>
            <p:nvPr/>
          </p:nvSpPr>
          <p:spPr>
            <a:xfrm>
              <a:off x="4038600" y="1295400"/>
              <a:ext cx="4610100" cy="4610100"/>
            </a:xfrm>
            <a:prstGeom prst="ellipse">
              <a:avLst/>
            </a:prstGeom>
            <a:solidFill>
              <a:srgbClr val="36B7BE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476750" y="1733550"/>
              <a:ext cx="3733800" cy="37338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709036" y="2998223"/>
              <a:ext cx="3221100" cy="1318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600" b="1" dirty="0">
                  <a:solidFill>
                    <a:srgbClr val="36B7BE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rPr>
                <a:t>小时候</a:t>
              </a:r>
              <a:endParaRPr lang="zh-CN" altLang="en-US" sz="6600" b="1" dirty="0">
                <a:solidFill>
                  <a:srgbClr val="36B7BE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6" presetClass="emph" presetSubtype="0" autoRev="1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xit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2" presetClass="exit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5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2" presetClass="exit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8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2" presetClass="exit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1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2" presetClass="exit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2" presetClass="exit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2" presetClass="exit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00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2" presetClass="exit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03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2" presetClass="exit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06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2" presetClass="exit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09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2" presetClass="exit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2" presetClass="exit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5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2" presetClass="exit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8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2" presetClass="exit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21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2" presetClass="exit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24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2" presetClass="exit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2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2" presetClass="exit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0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2" presetClass="exit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3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2" presetClass="exit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6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2" presetClass="exit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9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2" presetClass="exit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2" presetClass="exit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5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6132513" cy="68580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132513" y="0"/>
            <a:ext cx="6132513" cy="6858000"/>
          </a:xfrm>
          <a:prstGeom prst="rect">
            <a:avLst/>
          </a:prstGeom>
          <a:solidFill>
            <a:srgbClr val="E8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813576" y="-5496113"/>
            <a:ext cx="27892178" cy="18139152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1799772" y="2971800"/>
            <a:ext cx="2844800" cy="9144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b="1" dirty="0">
                <a:solidFill>
                  <a:srgbClr val="36B7BE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某 某</a:t>
            </a:r>
            <a:endParaRPr lang="zh-CN" altLang="en-US" sz="5400" b="1" dirty="0">
              <a:solidFill>
                <a:srgbClr val="36B7BE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7932285" y="2971800"/>
            <a:ext cx="2844800" cy="9144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b="1" dirty="0">
                <a:solidFill>
                  <a:srgbClr val="E83628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某 某</a:t>
            </a:r>
            <a:endParaRPr lang="zh-CN" altLang="en-US" sz="4800" b="1" dirty="0">
              <a:solidFill>
                <a:srgbClr val="E83628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 rot="1495515">
            <a:off x="624932" y="2110994"/>
            <a:ext cx="449126" cy="42233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rot="1495515">
            <a:off x="699508" y="2181121"/>
            <a:ext cx="299973" cy="28207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rot="1495515">
            <a:off x="3120122" y="2114840"/>
            <a:ext cx="449126" cy="42233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rot="1495515">
            <a:off x="3194698" y="2184967"/>
            <a:ext cx="299973" cy="28207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心形 11"/>
          <p:cNvSpPr/>
          <p:nvPr/>
        </p:nvSpPr>
        <p:spPr>
          <a:xfrm rot="1344823">
            <a:off x="6836229" y="7373257"/>
            <a:ext cx="391885" cy="391885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 rot="1400741">
            <a:off x="5268223" y="7536311"/>
            <a:ext cx="435107" cy="435107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 rot="1344823">
            <a:off x="1926594" y="7169824"/>
            <a:ext cx="342758" cy="342758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心形 14"/>
          <p:cNvSpPr/>
          <p:nvPr/>
        </p:nvSpPr>
        <p:spPr>
          <a:xfrm rot="1344823">
            <a:off x="8726866" y="7106502"/>
            <a:ext cx="260326" cy="260326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8912634" y="1901112"/>
            <a:ext cx="0" cy="32111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 flipV="1">
            <a:off x="8567120" y="2006171"/>
            <a:ext cx="210115" cy="27402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8428707" y="2407558"/>
            <a:ext cx="302513" cy="6877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8579963" y="2539675"/>
            <a:ext cx="217984" cy="21801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9017874" y="2542581"/>
            <a:ext cx="197512" cy="21142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9083685" y="2434843"/>
            <a:ext cx="263403" cy="9142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9030085" y="2036023"/>
            <a:ext cx="308945" cy="2609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2617591" y="4416896"/>
            <a:ext cx="0" cy="32111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 flipV="1">
            <a:off x="2272077" y="4521955"/>
            <a:ext cx="210115" cy="27402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2133664" y="4923342"/>
            <a:ext cx="302513" cy="6877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2284920" y="5055459"/>
            <a:ext cx="217984" cy="21801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2722831" y="5058365"/>
            <a:ext cx="197512" cy="21142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2788642" y="4950627"/>
            <a:ext cx="263403" cy="9142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2735042" y="4551807"/>
            <a:ext cx="308945" cy="2609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V="1">
            <a:off x="4494898" y="1111478"/>
            <a:ext cx="0" cy="32111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 flipV="1">
            <a:off x="4149384" y="1216537"/>
            <a:ext cx="210115" cy="27402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>
            <a:off x="4010971" y="1617924"/>
            <a:ext cx="302513" cy="6877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>
            <a:off x="4162227" y="1750041"/>
            <a:ext cx="217984" cy="21801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4600138" y="1752947"/>
            <a:ext cx="197512" cy="21142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4665949" y="1645209"/>
            <a:ext cx="263403" cy="9142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4612349" y="1246389"/>
            <a:ext cx="308945" cy="2609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V="1">
            <a:off x="6901220" y="5484117"/>
            <a:ext cx="0" cy="32111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H="1" flipV="1">
            <a:off x="6555706" y="5589176"/>
            <a:ext cx="210115" cy="27402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6417293" y="5990563"/>
            <a:ext cx="302513" cy="6877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>
            <a:off x="6568549" y="6122680"/>
            <a:ext cx="217984" cy="21801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7006460" y="6125586"/>
            <a:ext cx="197512" cy="21142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7072271" y="6017848"/>
            <a:ext cx="263403" cy="9142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V="1">
            <a:off x="7018671" y="5619028"/>
            <a:ext cx="308945" cy="2609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38979">
            <a:off x="99264" y="8079349"/>
            <a:ext cx="4429323" cy="32840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66505">
            <a:off x="8792560" y="8044174"/>
            <a:ext cx="3299536" cy="43993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47" name="图表 46"/>
          <p:cNvGraphicFramePr/>
          <p:nvPr/>
        </p:nvGraphicFramePr>
        <p:xfrm>
          <a:off x="-4495770" y="11961548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50" name="文本框 49"/>
          <p:cNvSpPr txBox="1"/>
          <p:nvPr/>
        </p:nvSpPr>
        <p:spPr>
          <a:xfrm>
            <a:off x="3780962" y="5998967"/>
            <a:ext cx="48556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我们在同一个地方健康成长</a:t>
            </a:r>
            <a:endParaRPr lang="zh-CN" altLang="en-US" sz="2800" b="1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4444785" y="14838445"/>
            <a:ext cx="8132769" cy="5425910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95770" y="9247297"/>
            <a:ext cx="2520277" cy="33957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3058">
            <a:off x="8792990" y="7865680"/>
            <a:ext cx="3124917" cy="41665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10" y="8281936"/>
            <a:ext cx="4512564" cy="29626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9675" y="10010914"/>
            <a:ext cx="2921508" cy="4320540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33775">
            <a:off x="164816" y="8149850"/>
            <a:ext cx="4402836" cy="29763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0000">
            <a:off x="7302713" y="7538650"/>
            <a:ext cx="2907792" cy="43616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974" y="8395552"/>
            <a:ext cx="4485132" cy="29329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" name="图片 7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52" y="8162187"/>
            <a:ext cx="4526280" cy="30426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72800000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6" presetClass="emph" presetSubtype="0" autoRev="1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5" dur="150" fill="hold"/>
                                        <p:tgtEl>
                                          <p:spTgt spid="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72800000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6" presetClass="emph" presetSubtype="0" autoRev="1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24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" presetClass="exit" presetSubtype="8" decel="34000" fill="hold" grpId="3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1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2" decel="28000" fill="hold" grpId="3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1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75E-6 -1.11111E-6 L -3.75E-6 0.00023 C -0.01171 -0.05555 -0.00664 -0.02963 -0.01562 -0.07778 C -0.01979 -0.09954 -0.02265 -0.11389 -0.025 -0.13889 C -0.02994 -0.19074 -0.0276 -0.16111 -0.03125 -0.22778 C -0.0302 -0.27037 -0.02994 -0.31319 -0.02812 -0.35555 C -0.02734 -0.37569 -0.02226 -0.39838 -0.01875 -0.41667 L -0.0125 -0.45 L -0.00937 -0.46667 C -0.00833 -0.47222 -0.0082 -0.47847 -0.00625 -0.48333 C 0.01159 -0.53125 -0.00989 -0.47083 0.00313 -0.51667 C 0.00469 -0.52268 0.00782 -0.52731 0.00938 -0.53333 C 0.01198 -0.54421 0.01185 -0.55694 0.01563 -0.56667 C 0.01771 -0.57222 0.02032 -0.57731 0.02188 -0.58333 C 0.02448 -0.59421 0.02435 -0.60694 0.02813 -0.61667 C 0.03021 -0.62222 0.03282 -0.62731 0.03438 -0.63333 L 0.04375 -0.68333 L 0.04688 -0.7 C 0.04584 -0.7463 0.04545 -0.79282 0.04375 -0.83889 C 0.03985 -0.93912 0.04063 -0.80092 0.04063 -0.87778 " pathEditMode="relative" rAng="0" ptsTypes="AAAAAAAAAAAAAAAAAAAA">
                                      <p:cBhvr>
                                        <p:cTn id="3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-43889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6.25E-6 -7.40741E-7 L 6.25E-6 -7.40741E-7 C -0.00572 -0.01598 -0.01367 -0.02963 -0.01706 -0.04746 C -0.02799 -0.10625 -0.01601 -0.04607 -0.02669 -0.09051 C -0.02774 -0.09468 -0.02799 -0.09931 -0.02903 -0.10324 C -0.03033 -0.10787 -0.03267 -0.11158 -0.03399 -0.11621 C -0.03594 -0.12338 -0.03762 -0.13936 -0.03879 -0.1463 C -0.04023 -0.1551 -0.04192 -0.16366 -0.04361 -0.17223 L -0.05091 -0.21088 L -0.05326 -0.22385 C -0.05404 -0.22801 -0.05521 -0.23218 -0.05572 -0.23658 C -0.0565 -0.24375 -0.05741 -0.25093 -0.05807 -0.25811 C -0.05899 -0.26806 -0.05964 -0.27824 -0.06054 -0.2882 C -0.06132 -0.29699 -0.06224 -0.30533 -0.06289 -0.31412 C -0.06471 -0.33704 -0.06784 -0.38287 -0.06784 -0.38287 C -0.06771 -0.38889 -0.06901 -0.49908 -0.06289 -0.54213 C -0.06172 -0.55093 -0.05977 -0.55926 -0.05807 -0.56783 C -0.05728 -0.57223 -0.05677 -0.57662 -0.05572 -0.58079 C -0.05404 -0.58658 -0.05221 -0.5919 -0.05091 -0.59792 C -0.04896 -0.60625 -0.04766 -0.61505 -0.04596 -0.62385 L -0.04361 -0.63658 C -0.03892 -0.68611 -0.03997 -0.66366 -0.04361 -0.74422 C -0.04466 -0.76713 -0.04674 -0.77408 -0.05091 -0.79584 C -0.05169 -0.8 -0.05182 -0.80486 -0.05326 -0.80857 C -0.05494 -0.81297 -0.05677 -0.8169 -0.05807 -0.82153 C -0.06809 -0.85718 -0.05155 -0.81042 -0.06536 -0.84746 C -0.07043 -0.88311 -0.06431 -0.84769 -0.07266 -0.87755 C -0.07382 -0.88149 -0.07382 -0.88635 -0.07499 -0.89028 C -0.07787 -0.89954 -0.08293 -0.90649 -0.08477 -0.91621 L -0.09193 -0.95486 C -0.09479 -0.96968 -0.09258 -0.96459 -0.09675 -0.97199 " pathEditMode="relative" ptsTypes="AAAAAAAAAAAAAAAAAAAAAAAAAAAAAAA">
                                      <p:cBhvr>
                                        <p:cTn id="3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9" presetClass="entr" presetSubtype="0" decel="10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0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0 0 L 0 0 C 0.00026 -0.01296 0.00052 -0.05162 0.00351 -0.06782 L 0.00703 -0.0868 C 0.00742 -0.08889 0.00794 -0.09097 0.0082 -0.09328 C 0.00872 -0.09606 0.00885 -0.09907 0.0095 -0.10162 C 0.01002 -0.10463 0.01119 -0.10717 0.01185 -0.11018 C 0.01276 -0.11435 0.01289 -0.11921 0.01419 -0.12291 C 0.02109 -0.14097 0.01289 -0.11805 0.01783 -0.13564 C 0.01849 -0.13773 0.01953 -0.13958 0.02018 -0.14189 C 0.02187 -0.14745 0.02278 -0.1537 0.02487 -0.15879 C 0.02617 -0.16157 0.02721 -0.16458 0.02851 -0.16736 C 0.03073 -0.17176 0.0332 -0.17569 0.03567 -0.18009 L 0.03919 -0.18634 L 0.04283 -0.19282 C 0.04401 -0.1949 0.04492 -0.19745 0.04635 -0.19907 C 0.04869 -0.20185 0.05117 -0.20439 0.05351 -0.2074 C 0.05507 -0.20972 0.05664 -0.2118 0.0582 -0.21389 C 0.06015 -0.2162 0.06224 -0.21782 0.06419 -0.22014 C 0.06588 -0.22222 0.07044 -0.22893 0.07252 -0.23078 C 0.07369 -0.23171 0.075 -0.23194 0.07617 -0.23287 C 0.07734 -0.23402 0.07838 -0.23611 0.07968 -0.23703 C 0.08086 -0.23819 0.08216 -0.23842 0.0832 -0.23935 C 0.0927 -0.24699 0.09192 -0.24676 0.09987 -0.25625 L 0.10351 -0.26041 L 0.10703 -0.26458 C 0.10781 -0.26689 0.10846 -0.26921 0.10937 -0.27106 C 0.11536 -0.28287 0.11471 -0.28148 0.12018 -0.28796 C 0.12096 -0.29004 0.12148 -0.29259 0.12252 -0.29421 C 0.12968 -0.30694 0.1233 -0.28449 0.1332 -0.31134 C 0.13632 -0.31944 0.13737 -0.32291 0.1427 -0.33032 C 0.1444 -0.3324 0.14583 -0.33495 0.14752 -0.33657 C 0.14856 -0.33773 0.14987 -0.33796 0.15104 -0.33865 C 0.16158 -0.35717 0.14869 -0.33379 0.15703 -0.35139 C 0.15807 -0.3537 0.15963 -0.35532 0.16067 -0.35787 C 0.16289 -0.36296 0.16627 -0.37222 0.1677 -0.37893 C 0.17057 -0.39143 0.16953 -0.38912 0.17135 -0.4 C 0.17161 -0.40231 0.17213 -0.40439 0.17252 -0.40648 C 0.17213 -0.42407 0.17226 -0.44189 0.17135 -0.45926 C 0.17109 -0.46389 0.16953 -0.46782 0.16901 -0.47199 C 0.16862 -0.47477 0.16744 -0.48379 0.16653 -0.4868 C 0.16588 -0.48912 0.16484 -0.49097 0.16419 -0.49328 C 0.16367 -0.49514 0.16367 -0.49768 0.16302 -0.49953 C 0.16158 -0.50393 0.15976 -0.5081 0.1582 -0.51227 C 0.15742 -0.51435 0.1569 -0.51689 0.15586 -0.51852 C 0.15351 -0.52291 0.15156 -0.52801 0.14869 -0.53125 C 0.14752 -0.53264 0.14622 -0.53402 0.14518 -0.53564 C 0.14388 -0.5375 0.1427 -0.53958 0.14153 -0.54189 C 0.14023 -0.54467 0.13945 -0.54814 0.13802 -0.55046 C 0.1358 -0.5537 0.13086 -0.55879 0.13086 -0.55879 C 0.12643 -0.5706 0.13086 -0.56064 0.12487 -0.56944 C 0.12356 -0.57129 0.12265 -0.57384 0.12135 -0.57569 C 0.11914 -0.57893 0.11627 -0.58055 0.11419 -0.58426 C 0.11302 -0.58634 0.11198 -0.58865 0.11067 -0.59051 C 0.10833 -0.59375 0.10547 -0.59537 0.10351 -0.59907 C 0.0931 -0.61759 0.10625 -0.5949 0.09635 -0.60972 C 0.09505 -0.61157 0.09414 -0.61412 0.09283 -0.61597 C 0.09049 -0.61921 0.08763 -0.62083 0.08567 -0.62453 C 0.0845 -0.62662 0.08333 -0.62893 0.08203 -0.63078 C 0.08099 -0.6324 0.07955 -0.63333 0.07851 -0.63495 C 0.07591 -0.63912 0.07408 -0.64444 0.07135 -0.64768 C 0.07018 -0.64907 0.06888 -0.65023 0.06783 -0.65185 C 0.05091 -0.6787 0.06627 -0.65439 0.0582 -0.67106 C 0.05677 -0.67407 0.05494 -0.67639 0.05351 -0.67939 C 0.05169 -0.68356 0.05078 -0.68865 0.04869 -0.69213 C 0.04752 -0.69421 0.04622 -0.69606 0.04518 -0.69861 C 0.04336 -0.70254 0.04036 -0.71111 0.04036 -0.71111 C 0.03919 -0.71782 0.03906 -0.71944 0.03685 -0.72592 C 0.03541 -0.73032 0.03203 -0.73865 0.03203 -0.73865 L 0.02851 -0.75787 C 0.02812 -0.75995 0.0276 -0.76203 0.02734 -0.76412 L 0.02617 -0.77477 C 0.02656 -0.79676 0.02265 -0.82986 0.0332 -0.84884 L 0.04036 -0.86157 C 0.04153 -0.86365 0.04257 -0.8662 0.04401 -0.86782 L 0.05117 -0.87639 C 0.05195 -0.87847 0.05247 -0.88102 0.05351 -0.88264 C 0.0556 -0.88611 0.0582 -0.88819 0.06067 -0.8912 C 0.06185 -0.89259 0.06315 -0.89352 0.06419 -0.89537 C 0.06536 -0.89745 0.0664 -0.89977 0.06783 -0.90162 C 0.07005 -0.90486 0.07487 -0.91018 0.07487 -0.91018 C 0.07565 -0.91227 0.07617 -0.91481 0.07734 -0.91643 C 0.07942 -0.9199 0.0845 -0.925 0.0845 -0.925 C 0.09075 -0.94189 0.08242 -0.92152 0.09036 -0.93564 C 0.0914 -0.93727 0.09166 -0.94027 0.09283 -0.94189 C 0.09492 -0.94537 0.09791 -0.94676 0.09987 -0.95046 L 0.10703 -0.96296 C 0.1082 -0.96527 0.10963 -0.96689 0.11067 -0.96944 C 0.1138 -0.97777 0.11185 -0.9743 0.11653 -0.98009 C 0.12343 -0.99814 0.11432 -0.97685 0.12252 -0.98842 C 0.12369 -0.99004 0.12395 -0.99282 0.12487 -0.9949 C 0.12708 -0.9993 0.1302 -1.00254 0.13203 -1.0074 C 0.13632 -1.01875 0.13346 -1.01203 0.14153 -1.02662 C 0.1427 -1.0287 0.14427 -1.03032 0.14518 -1.03287 C 0.15065 -1.04768 0.14752 -1.04282 0.15351 -1.04977 C 0.15468 -1.05625 0.15442 -1.05717 0.15703 -1.0625 C 0.15807 -1.06481 0.15963 -1.06643 0.16067 -1.06898 C 0.16237 -1.07268 0.1638 -1.07708 0.16536 -1.08148 L 0.1677 -1.08773 C 0.1681 -1.08981 0.16823 -1.09213 0.16901 -1.09398 C 0.17422 -1.1081 0.17096 -1.09282 0.17487 -1.10671 C 0.17552 -1.10879 0.17526 -1.11157 0.17604 -1.11319 C 0.17812 -1.11666 0.18125 -1.11805 0.1832 -1.12152 L 0.18567 -1.12592 " pathEditMode="relative" ptsTypes="AAAAAAAAAAAAAAAAAAAAAAAAAAAAAAAAAAAAAAAAAAAAAAAAAAAAAAAAAAAAAAAAAAAAAAAAAAAAAAAAAAAAAAAAAAAAAAAAAAAAAAAA">
                                      <p:cBhvr>
                                        <p:cTn id="77" dur="3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0 -0.00024 L 0 0.00023 C 0.00026 -0.01389 0.00052 -0.0551 0.00352 -0.07223 L 0.00703 -0.0926 C 0.00742 -0.09468 0.00794 -0.097 0.0082 -0.09931 C 0.00872 -0.10232 0.00885 -0.10556 0.00951 -0.10834 C 0.01003 -0.11158 0.0112 -0.11412 0.01185 -0.11737 C 0.01276 -0.12176 0.01289 -0.12709 0.01419 -0.13102 C 0.02109 -0.15024 0.01289 -0.1257 0.01784 -0.14445 C 0.01849 -0.14676 0.01953 -0.14862 0.02018 -0.15116 C 0.02188 -0.15718 0.02279 -0.16366 0.02487 -0.16922 C 0.02617 -0.172 0.02721 -0.17524 0.02852 -0.17825 C 0.03073 -0.18287 0.0332 -0.18704 0.03568 -0.1919 L 0.03919 -0.19838 L 0.04284 -0.20533 C 0.04401 -0.20764 0.04492 -0.21019 0.04635 -0.21204 C 0.0487 -0.21505 0.05117 -0.2176 0.05352 -0.22084 C 0.05508 -0.22338 0.05664 -0.22547 0.0582 -0.22778 C 0.06016 -0.23033 0.06224 -0.23195 0.06419 -0.2345 C 0.06589 -0.23658 0.07044 -0.24375 0.07253 -0.24584 C 0.0737 -0.24676 0.075 -0.247 0.07617 -0.24792 C 0.07734 -0.24931 0.07839 -0.25139 0.07969 -0.25232 C 0.08086 -0.25371 0.08216 -0.25394 0.0832 -0.25487 C 0.09271 -0.26297 0.09193 -0.26274 0.09987 -0.27292 L 0.10352 -0.27732 L 0.10703 -0.28172 C 0.10781 -0.28426 0.10846 -0.28658 0.10938 -0.28866 C 0.11536 -0.30116 0.11471 -0.29977 0.12018 -0.30672 C 0.12096 -0.3088 0.12148 -0.31158 0.12253 -0.3132 C 0.12969 -0.32686 0.12331 -0.30301 0.1332 -0.33149 C 0.13633 -0.34005 0.13737 -0.34375 0.14271 -0.35162 C 0.1444 -0.35394 0.14583 -0.35672 0.14753 -0.35834 C 0.14857 -0.3595 0.14987 -0.35973 0.15104 -0.36065 C 0.16159 -0.38033 0.1487 -0.35533 0.15703 -0.37408 C 0.15807 -0.37662 0.15964 -0.37825 0.16068 -0.38102 C 0.16289 -0.38635 0.16628 -0.3963 0.16771 -0.40348 C 0.17057 -0.41667 0.16953 -0.41436 0.17135 -0.42593 C 0.17161 -0.42825 0.17214 -0.43056 0.17253 -0.43287 C 0.17214 -0.45139 0.17227 -0.47037 0.17135 -0.48889 C 0.17109 -0.49375 0.16953 -0.49815 0.16901 -0.50255 C 0.16862 -0.50556 0.16745 -0.51505 0.16654 -0.51829 C 0.16589 -0.52084 0.16484 -0.52269 0.16419 -0.52524 C 0.16367 -0.52709 0.16367 -0.52987 0.16302 -0.53172 C 0.16159 -0.53658 0.15977 -0.54098 0.1582 -0.54537 C 0.15742 -0.54769 0.1569 -0.55024 0.15586 -0.55209 C 0.15352 -0.55672 0.15156 -0.56204 0.1487 -0.56551 C 0.14753 -0.56713 0.14622 -0.56852 0.14518 -0.57014 C 0.14388 -0.57223 0.14271 -0.57454 0.14154 -0.57686 C 0.14023 -0.57987 0.13945 -0.58357 0.13802 -0.58612 C 0.13581 -0.58936 0.13086 -0.59491 0.13086 -0.59468 C 0.12643 -0.60741 0.13086 -0.59676 0.12487 -0.60625 C 0.12357 -0.60811 0.12266 -0.61088 0.12135 -0.61297 C 0.11914 -0.61621 0.11628 -0.61806 0.11419 -0.622 C 0.11302 -0.62431 0.11198 -0.62662 0.11068 -0.62871 C 0.10833 -0.63218 0.10547 -0.6338 0.10352 -0.63774 C 0.0931 -0.65741 0.10625 -0.63334 0.09635 -0.64908 C 0.09505 -0.65116 0.09414 -0.65371 0.09284 -0.65579 C 0.09049 -0.65926 0.08763 -0.66088 0.08568 -0.66482 C 0.08451 -0.66713 0.08333 -0.66945 0.08203 -0.67153 C 0.08099 -0.67315 0.07956 -0.67431 0.07852 -0.67593 C 0.07591 -0.68033 0.07409 -0.68612 0.07135 -0.68959 C 0.07018 -0.69098 0.06888 -0.69213 0.06784 -0.69399 C 0.05091 -0.72246 0.06628 -0.69653 0.0582 -0.71436 C 0.05677 -0.7176 0.05495 -0.72014 0.05352 -0.72315 C 0.05169 -0.72778 0.05078 -0.73311 0.0487 -0.73681 C 0.04753 -0.73912 0.04622 -0.74098 0.04518 -0.74375 C 0.04336 -0.74792 0.04036 -0.75695 0.04036 -0.75672 C 0.03919 -0.76412 0.03906 -0.76598 0.03685 -0.77269 C 0.03542 -0.77755 0.03203 -0.78635 0.03203 -0.78612 L 0.02852 -0.80672 C 0.02813 -0.80903 0.0276 -0.81112 0.02734 -0.81343 L 0.02617 -0.82477 C 0.02656 -0.84815 0.02266 -0.88334 0.0332 -0.90348 L 0.04036 -0.91713 C 0.04154 -0.91945 0.04258 -0.922 0.04401 -0.92385 L 0.05117 -0.93287 C 0.05195 -0.93519 0.05247 -0.93774 0.05352 -0.93959 C 0.0556 -0.94329 0.0582 -0.94537 0.06068 -0.94862 C 0.06185 -0.95024 0.06315 -0.95116 0.06419 -0.95301 C 0.06536 -0.95533 0.06641 -0.95787 0.06784 -0.95973 C 0.07005 -0.9632 0.07487 -0.96899 0.07487 -0.96852 C 0.07565 -0.97107 0.07617 -0.97385 0.07734 -0.97547 C 0.07943 -0.97917 0.08451 -0.98473 0.08451 -0.9845 C 0.09076 -1.00255 0.08242 -0.98102 0.09036 -0.99607 C 0.09141 -0.99769 0.09167 -1.00093 0.09284 -1.00255 C 0.09492 -1.00625 0.09792 -1.00787 0.09987 -1.01181 L 0.10703 -1.025 C 0.1082 -1.02755 0.10964 -1.02917 0.11068 -1.03195 C 0.1138 -1.04075 0.11185 -1.03704 0.11654 -1.04329 C 0.12344 -1.0625 0.11432 -1.03982 0.12253 -1.05209 C 0.1237 -1.05394 0.12396 -1.05695 0.12487 -1.05903 C 0.12708 -1.06366 0.13021 -1.06713 0.13203 -1.07246 C 0.13633 -1.0845 0.13346 -1.07732 0.14154 -1.09283 C 0.14271 -1.09491 0.14427 -1.09676 0.14518 -1.09954 C 0.15065 -1.11528 0.14753 -1.10996 0.15352 -1.11737 C 0.15469 -1.12431 0.15443 -1.12524 0.15703 -1.13079 C 0.15807 -1.13334 0.15964 -1.13496 0.16068 -1.13774 C 0.16237 -1.14167 0.1638 -1.1463 0.16536 -1.15093 L 0.16771 -1.15764 C 0.1681 -1.15973 0.16823 -1.16227 0.16901 -1.16436 C 0.17422 -1.1794 0.17096 -1.16297 0.17487 -1.17778 C 0.17552 -1.1801 0.17526 -1.18311 0.17604 -1.18473 C 0.17813 -1.18843 0.18125 -1.18982 0.1832 -1.19352 L 0.18568 -1.19838 " pathEditMode="relative" rAng="0" ptsTypes="AAAAAAAAAAAAAAAAAAAAAAAAAAAAAAAAAAAAAAAAAAAAAAAAAAAAAAAAAAAAAAAAAAAAAAAAAAAAAAAAAAAAAAAAAAAAAAAAAAAAAAAA">
                                      <p:cBhvr>
                                        <p:cTn id="79" dur="3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84" y="-59884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 0 L 0 0 C 0.00026 -0.01296 0.00052 -0.05162 0.00351 -0.06782 L 0.00703 -0.0868 C 0.00742 -0.08889 0.00794 -0.09097 0.0082 -0.09328 C 0.00872 -0.09606 0.00885 -0.09907 0.0095 -0.10162 C 0.01002 -0.10463 0.01119 -0.10717 0.01185 -0.11018 C 0.01276 -0.11435 0.01289 -0.11921 0.01419 -0.12291 C 0.02109 -0.14097 0.01289 -0.11805 0.01783 -0.13564 C 0.01849 -0.13773 0.01953 -0.13958 0.02018 -0.14189 C 0.02187 -0.14745 0.02278 -0.1537 0.02487 -0.15879 C 0.02617 -0.16157 0.02721 -0.16458 0.02851 -0.16736 C 0.03073 -0.17176 0.0332 -0.17569 0.03567 -0.18009 L 0.03919 -0.18634 L 0.04283 -0.19282 C 0.04401 -0.1949 0.04492 -0.19745 0.04635 -0.19907 C 0.04869 -0.20185 0.05117 -0.20439 0.05351 -0.2074 C 0.05507 -0.20972 0.05664 -0.2118 0.0582 -0.21389 C 0.06015 -0.2162 0.06224 -0.21782 0.06419 -0.22014 C 0.06588 -0.22222 0.07044 -0.22893 0.07252 -0.23078 C 0.07369 -0.23171 0.075 -0.23194 0.07617 -0.23287 C 0.07734 -0.23402 0.07838 -0.23611 0.07968 -0.23703 C 0.08086 -0.23819 0.08216 -0.23842 0.0832 -0.23935 C 0.0927 -0.24699 0.09192 -0.24676 0.09987 -0.25625 L 0.10351 -0.26041 L 0.10703 -0.26458 C 0.10781 -0.26689 0.10846 -0.26921 0.10937 -0.27106 C 0.11536 -0.28287 0.11471 -0.28148 0.12018 -0.28796 C 0.12096 -0.29004 0.12148 -0.29259 0.12252 -0.29421 C 0.12968 -0.30694 0.1233 -0.28449 0.1332 -0.31134 C 0.13632 -0.31944 0.13737 -0.32291 0.1427 -0.33032 C 0.1444 -0.3324 0.14583 -0.33495 0.14752 -0.33657 C 0.14856 -0.33773 0.14987 -0.33796 0.15104 -0.33865 C 0.16158 -0.35717 0.14869 -0.33379 0.15703 -0.35139 C 0.15807 -0.3537 0.15963 -0.35532 0.16067 -0.35787 C 0.16289 -0.36296 0.16627 -0.37222 0.1677 -0.37893 C 0.17057 -0.39143 0.16953 -0.38912 0.17135 -0.4 C 0.17161 -0.40231 0.17213 -0.40439 0.17252 -0.40648 C 0.17213 -0.42407 0.17226 -0.44189 0.17135 -0.45926 C 0.17109 -0.46389 0.16953 -0.46782 0.16901 -0.47199 C 0.16862 -0.47477 0.16744 -0.48379 0.16653 -0.4868 C 0.16588 -0.48912 0.16484 -0.49097 0.16419 -0.49328 C 0.16367 -0.49514 0.16367 -0.49768 0.16302 -0.49953 C 0.16158 -0.50393 0.15976 -0.5081 0.1582 -0.51227 C 0.15742 -0.51435 0.1569 -0.51689 0.15586 -0.51852 C 0.15351 -0.52291 0.15156 -0.52801 0.14869 -0.53125 C 0.14752 -0.53264 0.14622 -0.53402 0.14518 -0.53564 C 0.14388 -0.5375 0.1427 -0.53958 0.14153 -0.54189 C 0.14023 -0.54467 0.13945 -0.54814 0.13802 -0.55046 C 0.1358 -0.5537 0.13086 -0.55879 0.13086 -0.55879 C 0.12643 -0.5706 0.13086 -0.56064 0.12487 -0.56944 C 0.12356 -0.57129 0.12265 -0.57384 0.12135 -0.57569 C 0.11914 -0.57893 0.11627 -0.58055 0.11419 -0.58426 C 0.11302 -0.58634 0.11198 -0.58865 0.11067 -0.59051 C 0.10833 -0.59375 0.10547 -0.59537 0.10351 -0.59907 C 0.0931 -0.61759 0.10625 -0.5949 0.09635 -0.60972 C 0.09505 -0.61157 0.09414 -0.61412 0.09283 -0.61597 C 0.09049 -0.61921 0.08763 -0.62083 0.08567 -0.62453 C 0.0845 -0.62662 0.08333 -0.62893 0.08203 -0.63078 C 0.08099 -0.6324 0.07955 -0.63333 0.07851 -0.63495 C 0.07591 -0.63912 0.07408 -0.64444 0.07135 -0.64768 C 0.07018 -0.64907 0.06888 -0.65023 0.06783 -0.65185 C 0.05091 -0.6787 0.06627 -0.65439 0.0582 -0.67106 C 0.05677 -0.67407 0.05494 -0.67639 0.05351 -0.67939 C 0.05169 -0.68356 0.05078 -0.68865 0.04869 -0.69213 C 0.04752 -0.69421 0.04622 -0.69606 0.04518 -0.69861 C 0.04336 -0.70254 0.04036 -0.71111 0.04036 -0.71111 C 0.03919 -0.71782 0.03906 -0.71944 0.03685 -0.72592 C 0.03541 -0.73032 0.03203 -0.73865 0.03203 -0.73865 L 0.02851 -0.75787 C 0.02812 -0.75995 0.0276 -0.76203 0.02734 -0.76412 L 0.02617 -0.77477 C 0.02656 -0.79676 0.02265 -0.82986 0.0332 -0.84884 L 0.04036 -0.86157 C 0.04153 -0.86365 0.04257 -0.8662 0.04401 -0.86782 L 0.05117 -0.87639 C 0.05195 -0.87847 0.05247 -0.88102 0.05351 -0.88264 C 0.0556 -0.88611 0.0582 -0.88819 0.06067 -0.8912 C 0.06185 -0.89259 0.06315 -0.89352 0.06419 -0.89537 C 0.06536 -0.89745 0.0664 -0.89977 0.06783 -0.90162 C 0.07005 -0.90486 0.07487 -0.91018 0.07487 -0.91018 C 0.07565 -0.91227 0.07617 -0.91481 0.07734 -0.91643 C 0.07942 -0.9199 0.0845 -0.925 0.0845 -0.925 C 0.09075 -0.94189 0.08242 -0.92152 0.09036 -0.93564 C 0.0914 -0.93727 0.09166 -0.94027 0.09283 -0.94189 C 0.09492 -0.94537 0.09791 -0.94676 0.09987 -0.95046 L 0.10703 -0.96296 C 0.1082 -0.96527 0.10963 -0.96689 0.11067 -0.96944 C 0.1138 -0.97777 0.11185 -0.9743 0.11653 -0.98009 C 0.12343 -0.99814 0.11432 -0.97685 0.12252 -0.98842 C 0.12369 -0.99004 0.12395 -0.99282 0.12487 -0.9949 C 0.12708 -0.9993 0.1302 -1.00254 0.13203 -1.0074 C 0.13632 -1.01875 0.13346 -1.01203 0.14153 -1.02662 C 0.1427 -1.0287 0.14427 -1.03032 0.14518 -1.03287 C 0.15065 -1.04768 0.14752 -1.04282 0.15351 -1.04977 C 0.15468 -1.05625 0.15442 -1.05717 0.15703 -1.0625 C 0.15807 -1.06481 0.15963 -1.06643 0.16067 -1.06898 C 0.16237 -1.07268 0.1638 -1.07708 0.16536 -1.08148 L 0.1677 -1.08773 C 0.1681 -1.08981 0.16823 -1.09213 0.16901 -1.09398 C 0.17422 -1.1081 0.17096 -1.09282 0.17487 -1.10671 C 0.17552 -1.10879 0.17526 -1.11157 0.17604 -1.11319 C 0.17812 -1.11666 0.18125 -1.11805 0.1832 -1.12152 L 0.18567 -1.12592 " pathEditMode="relative" ptsTypes="AAAAAAAAAAAAAAAAAAAAAAAAAAAAAAAAAAAAAAAAAAAAAAAAAAAAAAAAAAAAAAAAAAAAAAAAAAAAAAAAAAAAAAAAAAAAAAAAAAAAAAAA">
                                      <p:cBhvr>
                                        <p:cTn id="81" dur="3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 0 L 0 0 C -0.00273 -0.00347 -0.00573 -0.00671 -0.00833 -0.01042 C -0.01979 -0.02685 -0.00468 -0.00834 -0.01549 -0.02107 C -0.02187 -0.03796 -0.01354 -0.01759 -0.02148 -0.03171 C -0.02239 -0.03334 -0.02291 -0.03611 -0.02382 -0.03796 C -0.02487 -0.04028 -0.0263 -0.04213 -0.02734 -0.04421 C -0.02825 -0.0463 -0.0289 -0.04861 -0.02981 -0.0507 C -0.03086 -0.05301 -0.03229 -0.05463 -0.03333 -0.05695 C -0.04166 -0.07477 -0.0289 -0.05116 -0.03932 -0.06968 C -0.04205 -0.08472 -0.03815 -0.06667 -0.04401 -0.08241 C -0.04479 -0.08426 -0.04466 -0.08681 -0.04518 -0.08866 L -0.05234 -0.10787 L -0.05716 -0.1206 L -0.0595 -0.12685 C -0.0625 -0.14283 -0.05846 -0.12315 -0.06315 -0.13959 C -0.06367 -0.14144 -0.06367 -0.14398 -0.06432 -0.14584 C -0.06497 -0.14815 -0.06614 -0.15 -0.06666 -0.15232 C -0.0677 -0.15625 -0.06823 -0.16065 -0.06901 -0.16505 C -0.0694 -0.16713 -0.06953 -0.16945 -0.07018 -0.1713 L -0.07265 -0.17755 L -0.075 -0.19028 C -0.07539 -0.19236 -0.07591 -0.19445 -0.07617 -0.19676 L -0.07851 -0.21366 L -0.07981 -0.22199 C -0.08229 -0.25718 -0.08177 -0.24352 -0.07981 -0.30255 C -0.07968 -0.30463 -0.0789 -0.30671 -0.07851 -0.3088 C -0.07669 -0.32084 -0.07864 -0.31389 -0.075 -0.32361 C -0.07252 -0.34121 -0.07552 -0.32384 -0.07148 -0.33843 C -0.07083 -0.34051 -0.07096 -0.34306 -0.07018 -0.34491 C -0.06927 -0.34722 -0.0677 -0.34884 -0.06666 -0.35116 C -0.06484 -0.35509 -0.06393 -0.36019 -0.06185 -0.36389 C -0.06067 -0.36597 -0.05937 -0.36783 -0.05833 -0.37014 C -0.04895 -0.39028 -0.06198 -0.36389 -0.05481 -0.38287 C -0.05377 -0.38542 -0.05221 -0.38681 -0.05117 -0.38935 C -0.04948 -0.39329 -0.04804 -0.39769 -0.04648 -0.40185 L -0.04166 -0.41459 C -0.04088 -0.41667 -0.04023 -0.41921 -0.03932 -0.42107 C -0.03815 -0.42315 -0.03671 -0.425 -0.03567 -0.42732 C -0.03398 -0.43125 -0.03255 -0.43588 -0.03099 -0.44005 L -0.02617 -0.45278 C -0.02539 -0.45486 -0.025 -0.45764 -0.02382 -0.45903 L -0.02018 -0.46343 C -0.0194 -0.46551 -0.01875 -0.46783 -0.01783 -0.46968 C -0.01679 -0.47199 -0.01523 -0.47361 -0.01432 -0.47593 C -0.00872 -0.49074 -0.01823 -0.47384 -0.01067 -0.48866 C -0.00846 -0.49329 -0.00599 -0.49722 -0.00351 -0.50139 C -0.00195 -0.50417 0 -0.50648 0.00118 -0.50996 C 0.00196 -0.51204 0.00261 -0.51435 0.00352 -0.51621 C 0.00456 -0.51806 0.00599 -0.51875 0.00717 -0.52037 C 0.00847 -0.52246 0.00951 -0.52477 0.01068 -0.52685 C 0.01342 -0.54121 0.00964 -0.5257 0.0155 -0.5375 C 0.01732 -0.54121 0.01862 -0.54584 0.02019 -0.55 C 0.0211 -0.55232 0.02149 -0.55509 0.02266 -0.55648 L 0.02618 -0.56065 C 0.02735 -0.56343 0.02839 -0.56667 0.02982 -0.56921 C 0.03659 -0.58125 0.03008 -0.56412 0.03685 -0.57963 C 0.03868 -0.5838 0.04167 -0.59236 0.04167 -0.59236 C 0.04597 -0.61551 0.03907 -0.58056 0.04519 -0.60509 C 0.04623 -0.60926 0.04688 -0.61366 0.04766 -0.61783 L 0.04883 -0.62408 C 0.04922 -0.62616 0.04974 -0.62824 0.05 -0.63056 L 0.05118 -0.64097 C 0.05079 -0.66088 0.05092 -0.68056 0.05 -0.70023 C 0.04974 -0.70486 0.04844 -0.7088 0.04766 -0.71296 C 0.04727 -0.71505 0.04714 -0.71759 0.04649 -0.71945 C 0.0448 -0.72361 0.04258 -0.72732 0.04167 -0.73218 C 0.03959 -0.74329 0.0418 -0.73426 0.03685 -0.74468 C 0.03594 -0.74676 0.03542 -0.74931 0.03451 -0.75116 C 0.0323 -0.75556 0.0293 -0.7588 0.02735 -0.76389 C 0.02422 -0.77222 0.02618 -0.76875 0.02149 -0.77431 C 0.01615 -0.78866 0.0224 -0.77477 0.0155 -0.78287 C 0.01407 -0.78449 0.01315 -0.78727 0.01185 -0.78912 C 0.01081 -0.79074 0.00951 -0.79213 0.00834 -0.79352 C 0.00677 -0.79769 0.00521 -0.80185 0.00352 -0.80625 C 0.00157 -0.81111 -0.00091 -0.81551 -0.00234 -0.82107 C -0.0039 -0.82662 -0.00573 -0.83218 -0.00716 -0.83796 C -0.01067 -0.85162 -0.00546 -0.83658 -0.01067 -0.8507 C -0.01106 -0.85278 -0.01132 -0.85509 -0.01185 -0.85695 C -0.01328 -0.86134 -0.01575 -0.86482 -0.01666 -0.86968 L -0.01901 -0.88241 L -0.02148 -0.89491 L -0.02265 -0.90139 C -0.02226 -0.91898 -0.02213 -0.93658 -0.02148 -0.95417 C -0.02135 -0.95648 -0.02057 -0.95857 -0.02018 -0.96065 C -0.0194 -0.96574 -0.0181 -0.97801 -0.01666 -0.98171 C -0.01588 -0.9838 -0.01484 -0.98588 -0.01432 -0.9882 C -0.01328 -0.99213 -0.01328 -0.99722 -0.01185 -1.00093 L -0.00716 -1.01343 C -0.00638 -1.01574 -0.0052 -1.01736 -0.00481 -1.01991 C -0.00442 -1.02199 -0.00416 -1.02431 -0.00351 -1.02616 C -0.0026 -1.02963 0.00144 -1.03889 0.00235 -1.04097 C 0.00326 -1.04306 0.00391 -1.04537 0.00482 -1.04746 C 0.00586 -1.04977 0.0073 -1.05139 0.00834 -1.05371 C 0.00925 -1.05579 0.00977 -1.0581 0.01068 -1.06019 C 0.01185 -1.06227 0.01315 -1.06412 0.01433 -1.06644 C 0.01524 -1.06829 0.01563 -1.07107 0.01667 -1.07269 C 0.02175 -1.08056 0.02253 -1.08056 0.02735 -1.08334 C 0.03308 -1.09005 0.02956 -1.08681 0.03815 -1.0919 L 0.04167 -1.09398 C 0.05196 -1.10579 0.03894 -1.09144 0.04883 -1.1 C 0.05013 -1.10116 0.05105 -1.10324 0.05235 -1.1044 C 0.05469 -1.10602 0.05717 -1.10718 0.05951 -1.10857 L 0.06315 -1.11065 C 0.07097 -1.12477 0.0625 -1.11134 0.07019 -1.11921 C 0.07279 -1.12153 0.075 -1.12477 0.07735 -1.12755 L 0.08451 -1.13611 L 0.09167 -1.14445 L 0.09519 -1.14884 C 0.09961 -1.16042 0.09519 -1.15046 0.10118 -1.15926 C 0.11029 -1.17292 0.09948 -1.15949 0.10834 -1.16991 C 0.1112 -1.17755 0.10938 -1.175 0.11315 -1.17847 " pathEditMode="relative" ptsTypes="AAAAAAAAAAAAAAAAAAAAAAAAAAAAAAAAAAAAAAAAAAAAAAAAAAAAAAAAAAAAAAAAAAAAAAAAAAAAAAAAAAAAAAAAAAAAAAAAAAAAAAAAAAAAAAAA">
                                      <p:cBhvr>
                                        <p:cTn id="83" dur="3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xit" presetSubtype="4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2" presetClass="exit" presetSubtype="4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2" presetClass="exit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2" presetClass="exit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2" presetClass="exit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2" presetClass="exit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2" presetClass="exit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1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1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xit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2" presetClass="exit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2" presetClass="exit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22" presetClass="exit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2" presetClass="exit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22" presetClass="exit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2" presetClass="exit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2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2" presetClass="entr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2" presetClass="entr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8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xit" presetSubtype="4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22" presetClass="exit" presetSubtype="4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22" presetClass="exit" presetSubtype="8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22" presetClass="exit" presetSubtype="1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2" presetClass="exit" presetSubtype="1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22" presetClass="exit" presetSubtype="1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22" presetClass="exit" presetSubtype="2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0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2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8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1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4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0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22" presetClass="exit" presetSubtype="4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22" presetClass="exit" presetSubtype="4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22" presetClass="exit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22" presetClass="exit" presetSubtype="1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22" presetClass="exit" presetSubtype="1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22" presetClass="exit" presetSubtype="1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22" presetClass="exit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0" presetClass="pat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1.04167E-6 -4.44444E-6 L 1.04167E-6 0.00024 C -0.00573 -0.01597 -0.01367 -0.02963 -0.01706 -0.04745 C -0.028 -0.10625 -0.01602 -0.04606 -0.02669 -0.0905 C -0.02774 -0.09467 -0.028 -0.0993 -0.02904 -0.10324 C -0.03034 -0.10787 -0.03268 -0.11157 -0.03399 -0.1162 C -0.03594 -0.12338 -0.03763 -0.13935 -0.0388 -0.14629 C -0.04024 -0.15509 -0.04193 -0.16365 -0.04362 -0.17222 L -0.05091 -0.21088 L -0.05326 -0.22384 C -0.05404 -0.228 -0.05521 -0.23217 -0.05573 -0.23657 C -0.05651 -0.24375 -0.05742 -0.25092 -0.05807 -0.2581 C -0.05899 -0.26805 -0.05964 -0.27824 -0.06055 -0.28819 C -0.06133 -0.29699 -0.06224 -0.30532 -0.06289 -0.31412 C -0.06471 -0.33703 -0.06784 -0.38287 -0.06784 -0.38263 C -0.06771 -0.38888 -0.06901 -0.49907 -0.06289 -0.54213 C -0.06172 -0.55092 -0.05977 -0.55925 -0.05807 -0.56782 C -0.05729 -0.57222 -0.05677 -0.57662 -0.05573 -0.58078 C -0.05404 -0.58657 -0.05221 -0.59189 -0.05091 -0.59791 C -0.04896 -0.60625 -0.04766 -0.61504 -0.04596 -0.62384 L -0.04362 -0.63657 C -0.03893 -0.68611 -0.03997 -0.66365 -0.04362 -0.74421 C -0.04466 -0.76713 -0.04675 -0.77407 -0.05091 -0.79583 C -0.05169 -0.8 -0.05182 -0.80486 -0.05326 -0.80856 C -0.05495 -0.81296 -0.05677 -0.81689 -0.05807 -0.82152 C -0.0681 -0.85717 -0.05156 -0.81041 -0.06537 -0.84745 C -0.07044 -0.8831 -0.06432 -0.84768 -0.07266 -0.87754 C -0.07383 -0.88148 -0.07383 -0.88634 -0.075 -0.89027 C -0.07787 -0.89953 -0.08294 -0.90648 -0.08477 -0.9162 L -0.09193 -0.95486 C -0.09479 -0.96967 -0.09258 -0.96458 -0.09675 -0.97199 " pathEditMode="relative" rAng="0" ptsTypes="AAAAAAAAAAAAAAAAAAAAAAAAAAAAAAA">
                                      <p:cBhvr>
                                        <p:cTn id="253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44" y="-48588"/>
                                    </p:animMotion>
                                  </p:childTnLst>
                                </p:cTn>
                              </p:par>
                              <p:par>
                                <p:cTn id="254" presetID="0" presetClass="pat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4.375E-6 -1.11111E-6 L 4.375E-6 0.00023 C -0.01172 -0.05555 -0.00664 -0.02963 -0.01563 -0.07778 C -0.0198 -0.09954 -0.02266 -0.11389 -0.025 -0.13889 C -0.02995 -0.19074 -0.02761 -0.16111 -0.03125 -0.22778 C -0.03021 -0.27037 -0.02995 -0.31319 -0.02813 -0.35555 C -0.02735 -0.37569 -0.02227 -0.39838 -0.01875 -0.41667 L -0.0125 -0.45 L -0.00938 -0.46667 C -0.00834 -0.47222 -0.00821 -0.47847 -0.00625 -0.48333 C 0.01158 -0.53125 -0.0099 -0.47083 0.00312 -0.51667 C 0.00468 -0.52268 0.00781 -0.52731 0.00937 -0.53333 C 0.01197 -0.54421 0.01184 -0.55694 0.01562 -0.56667 C 0.0177 -0.57222 0.02031 -0.57731 0.02187 -0.58333 C 0.02447 -0.59421 0.02434 -0.60694 0.02812 -0.61667 C 0.0302 -0.62222 0.03281 -0.62731 0.03437 -0.63333 L 0.04375 -0.68333 L 0.04687 -0.7 C 0.04583 -0.7463 0.04544 -0.79282 0.04375 -0.83889 C 0.03984 -0.93912 0.04062 -0.80092 0.04062 -0.87778 " pathEditMode="relative" rAng="0" ptsTypes="AAAAAAAAAAAAAAAAAAAA">
                                      <p:cBhvr>
                                        <p:cTn id="255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-43889"/>
                                    </p:animMotion>
                                  </p:childTnLst>
                                </p:cTn>
                              </p:par>
                              <p:par>
                                <p:cTn id="256" presetID="0" presetClass="path" presetSubtype="0" accel="50000" decel="5000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-4.16667E-7 -4.07407E-6 L -4.16667E-7 0.00024 C -0.01172 -0.05555 -0.00664 -0.02963 -0.01562 -0.07777 C -0.01979 -0.09953 -0.02266 -0.11388 -0.025 -0.13888 C -0.02995 -0.19074 -0.0276 -0.16111 -0.03125 -0.22777 C -0.03021 -0.27037 -0.02995 -0.31319 -0.02812 -0.35555 C -0.02734 -0.37569 -0.02227 -0.39838 -0.01875 -0.41666 L -0.0125 -0.45 L -0.00937 -0.46666 C -0.00833 -0.47222 -0.0082 -0.47847 -0.00625 -0.48333 C 0.01159 -0.53125 -0.0099 -0.47083 0.00313 -0.51666 C 0.00469 -0.52268 0.00781 -0.52731 0.00938 -0.53333 C 0.01198 -0.54421 0.01185 -0.55694 0.01563 -0.56666 C 0.01771 -0.57222 0.02031 -0.57731 0.02188 -0.58333 C 0.02448 -0.59421 0.02435 -0.60694 0.02813 -0.61666 C 0.03021 -0.62222 0.03281 -0.62731 0.03438 -0.63333 L 0.04375 -0.68333 L 0.04688 -0.7 C 0.04583 -0.74629 0.04544 -0.79282 0.04375 -0.83888 C 0.03984 -0.93912 0.04063 -0.80092 0.04063 -0.87777 " pathEditMode="relative" rAng="0" ptsTypes="AAAAAAAAAAAAAAAAAAAA">
                                      <p:cBhvr>
                                        <p:cTn id="257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-43889"/>
                                    </p:animMotion>
                                  </p:childTnLst>
                                </p:cTn>
                              </p:par>
                              <p:par>
                                <p:cTn id="258" presetID="0" presetClass="path" presetSubtype="0" accel="50000" decel="5000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8.33333E-7 3.7037E-7 L 8.33333E-7 0.00023 C -0.01172 -0.05556 -0.00664 -0.02963 -0.01563 -0.07778 C -0.01979 -0.09954 -0.02266 -0.11389 -0.025 -0.13889 C -0.02995 -0.19074 -0.0276 -0.16111 -0.03125 -0.22778 C -0.03021 -0.27037 -0.02995 -0.31319 -0.02813 -0.35556 C -0.02734 -0.37569 -0.02227 -0.39838 -0.01875 -0.41667 L -0.0125 -0.45 L -0.00938 -0.46667 C -0.00833 -0.47222 -0.0082 -0.47847 -0.00625 -0.48333 C 0.01159 -0.53125 -0.0099 -0.47083 0.00312 -0.51667 C 0.00469 -0.52269 0.00781 -0.52732 0.00937 -0.53333 C 0.01198 -0.54421 0.01185 -0.55694 0.01562 -0.56667 C 0.01771 -0.57222 0.02031 -0.57732 0.02187 -0.58333 C 0.02448 -0.59421 0.02435 -0.60694 0.02812 -0.61667 C 0.03021 -0.62222 0.03281 -0.62732 0.03437 -0.63333 L 0.04375 -0.68333 L 0.04687 -0.7 C 0.04583 -0.7463 0.04544 -0.79282 0.04375 -0.83889 C 0.03984 -0.93912 0.04062 -0.80093 0.04062 -0.87778 " pathEditMode="relative" rAng="0" ptsTypes="AAAAAAAAAAAAAAAAAAAA">
                                      <p:cBhvr>
                                        <p:cTn id="259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-43889"/>
                                    </p:animMotion>
                                  </p:childTnLst>
                                </p:cTn>
                              </p:par>
                              <p:par>
                                <p:cTn id="260" presetID="0" presetClass="path" presetSubtype="0" accel="50000" decel="5000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-1.66667E-6 -2.96296E-6 L -1.66667E-6 0.00023 C -0.01172 -0.05555 -0.00664 -0.02963 -0.01562 -0.07777 C -0.01979 -0.09953 -0.02265 -0.11389 -0.025 -0.13889 C -0.02995 -0.19074 -0.0276 -0.16111 -0.03125 -0.22777 C -0.03021 -0.27037 -0.02995 -0.31319 -0.02812 -0.35555 C -0.02734 -0.37569 -0.02226 -0.39838 -0.01875 -0.41666 L -0.0125 -0.45 L -0.00937 -0.46666 C -0.00833 -0.47222 -0.0082 -0.47847 -0.00625 -0.48333 C 0.01159 -0.53125 -0.00989 -0.47083 0.00313 -0.51666 C 0.00469 -0.52268 0.00781 -0.52731 0.00938 -0.53333 C 0.01198 -0.54421 0.01185 -0.55694 0.01563 -0.56666 C 0.01771 -0.57222 0.02031 -0.57731 0.02188 -0.58333 C 0.02448 -0.59421 0.02435 -0.60694 0.02813 -0.61666 C 0.03021 -0.62222 0.03281 -0.62731 0.03438 -0.63333 L 0.04375 -0.68333 L 0.04688 -0.7 C 0.04584 -0.74629 0.04544 -0.79282 0.04375 -0.83889 C 0.03985 -0.93912 0.04063 -0.80092 0.04063 -0.87777 " pathEditMode="relative" rAng="0" ptsTypes="AAAAAAAAAAAAAAAAAAAA">
                                      <p:cBhvr>
                                        <p:cTn id="261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-43889"/>
                                    </p:animMotion>
                                  </p:childTnLst>
                                </p:cTn>
                              </p:par>
                              <p:par>
                                <p:cTn id="262" presetID="0" presetClass="path" presetSubtype="0" accel="50000" decel="5000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4.375E-6 2.96296E-6 L 4.375E-6 0.00023 C -0.01172 -0.05556 -0.00664 -0.02963 -0.01563 -0.07778 C -0.0198 -0.09954 -0.02266 -0.11389 -0.025 -0.13889 C -0.02995 -0.19074 -0.02761 -0.16111 -0.03125 -0.22778 C -0.03021 -0.27037 -0.02995 -0.3132 -0.02813 -0.35556 C -0.02735 -0.3757 -0.02227 -0.39838 -0.01875 -0.41667 L -0.0125 -0.45 L -0.00938 -0.46667 C -0.00834 -0.47223 -0.00821 -0.47848 -0.00625 -0.48334 C 0.01158 -0.53125 -0.0099 -0.47084 0.00312 -0.51667 C 0.00468 -0.52269 0.00781 -0.52732 0.00937 -0.53334 C 0.01197 -0.54422 0.01184 -0.55695 0.01562 -0.56667 C 0.0177 -0.57223 0.02031 -0.57732 0.02187 -0.58334 C 0.02447 -0.59422 0.02434 -0.60695 0.02812 -0.61667 C 0.0302 -0.62223 0.03281 -0.62732 0.03437 -0.63334 L 0.04375 -0.68334 L 0.04687 -0.7 C 0.04583 -0.7463 0.04544 -0.79283 0.04375 -0.83889 C 0.03984 -0.93912 0.04062 -0.80093 0.04062 -0.87778 " pathEditMode="relative" rAng="0" ptsTypes="AAAAAAAAAAAAAAAAAAAA">
                                      <p:cBhvr>
                                        <p:cTn id="263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-4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7" grpId="0" animBg="1"/>
      <p:bldP spid="7" grpId="1" animBg="1"/>
      <p:bldP spid="7" grpId="2" animBg="1"/>
      <p:bldP spid="7" grpId="3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3" grpId="0" animBg="1"/>
      <p:bldP spid="14" grpId="0" animBg="1"/>
      <p:bldP spid="15" grpId="0" animBg="1"/>
      <p:bldP spid="5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3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98090" y="-2364166"/>
            <a:ext cx="1819275" cy="2952750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-3469481" y="-6065044"/>
            <a:ext cx="19203987" cy="19203987"/>
          </a:xfrm>
          <a:prstGeom prst="ellipse">
            <a:avLst/>
          </a:prstGeom>
          <a:solidFill>
            <a:srgbClr val="FFAA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-3694654" y="-6290217"/>
            <a:ext cx="19429160" cy="19429160"/>
          </a:xfrm>
          <a:prstGeom prst="ellipse">
            <a:avLst/>
          </a:prstGeom>
          <a:solidFill>
            <a:srgbClr val="E549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-3841849" y="-6288312"/>
            <a:ext cx="19576355" cy="19576355"/>
          </a:xfrm>
          <a:prstGeom prst="ellipse">
            <a:avLst/>
          </a:prstGeom>
          <a:solidFill>
            <a:srgbClr val="FFAA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-3841849" y="-6345333"/>
            <a:ext cx="19539391" cy="19539391"/>
          </a:xfrm>
          <a:prstGeom prst="ellipse">
            <a:avLst/>
          </a:prstGeom>
          <a:solidFill>
            <a:srgbClr val="E549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4419159" y="1811922"/>
            <a:ext cx="3358884" cy="3358884"/>
          </a:xfrm>
          <a:prstGeom prst="ellipse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64883" y="-2978529"/>
            <a:ext cx="485775" cy="1228725"/>
          </a:xfrm>
          <a:prstGeom prst="rect">
            <a:avLst/>
          </a:prstGeom>
        </p:spPr>
      </p:pic>
      <p:cxnSp>
        <p:nvCxnSpPr>
          <p:cNvPr id="46" name="直接连接符 45"/>
          <p:cNvCxnSpPr/>
          <p:nvPr/>
        </p:nvCxnSpPr>
        <p:spPr>
          <a:xfrm>
            <a:off x="6102933" y="639535"/>
            <a:ext cx="0" cy="100862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5194530" y="810985"/>
            <a:ext cx="314042" cy="91796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4414487" y="1137887"/>
            <a:ext cx="574870" cy="91186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3779784" y="1754142"/>
            <a:ext cx="808372" cy="69260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3362761" y="2503049"/>
            <a:ext cx="1005197" cy="44412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3125110" y="3319874"/>
            <a:ext cx="1146987" cy="16763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 flipV="1">
            <a:off x="3125110" y="3998986"/>
            <a:ext cx="1242848" cy="16720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V="1">
            <a:off x="3415805" y="4428458"/>
            <a:ext cx="1166283" cy="55739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 flipV="1">
            <a:off x="3887110" y="4788076"/>
            <a:ext cx="989243" cy="90833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 flipV="1">
            <a:off x="4616728" y="5066960"/>
            <a:ext cx="642897" cy="100335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 flipV="1">
            <a:off x="6102933" y="5281480"/>
            <a:ext cx="0" cy="11111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 flipV="1">
            <a:off x="5325373" y="5238267"/>
            <a:ext cx="348865" cy="115436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 flipH="1" flipV="1">
            <a:off x="6531630" y="5213935"/>
            <a:ext cx="354112" cy="11787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 flipH="1" flipV="1">
            <a:off x="6947179" y="5066962"/>
            <a:ext cx="722549" cy="112848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 flipH="1" flipV="1">
            <a:off x="7322737" y="4809106"/>
            <a:ext cx="921041" cy="80247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 flipH="1" flipV="1">
            <a:off x="7624859" y="4446675"/>
            <a:ext cx="1215252" cy="55764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/>
          <p:nvPr/>
        </p:nvCxnSpPr>
        <p:spPr>
          <a:xfrm flipH="1" flipV="1">
            <a:off x="7834113" y="3990565"/>
            <a:ext cx="1291747" cy="20869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 flipH="1">
            <a:off x="7933769" y="3322903"/>
            <a:ext cx="1192091" cy="16460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 flipH="1">
            <a:off x="7844933" y="2503049"/>
            <a:ext cx="995178" cy="44412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 flipH="1">
            <a:off x="7601350" y="1754142"/>
            <a:ext cx="797521" cy="68389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/>
        </p:nvCxnSpPr>
        <p:spPr>
          <a:xfrm flipH="1">
            <a:off x="7203544" y="1137887"/>
            <a:ext cx="590680" cy="89421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/>
        </p:nvCxnSpPr>
        <p:spPr>
          <a:xfrm flipH="1">
            <a:off x="6697296" y="810985"/>
            <a:ext cx="276171" cy="92556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本框 85"/>
          <p:cNvSpPr txBox="1"/>
          <p:nvPr/>
        </p:nvSpPr>
        <p:spPr>
          <a:xfrm>
            <a:off x="4764169" y="3054137"/>
            <a:ext cx="27069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后  来</a:t>
            </a:r>
            <a:endParaRPr lang="zh-CN" altLang="en-US" sz="6600" b="1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cxnSp>
        <p:nvCxnSpPr>
          <p:cNvPr id="87" name="直接连接符 86"/>
          <p:cNvCxnSpPr/>
          <p:nvPr/>
        </p:nvCxnSpPr>
        <p:spPr>
          <a:xfrm>
            <a:off x="4420139" y="3467893"/>
            <a:ext cx="6659593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>
            <a:off x="4296201" y="3747004"/>
            <a:ext cx="6659593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25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 p14:presetBounceEnd="25000">
                                      <p:stCondLst>
                                        <p:cond delay="1600"/>
                                      </p:stCondLst>
                                      <p:childTnLst>
                                        <p:animScale p14:bounceEnd="25000">
                                          <p:cBhvr>
                                            <p:cTn id="32" dur="150" fill="hold"/>
                                            <p:tgtEl>
                                              <p:spTgt spid="8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2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8" dur="2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1" dur="2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2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3" dur="2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6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9" dur="2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2" dur="2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5" dur="2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8" dur="2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1" dur="2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4" dur="2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2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2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2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6" dur="2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9" dur="2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2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5" dur="2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8" dur="2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00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2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03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06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09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1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12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4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15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7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18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0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21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3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24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6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27" dur="3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9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30" dur="3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2" presetID="22" presetClass="exit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33" dur="3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5" presetID="22" presetClass="exit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36" dur="3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8" presetID="22" presetClass="exit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39" dur="3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1" presetID="22" presetClass="exit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42" dur="3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4" presetID="22" presetClass="exit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45" dur="3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7" presetID="22" presetClass="exit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48" dur="3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0" presetID="22" presetClass="exit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51" dur="3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3" presetID="22" presetClass="exit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54" dur="3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6" presetID="22" presetClass="exit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57" dur="3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9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60" dur="3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2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63" dur="3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5" presetID="10" presetClass="exit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8" presetID="63" presetClass="path" presetSubtype="0" accel="50000" decel="50000" fill="hold" grpId="2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-1.875E-6 2.22222E-6 L 0.06302 0.00046 " pathEditMode="relative" rAng="0" ptsTypes="AA">
                                          <p:cBhvr>
                                            <p:cTn id="169" dur="4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151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0" presetID="35" presetClass="path" presetSubtype="0" accel="50000" fill="hold" grpId="3" nodeType="withEffect" p14:presetBounceEnd="30000">
                                      <p:stCondLst>
                                        <p:cond delay="3750"/>
                                      </p:stCondLst>
                                      <p:childTnLst>
                                        <p:animMotion origin="layout" path="M 0.06302 0.00046 L -0.69713 0.00046 " pathEditMode="relative" rAng="0" ptsTypes="AA" p14:bounceEnd="30000">
                                          <p:cBhvr>
                                            <p:cTn id="171" dur="2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800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2" presetID="22" presetClass="entr" presetSubtype="2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4" dur="25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5" presetID="22" presetClass="entr" presetSubtype="2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7" dur="25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35" presetClass="path" presetSubtype="0" accel="50000" fill="hold" nodeType="withEffect" p14:presetBounceEnd="44000">
                                      <p:stCondLst>
                                        <p:cond delay="3850"/>
                                      </p:stCondLst>
                                      <p:childTnLst>
                                        <p:animMotion origin="layout" path="M 3.125E-6 4.44444E-6 L -1.12175 4.44444E-6 " pathEditMode="relative" rAng="0" ptsTypes="AA" p14:bounceEnd="44000">
                                          <p:cBhvr>
                                            <p:cTn id="179" dur="25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9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0" presetID="35" presetClass="path" presetSubtype="0" accel="50000" fill="hold" nodeType="withEffect" p14:presetBounceEnd="44000">
                                      <p:stCondLst>
                                        <p:cond delay="3850"/>
                                      </p:stCondLst>
                                      <p:childTnLst>
                                        <p:animMotion origin="layout" path="M -6.25E-7 3.7037E-6 L -1.12174 3.7037E-6 " pathEditMode="relative" rAng="0" ptsTypes="AA" p14:bounceEnd="44000">
                                          <p:cBhvr>
                                            <p:cTn id="181" dur="2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94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0" grpId="0" animBg="1"/>
          <p:bldP spid="40" grpId="0" animBg="1"/>
          <p:bldP spid="48" grpId="0" animBg="1"/>
          <p:bldP spid="48" grpId="1" animBg="1"/>
          <p:bldP spid="86" grpId="0"/>
          <p:bldP spid="86" grpId="1"/>
          <p:bldP spid="86" grpId="2"/>
          <p:bldP spid="86" grpId="3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25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8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2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8" dur="2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1" dur="2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2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3" dur="2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6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9" dur="2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2" dur="2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5" dur="2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8" dur="2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1" dur="2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4" dur="2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2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2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2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6" dur="2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9" dur="2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2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5" dur="2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8" dur="2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00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2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03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06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09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1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12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4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15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7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18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0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21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3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24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6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27" dur="3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9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30" dur="3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2" presetID="22" presetClass="exit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33" dur="3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5" presetID="22" presetClass="exit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36" dur="3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8" presetID="22" presetClass="exit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39" dur="3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1" presetID="22" presetClass="exit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42" dur="3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4" presetID="22" presetClass="exit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45" dur="3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7" presetID="22" presetClass="exit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48" dur="3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0" presetID="22" presetClass="exit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51" dur="3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3" presetID="22" presetClass="exit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54" dur="3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6" presetID="22" presetClass="exit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57" dur="3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9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60" dur="3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2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63" dur="3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5" presetID="10" presetClass="exit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8" presetID="63" presetClass="path" presetSubtype="0" accel="50000" decel="50000" fill="hold" grpId="2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-1.875E-6 2.22222E-6 L 0.06302 0.00046 " pathEditMode="relative" rAng="0" ptsTypes="AA">
                                          <p:cBhvr>
                                            <p:cTn id="169" dur="4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151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0" presetID="35" presetClass="path" presetSubtype="0" accel="50000" fill="hold" grpId="3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Motion origin="layout" path="M 0.06302 0.00046 L -0.69713 0.00046 " pathEditMode="relative" rAng="0" ptsTypes="AA">
                                          <p:cBhvr>
                                            <p:cTn id="171" dur="2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800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2" presetID="22" presetClass="entr" presetSubtype="2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4" dur="25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5" presetID="22" presetClass="entr" presetSubtype="2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7" dur="25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35" presetClass="path" presetSubtype="0" accel="50000" fill="hold" nodeType="withEffect">
                                      <p:stCondLst>
                                        <p:cond delay="3850"/>
                                      </p:stCondLst>
                                      <p:childTnLst>
                                        <p:animMotion origin="layout" path="M 3.125E-6 4.44444E-6 L -1.12175 4.44444E-6 " pathEditMode="relative" rAng="0" ptsTypes="AA">
                                          <p:cBhvr>
                                            <p:cTn id="179" dur="25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9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0" presetID="35" presetClass="path" presetSubtype="0" accel="50000" fill="hold" nodeType="withEffect">
                                      <p:stCondLst>
                                        <p:cond delay="3850"/>
                                      </p:stCondLst>
                                      <p:childTnLst>
                                        <p:animMotion origin="layout" path="M -6.25E-7 3.7037E-6 L -1.12174 3.7037E-6 " pathEditMode="relative" rAng="0" ptsTypes="AA">
                                          <p:cBhvr>
                                            <p:cTn id="181" dur="2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94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0" grpId="0" animBg="1"/>
          <p:bldP spid="40" grpId="0" animBg="1"/>
          <p:bldP spid="48" grpId="0" animBg="1"/>
          <p:bldP spid="48" grpId="1" animBg="1"/>
          <p:bldP spid="86" grpId="0"/>
          <p:bldP spid="86" grpId="1"/>
          <p:bldP spid="86" grpId="2"/>
          <p:bldP spid="86" grpId="3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49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直接连接符 45"/>
          <p:cNvCxnSpPr/>
          <p:nvPr/>
        </p:nvCxnSpPr>
        <p:spPr>
          <a:xfrm>
            <a:off x="2455876" y="1475518"/>
            <a:ext cx="0" cy="100862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746444" y="2200149"/>
            <a:ext cx="808372" cy="69260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253378" y="3512341"/>
            <a:ext cx="1119477" cy="710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V="1">
            <a:off x="766435" y="4357539"/>
            <a:ext cx="989243" cy="90833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V="1">
            <a:off x="2459007" y="4613984"/>
            <a:ext cx="0" cy="111115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 flipH="1" flipV="1">
            <a:off x="3160085" y="4368054"/>
            <a:ext cx="1018396" cy="88730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 flipH="1">
            <a:off x="3468232" y="3519444"/>
            <a:ext cx="1416693" cy="3234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flipH="1">
            <a:off x="3272912" y="2208195"/>
            <a:ext cx="797521" cy="68389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5067342" y="2472865"/>
            <a:ext cx="2157293" cy="215729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361296" y="2500313"/>
            <a:ext cx="2146300" cy="214630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363538" y="2500313"/>
            <a:ext cx="2157293" cy="215729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8768247" y="2483858"/>
            <a:ext cx="2146300" cy="214630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093085" y="2237909"/>
            <a:ext cx="2671107" cy="2671107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5056232" y="2483858"/>
            <a:ext cx="2146300" cy="214630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8780036" y="2472865"/>
            <a:ext cx="2157293" cy="215729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4799464" y="2237909"/>
            <a:ext cx="2671107" cy="2671107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8505843" y="2221454"/>
            <a:ext cx="2671107" cy="2671107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>
            <a:off x="6129382" y="1491692"/>
            <a:ext cx="0" cy="100862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4419950" y="2216323"/>
            <a:ext cx="808372" cy="69260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3926884" y="3528515"/>
            <a:ext cx="1119477" cy="710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V="1">
            <a:off x="4439941" y="4373713"/>
            <a:ext cx="989243" cy="90833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6132513" y="4630158"/>
            <a:ext cx="0" cy="111115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 flipV="1">
            <a:off x="6833591" y="4384228"/>
            <a:ext cx="1018396" cy="88730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H="1">
            <a:off x="7141738" y="3535618"/>
            <a:ext cx="1416693" cy="3234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H="1">
            <a:off x="6946418" y="2224369"/>
            <a:ext cx="797521" cy="68389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2455876" y="1475518"/>
            <a:ext cx="0" cy="100862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746444" y="2200149"/>
            <a:ext cx="808372" cy="69260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253378" y="3512341"/>
            <a:ext cx="1119477" cy="710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 flipV="1">
            <a:off x="766435" y="4357539"/>
            <a:ext cx="989243" cy="90833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 flipV="1">
            <a:off x="2459007" y="4613984"/>
            <a:ext cx="0" cy="111115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 flipH="1" flipV="1">
            <a:off x="3160085" y="4368054"/>
            <a:ext cx="1018396" cy="88730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flipH="1">
            <a:off x="3468232" y="3519444"/>
            <a:ext cx="1416693" cy="3234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 flipH="1">
            <a:off x="3272912" y="2208195"/>
            <a:ext cx="797521" cy="68389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9863681" y="1513363"/>
            <a:ext cx="0" cy="100862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8154249" y="2237994"/>
            <a:ext cx="808372" cy="69260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7661183" y="3550186"/>
            <a:ext cx="1119477" cy="710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V="1">
            <a:off x="8174240" y="4395384"/>
            <a:ext cx="989243" cy="90833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 flipV="1">
            <a:off x="9866812" y="4651829"/>
            <a:ext cx="0" cy="111115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 flipH="1" flipV="1">
            <a:off x="10567890" y="4405899"/>
            <a:ext cx="1018396" cy="88730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>
            <a:off x="10876037" y="3557289"/>
            <a:ext cx="1416693" cy="3234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 flipH="1">
            <a:off x="10680717" y="2246040"/>
            <a:ext cx="797521" cy="68389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椭圆 37"/>
          <p:cNvSpPr/>
          <p:nvPr/>
        </p:nvSpPr>
        <p:spPr>
          <a:xfrm>
            <a:off x="1089924" y="2247245"/>
            <a:ext cx="2691485" cy="269148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575" y="2513864"/>
            <a:ext cx="2056721" cy="2056721"/>
          </a:xfrm>
          <a:prstGeom prst="rect">
            <a:avLst/>
          </a:prstGeom>
        </p:spPr>
      </p:pic>
      <p:sp>
        <p:nvSpPr>
          <p:cNvPr id="43" name="椭圆 42"/>
          <p:cNvSpPr/>
          <p:nvPr/>
        </p:nvSpPr>
        <p:spPr>
          <a:xfrm>
            <a:off x="4784518" y="2220895"/>
            <a:ext cx="2691485" cy="269148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14" r="68466" b="30693"/>
          <a:stretch>
            <a:fillRect/>
          </a:stretch>
        </p:blipFill>
        <p:spPr>
          <a:xfrm>
            <a:off x="4993614" y="2857500"/>
            <a:ext cx="1850820" cy="1393671"/>
          </a:xfrm>
          <a:prstGeom prst="rect">
            <a:avLst/>
          </a:prstGeom>
        </p:spPr>
      </p:pic>
      <p:sp>
        <p:nvSpPr>
          <p:cNvPr id="45" name="椭圆 44"/>
          <p:cNvSpPr/>
          <p:nvPr/>
        </p:nvSpPr>
        <p:spPr>
          <a:xfrm>
            <a:off x="8482294" y="2204443"/>
            <a:ext cx="2691485" cy="269148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65" r="68855" b="59398"/>
          <a:stretch>
            <a:fillRect/>
          </a:stretch>
        </p:blipFill>
        <p:spPr>
          <a:xfrm>
            <a:off x="8745414" y="2148922"/>
            <a:ext cx="2240545" cy="2422313"/>
          </a:xfrm>
          <a:prstGeom prst="rect">
            <a:avLst/>
          </a:prstGeom>
        </p:spPr>
      </p:pic>
      <p:cxnSp>
        <p:nvCxnSpPr>
          <p:cNvPr id="54" name="直接连接符 53"/>
          <p:cNvCxnSpPr/>
          <p:nvPr/>
        </p:nvCxnSpPr>
        <p:spPr>
          <a:xfrm>
            <a:off x="6124997" y="1501851"/>
            <a:ext cx="0" cy="100862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4415565" y="2226482"/>
            <a:ext cx="808372" cy="69260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3922499" y="3538674"/>
            <a:ext cx="1119477" cy="710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 flipV="1">
            <a:off x="4435556" y="4383872"/>
            <a:ext cx="989243" cy="90833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 flipV="1">
            <a:off x="6128128" y="4640317"/>
            <a:ext cx="0" cy="111115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 flipH="1" flipV="1">
            <a:off x="6829206" y="4394387"/>
            <a:ext cx="1018396" cy="88730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 flipH="1">
            <a:off x="7137353" y="3545777"/>
            <a:ext cx="1416693" cy="3234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 flipH="1">
            <a:off x="6942033" y="2234528"/>
            <a:ext cx="797521" cy="68389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9865583" y="1529537"/>
            <a:ext cx="0" cy="100862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8156151" y="2254168"/>
            <a:ext cx="808372" cy="69260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/>
          <p:nvPr/>
        </p:nvCxnSpPr>
        <p:spPr>
          <a:xfrm>
            <a:off x="7663085" y="3566360"/>
            <a:ext cx="1119477" cy="710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 flipV="1">
            <a:off x="8176142" y="4411558"/>
            <a:ext cx="989243" cy="90833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 flipV="1">
            <a:off x="9868714" y="4668003"/>
            <a:ext cx="0" cy="111115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 flipH="1" flipV="1">
            <a:off x="10569792" y="4422073"/>
            <a:ext cx="1018396" cy="88730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/>
        </p:nvCxnSpPr>
        <p:spPr>
          <a:xfrm flipH="1">
            <a:off x="10877939" y="3573463"/>
            <a:ext cx="1416693" cy="3234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/>
        </p:nvCxnSpPr>
        <p:spPr>
          <a:xfrm flipH="1">
            <a:off x="10682619" y="2262214"/>
            <a:ext cx="797521" cy="68389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本框 85"/>
          <p:cNvSpPr txBox="1"/>
          <p:nvPr/>
        </p:nvSpPr>
        <p:spPr>
          <a:xfrm>
            <a:off x="3530719" y="5913124"/>
            <a:ext cx="5322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你选择了在贵阳读大学</a:t>
            </a:r>
            <a:endParaRPr lang="zh-CN" altLang="en-US" sz="3200" b="1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-14568" y="-7581900"/>
            <a:ext cx="12192000" cy="7388882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>
            <a:off x="-9103" y="-9680320"/>
            <a:ext cx="12192000" cy="7388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xit" presetSubtype="32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8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7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10" presetClass="exit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2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2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5" dur="2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8" dur="2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1" dur="2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2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2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xit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2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" presetID="22" presetClass="exit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5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2" presetClass="exit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68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" presetID="22" presetClass="exit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71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22" presetClass="exit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74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6" presetID="22" presetClass="exit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77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2" presetClass="exit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80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2" presetID="22" presetClass="exit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83" dur="3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autoRev="1" fill="hold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6" presetClass="emph" presetSubtype="0" autoRev="1" fill="hold" nodeType="withEffect" p14:presetBounceEnd="20000">
                                      <p:stCondLst>
                                        <p:cond delay="60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93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4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1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xit" presetSubtype="32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03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6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6" dur="7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10" presetClass="exit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8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2" presetID="2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4" dur="2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2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7" dur="2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2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0" dur="2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3" dur="2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2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6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2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9" dur="2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2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2" dur="2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2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5" dur="2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22" presetClass="exit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37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9" presetID="22" presetClass="exit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40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2" presetID="22" presetClass="exit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43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5" presetID="22" presetClass="exit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46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8" presetID="22" presetClass="exit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49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1" presetID="22" presetClass="exit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52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4" presetID="22" presetClass="exit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55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7" presetID="22" presetClass="exit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58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0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2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3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4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5" presetID="6" presetClass="emph" presetSubtype="0" autoRev="1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166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7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68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1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2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3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4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6" dur="1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7" presetID="6" presetClass="exit" presetSubtype="32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78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0" presetID="6" presetClass="emph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181" dur="7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2" presetID="10" presetClass="exit" presetSubtype="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3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5" presetID="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7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9" dur="2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0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2" dur="2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3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5" dur="2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6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8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1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2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4" dur="2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5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7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8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0" dur="2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1" presetID="22" presetClass="exit" presetSubtype="4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12" dur="3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4" presetID="22" presetClass="exit" presetSubtype="4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15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7" presetID="22" presetClass="exit" presetSubtype="2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18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0" presetID="22" presetClass="exit" presetSubtype="2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21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3" presetID="22" presetClass="exit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24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6" presetID="22" presetClass="exit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27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9" presetID="22" presetClass="exit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30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2" presetID="22" presetClass="exit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33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5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7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8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9" dur="2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0" presetID="6" presetClass="exit" presetSubtype="32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41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3" presetID="22" presetClass="entr" presetSubtype="4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5" dur="2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6" presetID="22" presetClass="entr" presetSubtype="4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8" dur="2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9" presetID="22" presetClass="entr" presetSubtype="2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51" dur="2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2" presetID="22" presetClass="entr" presetSubtype="2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54" dur="2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5" presetID="2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7" dur="2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8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0" dur="2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1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3" dur="2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4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6" dur="2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7" presetID="22" presetClass="exit" presetSubtype="4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68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0" presetID="22" presetClass="exit" presetSubtype="4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71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3" presetID="22" presetClass="exit" presetSubtype="2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74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6" presetID="22" presetClass="exit" presetSubtype="2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77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9" presetID="22" presetClass="exit" presetSubtype="1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80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2" presetID="22" presetClass="exit" presetSubtype="1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83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5" presetID="22" presetClass="exit" presetSubtype="8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86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8" presetID="22" presetClass="exit" presetSubtype="8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89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1" presetID="53" presetClass="entr" presetSubtype="16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2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3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4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5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6" presetID="6" presetClass="exit" presetSubtype="32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97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9" presetID="2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1" dur="2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2" presetID="2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4" dur="2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5" presetID="22" presetClass="entr" presetSubtype="2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07" dur="2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8" presetID="22" presetClass="entr" presetSubtype="2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0" dur="2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1" presetID="22" presetClass="entr" presetSubtype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3" dur="2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4" presetID="22" presetClass="entr" presetSubtype="8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6" dur="2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7" presetID="22" presetClass="entr" presetSubtype="8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9" dur="2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0" presetID="22" presetClass="entr" presetSubtype="8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2" dur="2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3" presetID="22" presetClass="exit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24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6" presetID="22" presetClass="exit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27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9" presetID="22" presetClass="exit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330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2" presetID="22" presetClass="exit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333" dur="3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5" presetID="22" presetClass="exit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36" dur="3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8" presetID="22" presetClass="exit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39" dur="3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1" presetID="22" presetClass="exit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342" dur="3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4" presetID="22" presetClass="exit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345" dur="3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7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9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0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1" dur="2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2" presetID="6" presetClass="exit" presetSubtype="32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53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5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7" dur="2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8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0" dur="2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1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3" dur="2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4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6" dur="2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7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9" dur="2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0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2" dur="2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3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5" dur="2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6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8" dur="2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9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80" dur="3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2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83" dur="3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5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386" dur="3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8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389" dur="3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1" presetID="22" presetClass="exit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92" dur="3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4" presetID="22" presetClass="exit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95" dur="3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7" presetID="22" presetClass="exit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398" dur="3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0" presetID="22" presetClass="exit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401" dur="3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0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04" presetID="42" presetClass="path" presetSubtype="0" accel="50000" decel="50000" fill="hold" grpId="0" nodeType="after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875E-6 -1.85185E-6 L 1.875E-6 1.05046 " pathEditMode="relative" rAng="0" ptsTypes="AA">
                                          <p:cBhvr>
                                            <p:cTn id="405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25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6" presetID="42" presetClass="path" presetSubtype="0" accel="50000" decel="5000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1.25E-6 -4.81481E-6 L 1.25E-6 1.33913 " pathEditMode="relative" rAng="0" ptsTypes="AA">
                                          <p:cBhvr>
                                            <p:cTn id="40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696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7" grpId="1" animBg="1"/>
          <p:bldP spid="14" grpId="0" animBg="1"/>
          <p:bldP spid="9" grpId="0" animBg="1"/>
          <p:bldP spid="9" grpId="1" animBg="1"/>
          <p:bldP spid="18" grpId="0" animBg="1"/>
          <p:bldP spid="19" grpId="0" animBg="1"/>
          <p:bldP spid="19" grpId="1" animBg="1"/>
          <p:bldP spid="19" grpId="2" animBg="1"/>
          <p:bldP spid="21" grpId="0" animBg="1"/>
          <p:bldP spid="22" grpId="0" animBg="1"/>
          <p:bldP spid="22" grpId="1" animBg="1"/>
          <p:bldP spid="23" grpId="0" animBg="1"/>
          <p:bldP spid="23" grpId="1" animBg="1"/>
          <p:bldP spid="23" grpId="2" animBg="1"/>
          <p:bldP spid="24" grpId="0" animBg="1"/>
          <p:bldP spid="24" grpId="1" animBg="1"/>
          <p:bldP spid="24" grpId="2" animBg="1"/>
          <p:bldP spid="38" grpId="0" animBg="1"/>
          <p:bldP spid="38" grpId="1" animBg="1"/>
          <p:bldP spid="43" grpId="0" animBg="1"/>
          <p:bldP spid="43" grpId="1" animBg="1"/>
          <p:bldP spid="45" grpId="0" animBg="1"/>
          <p:bldP spid="45" grpId="1" animBg="1"/>
          <p:bldP spid="86" grpId="0"/>
          <p:bldP spid="2" grpId="0" animBg="1"/>
          <p:bldP spid="8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xit" presetSubtype="32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8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7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10" presetClass="exit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2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2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5" dur="2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8" dur="2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1" dur="2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2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2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xit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2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" presetID="22" presetClass="exit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5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2" presetClass="exit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68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" presetID="22" presetClass="exit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71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22" presetClass="exit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74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6" presetID="22" presetClass="exit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77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2" presetClass="exit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80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2" presetID="22" presetClass="exit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83" dur="3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autoRev="1" fill="hold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6" presetClass="emph" presetSubtype="0" autoRev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93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4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1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xit" presetSubtype="32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03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6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6" dur="7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10" presetClass="exit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8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2" presetID="2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4" dur="2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2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7" dur="2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2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0" dur="2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3" dur="2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2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6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2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9" dur="2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2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2" dur="2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2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5" dur="2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22" presetClass="exit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37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9" presetID="22" presetClass="exit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40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2" presetID="22" presetClass="exit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43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5" presetID="22" presetClass="exit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46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8" presetID="22" presetClass="exit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49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1" presetID="22" presetClass="exit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52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4" presetID="22" presetClass="exit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55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7" presetID="22" presetClass="exit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58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0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2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3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4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5" presetID="6" presetClass="emph" presetSubtype="0" autoRev="1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166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7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68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1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2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3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4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6" dur="1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7" presetID="6" presetClass="exit" presetSubtype="32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78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0" presetID="6" presetClass="emph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181" dur="7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2" presetID="10" presetClass="exit" presetSubtype="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3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5" presetID="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7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9" dur="2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0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2" dur="2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3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5" dur="2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6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8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1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2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4" dur="2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5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7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8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0" dur="2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1" presetID="22" presetClass="exit" presetSubtype="4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12" dur="3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4" presetID="22" presetClass="exit" presetSubtype="4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15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7" presetID="22" presetClass="exit" presetSubtype="2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18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0" presetID="22" presetClass="exit" presetSubtype="2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21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3" presetID="22" presetClass="exit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24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6" presetID="22" presetClass="exit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27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9" presetID="22" presetClass="exit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30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2" presetID="22" presetClass="exit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33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5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7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8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9" dur="2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0" presetID="6" presetClass="exit" presetSubtype="32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41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3" presetID="22" presetClass="entr" presetSubtype="4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5" dur="2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6" presetID="22" presetClass="entr" presetSubtype="4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8" dur="2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9" presetID="22" presetClass="entr" presetSubtype="2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51" dur="2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2" presetID="22" presetClass="entr" presetSubtype="2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54" dur="2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5" presetID="2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7" dur="2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8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0" dur="2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1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3" dur="2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4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6" dur="2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7" presetID="22" presetClass="exit" presetSubtype="4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68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0" presetID="22" presetClass="exit" presetSubtype="4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71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3" presetID="22" presetClass="exit" presetSubtype="2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74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6" presetID="22" presetClass="exit" presetSubtype="2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77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9" presetID="22" presetClass="exit" presetSubtype="1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80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2" presetID="22" presetClass="exit" presetSubtype="1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83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5" presetID="22" presetClass="exit" presetSubtype="8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86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8" presetID="22" presetClass="exit" presetSubtype="8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89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1" presetID="53" presetClass="entr" presetSubtype="16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2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3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4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5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6" presetID="6" presetClass="exit" presetSubtype="32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97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9" presetID="2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1" dur="2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2" presetID="2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4" dur="2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5" presetID="22" presetClass="entr" presetSubtype="2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07" dur="2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8" presetID="22" presetClass="entr" presetSubtype="2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0" dur="2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1" presetID="22" presetClass="entr" presetSubtype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3" dur="2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4" presetID="22" presetClass="entr" presetSubtype="8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6" dur="2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7" presetID="22" presetClass="entr" presetSubtype="8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9" dur="2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0" presetID="22" presetClass="entr" presetSubtype="8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2" dur="2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3" presetID="22" presetClass="exit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24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6" presetID="22" presetClass="exit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27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9" presetID="22" presetClass="exit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330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2" presetID="22" presetClass="exit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333" dur="3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5" presetID="22" presetClass="exit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36" dur="3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8" presetID="22" presetClass="exit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39" dur="3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1" presetID="22" presetClass="exit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342" dur="3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4" presetID="22" presetClass="exit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345" dur="3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7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9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0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1" dur="2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2" presetID="6" presetClass="exit" presetSubtype="32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53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5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7" dur="2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8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0" dur="2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1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3" dur="2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4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6" dur="2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7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9" dur="2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0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2" dur="2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3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5" dur="2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6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8" dur="2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9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80" dur="3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2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83" dur="3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5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386" dur="3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8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389" dur="3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1" presetID="22" presetClass="exit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92" dur="3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4" presetID="22" presetClass="exit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95" dur="3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7" presetID="22" presetClass="exit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398" dur="3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0" presetID="22" presetClass="exit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401" dur="3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0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04" presetID="42" presetClass="path" presetSubtype="0" accel="50000" decel="50000" fill="hold" grpId="0" nodeType="after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875E-6 -1.85185E-6 L 1.875E-6 1.05046 " pathEditMode="relative" rAng="0" ptsTypes="AA">
                                          <p:cBhvr>
                                            <p:cTn id="405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25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6" presetID="42" presetClass="path" presetSubtype="0" accel="50000" decel="5000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1.25E-6 -4.81481E-6 L 1.25E-6 1.33913 " pathEditMode="relative" rAng="0" ptsTypes="AA">
                                          <p:cBhvr>
                                            <p:cTn id="40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696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7" grpId="1" animBg="1"/>
          <p:bldP spid="14" grpId="0" animBg="1"/>
          <p:bldP spid="9" grpId="0" animBg="1"/>
          <p:bldP spid="9" grpId="1" animBg="1"/>
          <p:bldP spid="18" grpId="0" animBg="1"/>
          <p:bldP spid="19" grpId="0" animBg="1"/>
          <p:bldP spid="19" grpId="1" animBg="1"/>
          <p:bldP spid="19" grpId="2" animBg="1"/>
          <p:bldP spid="21" grpId="0" animBg="1"/>
          <p:bldP spid="22" grpId="0" animBg="1"/>
          <p:bldP spid="22" grpId="1" animBg="1"/>
          <p:bldP spid="23" grpId="0" animBg="1"/>
          <p:bldP spid="23" grpId="1" animBg="1"/>
          <p:bldP spid="23" grpId="2" animBg="1"/>
          <p:bldP spid="24" grpId="0" animBg="1"/>
          <p:bldP spid="24" grpId="1" animBg="1"/>
          <p:bldP spid="24" grpId="2" animBg="1"/>
          <p:bldP spid="38" grpId="0" animBg="1"/>
          <p:bldP spid="38" grpId="1" animBg="1"/>
          <p:bldP spid="43" grpId="0" animBg="1"/>
          <p:bldP spid="43" grpId="1" animBg="1"/>
          <p:bldP spid="45" grpId="0" animBg="1"/>
          <p:bldP spid="45" grpId="1" animBg="1"/>
          <p:bldP spid="86" grpId="0"/>
          <p:bldP spid="2" grpId="0" animBg="1"/>
          <p:bldP spid="87" grpId="0" animBg="1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B7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直接连接符 45"/>
          <p:cNvCxnSpPr/>
          <p:nvPr/>
        </p:nvCxnSpPr>
        <p:spPr>
          <a:xfrm>
            <a:off x="2455876" y="1475518"/>
            <a:ext cx="0" cy="100862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746444" y="2200149"/>
            <a:ext cx="808372" cy="69260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253378" y="3512341"/>
            <a:ext cx="1119477" cy="710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V="1">
            <a:off x="766435" y="4357539"/>
            <a:ext cx="989243" cy="90833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V="1">
            <a:off x="2459007" y="4613984"/>
            <a:ext cx="0" cy="111115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 flipH="1" flipV="1">
            <a:off x="3160085" y="4368054"/>
            <a:ext cx="1018396" cy="88730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 flipH="1">
            <a:off x="3468232" y="3519444"/>
            <a:ext cx="1416693" cy="3234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flipH="1">
            <a:off x="3272912" y="2208195"/>
            <a:ext cx="797521" cy="68389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5067342" y="2472865"/>
            <a:ext cx="2157293" cy="215729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361296" y="2500313"/>
            <a:ext cx="2146300" cy="214630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363538" y="2500313"/>
            <a:ext cx="2157293" cy="215729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8768247" y="2483858"/>
            <a:ext cx="2146300" cy="214630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093085" y="2237909"/>
            <a:ext cx="2671107" cy="2671107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5056232" y="2483858"/>
            <a:ext cx="2146300" cy="214630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8780036" y="2472865"/>
            <a:ext cx="2157293" cy="215729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4799464" y="2237909"/>
            <a:ext cx="2671107" cy="2671107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8505843" y="2221454"/>
            <a:ext cx="2671107" cy="2671107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>
            <a:off x="6129382" y="1491692"/>
            <a:ext cx="0" cy="100862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4419950" y="2216323"/>
            <a:ext cx="808372" cy="69260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3926884" y="3528515"/>
            <a:ext cx="1119477" cy="710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V="1">
            <a:off x="4439941" y="4373713"/>
            <a:ext cx="989243" cy="90833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6132513" y="4630158"/>
            <a:ext cx="0" cy="111115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 flipV="1">
            <a:off x="6833591" y="4384228"/>
            <a:ext cx="1018396" cy="88730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H="1">
            <a:off x="7141738" y="3535618"/>
            <a:ext cx="1416693" cy="3234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H="1">
            <a:off x="6946418" y="2224369"/>
            <a:ext cx="797521" cy="68389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2455876" y="1475518"/>
            <a:ext cx="0" cy="100862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746444" y="2200149"/>
            <a:ext cx="808372" cy="69260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253378" y="3512341"/>
            <a:ext cx="1119477" cy="710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 flipV="1">
            <a:off x="766435" y="4357539"/>
            <a:ext cx="989243" cy="90833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 flipV="1">
            <a:off x="2459007" y="4613984"/>
            <a:ext cx="0" cy="111115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 flipH="1" flipV="1">
            <a:off x="3160085" y="4368054"/>
            <a:ext cx="1018396" cy="88730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flipH="1">
            <a:off x="3468232" y="3519444"/>
            <a:ext cx="1416693" cy="3234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 flipH="1">
            <a:off x="3272912" y="2208195"/>
            <a:ext cx="797521" cy="68389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9863681" y="1513363"/>
            <a:ext cx="0" cy="100862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8154249" y="2237994"/>
            <a:ext cx="808372" cy="69260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7661183" y="3550186"/>
            <a:ext cx="1119477" cy="710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V="1">
            <a:off x="8174240" y="4395384"/>
            <a:ext cx="989243" cy="90833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 flipV="1">
            <a:off x="9866812" y="4651829"/>
            <a:ext cx="0" cy="111115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 flipH="1" flipV="1">
            <a:off x="10567890" y="4405899"/>
            <a:ext cx="1018396" cy="88730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>
            <a:off x="10876037" y="3557289"/>
            <a:ext cx="1416693" cy="3234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 flipH="1">
            <a:off x="10680717" y="2246040"/>
            <a:ext cx="797521" cy="68389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椭圆 37"/>
          <p:cNvSpPr/>
          <p:nvPr/>
        </p:nvSpPr>
        <p:spPr>
          <a:xfrm>
            <a:off x="1089924" y="2247245"/>
            <a:ext cx="2691485" cy="269148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4784518" y="2220895"/>
            <a:ext cx="2691485" cy="269148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45" y="3094943"/>
            <a:ext cx="1901887" cy="826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167" b="9516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027" y="2668235"/>
            <a:ext cx="1643906" cy="1643906"/>
          </a:xfrm>
          <a:prstGeom prst="rect">
            <a:avLst/>
          </a:prstGeom>
        </p:spPr>
      </p:pic>
      <p:sp>
        <p:nvSpPr>
          <p:cNvPr id="45" name="椭圆 44"/>
          <p:cNvSpPr/>
          <p:nvPr/>
        </p:nvSpPr>
        <p:spPr>
          <a:xfrm>
            <a:off x="8482294" y="2204443"/>
            <a:ext cx="2691485" cy="269148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023" y="2805979"/>
            <a:ext cx="1601645" cy="1251952"/>
          </a:xfrm>
          <a:prstGeom prst="rect">
            <a:avLst/>
          </a:prstGeom>
        </p:spPr>
      </p:pic>
      <p:cxnSp>
        <p:nvCxnSpPr>
          <p:cNvPr id="54" name="直接连接符 53"/>
          <p:cNvCxnSpPr/>
          <p:nvPr/>
        </p:nvCxnSpPr>
        <p:spPr>
          <a:xfrm>
            <a:off x="6124997" y="1501851"/>
            <a:ext cx="0" cy="100862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4415565" y="2226482"/>
            <a:ext cx="808372" cy="69260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3922499" y="3538674"/>
            <a:ext cx="1119477" cy="710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 flipV="1">
            <a:off x="4435556" y="4383872"/>
            <a:ext cx="989243" cy="90833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 flipV="1">
            <a:off x="6128128" y="4640317"/>
            <a:ext cx="0" cy="111115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 flipH="1" flipV="1">
            <a:off x="6829206" y="4394387"/>
            <a:ext cx="1018396" cy="88730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 flipH="1">
            <a:off x="7137353" y="3545777"/>
            <a:ext cx="1416693" cy="3234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 flipH="1">
            <a:off x="6942033" y="2234528"/>
            <a:ext cx="797521" cy="68389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9865583" y="1529537"/>
            <a:ext cx="0" cy="100862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8156151" y="2254168"/>
            <a:ext cx="808372" cy="69260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/>
          <p:nvPr/>
        </p:nvCxnSpPr>
        <p:spPr>
          <a:xfrm>
            <a:off x="7663085" y="3566360"/>
            <a:ext cx="1119477" cy="710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 flipV="1">
            <a:off x="8176142" y="4411558"/>
            <a:ext cx="989243" cy="90833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 flipV="1">
            <a:off x="9868714" y="4668003"/>
            <a:ext cx="0" cy="111115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 flipH="1" flipV="1">
            <a:off x="10569792" y="4422073"/>
            <a:ext cx="1018396" cy="88730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/>
        </p:nvCxnSpPr>
        <p:spPr>
          <a:xfrm flipH="1">
            <a:off x="10877939" y="3573463"/>
            <a:ext cx="1416693" cy="3234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/>
        </p:nvCxnSpPr>
        <p:spPr>
          <a:xfrm flipH="1">
            <a:off x="10682619" y="2262214"/>
            <a:ext cx="797521" cy="68389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本框 85"/>
          <p:cNvSpPr txBox="1"/>
          <p:nvPr/>
        </p:nvSpPr>
        <p:spPr>
          <a:xfrm>
            <a:off x="3530719" y="5913124"/>
            <a:ext cx="5322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我选择了参军入伍</a:t>
            </a:r>
            <a:endParaRPr lang="zh-CN" altLang="en-US" sz="3200" b="1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-14568" y="-7581900"/>
            <a:ext cx="12192000" cy="7388882"/>
          </a:xfrm>
          <a:prstGeom prst="rect">
            <a:avLst/>
          </a:prstGeom>
          <a:solidFill>
            <a:srgbClr val="E549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>
            <a:off x="-9103" y="-9680320"/>
            <a:ext cx="12192000" cy="7388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xit" presetSubtype="32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8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7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10" presetClass="exit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2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2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5" dur="2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8" dur="2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1" dur="2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2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2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xit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2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" presetID="22" presetClass="exit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5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2" presetClass="exit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68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" presetID="22" presetClass="exit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71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22" presetClass="exit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74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6" presetID="22" presetClass="exit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77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2" presetClass="exit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80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2" presetID="22" presetClass="exit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83" dur="3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autoRev="1" fill="hold" nodeType="withEffect" p14:presetBounceEnd="20000">
                                      <p:stCondLst>
                                        <p:cond delay="35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91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6" presetClass="emph" presetSubtype="0" autoRev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93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4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1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xit" presetSubtype="32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03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6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6" dur="7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10" presetClass="exit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8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2" presetID="2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4" dur="2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2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7" dur="2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2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0" dur="2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3" dur="2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2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6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2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9" dur="2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2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2" dur="2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2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5" dur="2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22" presetClass="exit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37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9" presetID="22" presetClass="exit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40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2" presetID="22" presetClass="exit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43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5" presetID="22" presetClass="exit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46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8" presetID="22" presetClass="exit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49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1" presetID="22" presetClass="exit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52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4" presetID="22" presetClass="exit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55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7" presetID="22" presetClass="exit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58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0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2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3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4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5" presetID="6" presetClass="emph" presetSubtype="0" autoRev="1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166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7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68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1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2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3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4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6" dur="1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7" presetID="6" presetClass="exit" presetSubtype="32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78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0" presetID="6" presetClass="emph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181" dur="7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2" presetID="10" presetClass="exit" presetSubtype="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3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5" presetID="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7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9" dur="2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0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2" dur="2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3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5" dur="2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6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8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1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2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4" dur="2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5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7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8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0" dur="2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1" presetID="22" presetClass="exit" presetSubtype="4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12" dur="3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4" presetID="22" presetClass="exit" presetSubtype="4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15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7" presetID="22" presetClass="exit" presetSubtype="2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18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0" presetID="22" presetClass="exit" presetSubtype="2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21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3" presetID="22" presetClass="exit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24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6" presetID="22" presetClass="exit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27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9" presetID="22" presetClass="exit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30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2" presetID="22" presetClass="exit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33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5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7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8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9" dur="2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0" presetID="6" presetClass="exit" presetSubtype="32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41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3" presetID="22" presetClass="entr" presetSubtype="4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5" dur="2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6" presetID="22" presetClass="entr" presetSubtype="4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8" dur="2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9" presetID="22" presetClass="entr" presetSubtype="2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51" dur="2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2" presetID="22" presetClass="entr" presetSubtype="2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54" dur="2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5" presetID="2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7" dur="2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8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0" dur="2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1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3" dur="2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4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6" dur="2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7" presetID="22" presetClass="exit" presetSubtype="4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68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0" presetID="22" presetClass="exit" presetSubtype="4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71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3" presetID="22" presetClass="exit" presetSubtype="2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74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6" presetID="22" presetClass="exit" presetSubtype="2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77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9" presetID="22" presetClass="exit" presetSubtype="1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80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2" presetID="22" presetClass="exit" presetSubtype="1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83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5" presetID="22" presetClass="exit" presetSubtype="8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86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8" presetID="22" presetClass="exit" presetSubtype="8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89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1" presetID="53" presetClass="entr" presetSubtype="16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2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3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4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5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6" presetID="6" presetClass="exit" presetSubtype="32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97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9" presetID="2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1" dur="2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2" presetID="2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4" dur="2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5" presetID="22" presetClass="entr" presetSubtype="2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07" dur="2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8" presetID="22" presetClass="entr" presetSubtype="2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0" dur="2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1" presetID="22" presetClass="entr" presetSubtype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3" dur="2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4" presetID="22" presetClass="entr" presetSubtype="8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6" dur="2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7" presetID="22" presetClass="entr" presetSubtype="8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9" dur="2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0" presetID="22" presetClass="entr" presetSubtype="8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2" dur="2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3" presetID="22" presetClass="exit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24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6" presetID="22" presetClass="exit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27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9" presetID="22" presetClass="exit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330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2" presetID="22" presetClass="exit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333" dur="3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5" presetID="22" presetClass="exit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36" dur="3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8" presetID="22" presetClass="exit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39" dur="3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1" presetID="22" presetClass="exit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342" dur="3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4" presetID="22" presetClass="exit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345" dur="3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7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9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0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1" dur="2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2" presetID="6" presetClass="exit" presetSubtype="32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53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5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7" dur="2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8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0" dur="2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1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3" dur="2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4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6" dur="2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7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9" dur="2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0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2" dur="2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3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5" dur="2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6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8" dur="2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9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80" dur="3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2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83" dur="3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5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386" dur="3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8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389" dur="3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1" presetID="22" presetClass="exit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92" dur="3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4" presetID="22" presetClass="exit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95" dur="3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7" presetID="22" presetClass="exit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398" dur="3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0" presetID="22" presetClass="exit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401" dur="3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0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04" presetID="42" presetClass="path" presetSubtype="0" accel="50000" decel="50000" fill="hold" grpId="0" nodeType="after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875E-6 -1.85185E-6 L 1.875E-6 1.05046 " pathEditMode="relative" rAng="0" ptsTypes="AA">
                                          <p:cBhvr>
                                            <p:cTn id="405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25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6" presetID="42" presetClass="path" presetSubtype="0" accel="50000" decel="5000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1.25E-6 -4.81481E-6 L 1.25E-6 1.33913 " pathEditMode="relative" rAng="0" ptsTypes="AA">
                                          <p:cBhvr>
                                            <p:cTn id="40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696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7" grpId="1" animBg="1"/>
          <p:bldP spid="14" grpId="0" animBg="1"/>
          <p:bldP spid="9" grpId="0" animBg="1"/>
          <p:bldP spid="9" grpId="1" animBg="1"/>
          <p:bldP spid="18" grpId="0" animBg="1"/>
          <p:bldP spid="19" grpId="0" animBg="1"/>
          <p:bldP spid="19" grpId="1" animBg="1"/>
          <p:bldP spid="19" grpId="2" animBg="1"/>
          <p:bldP spid="21" grpId="0" animBg="1"/>
          <p:bldP spid="22" grpId="0" animBg="1"/>
          <p:bldP spid="22" grpId="1" animBg="1"/>
          <p:bldP spid="23" grpId="0" animBg="1"/>
          <p:bldP spid="23" grpId="1" animBg="1"/>
          <p:bldP spid="23" grpId="2" animBg="1"/>
          <p:bldP spid="24" grpId="0" animBg="1"/>
          <p:bldP spid="24" grpId="1" animBg="1"/>
          <p:bldP spid="24" grpId="2" animBg="1"/>
          <p:bldP spid="38" grpId="0" animBg="1"/>
          <p:bldP spid="38" grpId="1" animBg="1"/>
          <p:bldP spid="43" grpId="0" animBg="1"/>
          <p:bldP spid="43" grpId="1" animBg="1"/>
          <p:bldP spid="45" grpId="0" animBg="1"/>
          <p:bldP spid="45" grpId="1" animBg="1"/>
          <p:bldP spid="86" grpId="0"/>
          <p:bldP spid="2" grpId="0" animBg="1"/>
          <p:bldP spid="8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xit" presetSubtype="32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8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7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10" presetClass="exit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2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2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5" dur="2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8" dur="2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1" dur="2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2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2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xit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2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" presetID="22" presetClass="exit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5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2" presetClass="exit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68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" presetID="22" presetClass="exit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71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22" presetClass="exit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74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6" presetID="22" presetClass="exit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77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2" presetClass="exit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80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2" presetID="22" presetClass="exit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83" dur="3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autoRev="1" fill="hold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6" presetClass="emph" presetSubtype="0" autoRev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93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4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1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xit" presetSubtype="32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03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6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6" dur="7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10" presetClass="exit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8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2" presetID="2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4" dur="2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2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7" dur="2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2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0" dur="2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3" dur="2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2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6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2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9" dur="2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2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2" dur="2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2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5" dur="2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22" presetClass="exit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37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9" presetID="22" presetClass="exit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40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2" presetID="22" presetClass="exit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43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5" presetID="22" presetClass="exit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46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8" presetID="22" presetClass="exit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49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1" presetID="22" presetClass="exit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52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4" presetID="22" presetClass="exit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55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7" presetID="22" presetClass="exit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58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0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2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3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4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5" presetID="6" presetClass="emph" presetSubtype="0" autoRev="1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166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7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68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1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2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3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4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6" dur="1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7" presetID="6" presetClass="exit" presetSubtype="32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78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0" presetID="6" presetClass="emph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181" dur="7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2" presetID="10" presetClass="exit" presetSubtype="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3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5" presetID="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7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9" dur="2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0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2" dur="2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3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5" dur="2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6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8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1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2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4" dur="2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5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7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8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0" dur="2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1" presetID="22" presetClass="exit" presetSubtype="4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12" dur="3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4" presetID="22" presetClass="exit" presetSubtype="4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15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7" presetID="22" presetClass="exit" presetSubtype="2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18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0" presetID="22" presetClass="exit" presetSubtype="2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21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3" presetID="22" presetClass="exit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24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6" presetID="22" presetClass="exit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27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9" presetID="22" presetClass="exit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30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2" presetID="22" presetClass="exit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33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5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7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8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9" dur="2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0" presetID="6" presetClass="exit" presetSubtype="32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41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3" presetID="22" presetClass="entr" presetSubtype="4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5" dur="2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6" presetID="22" presetClass="entr" presetSubtype="4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8" dur="2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9" presetID="22" presetClass="entr" presetSubtype="2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51" dur="2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2" presetID="22" presetClass="entr" presetSubtype="2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54" dur="2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5" presetID="2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7" dur="2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8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0" dur="2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1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3" dur="2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4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6" dur="2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7" presetID="22" presetClass="exit" presetSubtype="4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68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0" presetID="22" presetClass="exit" presetSubtype="4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71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3" presetID="22" presetClass="exit" presetSubtype="2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74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6" presetID="22" presetClass="exit" presetSubtype="2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77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9" presetID="22" presetClass="exit" presetSubtype="1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80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2" presetID="22" presetClass="exit" presetSubtype="1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83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5" presetID="22" presetClass="exit" presetSubtype="8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86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8" presetID="22" presetClass="exit" presetSubtype="8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89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1" presetID="53" presetClass="entr" presetSubtype="16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2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3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4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5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6" presetID="6" presetClass="exit" presetSubtype="32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97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9" presetID="2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1" dur="2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2" presetID="2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4" dur="2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5" presetID="22" presetClass="entr" presetSubtype="2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07" dur="2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8" presetID="22" presetClass="entr" presetSubtype="2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0" dur="2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1" presetID="22" presetClass="entr" presetSubtype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3" dur="2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4" presetID="22" presetClass="entr" presetSubtype="8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6" dur="2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7" presetID="22" presetClass="entr" presetSubtype="8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9" dur="2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0" presetID="22" presetClass="entr" presetSubtype="8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2" dur="2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3" presetID="22" presetClass="exit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24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6" presetID="22" presetClass="exit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27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9" presetID="22" presetClass="exit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330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2" presetID="22" presetClass="exit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333" dur="3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5" presetID="22" presetClass="exit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36" dur="3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8" presetID="22" presetClass="exit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39" dur="3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1" presetID="22" presetClass="exit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342" dur="3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4" presetID="22" presetClass="exit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345" dur="3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7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9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0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1" dur="2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2" presetID="6" presetClass="exit" presetSubtype="32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53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5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7" dur="2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8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0" dur="2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1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3" dur="2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4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6" dur="2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7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9" dur="2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0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2" dur="2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3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5" dur="2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6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8" dur="2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9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80" dur="3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2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83" dur="3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5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386" dur="3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8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389" dur="3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1" presetID="22" presetClass="exit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92" dur="3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4" presetID="22" presetClass="exit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95" dur="3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7" presetID="22" presetClass="exit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398" dur="3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0" presetID="22" presetClass="exit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401" dur="3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0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04" presetID="42" presetClass="path" presetSubtype="0" accel="50000" decel="50000" fill="hold" grpId="0" nodeType="after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875E-6 -1.85185E-6 L 1.875E-6 1.05046 " pathEditMode="relative" rAng="0" ptsTypes="AA">
                                          <p:cBhvr>
                                            <p:cTn id="405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25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6" presetID="42" presetClass="path" presetSubtype="0" accel="50000" decel="5000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1.25E-6 -4.81481E-6 L 1.25E-6 1.33913 " pathEditMode="relative" rAng="0" ptsTypes="AA">
                                          <p:cBhvr>
                                            <p:cTn id="40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696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7" grpId="1" animBg="1"/>
          <p:bldP spid="14" grpId="0" animBg="1"/>
          <p:bldP spid="9" grpId="0" animBg="1"/>
          <p:bldP spid="9" grpId="1" animBg="1"/>
          <p:bldP spid="18" grpId="0" animBg="1"/>
          <p:bldP spid="19" grpId="0" animBg="1"/>
          <p:bldP spid="19" grpId="1" animBg="1"/>
          <p:bldP spid="19" grpId="2" animBg="1"/>
          <p:bldP spid="21" grpId="0" animBg="1"/>
          <p:bldP spid="22" grpId="0" animBg="1"/>
          <p:bldP spid="22" grpId="1" animBg="1"/>
          <p:bldP spid="23" grpId="0" animBg="1"/>
          <p:bldP spid="23" grpId="1" animBg="1"/>
          <p:bldP spid="23" grpId="2" animBg="1"/>
          <p:bldP spid="24" grpId="0" animBg="1"/>
          <p:bldP spid="24" grpId="1" animBg="1"/>
          <p:bldP spid="24" grpId="2" animBg="1"/>
          <p:bldP spid="38" grpId="0" animBg="1"/>
          <p:bldP spid="38" grpId="1" animBg="1"/>
          <p:bldP spid="43" grpId="0" animBg="1"/>
          <p:bldP spid="43" grpId="1" animBg="1"/>
          <p:bldP spid="45" grpId="0" animBg="1"/>
          <p:bldP spid="45" grpId="1" animBg="1"/>
          <p:bldP spid="86" grpId="0"/>
          <p:bldP spid="2" grpId="0" animBg="1"/>
          <p:bldP spid="87" grpId="0" animBg="1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椭圆 73"/>
          <p:cNvSpPr/>
          <p:nvPr/>
        </p:nvSpPr>
        <p:spPr>
          <a:xfrm>
            <a:off x="-3469481" y="-6065044"/>
            <a:ext cx="19203987" cy="19203987"/>
          </a:xfrm>
          <a:prstGeom prst="ellipse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-1867909" y="-4463472"/>
            <a:ext cx="16000843" cy="16000843"/>
          </a:xfrm>
          <a:prstGeom prst="ellipse">
            <a:avLst/>
          </a:prstGeom>
          <a:solidFill>
            <a:srgbClr val="0096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39290" y="-2364166"/>
            <a:ext cx="12186443" cy="12186443"/>
          </a:xfrm>
          <a:prstGeom prst="ellipse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1567961" y="-1027602"/>
            <a:ext cx="9129103" cy="9129103"/>
          </a:xfrm>
          <a:prstGeom prst="ellipse">
            <a:avLst/>
          </a:prstGeom>
          <a:solidFill>
            <a:srgbClr val="0096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6" name="组合 85"/>
          <p:cNvGrpSpPr/>
          <p:nvPr/>
        </p:nvGrpSpPr>
        <p:grpSpPr>
          <a:xfrm>
            <a:off x="2777924" y="428263"/>
            <a:ext cx="6636151" cy="6030410"/>
            <a:chOff x="2777924" y="428263"/>
            <a:chExt cx="6636151" cy="6030410"/>
          </a:xfrm>
        </p:grpSpPr>
        <p:cxnSp>
          <p:nvCxnSpPr>
            <p:cNvPr id="87" name="直接连接符 86"/>
            <p:cNvCxnSpPr/>
            <p:nvPr/>
          </p:nvCxnSpPr>
          <p:spPr>
            <a:xfrm>
              <a:off x="3838937" y="1183514"/>
              <a:ext cx="949124" cy="94912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接连接符 95"/>
            <p:cNvCxnSpPr/>
            <p:nvPr/>
          </p:nvCxnSpPr>
          <p:spPr>
            <a:xfrm flipH="1">
              <a:off x="7349924" y="1183514"/>
              <a:ext cx="1003139" cy="97034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/>
            <p:cNvCxnSpPr/>
            <p:nvPr/>
          </p:nvCxnSpPr>
          <p:spPr>
            <a:xfrm>
              <a:off x="2777924" y="3428999"/>
              <a:ext cx="1440566" cy="1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/>
            <p:cNvCxnSpPr/>
            <p:nvPr/>
          </p:nvCxnSpPr>
          <p:spPr>
            <a:xfrm>
              <a:off x="7973509" y="3429000"/>
              <a:ext cx="1440566" cy="1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接连接符 102"/>
            <p:cNvCxnSpPr/>
            <p:nvPr/>
          </p:nvCxnSpPr>
          <p:spPr>
            <a:xfrm>
              <a:off x="7349924" y="4690638"/>
              <a:ext cx="949124" cy="94912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连接符 103"/>
            <p:cNvCxnSpPr/>
            <p:nvPr/>
          </p:nvCxnSpPr>
          <p:spPr>
            <a:xfrm flipH="1">
              <a:off x="3841347" y="4715717"/>
              <a:ext cx="1003139" cy="97034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接连接符 104"/>
            <p:cNvCxnSpPr/>
            <p:nvPr/>
          </p:nvCxnSpPr>
          <p:spPr>
            <a:xfrm flipH="1">
              <a:off x="3179928" y="4190035"/>
              <a:ext cx="1237744" cy="516661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 flipH="1">
              <a:off x="7783492" y="2156121"/>
              <a:ext cx="1287937" cy="59865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 flipH="1" flipV="1">
              <a:off x="3070746" y="2190634"/>
              <a:ext cx="1272171" cy="590185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/>
            <p:cNvCxnSpPr/>
            <p:nvPr/>
          </p:nvCxnSpPr>
          <p:spPr>
            <a:xfrm flipH="1" flipV="1">
              <a:off x="7849085" y="4155233"/>
              <a:ext cx="1208152" cy="56048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/>
            <p:nvPr/>
          </p:nvCxnSpPr>
          <p:spPr>
            <a:xfrm>
              <a:off x="6095999" y="428263"/>
              <a:ext cx="0" cy="1158745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连接符 120"/>
            <p:cNvCxnSpPr/>
            <p:nvPr/>
          </p:nvCxnSpPr>
          <p:spPr>
            <a:xfrm>
              <a:off x="6096000" y="5213428"/>
              <a:ext cx="0" cy="1245245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接连接符 121"/>
            <p:cNvCxnSpPr/>
            <p:nvPr/>
          </p:nvCxnSpPr>
          <p:spPr>
            <a:xfrm flipH="1" flipV="1">
              <a:off x="6876204" y="5213429"/>
              <a:ext cx="405053" cy="110548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/>
            <p:nvPr/>
          </p:nvCxnSpPr>
          <p:spPr>
            <a:xfrm flipV="1">
              <a:off x="4878854" y="5200891"/>
              <a:ext cx="427297" cy="1118022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连接符 123"/>
            <p:cNvCxnSpPr/>
            <p:nvPr/>
          </p:nvCxnSpPr>
          <p:spPr>
            <a:xfrm flipH="1" flipV="1">
              <a:off x="4990899" y="588584"/>
              <a:ext cx="422435" cy="115292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接连接符 124"/>
            <p:cNvCxnSpPr/>
            <p:nvPr/>
          </p:nvCxnSpPr>
          <p:spPr>
            <a:xfrm flipV="1">
              <a:off x="6825205" y="588584"/>
              <a:ext cx="446164" cy="116739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6" name="椭圆 125"/>
          <p:cNvSpPr/>
          <p:nvPr/>
        </p:nvSpPr>
        <p:spPr>
          <a:xfrm>
            <a:off x="2598762" y="89532"/>
            <a:ext cx="7067501" cy="7067501"/>
          </a:xfrm>
          <a:prstGeom prst="ellipse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3285615" y="771975"/>
            <a:ext cx="5679762" cy="5679762"/>
          </a:xfrm>
          <a:prstGeom prst="ellipse">
            <a:avLst/>
          </a:prstGeom>
          <a:solidFill>
            <a:srgbClr val="0096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1255617" y="-1414377"/>
            <a:ext cx="9863141" cy="9863141"/>
          </a:xfrm>
          <a:prstGeom prst="ellipse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9" name="组合 128"/>
          <p:cNvGrpSpPr/>
          <p:nvPr/>
        </p:nvGrpSpPr>
        <p:grpSpPr>
          <a:xfrm>
            <a:off x="4133041" y="1412389"/>
            <a:ext cx="4392241" cy="4465217"/>
            <a:chOff x="4321381" y="915509"/>
            <a:chExt cx="4392241" cy="4465217"/>
          </a:xfrm>
        </p:grpSpPr>
        <p:grpSp>
          <p:nvGrpSpPr>
            <p:cNvPr id="130" name="组合 129"/>
            <p:cNvGrpSpPr/>
            <p:nvPr/>
          </p:nvGrpSpPr>
          <p:grpSpPr>
            <a:xfrm>
              <a:off x="4321381" y="915509"/>
              <a:ext cx="4392241" cy="3583877"/>
              <a:chOff x="4321381" y="915509"/>
              <a:chExt cx="4392241" cy="3583877"/>
            </a:xfrm>
          </p:grpSpPr>
          <p:sp>
            <p:nvSpPr>
              <p:cNvPr id="133" name="文本框 132"/>
              <p:cNvSpPr txBox="1"/>
              <p:nvPr/>
            </p:nvSpPr>
            <p:spPr>
              <a:xfrm>
                <a:off x="4321381" y="915509"/>
                <a:ext cx="4392241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000" b="1" dirty="0">
                    <a:solidFill>
                      <a:schemeClr val="bg1"/>
                    </a:solidFill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  <a:t>   </a:t>
                </a:r>
                <a:r>
                  <a:rPr lang="zh-CN" altLang="en-US" sz="6000" b="1" dirty="0">
                    <a:solidFill>
                      <a:srgbClr val="E54972"/>
                    </a:solidFill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  <a:t>长大后</a:t>
                </a:r>
                <a:endParaRPr lang="en-US" altLang="zh-CN" sz="6000" b="1" dirty="0">
                  <a:solidFill>
                    <a:srgbClr val="E54972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endParaRPr>
              </a:p>
              <a:p>
                <a:r>
                  <a:rPr lang="zh-CN" altLang="en-US" sz="6000" b="1" dirty="0">
                    <a:solidFill>
                      <a:schemeClr val="bg1"/>
                    </a:solidFill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  <a:t>我们做出了</a:t>
                </a:r>
                <a:endParaRPr lang="zh-CN" altLang="en-US" sz="6000" b="1" dirty="0">
                  <a:solidFill>
                    <a:srgbClr val="DE0000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endParaRPr>
              </a:p>
            </p:txBody>
          </p:sp>
          <p:sp>
            <p:nvSpPr>
              <p:cNvPr id="134" name="文本框 133"/>
              <p:cNvSpPr txBox="1"/>
              <p:nvPr/>
            </p:nvSpPr>
            <p:spPr>
              <a:xfrm>
                <a:off x="5163829" y="3483723"/>
                <a:ext cx="354673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000" b="1" dirty="0">
                    <a:solidFill>
                      <a:schemeClr val="bg1"/>
                    </a:solidFill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  <a:t>不同的</a:t>
                </a:r>
                <a:endParaRPr lang="zh-CN" altLang="en-US" sz="6000" b="1" dirty="0">
                  <a:solidFill>
                    <a:srgbClr val="DE0000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endParaRPr>
              </a:p>
            </p:txBody>
          </p:sp>
        </p:grpSp>
        <p:sp>
          <p:nvSpPr>
            <p:cNvPr id="131" name="文本框 130"/>
            <p:cNvSpPr txBox="1"/>
            <p:nvPr/>
          </p:nvSpPr>
          <p:spPr>
            <a:xfrm>
              <a:off x="5455372" y="2659558"/>
              <a:ext cx="222068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b="1" dirty="0">
                  <a:solidFill>
                    <a:srgbClr val="E54972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rPr>
                <a:t>各自</a:t>
              </a:r>
              <a:endParaRPr lang="zh-CN" altLang="en-US" sz="6000" b="1" dirty="0">
                <a:solidFill>
                  <a:srgbClr val="E54972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  <p:sp>
          <p:nvSpPr>
            <p:cNvPr id="132" name="文本框 131"/>
            <p:cNvSpPr txBox="1"/>
            <p:nvPr/>
          </p:nvSpPr>
          <p:spPr>
            <a:xfrm>
              <a:off x="5185543" y="4365063"/>
              <a:ext cx="222068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solidFill>
                    <a:schemeClr val="bg1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defRPr>
              </a:lvl1pPr>
            </a:lstStyle>
            <a:p>
              <a:pPr algn="ctr"/>
              <a:r>
                <a:rPr lang="zh-CN" altLang="en-US" sz="6000" dirty="0">
                  <a:solidFill>
                    <a:srgbClr val="E54972"/>
                  </a:solidFill>
                </a:rPr>
                <a:t>决定</a:t>
              </a:r>
              <a:endParaRPr lang="zh-CN" altLang="en-US" sz="6000" dirty="0">
                <a:solidFill>
                  <a:srgbClr val="E54972"/>
                </a:solidFill>
              </a:endParaRPr>
            </a:p>
          </p:txBody>
        </p:sp>
      </p:grpSp>
      <p:sp>
        <p:nvSpPr>
          <p:cNvPr id="135" name="五角星 56"/>
          <p:cNvSpPr/>
          <p:nvPr/>
        </p:nvSpPr>
        <p:spPr>
          <a:xfrm rot="2115205">
            <a:off x="10852643" y="5174421"/>
            <a:ext cx="878219" cy="878219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rgbClr val="00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五角星 56"/>
          <p:cNvSpPr/>
          <p:nvPr/>
        </p:nvSpPr>
        <p:spPr>
          <a:xfrm rot="486152">
            <a:off x="9421252" y="4403884"/>
            <a:ext cx="560886" cy="560886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rgbClr val="00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五角星 56"/>
          <p:cNvSpPr/>
          <p:nvPr/>
        </p:nvSpPr>
        <p:spPr>
          <a:xfrm rot="2115205">
            <a:off x="601229" y="256805"/>
            <a:ext cx="878219" cy="878219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rgbClr val="00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五角星 56"/>
          <p:cNvSpPr/>
          <p:nvPr/>
        </p:nvSpPr>
        <p:spPr>
          <a:xfrm rot="2115205">
            <a:off x="411862" y="4204792"/>
            <a:ext cx="487147" cy="487147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rgbClr val="00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五角星 56"/>
          <p:cNvSpPr/>
          <p:nvPr/>
        </p:nvSpPr>
        <p:spPr>
          <a:xfrm rot="2115205">
            <a:off x="3000577" y="5229923"/>
            <a:ext cx="701442" cy="701442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rgbClr val="00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五角星 56"/>
          <p:cNvSpPr/>
          <p:nvPr/>
        </p:nvSpPr>
        <p:spPr>
          <a:xfrm rot="2115205">
            <a:off x="3154013" y="2602644"/>
            <a:ext cx="499143" cy="499143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rgbClr val="00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五角星 56"/>
          <p:cNvSpPr/>
          <p:nvPr/>
        </p:nvSpPr>
        <p:spPr>
          <a:xfrm rot="486152">
            <a:off x="8743839" y="543286"/>
            <a:ext cx="560886" cy="560886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rgbClr val="00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五角星 56"/>
          <p:cNvSpPr/>
          <p:nvPr/>
        </p:nvSpPr>
        <p:spPr>
          <a:xfrm rot="486152">
            <a:off x="10402872" y="1461064"/>
            <a:ext cx="560886" cy="560886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rgbClr val="00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五角星 56"/>
          <p:cNvSpPr/>
          <p:nvPr/>
        </p:nvSpPr>
        <p:spPr>
          <a:xfrm rot="486152">
            <a:off x="9144916" y="3163699"/>
            <a:ext cx="331770" cy="331770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rgbClr val="00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2750" fill="hold"/>
                                        <p:tgtEl>
                                          <p:spTgt spid="1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0 0 L 0 0 C 0.01797 -0.04583 0.0125 -0.02755 0.0194 -0.05162 " pathEditMode="relative" ptsTypes="AAA">
                                      <p:cBhvr>
                                        <p:cTn id="48" dur="37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53" presetClass="entr" presetSubtype="52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2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0 0 L 0 0 C 0.00312 -0.01296 0.0056 -0.02662 0.00963 -0.03889 C 0.01263 -0.04792 0.0194 -0.05486 0.02409 -0.06042 L 0.03385 -0.08611 " pathEditMode="relative" ptsTypes="AAAAA">
                                      <p:cBhvr>
                                        <p:cTn id="57" dur="37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" presetID="53" presetClass="entr" presetSubtype="52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0 0 L 0 0 C 0.00716 0.00417 0.01445 0.00834 0.02175 0.01273 C 0.02578 0.01551 0.02969 0.01875 0.03386 0.02153 C 0.0362 0.02315 0.03854 0.02547 0.04102 0.0257 C 0.05234 0.02685 0.06367 0.0257 0.075 0.0257 " pathEditMode="relative" ptsTypes="AAAAAA">
                                      <p:cBhvr>
                                        <p:cTn id="66" dur="37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53" presetClass="entr" presetSubtype="52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2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0 0 L 0 0 C 0.0039 0.01134 0.0069 0.02431 0.01198 0.03426 C 0.01588 0.0419 0.02656 0.05162 0.02656 0.05162 C 0.02812 0.05579 0.02929 0.06088 0.03138 0.06458 C 0.03607 0.07292 0.03997 0.07384 0.04583 0.07732 C 0.0483 0.08171 0.05052 0.08634 0.05312 0.09028 C 0.05534 0.09375 0.06041 0.09908 0.06041 0.09908 " pathEditMode="relative" ptsTypes="AAAAAAAA">
                                      <p:cBhvr>
                                        <p:cTn id="75" dur="37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53" presetClass="entr" presetSubtype="52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53" presetClass="entr" presetSubtype="52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0 0 L 0 0 C -0.0362 -0.00648 -0.01342 0.00278 -0.03399 -0.01296 C -0.04375 -0.02037 -0.03881 -0.01296 -0.04362 -0.02152 " pathEditMode="relative" ptsTypes="AAAA">
                                      <p:cBhvr>
                                        <p:cTn id="98" dur="3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9" presetID="53" presetClass="entr" presetSubtype="52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0" presetClass="path" presetSubtype="0" accel="50000" decel="50000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0 0 L 0 0 C -0.00977 0.01273 -0.02057 0.02338 -0.02904 0.03866 C -0.03151 0.04282 -0.03346 0.04815 -0.03633 0.05139 C -0.03841 0.05393 -0.04141 0.0537 -0.04362 0.05578 C -0.04362 0.05578 -0.06172 0.07731 -0.06536 0.08171 C -0.06784 0.08449 -0.07057 0.08657 -0.07266 0.09028 C -0.075 0.09444 -0.07773 0.09838 -0.07982 0.10301 C -0.08177 0.10717 -0.08268 0.11227 -0.08477 0.11597 C -0.08672 0.11967 -0.08971 0.12129 -0.09193 0.12453 C -0.09375 0.12708 -0.09518 0.13032 -0.09675 0.13333 " pathEditMode="relative" ptsTypes="AAAAAAAAAAA">
                                      <p:cBhvr>
                                        <p:cTn id="107" dur="3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53" presetClass="entr" presetSubtype="52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16" dur="3000" fill="hold"/>
                                        <p:tgtEl>
                                          <p:spTgt spid="12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113280000">
                                      <p:cBhvr>
                                        <p:cTn id="118" dur="4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3" presetClass="entr" presetSubtype="16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53" presetClass="exit" presetSubtype="54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25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5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25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5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53" presetClass="exit" presetSubtype="544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6" dur="25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5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8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25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xit" presetSubtype="544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25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5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5" dur="2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25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5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53" presetClass="exit" presetSubtype="54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25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5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2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25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5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53" presetClass="exit" presetSubtype="544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7" dur="25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5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9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25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5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53" presetClass="exit" presetSubtype="544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4" dur="25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25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6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25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5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53" presetClass="exit" presetSubtype="544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1" dur="25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5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3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25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5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53" presetClass="exit" presetSubtype="544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8" dur="25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5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0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25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25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53" presetClass="exit" presetSubtype="544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5" dur="25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5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7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25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25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8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113280000">
                                      <p:cBhvr>
                                        <p:cTn id="192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3" presetID="53" presetClass="exit" presetSubtype="54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53" presetClass="exit" presetSubtype="32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1" dur="25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25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3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53" presetClass="exit" presetSubtype="32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6" dur="25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25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8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53" presetClass="exit" presetSubtype="32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1" dur="25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25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53" presetClass="exit" presetSubtype="32" fill="hold" grpId="3" nodeType="withEffect">
                                  <p:stCondLst>
                                    <p:cond delay="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25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25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8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53" presetClass="exit" presetSubtype="32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1" dur="25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25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3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53" presetClass="exit" presetSubtype="32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6" dur="25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25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8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53" presetClass="exit" presetSubtype="32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1" dur="25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25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3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4" grpId="1" animBg="1"/>
      <p:bldP spid="75" grpId="0" animBg="1"/>
      <p:bldP spid="75" grpId="1" animBg="1"/>
      <p:bldP spid="84" grpId="0" animBg="1"/>
      <p:bldP spid="84" grpId="1" animBg="1"/>
      <p:bldP spid="85" grpId="0" animBg="1"/>
      <p:bldP spid="85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28" grpId="2" animBg="1"/>
      <p:bldP spid="128" grpId="3" animBg="1"/>
      <p:bldP spid="135" grpId="0" animBg="1"/>
      <p:bldP spid="135" grpId="1" animBg="1"/>
      <p:bldP spid="136" grpId="0" animBg="1"/>
      <p:bldP spid="136" grpId="1" animBg="1"/>
      <p:bldP spid="136" grpId="2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39" grpId="2" animBg="1"/>
      <p:bldP spid="140" grpId="0" animBg="1"/>
      <p:bldP spid="140" grpId="1" animBg="1"/>
      <p:bldP spid="140" grpId="2" animBg="1"/>
      <p:bldP spid="141" grpId="0" animBg="1"/>
      <p:bldP spid="141" grpId="1" animBg="1"/>
      <p:bldP spid="141" grpId="2" animBg="1"/>
      <p:bldP spid="142" grpId="0" animBg="1"/>
      <p:bldP spid="142" grpId="1" animBg="1"/>
      <p:bldP spid="142" grpId="2" animBg="1"/>
      <p:bldP spid="143" grpId="0" animBg="1"/>
      <p:bldP spid="143" grpId="1" animBg="1"/>
      <p:bldP spid="143" grpId="2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B7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 rot="1495515">
            <a:off x="5883867" y="3114943"/>
            <a:ext cx="449126" cy="42233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 rot="1495515">
            <a:off x="5958443" y="3185070"/>
            <a:ext cx="299973" cy="28207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 rot="1495515">
            <a:off x="5883867" y="3114942"/>
            <a:ext cx="449126" cy="42233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 rot="1495515">
            <a:off x="5958443" y="3185069"/>
            <a:ext cx="299973" cy="28207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 rot="1495515">
            <a:off x="5883866" y="3114943"/>
            <a:ext cx="449126" cy="42233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 rot="1495515">
            <a:off x="5958442" y="3185070"/>
            <a:ext cx="299973" cy="28207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 rot="1495515">
            <a:off x="5886556" y="3114943"/>
            <a:ext cx="449126" cy="42233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 rot="1495515">
            <a:off x="5961132" y="3185070"/>
            <a:ext cx="299973" cy="28207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 rot="1495515">
            <a:off x="5881176" y="3114944"/>
            <a:ext cx="449126" cy="42233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 rot="1495515">
            <a:off x="5955752" y="3185071"/>
            <a:ext cx="299973" cy="28207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 rot="1495515">
            <a:off x="5875795" y="3098957"/>
            <a:ext cx="449126" cy="42233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 rot="1495515">
            <a:off x="5950371" y="3169084"/>
            <a:ext cx="299973" cy="28207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 rot="1495515">
            <a:off x="5894358" y="3106950"/>
            <a:ext cx="449126" cy="42233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 rot="1495515">
            <a:off x="5968934" y="3177077"/>
            <a:ext cx="299973" cy="28207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 rot="1495515">
            <a:off x="5894358" y="3098959"/>
            <a:ext cx="449126" cy="42233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 rot="1495515">
            <a:off x="5968934" y="3169086"/>
            <a:ext cx="299973" cy="28207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5020248" y="2337952"/>
            <a:ext cx="2255455" cy="2255455"/>
          </a:xfrm>
          <a:prstGeom prst="ellipse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286294" y="703859"/>
            <a:ext cx="5692437" cy="5457513"/>
            <a:chOff x="3125110" y="639535"/>
            <a:chExt cx="6000750" cy="575310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6102933" y="639535"/>
              <a:ext cx="0" cy="1008621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5194530" y="810985"/>
              <a:ext cx="314042" cy="917968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4414487" y="1137887"/>
              <a:ext cx="574870" cy="911861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3779784" y="1754142"/>
              <a:ext cx="808372" cy="692601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3362761" y="2503049"/>
              <a:ext cx="1005197" cy="444128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3125110" y="3319874"/>
              <a:ext cx="1146987" cy="167635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3125110" y="3998986"/>
              <a:ext cx="1242848" cy="167204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V="1">
              <a:off x="3415805" y="4428458"/>
              <a:ext cx="1166283" cy="557395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V="1">
              <a:off x="3887110" y="4788076"/>
              <a:ext cx="989243" cy="908333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V="1">
              <a:off x="4616728" y="5066960"/>
              <a:ext cx="642897" cy="1003359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6102933" y="5281480"/>
              <a:ext cx="0" cy="1111155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5325373" y="5238267"/>
              <a:ext cx="348865" cy="1154368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531630" y="5213935"/>
              <a:ext cx="354112" cy="1178700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H="1" flipV="1">
              <a:off x="6947179" y="5066962"/>
              <a:ext cx="722549" cy="1128480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 flipV="1">
              <a:off x="7322737" y="4809106"/>
              <a:ext cx="921041" cy="802479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 flipV="1">
              <a:off x="7624859" y="4446675"/>
              <a:ext cx="1215252" cy="557647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 flipV="1">
              <a:off x="7834113" y="3990565"/>
              <a:ext cx="1291747" cy="208695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H="1">
              <a:off x="7933769" y="3322903"/>
              <a:ext cx="1192091" cy="164606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7844933" y="2503049"/>
              <a:ext cx="995178" cy="444128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>
              <a:off x="7601350" y="1754142"/>
              <a:ext cx="797521" cy="683899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>
              <a:off x="7203544" y="1137887"/>
              <a:ext cx="590680" cy="894210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6697296" y="810985"/>
              <a:ext cx="276171" cy="925568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文本框 27"/>
          <p:cNvSpPr txBox="1"/>
          <p:nvPr/>
        </p:nvSpPr>
        <p:spPr>
          <a:xfrm>
            <a:off x="4149862" y="4937191"/>
            <a:ext cx="3922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我选择了进入某某单位</a:t>
            </a:r>
            <a:endParaRPr lang="zh-CN" altLang="en-US" sz="2800" b="1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82097" y="2484011"/>
            <a:ext cx="313175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>
                <a:solidFill>
                  <a:srgbClr val="FF0000"/>
                </a:solidFill>
              </a:rPr>
              <a:t>LOGO</a:t>
            </a:r>
            <a:endParaRPr lang="zh-CN" altLang="en-US" sz="9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6" presetClass="exit" presetSubtype="32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3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repeatCount="2000" autoRev="1" fill="hold" grpId="1" nodeType="withEffect" p14:presetBounceEnd="20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20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repeatCount="2000" autoRev="1" fill="hold" grpId="1" nodeType="withEffect" p14:presetBounceEnd="20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26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8" presetClass="emph" presetSubtype="0" fill="hold" grpId="3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accel="50000" decel="50000" fill="hold" grpId="2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-1.45833E-6 -3.7037E-6 L 0.00039 -0.27361 " pathEditMode="relative" rAng="0" ptsTypes="AA">
                                          <p:cBhvr>
                                            <p:cTn id="3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-13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grpId="3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42" presetClass="path" presetSubtype="0" accel="50000" decel="50000" fill="hold" grpId="2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-1.45833E-6 -3.7037E-6 L 0.00039 -0.27361 " pathEditMode="relative" rAng="0" ptsTypes="AA">
                                          <p:cBhvr>
                                            <p:cTn id="3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-13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10" presetClass="exit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0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" presetID="10" presetClass="exit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3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8" presetClass="emph" presetSubtype="0" fill="hold" grpId="3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9" presetID="42" presetClass="path" presetSubtype="0" accel="50000" decel="50000" fill="hold" grpId="2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-1.45833E-6 -3.7037E-6 L 0.12227 -0.17037 " pathEditMode="relative" rAng="0" ptsTypes="AA">
                                          <p:cBhvr>
                                            <p:cTn id="5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07" y="-85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8" presetClass="emph" presetSubtype="0" fill="hold" grpId="3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5" presetID="42" presetClass="path" presetSubtype="0" accel="50000" decel="50000" fill="hold" grpId="2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-1.45833E-6 -3.7037E-6 L 0.12292 -0.17199 " pathEditMode="relative" rAng="0" ptsTypes="AA">
                                          <p:cBhvr>
                                            <p:cTn id="5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46" y="-86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10" presetClass="exit" presetSubtype="0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2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10" presetClass="exit" presetSubtype="0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1" presetClass="entr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8" presetClass="emph" presetSubtype="0" fill="hold" grpId="3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accel="50000" decel="50000" fill="hold" grpId="2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Motion origin="layout" path="M -1.45833E-6 -3.7037E-6 L 0.16485 0.00787 " pathEditMode="relative" rAng="0" ptsTypes="AA">
                                          <p:cBhvr>
                                            <p:cTn id="6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242" y="3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1" presetClass="entr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8" presetClass="emph" presetSubtype="0" fill="hold" grpId="3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accel="50000" decel="50000" fill="hold" grpId="2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Motion origin="layout" path="M -1.45833E-6 -3.7037E-6 L 0.16485 0.00787 " pathEditMode="relative" rAng="0" ptsTypes="AA">
                                          <p:cBhvr>
                                            <p:cTn id="7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242" y="3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10" presetClass="exit" presetSubtype="0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6" dur="2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8" presetID="10" presetClass="exit" presetSubtype="0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9" dur="2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8" presetClass="emph" presetSubtype="0" fill="hold" grpId="3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8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5" presetID="42" presetClass="path" presetSubtype="0" accel="50000" decel="5000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875E-6 -3.7037E-6 L 0.12266 0.18704 " pathEditMode="relative" rAng="0" ptsTypes="AA">
                                          <p:cBhvr>
                                            <p:cTn id="8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33" y="9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7" presetID="1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8" presetClass="emph" presetSubtype="0" fill="hold" grpId="3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1" presetID="42" presetClass="path" presetSubtype="0" accel="50000" decel="5000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875E-6 -3.7037E-6 L 0.12201 0.18496 " pathEditMode="relative" rAng="0" ptsTypes="AA">
                                          <p:cBhvr>
                                            <p:cTn id="9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94" y="92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" presetID="10" presetClass="exit" presetSubtype="0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4" dur="2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" presetID="10" presetClass="exit" presetSubtype="0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7" dur="2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8" presetClass="emph" presetSubtype="0" fill="hold" grpId="3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3" presetID="42" presetClass="path" presetSubtype="0" accel="50000" decel="50000" fill="hold" grpId="2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Motion origin="layout" path="M -1.25E-6 -3.7037E-6 L 0.00052 0.2801 " pathEditMode="relative" rAng="0" ptsTypes="AA">
                                          <p:cBhvr>
                                            <p:cTn id="10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" y="1400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5" presetID="1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" presetID="8" presetClass="emph" presetSubtype="0" fill="hold" grpId="3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9" presetID="42" presetClass="path" presetSubtype="0" accel="50000" decel="50000" fill="hold" grpId="2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Motion origin="layout" path="M -1.25E-6 -3.7037E-6 L 0.00052 0.28056 " pathEditMode="relative" rAng="0" ptsTypes="AA">
                                          <p:cBhvr>
                                            <p:cTn id="11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" y="140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1" presetID="10" presetClass="exit" presetSubtype="0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2" dur="2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4" presetID="10" presetClass="exit" presetSubtype="0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5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7" presetID="1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9" presetID="8" presetClass="emph" presetSubtype="0" fill="hold" grpId="3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1" presetID="42" presetClass="path" presetSubtype="0" accel="50000" decel="50000" fill="hold" grpId="2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Motion origin="layout" path="M -4.16667E-7 1.11111E-6 L -0.11732 0.18727 " pathEditMode="relative" rAng="0" ptsTypes="AA">
                                          <p:cBhvr>
                                            <p:cTn id="12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872" y="9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3" presetID="1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5" presetID="8" presetClass="emph" presetSubtype="0" fill="hold" grpId="3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7" presetID="42" presetClass="path" presetSubtype="0" accel="50000" decel="50000" fill="hold" grpId="2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Motion origin="layout" path="M -4.16667E-7 1.11111E-6 L -0.11797 0.18727 " pathEditMode="relative" rAng="0" ptsTypes="AA">
                                          <p:cBhvr>
                                            <p:cTn id="12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898" y="9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9" presetID="10" presetClass="exit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0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2" presetID="10" presetClass="exit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3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5" presetID="1" presetClass="entr" presetSubtype="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7" presetID="8" presetClass="emph" presetSubtype="0" fill="hold" grpId="3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3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9" presetID="42" presetClass="path" presetSubtype="0" accel="50000" decel="50000" fill="hold" grpId="2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Motion origin="layout" path="M -2.91667E-6 3.7037E-6 L -0.16146 0.00856 " pathEditMode="relative" rAng="0" ptsTypes="AA">
                                          <p:cBhvr>
                                            <p:cTn id="1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073" y="4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1" presetID="1" presetClass="entr" presetSubtype="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3" presetID="8" presetClass="emph" presetSubtype="0" fill="hold" grpId="3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4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5" presetID="42" presetClass="path" presetSubtype="0" accel="50000" decel="50000" fill="hold" grpId="2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Motion origin="layout" path="M -2.91667E-6 3.7037E-6 L -0.16146 0.00856 " pathEditMode="relative" rAng="0" ptsTypes="AA">
                                          <p:cBhvr>
                                            <p:cTn id="14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073" y="4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7" presetID="10" presetClass="exit" presetSubtype="0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8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0" presetID="10" presetClass="exit" presetSubtype="0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1" dur="2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3" presetID="1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5" presetID="8" presetClass="emph" presetSubtype="0" fill="hold" grpId="3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5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7" presetID="42" presetClass="path" presetSubtype="0" accel="50000" decel="50000" fill="hold" grpId="2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Motion origin="layout" path="M -2.91667E-6 1.11111E-6 L -0.1306 -0.16783 " pathEditMode="relative" rAng="0" ptsTypes="AA">
                                          <p:cBhvr>
                                            <p:cTn id="15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36" y="-84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9" presetID="1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1" presetID="8" presetClass="emph" presetSubtype="0" fill="hold" grpId="3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6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3" presetID="42" presetClass="path" presetSubtype="0" accel="50000" decel="50000" fill="hold" grpId="2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Motion origin="layout" path="M -2.91667E-6 1.11111E-6 L -0.1306 -0.16921 " pathEditMode="relative" rAng="0" ptsTypes="AA">
                                          <p:cBhvr>
                                            <p:cTn id="16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36" y="-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5" presetID="10" presetClass="exit" presetSubtype="0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6" dur="2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8" presetID="10" presetClass="exit" presetSubtype="0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9" dur="2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0" grpId="1" animBg="1"/>
          <p:bldP spid="30" grpId="2" animBg="1"/>
          <p:bldP spid="30" grpId="3" animBg="1"/>
          <p:bldP spid="31" grpId="0" animBg="1"/>
          <p:bldP spid="31" grpId="1" animBg="1"/>
          <p:bldP spid="31" grpId="2" animBg="1"/>
          <p:bldP spid="31" grpId="3" animBg="1"/>
          <p:bldP spid="33" grpId="0" animBg="1"/>
          <p:bldP spid="33" grpId="1" animBg="1"/>
          <p:bldP spid="33" grpId="2" animBg="1"/>
          <p:bldP spid="33" grpId="3" animBg="1"/>
          <p:bldP spid="34" grpId="0" animBg="1"/>
          <p:bldP spid="34" grpId="1" animBg="1"/>
          <p:bldP spid="34" grpId="2" animBg="1"/>
          <p:bldP spid="34" grpId="3" animBg="1"/>
          <p:bldP spid="35" grpId="0" animBg="1"/>
          <p:bldP spid="35" grpId="1" animBg="1"/>
          <p:bldP spid="35" grpId="2" animBg="1"/>
          <p:bldP spid="35" grpId="3" animBg="1"/>
          <p:bldP spid="36" grpId="0" animBg="1"/>
          <p:bldP spid="36" grpId="1" animBg="1"/>
          <p:bldP spid="36" grpId="2" animBg="1"/>
          <p:bldP spid="36" grpId="3" animBg="1"/>
          <p:bldP spid="37" grpId="0" animBg="1"/>
          <p:bldP spid="37" grpId="1" animBg="1"/>
          <p:bldP spid="37" grpId="2" animBg="1"/>
          <p:bldP spid="37" grpId="3" animBg="1"/>
          <p:bldP spid="38" grpId="0" animBg="1"/>
          <p:bldP spid="38" grpId="1" animBg="1"/>
          <p:bldP spid="38" grpId="2" animBg="1"/>
          <p:bldP spid="38" grpId="3" animBg="1"/>
          <p:bldP spid="39" grpId="0" animBg="1"/>
          <p:bldP spid="39" grpId="1" animBg="1"/>
          <p:bldP spid="39" grpId="2" animBg="1"/>
          <p:bldP spid="39" grpId="3" animBg="1"/>
          <p:bldP spid="40" grpId="0" animBg="1"/>
          <p:bldP spid="40" grpId="1" animBg="1"/>
          <p:bldP spid="40" grpId="2" animBg="1"/>
          <p:bldP spid="40" grpId="3" animBg="1"/>
          <p:bldP spid="41" grpId="0" animBg="1"/>
          <p:bldP spid="41" grpId="1" animBg="1"/>
          <p:bldP spid="41" grpId="2" animBg="1"/>
          <p:bldP spid="41" grpId="3" animBg="1"/>
          <p:bldP spid="42" grpId="0" animBg="1"/>
          <p:bldP spid="42" grpId="1" animBg="1"/>
          <p:bldP spid="42" grpId="2" animBg="1"/>
          <p:bldP spid="42" grpId="3" animBg="1"/>
          <p:bldP spid="43" grpId="0" animBg="1"/>
          <p:bldP spid="43" grpId="1" animBg="1"/>
          <p:bldP spid="43" grpId="2" animBg="1"/>
          <p:bldP spid="43" grpId="3" animBg="1"/>
          <p:bldP spid="44" grpId="0" animBg="1"/>
          <p:bldP spid="44" grpId="1" animBg="1"/>
          <p:bldP spid="44" grpId="2" animBg="1"/>
          <p:bldP spid="44" grpId="3" animBg="1"/>
          <p:bldP spid="45" grpId="0" animBg="1"/>
          <p:bldP spid="45" grpId="1" animBg="1"/>
          <p:bldP spid="45" grpId="2" animBg="1"/>
          <p:bldP spid="45" grpId="3" animBg="1"/>
          <p:bldP spid="46" grpId="0" animBg="1"/>
          <p:bldP spid="46" grpId="1" animBg="1"/>
          <p:bldP spid="46" grpId="2" animBg="1"/>
          <p:bldP spid="46" grpId="3" animBg="1"/>
          <p:bldP spid="28" grpId="0"/>
          <p:bldP spid="28" grpId="1"/>
          <p:bldP spid="2" grpId="0"/>
          <p:bldP spid="2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6" presetClass="exit" presetSubtype="32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3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repeatCount="2000" autoRev="1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repeatCount="2000" autoRev="1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8" presetClass="emph" presetSubtype="0" fill="hold" grpId="3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accel="50000" decel="50000" fill="hold" grpId="2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-1.45833E-6 -3.7037E-6 L 0.00039 -0.27361 " pathEditMode="relative" rAng="0" ptsTypes="AA">
                                          <p:cBhvr>
                                            <p:cTn id="3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-13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grpId="3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42" presetClass="path" presetSubtype="0" accel="50000" decel="50000" fill="hold" grpId="2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-1.45833E-6 -3.7037E-6 L 0.00039 -0.27361 " pathEditMode="relative" rAng="0" ptsTypes="AA">
                                          <p:cBhvr>
                                            <p:cTn id="3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-13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10" presetClass="exit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0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" presetID="10" presetClass="exit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3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8" presetClass="emph" presetSubtype="0" fill="hold" grpId="3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9" presetID="42" presetClass="path" presetSubtype="0" accel="50000" decel="50000" fill="hold" grpId="2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-1.45833E-6 -3.7037E-6 L 0.12227 -0.17037 " pathEditMode="relative" rAng="0" ptsTypes="AA">
                                          <p:cBhvr>
                                            <p:cTn id="5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07" y="-85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8" presetClass="emph" presetSubtype="0" fill="hold" grpId="3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5" presetID="42" presetClass="path" presetSubtype="0" accel="50000" decel="50000" fill="hold" grpId="2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-1.45833E-6 -3.7037E-6 L 0.12292 -0.17199 " pathEditMode="relative" rAng="0" ptsTypes="AA">
                                          <p:cBhvr>
                                            <p:cTn id="5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46" y="-86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10" presetClass="exit" presetSubtype="0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2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10" presetClass="exit" presetSubtype="0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1" presetClass="entr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8" presetClass="emph" presetSubtype="0" fill="hold" grpId="3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accel="50000" decel="50000" fill="hold" grpId="2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Motion origin="layout" path="M -1.45833E-6 -3.7037E-6 L 0.16485 0.00787 " pathEditMode="relative" rAng="0" ptsTypes="AA">
                                          <p:cBhvr>
                                            <p:cTn id="6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242" y="3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1" presetClass="entr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8" presetClass="emph" presetSubtype="0" fill="hold" grpId="3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accel="50000" decel="50000" fill="hold" grpId="2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Motion origin="layout" path="M -1.45833E-6 -3.7037E-6 L 0.16485 0.00787 " pathEditMode="relative" rAng="0" ptsTypes="AA">
                                          <p:cBhvr>
                                            <p:cTn id="7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242" y="3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10" presetClass="exit" presetSubtype="0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6" dur="2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8" presetID="10" presetClass="exit" presetSubtype="0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9" dur="2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8" presetClass="emph" presetSubtype="0" fill="hold" grpId="3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8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5" presetID="42" presetClass="path" presetSubtype="0" accel="50000" decel="5000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875E-6 -3.7037E-6 L 0.12266 0.18704 " pathEditMode="relative" rAng="0" ptsTypes="AA">
                                          <p:cBhvr>
                                            <p:cTn id="8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33" y="9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7" presetID="1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8" presetClass="emph" presetSubtype="0" fill="hold" grpId="3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1" presetID="42" presetClass="path" presetSubtype="0" accel="50000" decel="5000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875E-6 -3.7037E-6 L 0.12201 0.18496 " pathEditMode="relative" rAng="0" ptsTypes="AA">
                                          <p:cBhvr>
                                            <p:cTn id="9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94" y="92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" presetID="10" presetClass="exit" presetSubtype="0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4" dur="2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" presetID="10" presetClass="exit" presetSubtype="0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7" dur="2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8" presetClass="emph" presetSubtype="0" fill="hold" grpId="3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3" presetID="42" presetClass="path" presetSubtype="0" accel="50000" decel="50000" fill="hold" grpId="2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Motion origin="layout" path="M -1.25E-6 -3.7037E-6 L 0.00052 0.2801 " pathEditMode="relative" rAng="0" ptsTypes="AA">
                                          <p:cBhvr>
                                            <p:cTn id="10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" y="1400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5" presetID="1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" presetID="8" presetClass="emph" presetSubtype="0" fill="hold" grpId="3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9" presetID="42" presetClass="path" presetSubtype="0" accel="50000" decel="50000" fill="hold" grpId="2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Motion origin="layout" path="M -1.25E-6 -3.7037E-6 L 0.00052 0.28056 " pathEditMode="relative" rAng="0" ptsTypes="AA">
                                          <p:cBhvr>
                                            <p:cTn id="11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" y="140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1" presetID="10" presetClass="exit" presetSubtype="0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2" dur="2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4" presetID="10" presetClass="exit" presetSubtype="0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5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7" presetID="1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9" presetID="8" presetClass="emph" presetSubtype="0" fill="hold" grpId="3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1" presetID="42" presetClass="path" presetSubtype="0" accel="50000" decel="50000" fill="hold" grpId="2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Motion origin="layout" path="M -4.16667E-7 1.11111E-6 L -0.11732 0.18727 " pathEditMode="relative" rAng="0" ptsTypes="AA">
                                          <p:cBhvr>
                                            <p:cTn id="12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872" y="9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3" presetID="1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5" presetID="8" presetClass="emph" presetSubtype="0" fill="hold" grpId="3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7" presetID="42" presetClass="path" presetSubtype="0" accel="50000" decel="50000" fill="hold" grpId="2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Motion origin="layout" path="M -4.16667E-7 1.11111E-6 L -0.11797 0.18727 " pathEditMode="relative" rAng="0" ptsTypes="AA">
                                          <p:cBhvr>
                                            <p:cTn id="12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898" y="9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9" presetID="10" presetClass="exit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0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2" presetID="10" presetClass="exit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3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5" presetID="1" presetClass="entr" presetSubtype="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7" presetID="8" presetClass="emph" presetSubtype="0" fill="hold" grpId="3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3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9" presetID="42" presetClass="path" presetSubtype="0" accel="50000" decel="50000" fill="hold" grpId="2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Motion origin="layout" path="M -2.91667E-6 3.7037E-6 L -0.16146 0.00856 " pathEditMode="relative" rAng="0" ptsTypes="AA">
                                          <p:cBhvr>
                                            <p:cTn id="1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073" y="4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1" presetID="1" presetClass="entr" presetSubtype="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3" presetID="8" presetClass="emph" presetSubtype="0" fill="hold" grpId="3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4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5" presetID="42" presetClass="path" presetSubtype="0" accel="50000" decel="50000" fill="hold" grpId="2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Motion origin="layout" path="M -2.91667E-6 3.7037E-6 L -0.16146 0.00856 " pathEditMode="relative" rAng="0" ptsTypes="AA">
                                          <p:cBhvr>
                                            <p:cTn id="14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073" y="4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7" presetID="10" presetClass="exit" presetSubtype="0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8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0" presetID="10" presetClass="exit" presetSubtype="0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1" dur="2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3" presetID="1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5" presetID="8" presetClass="emph" presetSubtype="0" fill="hold" grpId="3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5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7" presetID="42" presetClass="path" presetSubtype="0" accel="50000" decel="50000" fill="hold" grpId="2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Motion origin="layout" path="M -2.91667E-6 1.11111E-6 L -0.1306 -0.16783 " pathEditMode="relative" rAng="0" ptsTypes="AA">
                                          <p:cBhvr>
                                            <p:cTn id="15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36" y="-84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9" presetID="1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1" presetID="8" presetClass="emph" presetSubtype="0" fill="hold" grpId="3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6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3" presetID="42" presetClass="path" presetSubtype="0" accel="50000" decel="50000" fill="hold" grpId="2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Motion origin="layout" path="M -2.91667E-6 1.11111E-6 L -0.1306 -0.16921 " pathEditMode="relative" rAng="0" ptsTypes="AA">
                                          <p:cBhvr>
                                            <p:cTn id="16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36" y="-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5" presetID="10" presetClass="exit" presetSubtype="0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6" dur="2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8" presetID="10" presetClass="exit" presetSubtype="0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9" dur="2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0" grpId="1" animBg="1"/>
          <p:bldP spid="30" grpId="2" animBg="1"/>
          <p:bldP spid="30" grpId="3" animBg="1"/>
          <p:bldP spid="31" grpId="0" animBg="1"/>
          <p:bldP spid="31" grpId="1" animBg="1"/>
          <p:bldP spid="31" grpId="2" animBg="1"/>
          <p:bldP spid="31" grpId="3" animBg="1"/>
          <p:bldP spid="33" grpId="0" animBg="1"/>
          <p:bldP spid="33" grpId="1" animBg="1"/>
          <p:bldP spid="33" grpId="2" animBg="1"/>
          <p:bldP spid="33" grpId="3" animBg="1"/>
          <p:bldP spid="34" grpId="0" animBg="1"/>
          <p:bldP spid="34" grpId="1" animBg="1"/>
          <p:bldP spid="34" grpId="2" animBg="1"/>
          <p:bldP spid="34" grpId="3" animBg="1"/>
          <p:bldP spid="35" grpId="0" animBg="1"/>
          <p:bldP spid="35" grpId="1" animBg="1"/>
          <p:bldP spid="35" grpId="2" animBg="1"/>
          <p:bldP spid="35" grpId="3" animBg="1"/>
          <p:bldP spid="36" grpId="0" animBg="1"/>
          <p:bldP spid="36" grpId="1" animBg="1"/>
          <p:bldP spid="36" grpId="2" animBg="1"/>
          <p:bldP spid="36" grpId="3" animBg="1"/>
          <p:bldP spid="37" grpId="0" animBg="1"/>
          <p:bldP spid="37" grpId="1" animBg="1"/>
          <p:bldP spid="37" grpId="2" animBg="1"/>
          <p:bldP spid="37" grpId="3" animBg="1"/>
          <p:bldP spid="38" grpId="0" animBg="1"/>
          <p:bldP spid="38" grpId="1" animBg="1"/>
          <p:bldP spid="38" grpId="2" animBg="1"/>
          <p:bldP spid="38" grpId="3" animBg="1"/>
          <p:bldP spid="39" grpId="0" animBg="1"/>
          <p:bldP spid="39" grpId="1" animBg="1"/>
          <p:bldP spid="39" grpId="2" animBg="1"/>
          <p:bldP spid="39" grpId="3" animBg="1"/>
          <p:bldP spid="40" grpId="0" animBg="1"/>
          <p:bldP spid="40" grpId="1" animBg="1"/>
          <p:bldP spid="40" grpId="2" animBg="1"/>
          <p:bldP spid="40" grpId="3" animBg="1"/>
          <p:bldP spid="41" grpId="0" animBg="1"/>
          <p:bldP spid="41" grpId="1" animBg="1"/>
          <p:bldP spid="41" grpId="2" animBg="1"/>
          <p:bldP spid="41" grpId="3" animBg="1"/>
          <p:bldP spid="42" grpId="0" animBg="1"/>
          <p:bldP spid="42" grpId="1" animBg="1"/>
          <p:bldP spid="42" grpId="2" animBg="1"/>
          <p:bldP spid="42" grpId="3" animBg="1"/>
          <p:bldP spid="43" grpId="0" animBg="1"/>
          <p:bldP spid="43" grpId="1" animBg="1"/>
          <p:bldP spid="43" grpId="2" animBg="1"/>
          <p:bldP spid="43" grpId="3" animBg="1"/>
          <p:bldP spid="44" grpId="0" animBg="1"/>
          <p:bldP spid="44" grpId="1" animBg="1"/>
          <p:bldP spid="44" grpId="2" animBg="1"/>
          <p:bldP spid="44" grpId="3" animBg="1"/>
          <p:bldP spid="45" grpId="0" animBg="1"/>
          <p:bldP spid="45" grpId="1" animBg="1"/>
          <p:bldP spid="45" grpId="2" animBg="1"/>
          <p:bldP spid="45" grpId="3" animBg="1"/>
          <p:bldP spid="46" grpId="0" animBg="1"/>
          <p:bldP spid="46" grpId="1" animBg="1"/>
          <p:bldP spid="46" grpId="2" animBg="1"/>
          <p:bldP spid="46" grpId="3" animBg="1"/>
          <p:bldP spid="28" grpId="0"/>
          <p:bldP spid="28" grpId="1"/>
          <p:bldP spid="2" grpId="0"/>
          <p:bldP spid="2" grpId="1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49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50"/>
          <p:cNvSpPr/>
          <p:nvPr/>
        </p:nvSpPr>
        <p:spPr>
          <a:xfrm rot="1495515">
            <a:off x="5883867" y="3114943"/>
            <a:ext cx="449126" cy="42233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 rot="1495515">
            <a:off x="5958443" y="3185070"/>
            <a:ext cx="299973" cy="28207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 rot="1495515">
            <a:off x="5883867" y="3114942"/>
            <a:ext cx="449126" cy="42233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 rot="1495515">
            <a:off x="5958443" y="3185069"/>
            <a:ext cx="299973" cy="28207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 rot="1495515">
            <a:off x="5883866" y="3114943"/>
            <a:ext cx="449126" cy="42233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 rot="1495515">
            <a:off x="5958442" y="3185070"/>
            <a:ext cx="299973" cy="28207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 rot="1495515">
            <a:off x="5886556" y="3114943"/>
            <a:ext cx="449126" cy="42233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 rot="1495515">
            <a:off x="5961132" y="3185070"/>
            <a:ext cx="299973" cy="28207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 rot="1495515">
            <a:off x="5881176" y="3114944"/>
            <a:ext cx="449126" cy="42233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 rot="1495515">
            <a:off x="5955752" y="3185071"/>
            <a:ext cx="299973" cy="28207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 rot="1495515">
            <a:off x="5875795" y="3098957"/>
            <a:ext cx="449126" cy="42233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 rot="1495515">
            <a:off x="5950371" y="3169084"/>
            <a:ext cx="299973" cy="28207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 rot="1495515">
            <a:off x="5894358" y="3106950"/>
            <a:ext cx="449126" cy="42233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 rot="1495515">
            <a:off x="5968934" y="3177077"/>
            <a:ext cx="299973" cy="28207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 rot="1495515">
            <a:off x="5894358" y="3098959"/>
            <a:ext cx="449126" cy="42233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 rot="1495515">
            <a:off x="5968934" y="3169086"/>
            <a:ext cx="299973" cy="28207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3792198" y="4845772"/>
            <a:ext cx="4680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你选择了成为一名人民教师</a:t>
            </a:r>
            <a:endParaRPr lang="zh-CN" altLang="en-US" sz="2800" b="1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286294" y="703859"/>
            <a:ext cx="5692437" cy="5457513"/>
            <a:chOff x="3125110" y="639535"/>
            <a:chExt cx="6000750" cy="5753100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6102933" y="639535"/>
              <a:ext cx="0" cy="1008621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5194530" y="810985"/>
              <a:ext cx="314042" cy="917968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414487" y="1137887"/>
              <a:ext cx="574870" cy="911861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3779784" y="1754142"/>
              <a:ext cx="808372" cy="692601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3362761" y="2503049"/>
              <a:ext cx="1005197" cy="444128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3125110" y="3319874"/>
              <a:ext cx="1146987" cy="167635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V="1">
              <a:off x="3125110" y="3998986"/>
              <a:ext cx="1242848" cy="167204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V="1">
              <a:off x="3415805" y="4428458"/>
              <a:ext cx="1166283" cy="557395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V="1">
              <a:off x="3887110" y="4788076"/>
              <a:ext cx="989243" cy="908333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V="1">
              <a:off x="4616728" y="5066960"/>
              <a:ext cx="642897" cy="100335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flipV="1">
              <a:off x="6102933" y="5281480"/>
              <a:ext cx="0" cy="1111155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flipV="1">
              <a:off x="5325373" y="5238267"/>
              <a:ext cx="348865" cy="1154368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H="1" flipV="1">
              <a:off x="6531630" y="5213935"/>
              <a:ext cx="354112" cy="117870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flipH="1" flipV="1">
              <a:off x="6947179" y="5066962"/>
              <a:ext cx="722549" cy="112848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 flipV="1">
              <a:off x="7322737" y="4809106"/>
              <a:ext cx="921041" cy="80247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 flipV="1">
              <a:off x="7624859" y="4446675"/>
              <a:ext cx="1215252" cy="55764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H="1" flipV="1">
              <a:off x="7834113" y="3990565"/>
              <a:ext cx="1291747" cy="208695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flipH="1">
              <a:off x="7933769" y="3322903"/>
              <a:ext cx="1192091" cy="1646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H="1">
              <a:off x="7844933" y="2503049"/>
              <a:ext cx="995178" cy="444128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>
              <a:off x="7601350" y="1754142"/>
              <a:ext cx="797521" cy="68389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flipH="1">
              <a:off x="7203544" y="1137887"/>
              <a:ext cx="590680" cy="89421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 flipH="1">
              <a:off x="6697296" y="810985"/>
              <a:ext cx="276171" cy="925568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文本框 66"/>
          <p:cNvSpPr txBox="1"/>
          <p:nvPr/>
        </p:nvSpPr>
        <p:spPr>
          <a:xfrm>
            <a:off x="4548574" y="2557489"/>
            <a:ext cx="313175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>
                <a:solidFill>
                  <a:schemeClr val="bg1"/>
                </a:solidFill>
              </a:rPr>
              <a:t>LOGO</a:t>
            </a:r>
            <a:endParaRPr lang="zh-CN" altLang="en-US" sz="9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2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6" presetClass="exit" presetSubtype="32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3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3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3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repeatCount="2000" autoRev="1" fill="hold" grpId="1" nodeType="withEffect" p14:presetBounceEnd="20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24" dur="15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repeatCount="2000" autoRev="1" fill="hold" grpId="1" nodeType="withEffect" p14:presetBounceEnd="20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26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8" presetClass="emph" presetSubtype="0" fill="hold" grpId="3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accel="50000" decel="50000" fill="hold" grpId="2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-1.45833E-6 -3.7037E-6 L 0.00039 -0.27361 " pathEditMode="relative" rAng="0" ptsTypes="AA">
                                          <p:cBhvr>
                                            <p:cTn id="3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-13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grpId="3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42" presetClass="path" presetSubtype="0" accel="50000" decel="50000" fill="hold" grpId="2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-1.45833E-6 -3.7037E-6 L 0.00039 -0.27361 " pathEditMode="relative" rAng="0" ptsTypes="AA">
                                          <p:cBhvr>
                                            <p:cTn id="3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-13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10" presetClass="exit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0" dur="2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" presetID="10" presetClass="exit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3" dur="2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8" presetClass="emph" presetSubtype="0" fill="hold" grpId="3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9" presetID="42" presetClass="path" presetSubtype="0" accel="50000" decel="50000" fill="hold" grpId="2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-1.45833E-6 -3.7037E-6 L 0.12227 -0.17037 " pathEditMode="relative" rAng="0" ptsTypes="AA">
                                          <p:cBhvr>
                                            <p:cTn id="50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07" y="-85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8" presetClass="emph" presetSubtype="0" fill="hold" grpId="3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5" presetID="42" presetClass="path" presetSubtype="0" accel="50000" decel="50000" fill="hold" grpId="2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-1.45833E-6 -3.7037E-6 L 0.12292 -0.17199 " pathEditMode="relative" rAng="0" ptsTypes="AA">
                                          <p:cBhvr>
                                            <p:cTn id="56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46" y="-86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10" presetClass="exit" presetSubtype="0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2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10" presetClass="exit" presetSubtype="0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25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1" presetClass="entr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8" presetClass="emph" presetSubtype="0" fill="hold" grpId="3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accel="50000" decel="50000" fill="hold" grpId="2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Motion origin="layout" path="M -1.45833E-6 -3.7037E-6 L 0.16485 0.00787 " pathEditMode="relative" rAng="0" ptsTypes="AA">
                                          <p:cBhvr>
                                            <p:cTn id="6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242" y="3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1" presetClass="entr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8" presetClass="emph" presetSubtype="0" fill="hold" grpId="3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accel="50000" decel="50000" fill="hold" grpId="2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Motion origin="layout" path="M -1.45833E-6 -3.7037E-6 L 0.16485 0.00787 " pathEditMode="relative" rAng="0" ptsTypes="AA">
                                          <p:cBhvr>
                                            <p:cTn id="7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242" y="3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10" presetClass="exit" presetSubtype="0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6" dur="2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8" presetID="10" presetClass="exit" presetSubtype="0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9" dur="2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8" presetClass="emph" presetSubtype="0" fill="hold" grpId="3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84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5" presetID="42" presetClass="path" presetSubtype="0" accel="50000" decel="5000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875E-6 -3.7037E-6 L 0.12266 0.18704 " pathEditMode="relative" rAng="0" ptsTypes="AA">
                                          <p:cBhvr>
                                            <p:cTn id="8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33" y="9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7" presetID="1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8" presetClass="emph" presetSubtype="0" fill="hold" grpId="3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1" presetID="42" presetClass="path" presetSubtype="0" accel="50000" decel="5000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875E-6 -3.7037E-6 L 0.12201 0.18496 " pathEditMode="relative" rAng="0" ptsTypes="AA">
                                          <p:cBhvr>
                                            <p:cTn id="9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94" y="92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" presetID="10" presetClass="exit" presetSubtype="0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4" dur="2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" presetID="10" presetClass="exit" presetSubtype="0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7" dur="2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8" presetClass="emph" presetSubtype="0" fill="hold" grpId="3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2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3" presetID="42" presetClass="path" presetSubtype="0" accel="50000" decel="50000" fill="hold" grpId="2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Motion origin="layout" path="M -1.25E-6 -3.7037E-6 L 0.00052 0.2801 " pathEditMode="relative" rAng="0" ptsTypes="AA">
                                          <p:cBhvr>
                                            <p:cTn id="104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" y="1400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5" presetID="1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" presetID="8" presetClass="emph" presetSubtype="0" fill="hold" grpId="3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8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9" presetID="42" presetClass="path" presetSubtype="0" accel="50000" decel="50000" fill="hold" grpId="2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Motion origin="layout" path="M -1.25E-6 -3.7037E-6 L 0.00052 0.28056 " pathEditMode="relative" rAng="0" ptsTypes="AA">
                                          <p:cBhvr>
                                            <p:cTn id="110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" y="140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1" presetID="10" presetClass="exit" presetSubtype="0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2" dur="2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4" presetID="10" presetClass="exit" presetSubtype="0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5" dur="25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7" presetID="1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9" presetID="8" presetClass="emph" presetSubtype="0" fill="hold" grpId="3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0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1" presetID="42" presetClass="path" presetSubtype="0" accel="50000" decel="50000" fill="hold" grpId="2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Motion origin="layout" path="M -4.16667E-7 1.11111E-6 L -0.11732 0.18727 " pathEditMode="relative" rAng="0" ptsTypes="AA">
                                          <p:cBhvr>
                                            <p:cTn id="12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872" y="9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3" presetID="1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5" presetID="8" presetClass="emph" presetSubtype="0" fill="hold" grpId="3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6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7" presetID="42" presetClass="path" presetSubtype="0" accel="50000" decel="50000" fill="hold" grpId="2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Motion origin="layout" path="M -4.16667E-7 1.11111E-6 L -0.11797 0.18727 " pathEditMode="relative" rAng="0" ptsTypes="AA">
                                          <p:cBhvr>
                                            <p:cTn id="12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898" y="9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9" presetID="10" presetClass="exit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0" dur="25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2" presetID="10" presetClass="exit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3" dur="2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5" presetID="1" presetClass="entr" presetSubtype="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7" presetID="8" presetClass="emph" presetSubtype="0" fill="hold" grpId="3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3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9" presetID="42" presetClass="path" presetSubtype="0" accel="50000" decel="50000" fill="hold" grpId="2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Motion origin="layout" path="M -2.91667E-6 3.7037E-6 L -0.16146 0.00856 " pathEditMode="relative" rAng="0" ptsTypes="AA">
                                          <p:cBhvr>
                                            <p:cTn id="140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073" y="4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1" presetID="1" presetClass="entr" presetSubtype="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3" presetID="8" presetClass="emph" presetSubtype="0" fill="hold" grpId="3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44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5" presetID="42" presetClass="path" presetSubtype="0" accel="50000" decel="50000" fill="hold" grpId="2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Motion origin="layout" path="M -2.91667E-6 3.7037E-6 L -0.16146 0.00856 " pathEditMode="relative" rAng="0" ptsTypes="AA">
                                          <p:cBhvr>
                                            <p:cTn id="146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073" y="4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7" presetID="10" presetClass="exit" presetSubtype="0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8" dur="25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0" presetID="10" presetClass="exit" presetSubtype="0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1" dur="2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3" presetID="1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5" presetID="8" presetClass="emph" presetSubtype="0" fill="hold" grpId="3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56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7" presetID="42" presetClass="path" presetSubtype="0" accel="50000" decel="50000" fill="hold" grpId="2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Motion origin="layout" path="M -2.91667E-6 1.11111E-6 L -0.1306 -0.16783 " pathEditMode="relative" rAng="0" ptsTypes="AA">
                                          <p:cBhvr>
                                            <p:cTn id="158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36" y="-84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9" presetID="1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1" presetID="8" presetClass="emph" presetSubtype="0" fill="hold" grpId="3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6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3" presetID="42" presetClass="path" presetSubtype="0" accel="50000" decel="50000" fill="hold" grpId="2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Motion origin="layout" path="M -2.91667E-6 1.11111E-6 L -0.1306 -0.16921 " pathEditMode="relative" rAng="0" ptsTypes="AA">
                                          <p:cBhvr>
                                            <p:cTn id="164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36" y="-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5" presetID="10" presetClass="exit" presetSubtype="0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6" dur="25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8" presetID="10" presetClass="exit" presetSubtype="0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9" dur="25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 animBg="1"/>
          <p:bldP spid="51" grpId="1" animBg="1"/>
          <p:bldP spid="51" grpId="2" animBg="1"/>
          <p:bldP spid="51" grpId="3" animBg="1"/>
          <p:bldP spid="52" grpId="0" animBg="1"/>
          <p:bldP spid="52" grpId="1" animBg="1"/>
          <p:bldP spid="52" grpId="2" animBg="1"/>
          <p:bldP spid="52" grpId="3" animBg="1"/>
          <p:bldP spid="53" grpId="0" animBg="1"/>
          <p:bldP spid="53" grpId="1" animBg="1"/>
          <p:bldP spid="53" grpId="2" animBg="1"/>
          <p:bldP spid="53" grpId="3" animBg="1"/>
          <p:bldP spid="54" grpId="0" animBg="1"/>
          <p:bldP spid="54" grpId="1" animBg="1"/>
          <p:bldP spid="54" grpId="2" animBg="1"/>
          <p:bldP spid="54" grpId="3" animBg="1"/>
          <p:bldP spid="55" grpId="0" animBg="1"/>
          <p:bldP spid="55" grpId="1" animBg="1"/>
          <p:bldP spid="55" grpId="2" animBg="1"/>
          <p:bldP spid="55" grpId="3" animBg="1"/>
          <p:bldP spid="56" grpId="0" animBg="1"/>
          <p:bldP spid="56" grpId="1" animBg="1"/>
          <p:bldP spid="56" grpId="2" animBg="1"/>
          <p:bldP spid="56" grpId="3" animBg="1"/>
          <p:bldP spid="57" grpId="0" animBg="1"/>
          <p:bldP spid="57" grpId="1" animBg="1"/>
          <p:bldP spid="57" grpId="2" animBg="1"/>
          <p:bldP spid="57" grpId="3" animBg="1"/>
          <p:bldP spid="58" grpId="0" animBg="1"/>
          <p:bldP spid="58" grpId="1" animBg="1"/>
          <p:bldP spid="58" grpId="2" animBg="1"/>
          <p:bldP spid="58" grpId="3" animBg="1"/>
          <p:bldP spid="59" grpId="0" animBg="1"/>
          <p:bldP spid="59" grpId="1" animBg="1"/>
          <p:bldP spid="59" grpId="2" animBg="1"/>
          <p:bldP spid="59" grpId="3" animBg="1"/>
          <p:bldP spid="60" grpId="0" animBg="1"/>
          <p:bldP spid="60" grpId="1" animBg="1"/>
          <p:bldP spid="60" grpId="2" animBg="1"/>
          <p:bldP spid="60" grpId="3" animBg="1"/>
          <p:bldP spid="61" grpId="0" animBg="1"/>
          <p:bldP spid="61" grpId="1" animBg="1"/>
          <p:bldP spid="61" grpId="2" animBg="1"/>
          <p:bldP spid="61" grpId="3" animBg="1"/>
          <p:bldP spid="62" grpId="0" animBg="1"/>
          <p:bldP spid="62" grpId="1" animBg="1"/>
          <p:bldP spid="62" grpId="2" animBg="1"/>
          <p:bldP spid="62" grpId="3" animBg="1"/>
          <p:bldP spid="63" grpId="0" animBg="1"/>
          <p:bldP spid="63" grpId="1" animBg="1"/>
          <p:bldP spid="63" grpId="2" animBg="1"/>
          <p:bldP spid="63" grpId="3" animBg="1"/>
          <p:bldP spid="64" grpId="0" animBg="1"/>
          <p:bldP spid="64" grpId="1" animBg="1"/>
          <p:bldP spid="64" grpId="2" animBg="1"/>
          <p:bldP spid="64" grpId="3" animBg="1"/>
          <p:bldP spid="65" grpId="0" animBg="1"/>
          <p:bldP spid="65" grpId="1" animBg="1"/>
          <p:bldP spid="65" grpId="2" animBg="1"/>
          <p:bldP spid="65" grpId="3" animBg="1"/>
          <p:bldP spid="66" grpId="0" animBg="1"/>
          <p:bldP spid="66" grpId="1" animBg="1"/>
          <p:bldP spid="66" grpId="2" animBg="1"/>
          <p:bldP spid="66" grpId="3" animBg="1"/>
          <p:bldP spid="27" grpId="0"/>
          <p:bldP spid="27" grpId="1"/>
          <p:bldP spid="67" grpId="0"/>
          <p:bldP spid="67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2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6" presetClass="exit" presetSubtype="32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3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3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3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repeatCount="2000" autoRev="1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15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repeatCount="2000" autoRev="1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8" presetClass="emph" presetSubtype="0" fill="hold" grpId="3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accel="50000" decel="50000" fill="hold" grpId="2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-1.45833E-6 -3.7037E-6 L 0.00039 -0.27361 " pathEditMode="relative" rAng="0" ptsTypes="AA">
                                          <p:cBhvr>
                                            <p:cTn id="3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-13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grpId="3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42" presetClass="path" presetSubtype="0" accel="50000" decel="50000" fill="hold" grpId="2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-1.45833E-6 -3.7037E-6 L 0.00039 -0.27361 " pathEditMode="relative" rAng="0" ptsTypes="AA">
                                          <p:cBhvr>
                                            <p:cTn id="3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-13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10" presetClass="exit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0" dur="2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" presetID="10" presetClass="exit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3" dur="2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8" presetClass="emph" presetSubtype="0" fill="hold" grpId="3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9" presetID="42" presetClass="path" presetSubtype="0" accel="50000" decel="50000" fill="hold" grpId="2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-1.45833E-6 -3.7037E-6 L 0.12227 -0.17037 " pathEditMode="relative" rAng="0" ptsTypes="AA">
                                          <p:cBhvr>
                                            <p:cTn id="50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07" y="-85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8" presetClass="emph" presetSubtype="0" fill="hold" grpId="3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5" presetID="42" presetClass="path" presetSubtype="0" accel="50000" decel="50000" fill="hold" grpId="2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-1.45833E-6 -3.7037E-6 L 0.12292 -0.17199 " pathEditMode="relative" rAng="0" ptsTypes="AA">
                                          <p:cBhvr>
                                            <p:cTn id="56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46" y="-86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10" presetClass="exit" presetSubtype="0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2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10" presetClass="exit" presetSubtype="0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25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1" presetClass="entr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8" presetClass="emph" presetSubtype="0" fill="hold" grpId="3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accel="50000" decel="50000" fill="hold" grpId="2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Motion origin="layout" path="M -1.45833E-6 -3.7037E-6 L 0.16485 0.00787 " pathEditMode="relative" rAng="0" ptsTypes="AA">
                                          <p:cBhvr>
                                            <p:cTn id="6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242" y="3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1" presetClass="entr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8" presetClass="emph" presetSubtype="0" fill="hold" grpId="3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accel="50000" decel="50000" fill="hold" grpId="2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Motion origin="layout" path="M -1.45833E-6 -3.7037E-6 L 0.16485 0.00787 " pathEditMode="relative" rAng="0" ptsTypes="AA">
                                          <p:cBhvr>
                                            <p:cTn id="7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242" y="3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10" presetClass="exit" presetSubtype="0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6" dur="2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8" presetID="10" presetClass="exit" presetSubtype="0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9" dur="2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8" presetClass="emph" presetSubtype="0" fill="hold" grpId="3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84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5" presetID="42" presetClass="path" presetSubtype="0" accel="50000" decel="5000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875E-6 -3.7037E-6 L 0.12266 0.18704 " pathEditMode="relative" rAng="0" ptsTypes="AA">
                                          <p:cBhvr>
                                            <p:cTn id="8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33" y="9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7" presetID="1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8" presetClass="emph" presetSubtype="0" fill="hold" grpId="3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1" presetID="42" presetClass="path" presetSubtype="0" accel="50000" decel="5000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875E-6 -3.7037E-6 L 0.12201 0.18496 " pathEditMode="relative" rAng="0" ptsTypes="AA">
                                          <p:cBhvr>
                                            <p:cTn id="9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94" y="92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" presetID="10" presetClass="exit" presetSubtype="0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4" dur="2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" presetID="10" presetClass="exit" presetSubtype="0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7" dur="2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8" presetClass="emph" presetSubtype="0" fill="hold" grpId="3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2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3" presetID="42" presetClass="path" presetSubtype="0" accel="50000" decel="50000" fill="hold" grpId="2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Motion origin="layout" path="M -1.25E-6 -3.7037E-6 L 0.00052 0.2801 " pathEditMode="relative" rAng="0" ptsTypes="AA">
                                          <p:cBhvr>
                                            <p:cTn id="104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" y="1400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5" presetID="1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" presetID="8" presetClass="emph" presetSubtype="0" fill="hold" grpId="3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8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9" presetID="42" presetClass="path" presetSubtype="0" accel="50000" decel="50000" fill="hold" grpId="2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Motion origin="layout" path="M -1.25E-6 -3.7037E-6 L 0.00052 0.28056 " pathEditMode="relative" rAng="0" ptsTypes="AA">
                                          <p:cBhvr>
                                            <p:cTn id="110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" y="140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1" presetID="10" presetClass="exit" presetSubtype="0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2" dur="2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4" presetID="10" presetClass="exit" presetSubtype="0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5" dur="25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7" presetID="1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9" presetID="8" presetClass="emph" presetSubtype="0" fill="hold" grpId="3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0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1" presetID="42" presetClass="path" presetSubtype="0" accel="50000" decel="50000" fill="hold" grpId="2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Motion origin="layout" path="M -4.16667E-7 1.11111E-6 L -0.11732 0.18727 " pathEditMode="relative" rAng="0" ptsTypes="AA">
                                          <p:cBhvr>
                                            <p:cTn id="12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872" y="9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3" presetID="1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5" presetID="8" presetClass="emph" presetSubtype="0" fill="hold" grpId="3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6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7" presetID="42" presetClass="path" presetSubtype="0" accel="50000" decel="50000" fill="hold" grpId="2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Motion origin="layout" path="M -4.16667E-7 1.11111E-6 L -0.11797 0.18727 " pathEditMode="relative" rAng="0" ptsTypes="AA">
                                          <p:cBhvr>
                                            <p:cTn id="12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898" y="9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9" presetID="10" presetClass="exit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0" dur="25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2" presetID="10" presetClass="exit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3" dur="2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5" presetID="1" presetClass="entr" presetSubtype="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7" presetID="8" presetClass="emph" presetSubtype="0" fill="hold" grpId="3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3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9" presetID="42" presetClass="path" presetSubtype="0" accel="50000" decel="50000" fill="hold" grpId="2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Motion origin="layout" path="M -2.91667E-6 3.7037E-6 L -0.16146 0.00856 " pathEditMode="relative" rAng="0" ptsTypes="AA">
                                          <p:cBhvr>
                                            <p:cTn id="140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073" y="4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1" presetID="1" presetClass="entr" presetSubtype="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3" presetID="8" presetClass="emph" presetSubtype="0" fill="hold" grpId="3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44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5" presetID="42" presetClass="path" presetSubtype="0" accel="50000" decel="50000" fill="hold" grpId="2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Motion origin="layout" path="M -2.91667E-6 3.7037E-6 L -0.16146 0.00856 " pathEditMode="relative" rAng="0" ptsTypes="AA">
                                          <p:cBhvr>
                                            <p:cTn id="146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073" y="4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7" presetID="10" presetClass="exit" presetSubtype="0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8" dur="25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0" presetID="10" presetClass="exit" presetSubtype="0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1" dur="2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3" presetID="1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5" presetID="8" presetClass="emph" presetSubtype="0" fill="hold" grpId="3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56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7" presetID="42" presetClass="path" presetSubtype="0" accel="50000" decel="50000" fill="hold" grpId="2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Motion origin="layout" path="M -2.91667E-6 1.11111E-6 L -0.1306 -0.16783 " pathEditMode="relative" rAng="0" ptsTypes="AA">
                                          <p:cBhvr>
                                            <p:cTn id="158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36" y="-84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9" presetID="1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1" presetID="8" presetClass="emph" presetSubtype="0" fill="hold" grpId="3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6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3" presetID="42" presetClass="path" presetSubtype="0" accel="50000" decel="50000" fill="hold" grpId="2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Motion origin="layout" path="M -2.91667E-6 1.11111E-6 L -0.1306 -0.16921 " pathEditMode="relative" rAng="0" ptsTypes="AA">
                                          <p:cBhvr>
                                            <p:cTn id="164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36" y="-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5" presetID="10" presetClass="exit" presetSubtype="0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6" dur="25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8" presetID="10" presetClass="exit" presetSubtype="0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9" dur="25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 animBg="1"/>
          <p:bldP spid="51" grpId="1" animBg="1"/>
          <p:bldP spid="51" grpId="2" animBg="1"/>
          <p:bldP spid="51" grpId="3" animBg="1"/>
          <p:bldP spid="52" grpId="0" animBg="1"/>
          <p:bldP spid="52" grpId="1" animBg="1"/>
          <p:bldP spid="52" grpId="2" animBg="1"/>
          <p:bldP spid="52" grpId="3" animBg="1"/>
          <p:bldP spid="53" grpId="0" animBg="1"/>
          <p:bldP spid="53" grpId="1" animBg="1"/>
          <p:bldP spid="53" grpId="2" animBg="1"/>
          <p:bldP spid="53" grpId="3" animBg="1"/>
          <p:bldP spid="54" grpId="0" animBg="1"/>
          <p:bldP spid="54" grpId="1" animBg="1"/>
          <p:bldP spid="54" grpId="2" animBg="1"/>
          <p:bldP spid="54" grpId="3" animBg="1"/>
          <p:bldP spid="55" grpId="0" animBg="1"/>
          <p:bldP spid="55" grpId="1" animBg="1"/>
          <p:bldP spid="55" grpId="2" animBg="1"/>
          <p:bldP spid="55" grpId="3" animBg="1"/>
          <p:bldP spid="56" grpId="0" animBg="1"/>
          <p:bldP spid="56" grpId="1" animBg="1"/>
          <p:bldP spid="56" grpId="2" animBg="1"/>
          <p:bldP spid="56" grpId="3" animBg="1"/>
          <p:bldP spid="57" grpId="0" animBg="1"/>
          <p:bldP spid="57" grpId="1" animBg="1"/>
          <p:bldP spid="57" grpId="2" animBg="1"/>
          <p:bldP spid="57" grpId="3" animBg="1"/>
          <p:bldP spid="58" grpId="0" animBg="1"/>
          <p:bldP spid="58" grpId="1" animBg="1"/>
          <p:bldP spid="58" grpId="2" animBg="1"/>
          <p:bldP spid="58" grpId="3" animBg="1"/>
          <p:bldP spid="59" grpId="0" animBg="1"/>
          <p:bldP spid="59" grpId="1" animBg="1"/>
          <p:bldP spid="59" grpId="2" animBg="1"/>
          <p:bldP spid="59" grpId="3" animBg="1"/>
          <p:bldP spid="60" grpId="0" animBg="1"/>
          <p:bldP spid="60" grpId="1" animBg="1"/>
          <p:bldP spid="60" grpId="2" animBg="1"/>
          <p:bldP spid="60" grpId="3" animBg="1"/>
          <p:bldP spid="61" grpId="0" animBg="1"/>
          <p:bldP spid="61" grpId="1" animBg="1"/>
          <p:bldP spid="61" grpId="2" animBg="1"/>
          <p:bldP spid="61" grpId="3" animBg="1"/>
          <p:bldP spid="62" grpId="0" animBg="1"/>
          <p:bldP spid="62" grpId="1" animBg="1"/>
          <p:bldP spid="62" grpId="2" animBg="1"/>
          <p:bldP spid="62" grpId="3" animBg="1"/>
          <p:bldP spid="63" grpId="0" animBg="1"/>
          <p:bldP spid="63" grpId="1" animBg="1"/>
          <p:bldP spid="63" grpId="2" animBg="1"/>
          <p:bldP spid="63" grpId="3" animBg="1"/>
          <p:bldP spid="64" grpId="0" animBg="1"/>
          <p:bldP spid="64" grpId="1" animBg="1"/>
          <p:bldP spid="64" grpId="2" animBg="1"/>
          <p:bldP spid="64" grpId="3" animBg="1"/>
          <p:bldP spid="65" grpId="0" animBg="1"/>
          <p:bldP spid="65" grpId="1" animBg="1"/>
          <p:bldP spid="65" grpId="2" animBg="1"/>
          <p:bldP spid="65" grpId="3" animBg="1"/>
          <p:bldP spid="66" grpId="0" animBg="1"/>
          <p:bldP spid="66" grpId="1" animBg="1"/>
          <p:bldP spid="66" grpId="2" animBg="1"/>
          <p:bldP spid="66" grpId="3" animBg="1"/>
          <p:bldP spid="27" grpId="0"/>
          <p:bldP spid="27" grpId="1"/>
          <p:bldP spid="67" grpId="0"/>
          <p:bldP spid="67" grpId="1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-35071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27817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任意多边形 87"/>
          <p:cNvSpPr/>
          <p:nvPr/>
        </p:nvSpPr>
        <p:spPr>
          <a:xfrm>
            <a:off x="1993683" y="166184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任意多边形 88"/>
          <p:cNvSpPr/>
          <p:nvPr/>
        </p:nvSpPr>
        <p:spPr>
          <a:xfrm>
            <a:off x="3150604" y="166184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任意多边形 89"/>
          <p:cNvSpPr/>
          <p:nvPr/>
        </p:nvSpPr>
        <p:spPr>
          <a:xfrm>
            <a:off x="4307525" y="166184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任意多边形 90"/>
          <p:cNvSpPr/>
          <p:nvPr/>
        </p:nvSpPr>
        <p:spPr>
          <a:xfrm>
            <a:off x="5464446" y="166184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任意多边形 91"/>
          <p:cNvSpPr/>
          <p:nvPr/>
        </p:nvSpPr>
        <p:spPr>
          <a:xfrm>
            <a:off x="6621367" y="166184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任意多边形 92"/>
          <p:cNvSpPr/>
          <p:nvPr/>
        </p:nvSpPr>
        <p:spPr>
          <a:xfrm>
            <a:off x="7778288" y="166184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任意多边形 93"/>
          <p:cNvSpPr/>
          <p:nvPr/>
        </p:nvSpPr>
        <p:spPr>
          <a:xfrm>
            <a:off x="8935209" y="166184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任意多边形 75"/>
          <p:cNvSpPr/>
          <p:nvPr/>
        </p:nvSpPr>
        <p:spPr>
          <a:xfrm>
            <a:off x="1361155" y="2427606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/>
        </p:nvSpPr>
        <p:spPr>
          <a:xfrm>
            <a:off x="2518076" y="2427606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任意多边形 77"/>
          <p:cNvSpPr/>
          <p:nvPr/>
        </p:nvSpPr>
        <p:spPr>
          <a:xfrm>
            <a:off x="3674997" y="2427606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任意多边形 78"/>
          <p:cNvSpPr/>
          <p:nvPr/>
        </p:nvSpPr>
        <p:spPr>
          <a:xfrm>
            <a:off x="4831918" y="2427606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任意多边形 79"/>
          <p:cNvSpPr/>
          <p:nvPr/>
        </p:nvSpPr>
        <p:spPr>
          <a:xfrm>
            <a:off x="5988839" y="2427606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任意多边形 80"/>
          <p:cNvSpPr/>
          <p:nvPr/>
        </p:nvSpPr>
        <p:spPr>
          <a:xfrm>
            <a:off x="7145760" y="2427606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任意多边形 81"/>
          <p:cNvSpPr/>
          <p:nvPr/>
        </p:nvSpPr>
        <p:spPr>
          <a:xfrm>
            <a:off x="8302681" y="2427606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rgbClr val="EC7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任意多边形 82"/>
          <p:cNvSpPr/>
          <p:nvPr/>
        </p:nvSpPr>
        <p:spPr>
          <a:xfrm>
            <a:off x="9459602" y="2427606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任意多边形 64"/>
          <p:cNvSpPr/>
          <p:nvPr/>
        </p:nvSpPr>
        <p:spPr>
          <a:xfrm>
            <a:off x="855406" y="3148837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任意多边形 65"/>
          <p:cNvSpPr/>
          <p:nvPr/>
        </p:nvSpPr>
        <p:spPr>
          <a:xfrm>
            <a:off x="2012327" y="3148837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任意多边形 66"/>
          <p:cNvSpPr/>
          <p:nvPr/>
        </p:nvSpPr>
        <p:spPr>
          <a:xfrm>
            <a:off x="3169248" y="3148837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任意多边形 67"/>
          <p:cNvSpPr/>
          <p:nvPr/>
        </p:nvSpPr>
        <p:spPr>
          <a:xfrm>
            <a:off x="4326169" y="3148837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任意多边形 68"/>
          <p:cNvSpPr/>
          <p:nvPr/>
        </p:nvSpPr>
        <p:spPr>
          <a:xfrm>
            <a:off x="5483090" y="3148837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任意多边形 69"/>
          <p:cNvSpPr/>
          <p:nvPr/>
        </p:nvSpPr>
        <p:spPr>
          <a:xfrm>
            <a:off x="6640011" y="3148837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任意多边形 70"/>
          <p:cNvSpPr/>
          <p:nvPr/>
        </p:nvSpPr>
        <p:spPr>
          <a:xfrm>
            <a:off x="7796932" y="3148837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任意多边形 71"/>
          <p:cNvSpPr/>
          <p:nvPr/>
        </p:nvSpPr>
        <p:spPr>
          <a:xfrm>
            <a:off x="8953853" y="3148837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 72"/>
          <p:cNvSpPr/>
          <p:nvPr/>
        </p:nvSpPr>
        <p:spPr>
          <a:xfrm>
            <a:off x="10110774" y="3148837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任意多边形 52"/>
          <p:cNvSpPr/>
          <p:nvPr/>
        </p:nvSpPr>
        <p:spPr>
          <a:xfrm>
            <a:off x="258923" y="3778898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1415844" y="3778898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2572765" y="3778898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>
            <a:off x="3729686" y="3778898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rgbClr val="5CCA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任意多边形 56"/>
          <p:cNvSpPr/>
          <p:nvPr/>
        </p:nvSpPr>
        <p:spPr>
          <a:xfrm>
            <a:off x="4886607" y="3778898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任意多边形 57"/>
          <p:cNvSpPr/>
          <p:nvPr/>
        </p:nvSpPr>
        <p:spPr>
          <a:xfrm>
            <a:off x="6043528" y="3778898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任意多边形 58"/>
          <p:cNvSpPr/>
          <p:nvPr/>
        </p:nvSpPr>
        <p:spPr>
          <a:xfrm>
            <a:off x="7200449" y="3778898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任意多边形 59"/>
          <p:cNvSpPr/>
          <p:nvPr/>
        </p:nvSpPr>
        <p:spPr>
          <a:xfrm>
            <a:off x="8357370" y="3778898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任意多边形 60"/>
          <p:cNvSpPr/>
          <p:nvPr/>
        </p:nvSpPr>
        <p:spPr>
          <a:xfrm>
            <a:off x="9514291" y="3778898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任意多边形 61"/>
          <p:cNvSpPr/>
          <p:nvPr/>
        </p:nvSpPr>
        <p:spPr>
          <a:xfrm>
            <a:off x="10671212" y="3778898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-337560" y="456932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rgbClr val="7F7C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819361" y="456932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rgbClr val="7F7C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1976282" y="456932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rgbClr val="7F7C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3133203" y="456932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rgbClr val="7F7C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4290124" y="456932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rgbClr val="7F7C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5447045" y="456932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rgbClr val="7F7C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6603966" y="456932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rgbClr val="7F7C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7760887" y="456932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rgbClr val="7F7C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8917808" y="456932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rgbClr val="7F7C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10074729" y="456932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rgbClr val="7F7C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11231650" y="456932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rgbClr val="7F7C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文本框 94"/>
          <p:cNvSpPr txBox="1"/>
          <p:nvPr/>
        </p:nvSpPr>
        <p:spPr>
          <a:xfrm>
            <a:off x="3529130" y="648221"/>
            <a:ext cx="5206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E54972"/>
                </a:solidFill>
                <a:latin typeface="Aa老外雨果体" panose="02010600010101010101" pitchFamily="2" charset="-122"/>
                <a:ea typeface="Aa老外雨果体" panose="02010600010101010101" pitchFamily="2" charset="-122"/>
              </a:rPr>
              <a:t>茫茫人海中  我们相遇</a:t>
            </a:r>
            <a:endParaRPr lang="zh-CN" altLang="en-US" sz="3200" b="1" dirty="0">
              <a:solidFill>
                <a:srgbClr val="E54972"/>
              </a:solidFill>
              <a:latin typeface="Aa老外雨果体" panose="02010600010101010101" pitchFamily="2" charset="-122"/>
              <a:ea typeface="Aa老外雨果体" panose="02010600010101010101" pitchFamily="2" charset="-122"/>
            </a:endParaRPr>
          </a:p>
        </p:txBody>
      </p:sp>
      <p:grpSp>
        <p:nvGrpSpPr>
          <p:cNvPr id="107" name="组合 106"/>
          <p:cNvGrpSpPr/>
          <p:nvPr/>
        </p:nvGrpSpPr>
        <p:grpSpPr>
          <a:xfrm>
            <a:off x="8790147" y="149425"/>
            <a:ext cx="776230" cy="809029"/>
            <a:chOff x="10945870" y="-1505206"/>
            <a:chExt cx="776230" cy="809029"/>
          </a:xfrm>
        </p:grpSpPr>
        <p:cxnSp>
          <p:nvCxnSpPr>
            <p:cNvPr id="97" name="直接连接符 96"/>
            <p:cNvCxnSpPr/>
            <p:nvPr/>
          </p:nvCxnSpPr>
          <p:spPr>
            <a:xfrm>
              <a:off x="11047761" y="-1395806"/>
              <a:ext cx="579082" cy="579082"/>
            </a:xfrm>
            <a:prstGeom prst="line">
              <a:avLst/>
            </a:prstGeom>
            <a:ln w="38100">
              <a:solidFill>
                <a:srgbClr val="E549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连接符 97"/>
            <p:cNvCxnSpPr/>
            <p:nvPr/>
          </p:nvCxnSpPr>
          <p:spPr>
            <a:xfrm flipH="1">
              <a:off x="11038111" y="-1395806"/>
              <a:ext cx="579082" cy="579082"/>
            </a:xfrm>
            <a:prstGeom prst="line">
              <a:avLst/>
            </a:prstGeom>
            <a:ln w="38100">
              <a:solidFill>
                <a:srgbClr val="E549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连接符 98"/>
            <p:cNvCxnSpPr/>
            <p:nvPr/>
          </p:nvCxnSpPr>
          <p:spPr>
            <a:xfrm>
              <a:off x="11342964" y="-1505206"/>
              <a:ext cx="0" cy="809029"/>
            </a:xfrm>
            <a:prstGeom prst="line">
              <a:avLst/>
            </a:prstGeom>
            <a:ln w="38100">
              <a:solidFill>
                <a:srgbClr val="E549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/>
            <p:cNvCxnSpPr/>
            <p:nvPr/>
          </p:nvCxnSpPr>
          <p:spPr>
            <a:xfrm>
              <a:off x="10945870" y="-1112615"/>
              <a:ext cx="776230" cy="0"/>
            </a:xfrm>
            <a:prstGeom prst="line">
              <a:avLst/>
            </a:prstGeom>
            <a:ln w="38100">
              <a:solidFill>
                <a:srgbClr val="E549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组合 107"/>
          <p:cNvGrpSpPr/>
          <p:nvPr/>
        </p:nvGrpSpPr>
        <p:grpSpPr>
          <a:xfrm>
            <a:off x="3170530" y="1069400"/>
            <a:ext cx="776230" cy="809029"/>
            <a:chOff x="10945870" y="-1505206"/>
            <a:chExt cx="776230" cy="809029"/>
          </a:xfrm>
        </p:grpSpPr>
        <p:cxnSp>
          <p:nvCxnSpPr>
            <p:cNvPr id="109" name="直接连接符 108"/>
            <p:cNvCxnSpPr/>
            <p:nvPr/>
          </p:nvCxnSpPr>
          <p:spPr>
            <a:xfrm>
              <a:off x="11047761" y="-1395806"/>
              <a:ext cx="579082" cy="579082"/>
            </a:xfrm>
            <a:prstGeom prst="line">
              <a:avLst/>
            </a:prstGeom>
            <a:ln w="38100">
              <a:solidFill>
                <a:srgbClr val="5CCA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109"/>
            <p:cNvCxnSpPr/>
            <p:nvPr/>
          </p:nvCxnSpPr>
          <p:spPr>
            <a:xfrm flipH="1">
              <a:off x="11038111" y="-1395806"/>
              <a:ext cx="579082" cy="579082"/>
            </a:xfrm>
            <a:prstGeom prst="line">
              <a:avLst/>
            </a:prstGeom>
            <a:ln w="38100">
              <a:solidFill>
                <a:srgbClr val="5CCA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>
              <a:off x="11342964" y="-1505206"/>
              <a:ext cx="0" cy="809029"/>
            </a:xfrm>
            <a:prstGeom prst="line">
              <a:avLst/>
            </a:prstGeom>
            <a:ln w="38100">
              <a:solidFill>
                <a:srgbClr val="5CCA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>
              <a:off x="10945870" y="-1112615"/>
              <a:ext cx="776230" cy="0"/>
            </a:xfrm>
            <a:prstGeom prst="line">
              <a:avLst/>
            </a:prstGeom>
            <a:ln w="38100">
              <a:solidFill>
                <a:srgbClr val="5CCA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组合 112"/>
          <p:cNvGrpSpPr/>
          <p:nvPr/>
        </p:nvGrpSpPr>
        <p:grpSpPr>
          <a:xfrm>
            <a:off x="4205525" y="25061"/>
            <a:ext cx="620627" cy="646851"/>
            <a:chOff x="10945870" y="-1505206"/>
            <a:chExt cx="776230" cy="809029"/>
          </a:xfrm>
        </p:grpSpPr>
        <p:cxnSp>
          <p:nvCxnSpPr>
            <p:cNvPr id="114" name="直接连接符 113"/>
            <p:cNvCxnSpPr/>
            <p:nvPr/>
          </p:nvCxnSpPr>
          <p:spPr>
            <a:xfrm>
              <a:off x="11047761" y="-1395806"/>
              <a:ext cx="579082" cy="579082"/>
            </a:xfrm>
            <a:prstGeom prst="line">
              <a:avLst/>
            </a:prstGeom>
            <a:ln w="38100">
              <a:solidFill>
                <a:srgbClr val="E549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 flipH="1">
              <a:off x="11038111" y="-1395806"/>
              <a:ext cx="579082" cy="579082"/>
            </a:xfrm>
            <a:prstGeom prst="line">
              <a:avLst/>
            </a:prstGeom>
            <a:ln w="38100">
              <a:solidFill>
                <a:srgbClr val="E549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>
              <a:off x="11342964" y="-1505206"/>
              <a:ext cx="0" cy="809029"/>
            </a:xfrm>
            <a:prstGeom prst="line">
              <a:avLst/>
            </a:prstGeom>
            <a:ln w="38100">
              <a:solidFill>
                <a:srgbClr val="E549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>
              <a:off x="10945870" y="-1112615"/>
              <a:ext cx="776230" cy="0"/>
            </a:xfrm>
            <a:prstGeom prst="line">
              <a:avLst/>
            </a:prstGeom>
            <a:ln w="38100">
              <a:solidFill>
                <a:srgbClr val="E549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8000">
    <p:push dir="d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6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64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64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64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3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3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64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3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3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 p14:presetBounceEnd="64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3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4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 p14:presetBounceEnd="64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 p14:presetBounceEnd="64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4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4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 p14:presetBounceEnd="64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5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5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grpId="0" nodeType="withEffect" p14:presetBounceEnd="64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5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5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 p14:presetBounceEnd="64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5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6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 p14:presetBounceEnd="64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6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64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grpId="0" nodeType="withEffect" p14:presetBounceEnd="64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6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68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grpId="0" nodeType="withEffect" p14:presetBounceEnd="64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7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grpId="0" nodeType="withEffect" p14:presetBounceEnd="64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5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76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 p14:presetBounceEnd="64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 p14:presetBounceEnd="64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83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4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 p14:presetBounceEnd="64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8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 p14:presetBounceEnd="64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91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9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fill="hold" grpId="0" nodeType="withEffect" p14:presetBounceEnd="64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9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96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fill="hold" grpId="0" nodeType="withEffect" p14:presetBounceEnd="64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9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00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4" fill="hold" grpId="0" nodeType="withEffect" p14:presetBounceEnd="64000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0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0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4" fill="hold" grpId="0" nodeType="withEffect" p14:presetBounceEnd="64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07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08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4" fill="hold" grpId="0" nodeType="withEffect" p14:presetBounceEnd="64000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1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12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4" fill="hold" grpId="0" nodeType="withEffect" p14:presetBounceEnd="64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5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16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4" fill="hold" grpId="0" nodeType="withEffect" p14:presetBounceEnd="64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9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0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4" fill="hold" grpId="0" nodeType="withEffect" p14:presetBounceEnd="64000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23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4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4" fill="hold" grpId="0" nodeType="withEffect" p14:presetBounceEnd="64000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27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8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4" fill="hold" grpId="0" nodeType="withEffect" p14:presetBounceEnd="64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31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32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2" presetClass="entr" presetSubtype="4" fill="hold" grpId="0" nodeType="withEffect" p14:presetBounceEnd="64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35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36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7" presetID="2" presetClass="entr" presetSubtype="4" fill="hold" grpId="0" nodeType="withEffect" p14:presetBounceEnd="64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39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40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2" presetClass="entr" presetSubtype="4" fill="hold" grpId="0" nodeType="withEffect" p14:presetBounceEnd="64000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43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44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5" presetID="2" presetClass="entr" presetSubtype="4" fill="hold" grpId="0" nodeType="withEffect" p14:presetBounceEnd="64000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47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48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2" presetClass="entr" presetSubtype="4" fill="hold" grpId="0" nodeType="withEffect" p14:presetBounceEnd="64000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1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52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3" presetID="2" presetClass="entr" presetSubtype="4" fill="hold" grpId="0" nodeType="withEffect" p14:presetBounceEnd="64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5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56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2" presetClass="entr" presetSubtype="4" fill="hold" grpId="0" nodeType="withEffect" p14:presetBounceEnd="64000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9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0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1" presetID="2" presetClass="entr" presetSubtype="4" fill="hold" grpId="0" nodeType="withEffect" p14:presetBounceEnd="64000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63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4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5" presetID="2" presetClass="entr" presetSubtype="4" fill="hold" grpId="0" nodeType="withEffect" p14:presetBounceEnd="64000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6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8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9" presetID="2" presetClass="entr" presetSubtype="4" fill="hold" grpId="0" nodeType="withEffect" p14:presetBounceEnd="64000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7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72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3" presetID="2" presetClass="entr" presetSubtype="4" fill="hold" grpId="0" nodeType="withEffect" p14:presetBounceEnd="64000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75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76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7" presetID="2" presetClass="entr" presetSubtype="4" fill="hold" grpId="0" nodeType="withEffect" p14:presetBounceEnd="64000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79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80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1" presetID="2" presetClass="entr" presetSubtype="4" fill="hold" grpId="0" nodeType="withEffect" p14:presetBounceEnd="64000">
                                      <p:stCondLst>
                                        <p:cond delay="470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83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84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5" presetID="2" presetClass="entr" presetSubtype="4" fill="hold" grpId="0" nodeType="withEffect" p14:presetBounceEnd="64000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87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88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9" presetID="2" presetClass="entr" presetSubtype="4" fill="hold" grpId="0" nodeType="withEffect" p14:presetBounceEnd="64000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1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92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3" presetID="2" presetClass="entr" presetSubtype="4" fill="hold" grpId="0" nodeType="withEffect" p14:presetBounceEnd="64000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5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96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7" presetID="47" presetClass="entr" presetSubtype="0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9" dur="10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0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1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2" presetID="53" presetClass="entr" presetSubtype="16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2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4" dur="2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5" dur="2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6" dur="25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7" presetID="6" presetClass="exit" presetSubtype="32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08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0" presetID="53" presetClass="entr" presetSubtype="16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2" dur="25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3" dur="25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4" dur="25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5" presetID="6" presetClass="exit" presetSubtype="32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16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8" presetID="53" presetClass="entr" presetSubtype="16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0" dur="25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1" dur="25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2" dur="25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3" presetID="6" presetClass="exit" presetSubtype="32" fill="hold" nodeType="withEffect">
                                      <p:stCondLst>
                                        <p:cond delay="62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24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64" grpId="0" animBg="1"/>
          <p:bldP spid="74" grpId="0" animBg="1"/>
          <p:bldP spid="88" grpId="0" animBg="1"/>
          <p:bldP spid="89" grpId="0" animBg="1"/>
          <p:bldP spid="90" grpId="0" animBg="1"/>
          <p:bldP spid="91" grpId="0" animBg="1"/>
          <p:bldP spid="92" grpId="0" animBg="1"/>
          <p:bldP spid="93" grpId="0" animBg="1"/>
          <p:bldP spid="94" grpId="0" animBg="1"/>
          <p:bldP spid="76" grpId="0" animBg="1"/>
          <p:bldP spid="77" grpId="0" animBg="1"/>
          <p:bldP spid="78" grpId="0" animBg="1"/>
          <p:bldP spid="79" grpId="0" animBg="1"/>
          <p:bldP spid="80" grpId="0" animBg="1"/>
          <p:bldP spid="81" grpId="0" animBg="1"/>
          <p:bldP spid="82" grpId="0" animBg="1"/>
          <p:bldP spid="83" grpId="0" animBg="1"/>
          <p:bldP spid="65" grpId="0" animBg="1"/>
          <p:bldP spid="66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9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4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4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4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4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4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4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4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2" presetClass="entr" presetSubtype="4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5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6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7" presetID="2" presetClass="entr" presetSubtype="4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9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0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2" presetClass="entr" presetSubtype="4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3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4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5" presetID="2" presetClass="entr" presetSubtype="4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7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8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2" presetClass="entr" presetSubtype="4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1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2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3" presetID="2" presetClass="entr" presetSubtype="4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5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6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2" presetClass="entr" presetSubtype="4" fill="hold" grpId="0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9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0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1" presetID="2" presetClass="entr" presetSubtype="4" fill="hold" grpId="0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3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4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5" presetID="2" presetClass="entr" presetSubtype="4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8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9" presetID="2" presetClass="entr" presetSubtype="4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2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3" presetID="2" presetClass="entr" presetSubtype="4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5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6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7" presetID="2" presetClass="entr" presetSubtype="4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9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0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1" presetID="2" presetClass="entr" presetSubtype="4" fill="hold" grpId="0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3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4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5" presetID="2" presetClass="entr" presetSubtype="4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7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8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9" presetID="2" presetClass="entr" presetSubtype="4" fill="hold" grpId="0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1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2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3" presetID="2" presetClass="entr" presetSubtype="4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5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6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7" presetID="47" presetClass="entr" presetSubtype="0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9" dur="10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0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1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2" presetID="53" presetClass="entr" presetSubtype="16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2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4" dur="2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5" dur="2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6" dur="25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7" presetID="6" presetClass="exit" presetSubtype="32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08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0" presetID="53" presetClass="entr" presetSubtype="16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2" dur="25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3" dur="25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4" dur="25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5" presetID="6" presetClass="exit" presetSubtype="32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16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8" presetID="53" presetClass="entr" presetSubtype="16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0" dur="25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1" dur="25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2" dur="25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3" presetID="6" presetClass="exit" presetSubtype="32" fill="hold" nodeType="withEffect">
                                      <p:stCondLst>
                                        <p:cond delay="62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24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64" grpId="0" animBg="1"/>
          <p:bldP spid="74" grpId="0" animBg="1"/>
          <p:bldP spid="88" grpId="0" animBg="1"/>
          <p:bldP spid="89" grpId="0" animBg="1"/>
          <p:bldP spid="90" grpId="0" animBg="1"/>
          <p:bldP spid="91" grpId="0" animBg="1"/>
          <p:bldP spid="92" grpId="0" animBg="1"/>
          <p:bldP spid="93" grpId="0" animBg="1"/>
          <p:bldP spid="94" grpId="0" animBg="1"/>
          <p:bldP spid="76" grpId="0" animBg="1"/>
          <p:bldP spid="77" grpId="0" animBg="1"/>
          <p:bldP spid="78" grpId="0" animBg="1"/>
          <p:bldP spid="79" grpId="0" animBg="1"/>
          <p:bldP spid="80" grpId="0" animBg="1"/>
          <p:bldP spid="81" grpId="0" animBg="1"/>
          <p:bldP spid="82" grpId="0" animBg="1"/>
          <p:bldP spid="83" grpId="0" animBg="1"/>
          <p:bldP spid="65" grpId="0" animBg="1"/>
          <p:bldP spid="66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95" grpId="0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任意多边形 87"/>
          <p:cNvSpPr/>
          <p:nvPr/>
        </p:nvSpPr>
        <p:spPr>
          <a:xfrm>
            <a:off x="1993683" y="166184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任意多边形 88"/>
          <p:cNvSpPr/>
          <p:nvPr/>
        </p:nvSpPr>
        <p:spPr>
          <a:xfrm>
            <a:off x="3150604" y="166184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任意多边形 89"/>
          <p:cNvSpPr/>
          <p:nvPr/>
        </p:nvSpPr>
        <p:spPr>
          <a:xfrm>
            <a:off x="4307525" y="166184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任意多边形 90"/>
          <p:cNvSpPr/>
          <p:nvPr/>
        </p:nvSpPr>
        <p:spPr>
          <a:xfrm>
            <a:off x="5464446" y="166184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任意多边形 91"/>
          <p:cNvSpPr/>
          <p:nvPr/>
        </p:nvSpPr>
        <p:spPr>
          <a:xfrm>
            <a:off x="6621367" y="166184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任意多边形 92"/>
          <p:cNvSpPr/>
          <p:nvPr/>
        </p:nvSpPr>
        <p:spPr>
          <a:xfrm>
            <a:off x="7778288" y="166184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任意多边形 93"/>
          <p:cNvSpPr/>
          <p:nvPr/>
        </p:nvSpPr>
        <p:spPr>
          <a:xfrm>
            <a:off x="8935209" y="166184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任意多边形 75"/>
          <p:cNvSpPr/>
          <p:nvPr/>
        </p:nvSpPr>
        <p:spPr>
          <a:xfrm>
            <a:off x="1361155" y="2427606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/>
        </p:nvSpPr>
        <p:spPr>
          <a:xfrm>
            <a:off x="2518076" y="2427606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任意多边形 77"/>
          <p:cNvSpPr/>
          <p:nvPr/>
        </p:nvSpPr>
        <p:spPr>
          <a:xfrm>
            <a:off x="3674997" y="2427606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任意多边形 78"/>
          <p:cNvSpPr/>
          <p:nvPr/>
        </p:nvSpPr>
        <p:spPr>
          <a:xfrm>
            <a:off x="4831918" y="2427606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任意多边形 79"/>
          <p:cNvSpPr/>
          <p:nvPr/>
        </p:nvSpPr>
        <p:spPr>
          <a:xfrm>
            <a:off x="5988839" y="2427606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任意多边形 80"/>
          <p:cNvSpPr/>
          <p:nvPr/>
        </p:nvSpPr>
        <p:spPr>
          <a:xfrm>
            <a:off x="7145760" y="2427606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任意多边形 81"/>
          <p:cNvSpPr/>
          <p:nvPr/>
        </p:nvSpPr>
        <p:spPr>
          <a:xfrm>
            <a:off x="8302681" y="2427606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rgbClr val="EC7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任意多边形 82"/>
          <p:cNvSpPr/>
          <p:nvPr/>
        </p:nvSpPr>
        <p:spPr>
          <a:xfrm>
            <a:off x="9459602" y="2427606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任意多边形 64"/>
          <p:cNvSpPr/>
          <p:nvPr/>
        </p:nvSpPr>
        <p:spPr>
          <a:xfrm>
            <a:off x="855406" y="3148837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任意多边形 65"/>
          <p:cNvSpPr/>
          <p:nvPr/>
        </p:nvSpPr>
        <p:spPr>
          <a:xfrm>
            <a:off x="2012327" y="3148837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任意多边形 66"/>
          <p:cNvSpPr/>
          <p:nvPr/>
        </p:nvSpPr>
        <p:spPr>
          <a:xfrm>
            <a:off x="3169248" y="3148837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任意多边形 67"/>
          <p:cNvSpPr/>
          <p:nvPr/>
        </p:nvSpPr>
        <p:spPr>
          <a:xfrm>
            <a:off x="4326169" y="3148837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任意多边形 68"/>
          <p:cNvSpPr/>
          <p:nvPr/>
        </p:nvSpPr>
        <p:spPr>
          <a:xfrm>
            <a:off x="5483090" y="3148837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任意多边形 69"/>
          <p:cNvSpPr/>
          <p:nvPr/>
        </p:nvSpPr>
        <p:spPr>
          <a:xfrm>
            <a:off x="6640011" y="3148837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任意多边形 70"/>
          <p:cNvSpPr/>
          <p:nvPr/>
        </p:nvSpPr>
        <p:spPr>
          <a:xfrm>
            <a:off x="7796932" y="3148837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任意多边形 71"/>
          <p:cNvSpPr/>
          <p:nvPr/>
        </p:nvSpPr>
        <p:spPr>
          <a:xfrm>
            <a:off x="8953853" y="3148837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 72"/>
          <p:cNvSpPr/>
          <p:nvPr/>
        </p:nvSpPr>
        <p:spPr>
          <a:xfrm>
            <a:off x="10110774" y="3148837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任意多边形 52"/>
          <p:cNvSpPr/>
          <p:nvPr/>
        </p:nvSpPr>
        <p:spPr>
          <a:xfrm>
            <a:off x="258923" y="3778898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1415844" y="3778898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2572765" y="3778898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>
            <a:off x="3729686" y="3778898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rgbClr val="5CCA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任意多边形 56"/>
          <p:cNvSpPr/>
          <p:nvPr/>
        </p:nvSpPr>
        <p:spPr>
          <a:xfrm>
            <a:off x="4886607" y="3778898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任意多边形 57"/>
          <p:cNvSpPr/>
          <p:nvPr/>
        </p:nvSpPr>
        <p:spPr>
          <a:xfrm>
            <a:off x="6043528" y="3778898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任意多边形 58"/>
          <p:cNvSpPr/>
          <p:nvPr/>
        </p:nvSpPr>
        <p:spPr>
          <a:xfrm>
            <a:off x="7200449" y="3778898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任意多边形 59"/>
          <p:cNvSpPr/>
          <p:nvPr/>
        </p:nvSpPr>
        <p:spPr>
          <a:xfrm>
            <a:off x="8357370" y="3778898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任意多边形 60"/>
          <p:cNvSpPr/>
          <p:nvPr/>
        </p:nvSpPr>
        <p:spPr>
          <a:xfrm>
            <a:off x="9514291" y="3778898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任意多边形 61"/>
          <p:cNvSpPr/>
          <p:nvPr/>
        </p:nvSpPr>
        <p:spPr>
          <a:xfrm>
            <a:off x="10671212" y="3778898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-337560" y="456932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rgbClr val="7F7C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819361" y="456932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rgbClr val="7F7C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1976282" y="456932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rgbClr val="7F7C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3133203" y="456932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rgbClr val="7F7C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4290124" y="456932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rgbClr val="7F7C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5447045" y="456932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rgbClr val="7F7C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6603966" y="456932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rgbClr val="7F7C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7760887" y="456932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rgbClr val="7F7C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8917808" y="456932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rgbClr val="7F7C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10074729" y="456932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rgbClr val="7F7C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11231650" y="4569320"/>
            <a:ext cx="1192966" cy="2840965"/>
          </a:xfrm>
          <a:custGeom>
            <a:avLst/>
            <a:gdLst>
              <a:gd name="connsiteX0" fmla="*/ 584048 w 2319564"/>
              <a:gd name="connsiteY0" fmla="*/ 2808058 h 5523880"/>
              <a:gd name="connsiteX1" fmla="*/ 576391 w 2319564"/>
              <a:gd name="connsiteY1" fmla="*/ 2810126 h 5523880"/>
              <a:gd name="connsiteX2" fmla="*/ 579949 w 2319564"/>
              <a:gd name="connsiteY2" fmla="*/ 2820247 h 5523880"/>
              <a:gd name="connsiteX3" fmla="*/ 1159782 w 2319564"/>
              <a:gd name="connsiteY3" fmla="*/ 0 h 5523880"/>
              <a:gd name="connsiteX4" fmla="*/ 2319564 w 2319564"/>
              <a:gd name="connsiteY4" fmla="*/ 1159782 h 5523880"/>
              <a:gd name="connsiteX5" fmla="*/ 1611222 w 2319564"/>
              <a:gd name="connsiteY5" fmla="*/ 2228423 h 5523880"/>
              <a:gd name="connsiteX6" fmla="*/ 1575816 w 2319564"/>
              <a:gd name="connsiteY6" fmla="*/ 2239413 h 5523880"/>
              <a:gd name="connsiteX7" fmla="*/ 1576244 w 2319564"/>
              <a:gd name="connsiteY7" fmla="*/ 2239847 h 5523880"/>
              <a:gd name="connsiteX8" fmla="*/ 1588407 w 2319564"/>
              <a:gd name="connsiteY8" fmla="*/ 2318541 h 5523880"/>
              <a:gd name="connsiteX9" fmla="*/ 1588407 w 2319564"/>
              <a:gd name="connsiteY9" fmla="*/ 2374690 h 5523880"/>
              <a:gd name="connsiteX10" fmla="*/ 1904434 w 2319564"/>
              <a:gd name="connsiteY10" fmla="*/ 2482127 h 5523880"/>
              <a:gd name="connsiteX11" fmla="*/ 1920090 w 2319564"/>
              <a:gd name="connsiteY11" fmla="*/ 2478557 h 5523880"/>
              <a:gd name="connsiteX12" fmla="*/ 2148169 w 2319564"/>
              <a:gd name="connsiteY12" fmla="*/ 3411781 h 5523880"/>
              <a:gd name="connsiteX13" fmla="*/ 1929495 w 2319564"/>
              <a:gd name="connsiteY13" fmla="*/ 4320739 h 5523880"/>
              <a:gd name="connsiteX14" fmla="*/ 1684955 w 2319564"/>
              <a:gd name="connsiteY14" fmla="*/ 3566153 h 5523880"/>
              <a:gd name="connsiteX15" fmla="*/ 1659188 w 2319564"/>
              <a:gd name="connsiteY15" fmla="*/ 3445337 h 5523880"/>
              <a:gd name="connsiteX16" fmla="*/ 1638668 w 2319564"/>
              <a:gd name="connsiteY16" fmla="*/ 3551789 h 5523880"/>
              <a:gd name="connsiteX17" fmla="*/ 1605174 w 2319564"/>
              <a:gd name="connsiteY17" fmla="*/ 3666114 h 5523880"/>
              <a:gd name="connsiteX18" fmla="*/ 1596859 w 2319564"/>
              <a:gd name="connsiteY18" fmla="*/ 3684790 h 5523880"/>
              <a:gd name="connsiteX19" fmla="*/ 1598825 w 2319564"/>
              <a:gd name="connsiteY19" fmla="*/ 3686676 h 5523880"/>
              <a:gd name="connsiteX20" fmla="*/ 1674609 w 2319564"/>
              <a:gd name="connsiteY20" fmla="*/ 4564324 h 5523880"/>
              <a:gd name="connsiteX21" fmla="*/ 1460296 w 2319564"/>
              <a:gd name="connsiteY21" fmla="*/ 5516824 h 5523880"/>
              <a:gd name="connsiteX22" fmla="*/ 1245983 w 2319564"/>
              <a:gd name="connsiteY22" fmla="*/ 4564324 h 5523880"/>
              <a:gd name="connsiteX23" fmla="*/ 1244455 w 2319564"/>
              <a:gd name="connsiteY23" fmla="*/ 4193568 h 5523880"/>
              <a:gd name="connsiteX24" fmla="*/ 1248026 w 2319564"/>
              <a:gd name="connsiteY24" fmla="*/ 4036822 h 5523880"/>
              <a:gd name="connsiteX25" fmla="*/ 1123589 w 2319564"/>
              <a:gd name="connsiteY25" fmla="*/ 4041810 h 5523880"/>
              <a:gd name="connsiteX26" fmla="*/ 1087504 w 2319564"/>
              <a:gd name="connsiteY26" fmla="*/ 4033406 h 5523880"/>
              <a:gd name="connsiteX27" fmla="*/ 1091153 w 2319564"/>
              <a:gd name="connsiteY27" fmla="*/ 4193568 h 5523880"/>
              <a:gd name="connsiteX28" fmla="*/ 1089625 w 2319564"/>
              <a:gd name="connsiteY28" fmla="*/ 4564324 h 5523880"/>
              <a:gd name="connsiteX29" fmla="*/ 875312 w 2319564"/>
              <a:gd name="connsiteY29" fmla="*/ 5516824 h 5523880"/>
              <a:gd name="connsiteX30" fmla="*/ 660999 w 2319564"/>
              <a:gd name="connsiteY30" fmla="*/ 4564324 h 5523880"/>
              <a:gd name="connsiteX31" fmla="*/ 698083 w 2319564"/>
              <a:gd name="connsiteY31" fmla="*/ 3774496 h 5523880"/>
              <a:gd name="connsiteX32" fmla="*/ 714858 w 2319564"/>
              <a:gd name="connsiteY32" fmla="*/ 3736429 h 5523880"/>
              <a:gd name="connsiteX33" fmla="*/ 673564 w 2319564"/>
              <a:gd name="connsiteY33" fmla="*/ 3643152 h 5523880"/>
              <a:gd name="connsiteX34" fmla="*/ 611415 w 2319564"/>
              <a:gd name="connsiteY34" fmla="*/ 3421049 h 5523880"/>
              <a:gd name="connsiteX35" fmla="*/ 584246 w 2319564"/>
              <a:gd name="connsiteY35" fmla="*/ 3267418 h 5523880"/>
              <a:gd name="connsiteX36" fmla="*/ 577973 w 2319564"/>
              <a:gd name="connsiteY36" fmla="*/ 3307922 h 5523880"/>
              <a:gd name="connsiteX37" fmla="*/ 548568 w 2319564"/>
              <a:gd name="connsiteY37" fmla="*/ 3436404 h 5523880"/>
              <a:gd name="connsiteX38" fmla="*/ 288990 w 2319564"/>
              <a:gd name="connsiteY38" fmla="*/ 4374390 h 5523880"/>
              <a:gd name="connsiteX39" fmla="*/ 64685 w 2319564"/>
              <a:gd name="connsiteY39" fmla="*/ 3436404 h 5523880"/>
              <a:gd name="connsiteX40" fmla="*/ 319243 w 2319564"/>
              <a:gd name="connsiteY40" fmla="*/ 2483904 h 5523880"/>
              <a:gd name="connsiteX41" fmla="*/ 320121 w 2319564"/>
              <a:gd name="connsiteY41" fmla="*/ 2484154 h 5523880"/>
              <a:gd name="connsiteX42" fmla="*/ 322823 w 2319564"/>
              <a:gd name="connsiteY42" fmla="*/ 2476250 h 5523880"/>
              <a:gd name="connsiteX43" fmla="*/ 364089 w 2319564"/>
              <a:gd name="connsiteY43" fmla="*/ 2444452 h 5523880"/>
              <a:gd name="connsiteX44" fmla="*/ 731157 w 2319564"/>
              <a:gd name="connsiteY44" fmla="*/ 2345298 h 5523880"/>
              <a:gd name="connsiteX45" fmla="*/ 731157 w 2319564"/>
              <a:gd name="connsiteY45" fmla="*/ 2318541 h 5523880"/>
              <a:gd name="connsiteX46" fmla="*/ 745180 w 2319564"/>
              <a:gd name="connsiteY46" fmla="*/ 2242606 h 5523880"/>
              <a:gd name="connsiteX47" fmla="*/ 753730 w 2319564"/>
              <a:gd name="connsiteY47" fmla="*/ 2242512 h 5523880"/>
              <a:gd name="connsiteX48" fmla="*/ 708342 w 2319564"/>
              <a:gd name="connsiteY48" fmla="*/ 2228423 h 5523880"/>
              <a:gd name="connsiteX49" fmla="*/ 0 w 2319564"/>
              <a:gd name="connsiteY49" fmla="*/ 1159782 h 5523880"/>
              <a:gd name="connsiteX50" fmla="*/ 1159782 w 2319564"/>
              <a:gd name="connsiteY50" fmla="*/ 0 h 552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19564" h="5523880">
                <a:moveTo>
                  <a:pt x="584048" y="2808058"/>
                </a:moveTo>
                <a:lnTo>
                  <a:pt x="576391" y="2810126"/>
                </a:lnTo>
                <a:lnTo>
                  <a:pt x="579949" y="2820247"/>
                </a:lnTo>
                <a:close/>
                <a:moveTo>
                  <a:pt x="1159782" y="0"/>
                </a:moveTo>
                <a:cubicBezTo>
                  <a:pt x="1800312" y="0"/>
                  <a:pt x="2319564" y="519252"/>
                  <a:pt x="2319564" y="1159782"/>
                </a:cubicBezTo>
                <a:cubicBezTo>
                  <a:pt x="2319564" y="1640179"/>
                  <a:pt x="2027485" y="2052358"/>
                  <a:pt x="1611222" y="2228423"/>
                </a:cubicBezTo>
                <a:lnTo>
                  <a:pt x="1575816" y="2239413"/>
                </a:lnTo>
                <a:lnTo>
                  <a:pt x="1576244" y="2239847"/>
                </a:lnTo>
                <a:cubicBezTo>
                  <a:pt x="1585436" y="2260941"/>
                  <a:pt x="1588407" y="2304841"/>
                  <a:pt x="1588407" y="2318541"/>
                </a:cubicBezTo>
                <a:lnTo>
                  <a:pt x="1588407" y="2374690"/>
                </a:lnTo>
                <a:lnTo>
                  <a:pt x="1904434" y="2482127"/>
                </a:lnTo>
                <a:lnTo>
                  <a:pt x="1920090" y="2478557"/>
                </a:lnTo>
                <a:cubicBezTo>
                  <a:pt x="2003811" y="2483395"/>
                  <a:pt x="2146602" y="3104751"/>
                  <a:pt x="2148169" y="3411781"/>
                </a:cubicBezTo>
                <a:cubicBezTo>
                  <a:pt x="2149737" y="3718811"/>
                  <a:pt x="2187387" y="4311063"/>
                  <a:pt x="1929495" y="4320739"/>
                </a:cubicBezTo>
                <a:cubicBezTo>
                  <a:pt x="1703840" y="4329206"/>
                  <a:pt x="1755920" y="3985243"/>
                  <a:pt x="1684955" y="3566153"/>
                </a:cubicBezTo>
                <a:lnTo>
                  <a:pt x="1659188" y="3445337"/>
                </a:lnTo>
                <a:lnTo>
                  <a:pt x="1638668" y="3551789"/>
                </a:lnTo>
                <a:cubicBezTo>
                  <a:pt x="1629132" y="3591508"/>
                  <a:pt x="1617975" y="3629735"/>
                  <a:pt x="1605174" y="3666114"/>
                </a:cubicBezTo>
                <a:lnTo>
                  <a:pt x="1596859" y="3684790"/>
                </a:lnTo>
                <a:lnTo>
                  <a:pt x="1598825" y="3686676"/>
                </a:lnTo>
                <a:cubicBezTo>
                  <a:pt x="1694115" y="3831274"/>
                  <a:pt x="1674609" y="4169786"/>
                  <a:pt x="1674609" y="4564324"/>
                </a:cubicBezTo>
                <a:cubicBezTo>
                  <a:pt x="1674609" y="5090375"/>
                  <a:pt x="1694772" y="5444253"/>
                  <a:pt x="1460296" y="5516824"/>
                </a:cubicBezTo>
                <a:cubicBezTo>
                  <a:pt x="1225820" y="5589395"/>
                  <a:pt x="1245983" y="5090375"/>
                  <a:pt x="1245983" y="4564324"/>
                </a:cubicBezTo>
                <a:cubicBezTo>
                  <a:pt x="1245983" y="4432811"/>
                  <a:pt x="1243816" y="4307524"/>
                  <a:pt x="1244455" y="4193568"/>
                </a:cubicBezTo>
                <a:lnTo>
                  <a:pt x="1248026" y="4036822"/>
                </a:lnTo>
                <a:lnTo>
                  <a:pt x="1123589" y="4041810"/>
                </a:lnTo>
                <a:lnTo>
                  <a:pt x="1087504" y="4033406"/>
                </a:lnTo>
                <a:lnTo>
                  <a:pt x="1091153" y="4193568"/>
                </a:lnTo>
                <a:cubicBezTo>
                  <a:pt x="1091792" y="4307524"/>
                  <a:pt x="1089625" y="4432812"/>
                  <a:pt x="1089625" y="4564324"/>
                </a:cubicBezTo>
                <a:cubicBezTo>
                  <a:pt x="1089625" y="5090375"/>
                  <a:pt x="1109788" y="5444253"/>
                  <a:pt x="875312" y="5516824"/>
                </a:cubicBezTo>
                <a:cubicBezTo>
                  <a:pt x="640836" y="5589395"/>
                  <a:pt x="660999" y="5090375"/>
                  <a:pt x="660999" y="4564324"/>
                </a:cubicBezTo>
                <a:cubicBezTo>
                  <a:pt x="660999" y="4235542"/>
                  <a:pt x="647453" y="3945668"/>
                  <a:pt x="698083" y="3774496"/>
                </a:cubicBezTo>
                <a:lnTo>
                  <a:pt x="714858" y="3736429"/>
                </a:lnTo>
                <a:lnTo>
                  <a:pt x="673564" y="3643152"/>
                </a:lnTo>
                <a:cubicBezTo>
                  <a:pt x="649014" y="3575752"/>
                  <a:pt x="628829" y="3501342"/>
                  <a:pt x="611415" y="3421049"/>
                </a:cubicBezTo>
                <a:lnTo>
                  <a:pt x="584246" y="3267418"/>
                </a:lnTo>
                <a:lnTo>
                  <a:pt x="577973" y="3307922"/>
                </a:lnTo>
                <a:cubicBezTo>
                  <a:pt x="570099" y="3348925"/>
                  <a:pt x="560361" y="3391733"/>
                  <a:pt x="548568" y="3436404"/>
                </a:cubicBezTo>
                <a:cubicBezTo>
                  <a:pt x="575698" y="3962455"/>
                  <a:pt x="500266" y="4374390"/>
                  <a:pt x="288990" y="4374390"/>
                </a:cubicBezTo>
                <a:cubicBezTo>
                  <a:pt x="77713" y="4374390"/>
                  <a:pt x="59643" y="3751485"/>
                  <a:pt x="64685" y="3436404"/>
                </a:cubicBezTo>
                <a:cubicBezTo>
                  <a:pt x="69727" y="3121323"/>
                  <a:pt x="238595" y="2483904"/>
                  <a:pt x="319243" y="2483904"/>
                </a:cubicBezTo>
                <a:lnTo>
                  <a:pt x="320121" y="2484154"/>
                </a:lnTo>
                <a:lnTo>
                  <a:pt x="322823" y="2476250"/>
                </a:lnTo>
                <a:cubicBezTo>
                  <a:pt x="331502" y="2461146"/>
                  <a:pt x="345943" y="2449354"/>
                  <a:pt x="364089" y="2444452"/>
                </a:cubicBezTo>
                <a:lnTo>
                  <a:pt x="731157" y="2345298"/>
                </a:lnTo>
                <a:lnTo>
                  <a:pt x="731157" y="2318541"/>
                </a:lnTo>
                <a:cubicBezTo>
                  <a:pt x="731157" y="2300275"/>
                  <a:pt x="726914" y="2242606"/>
                  <a:pt x="745180" y="2242606"/>
                </a:cubicBezTo>
                <a:lnTo>
                  <a:pt x="753730" y="2242512"/>
                </a:lnTo>
                <a:lnTo>
                  <a:pt x="708342" y="2228423"/>
                </a:lnTo>
                <a:cubicBezTo>
                  <a:pt x="292079" y="2052358"/>
                  <a:pt x="0" y="1640179"/>
                  <a:pt x="0" y="1159782"/>
                </a:cubicBezTo>
                <a:cubicBezTo>
                  <a:pt x="0" y="519252"/>
                  <a:pt x="519252" y="0"/>
                  <a:pt x="1159782" y="0"/>
                </a:cubicBezTo>
                <a:close/>
              </a:path>
            </a:pathLst>
          </a:custGeom>
          <a:solidFill>
            <a:srgbClr val="7F7C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文本框 94"/>
          <p:cNvSpPr txBox="1"/>
          <p:nvPr/>
        </p:nvSpPr>
        <p:spPr>
          <a:xfrm>
            <a:off x="3529130" y="648221"/>
            <a:ext cx="5206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E54972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茫茫人海中  我们相遇</a:t>
            </a:r>
            <a:endParaRPr lang="zh-CN" altLang="en-US" sz="3200" b="1" dirty="0">
              <a:solidFill>
                <a:srgbClr val="E54972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-3469481" y="-6065044"/>
            <a:ext cx="19203987" cy="19203987"/>
          </a:xfrm>
          <a:prstGeom prst="ellipse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-1867909" y="-4463472"/>
            <a:ext cx="16000843" cy="16000843"/>
          </a:xfrm>
          <a:prstGeom prst="ellipse">
            <a:avLst/>
          </a:prstGeom>
          <a:solidFill>
            <a:srgbClr val="0096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39290" y="-2364166"/>
            <a:ext cx="12186443" cy="12186443"/>
          </a:xfrm>
          <a:prstGeom prst="ellipse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1567961" y="-1027602"/>
            <a:ext cx="9129103" cy="9129103"/>
          </a:xfrm>
          <a:prstGeom prst="ellipse">
            <a:avLst/>
          </a:prstGeom>
          <a:solidFill>
            <a:srgbClr val="0096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6" name="组合 85"/>
          <p:cNvGrpSpPr/>
          <p:nvPr/>
        </p:nvGrpSpPr>
        <p:grpSpPr>
          <a:xfrm>
            <a:off x="2777924" y="428263"/>
            <a:ext cx="6636151" cy="6030410"/>
            <a:chOff x="2777924" y="428263"/>
            <a:chExt cx="6636151" cy="6030410"/>
          </a:xfrm>
        </p:grpSpPr>
        <p:cxnSp>
          <p:nvCxnSpPr>
            <p:cNvPr id="87" name="直接连接符 86"/>
            <p:cNvCxnSpPr/>
            <p:nvPr/>
          </p:nvCxnSpPr>
          <p:spPr>
            <a:xfrm>
              <a:off x="3838937" y="1183514"/>
              <a:ext cx="949124" cy="94912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接连接符 95"/>
            <p:cNvCxnSpPr/>
            <p:nvPr/>
          </p:nvCxnSpPr>
          <p:spPr>
            <a:xfrm flipH="1">
              <a:off x="7349924" y="1183514"/>
              <a:ext cx="1003139" cy="97034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/>
            <p:cNvCxnSpPr/>
            <p:nvPr/>
          </p:nvCxnSpPr>
          <p:spPr>
            <a:xfrm>
              <a:off x="2777924" y="3428999"/>
              <a:ext cx="1440566" cy="1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/>
            <p:cNvCxnSpPr/>
            <p:nvPr/>
          </p:nvCxnSpPr>
          <p:spPr>
            <a:xfrm>
              <a:off x="7973509" y="3429000"/>
              <a:ext cx="1440566" cy="1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接连接符 102"/>
            <p:cNvCxnSpPr/>
            <p:nvPr/>
          </p:nvCxnSpPr>
          <p:spPr>
            <a:xfrm>
              <a:off x="7349924" y="4690638"/>
              <a:ext cx="949124" cy="94912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连接符 103"/>
            <p:cNvCxnSpPr/>
            <p:nvPr/>
          </p:nvCxnSpPr>
          <p:spPr>
            <a:xfrm flipH="1">
              <a:off x="3841347" y="4715717"/>
              <a:ext cx="1003139" cy="97034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接连接符 104"/>
            <p:cNvCxnSpPr/>
            <p:nvPr/>
          </p:nvCxnSpPr>
          <p:spPr>
            <a:xfrm flipH="1">
              <a:off x="3179928" y="4190035"/>
              <a:ext cx="1237744" cy="516661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 flipH="1">
              <a:off x="7783492" y="2156121"/>
              <a:ext cx="1287937" cy="59865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 flipH="1" flipV="1">
              <a:off x="3070746" y="2190634"/>
              <a:ext cx="1272171" cy="590185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/>
            <p:cNvCxnSpPr/>
            <p:nvPr/>
          </p:nvCxnSpPr>
          <p:spPr>
            <a:xfrm flipH="1" flipV="1">
              <a:off x="7849085" y="4155233"/>
              <a:ext cx="1208152" cy="56048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/>
            <p:nvPr/>
          </p:nvCxnSpPr>
          <p:spPr>
            <a:xfrm>
              <a:off x="6095999" y="428263"/>
              <a:ext cx="0" cy="1158745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连接符 120"/>
            <p:cNvCxnSpPr/>
            <p:nvPr/>
          </p:nvCxnSpPr>
          <p:spPr>
            <a:xfrm>
              <a:off x="6096000" y="5213428"/>
              <a:ext cx="0" cy="1245245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接连接符 121"/>
            <p:cNvCxnSpPr/>
            <p:nvPr/>
          </p:nvCxnSpPr>
          <p:spPr>
            <a:xfrm flipH="1" flipV="1">
              <a:off x="6876204" y="5213429"/>
              <a:ext cx="405053" cy="110548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/>
            <p:nvPr/>
          </p:nvCxnSpPr>
          <p:spPr>
            <a:xfrm flipV="1">
              <a:off x="4878854" y="5200891"/>
              <a:ext cx="427297" cy="1118022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连接符 123"/>
            <p:cNvCxnSpPr/>
            <p:nvPr/>
          </p:nvCxnSpPr>
          <p:spPr>
            <a:xfrm flipH="1" flipV="1">
              <a:off x="4990899" y="588584"/>
              <a:ext cx="422435" cy="115292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接连接符 124"/>
            <p:cNvCxnSpPr/>
            <p:nvPr/>
          </p:nvCxnSpPr>
          <p:spPr>
            <a:xfrm flipV="1">
              <a:off x="6825205" y="588584"/>
              <a:ext cx="446164" cy="116739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6" name="椭圆 125"/>
          <p:cNvSpPr/>
          <p:nvPr/>
        </p:nvSpPr>
        <p:spPr>
          <a:xfrm>
            <a:off x="2598762" y="89532"/>
            <a:ext cx="7067501" cy="7067501"/>
          </a:xfrm>
          <a:prstGeom prst="ellipse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3285615" y="771975"/>
            <a:ext cx="5679762" cy="5679762"/>
          </a:xfrm>
          <a:prstGeom prst="ellipse">
            <a:avLst/>
          </a:prstGeom>
          <a:solidFill>
            <a:srgbClr val="0096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1255617" y="-1414377"/>
            <a:ext cx="9863141" cy="9863141"/>
          </a:xfrm>
          <a:prstGeom prst="ellipse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9" name="组合 128"/>
          <p:cNvGrpSpPr/>
          <p:nvPr/>
        </p:nvGrpSpPr>
        <p:grpSpPr>
          <a:xfrm>
            <a:off x="3789597" y="1675866"/>
            <a:ext cx="4732628" cy="4049340"/>
            <a:chOff x="3977937" y="1521886"/>
            <a:chExt cx="4732628" cy="4049340"/>
          </a:xfrm>
        </p:grpSpPr>
        <p:grpSp>
          <p:nvGrpSpPr>
            <p:cNvPr id="130" name="组合 129"/>
            <p:cNvGrpSpPr/>
            <p:nvPr/>
          </p:nvGrpSpPr>
          <p:grpSpPr>
            <a:xfrm>
              <a:off x="3977937" y="1521886"/>
              <a:ext cx="4732628" cy="3091800"/>
              <a:chOff x="3977937" y="1521886"/>
              <a:chExt cx="4732628" cy="3091800"/>
            </a:xfrm>
          </p:grpSpPr>
          <p:sp>
            <p:nvSpPr>
              <p:cNvPr id="133" name="文本框 132"/>
              <p:cNvSpPr txBox="1"/>
              <p:nvPr/>
            </p:nvSpPr>
            <p:spPr>
              <a:xfrm>
                <a:off x="3977937" y="1521886"/>
                <a:ext cx="4392241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6000" b="1" dirty="0">
                    <a:solidFill>
                      <a:schemeClr val="bg1"/>
                    </a:solidFill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  <a:t> 我们</a:t>
                </a:r>
                <a:endParaRPr lang="en-US" altLang="zh-CN" sz="6000" b="1" dirty="0">
                  <a:solidFill>
                    <a:srgbClr val="E54972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endParaRPr>
              </a:p>
            </p:txBody>
          </p:sp>
          <p:sp>
            <p:nvSpPr>
              <p:cNvPr id="134" name="文本框 133"/>
              <p:cNvSpPr txBox="1"/>
              <p:nvPr/>
            </p:nvSpPr>
            <p:spPr>
              <a:xfrm>
                <a:off x="5163829" y="3598023"/>
                <a:ext cx="354673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000" b="1" dirty="0">
                    <a:solidFill>
                      <a:schemeClr val="bg1"/>
                    </a:solidFill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  <a:t>对方的</a:t>
                </a:r>
                <a:endParaRPr lang="zh-CN" altLang="en-US" sz="6000" b="1" dirty="0">
                  <a:solidFill>
                    <a:schemeClr val="bg1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endParaRPr>
              </a:p>
            </p:txBody>
          </p:sp>
        </p:grpSp>
        <p:sp>
          <p:nvSpPr>
            <p:cNvPr id="131" name="文本框 130"/>
            <p:cNvSpPr txBox="1"/>
            <p:nvPr/>
          </p:nvSpPr>
          <p:spPr>
            <a:xfrm>
              <a:off x="5455372" y="2659558"/>
              <a:ext cx="222068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b="1" dirty="0">
                  <a:solidFill>
                    <a:srgbClr val="E54972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rPr>
                <a:t>有了</a:t>
              </a:r>
              <a:endParaRPr lang="zh-CN" altLang="en-US" sz="6000" b="1" dirty="0">
                <a:solidFill>
                  <a:srgbClr val="E54972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  <p:sp>
          <p:nvSpPr>
            <p:cNvPr id="132" name="文本框 131"/>
            <p:cNvSpPr txBox="1"/>
            <p:nvPr/>
          </p:nvSpPr>
          <p:spPr>
            <a:xfrm>
              <a:off x="5185543" y="4555563"/>
              <a:ext cx="222068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solidFill>
                    <a:schemeClr val="bg1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defRPr>
              </a:lvl1pPr>
            </a:lstStyle>
            <a:p>
              <a:pPr algn="ctr"/>
              <a:r>
                <a:rPr lang="zh-CN" altLang="en-US" sz="6000" dirty="0">
                  <a:solidFill>
                    <a:srgbClr val="E54972"/>
                  </a:solidFill>
                </a:rPr>
                <a:t>微信</a:t>
              </a:r>
              <a:endParaRPr lang="zh-CN" altLang="en-US" sz="6000" dirty="0">
                <a:solidFill>
                  <a:srgbClr val="E54972"/>
                </a:solidFill>
              </a:endParaRPr>
            </a:p>
          </p:txBody>
        </p:sp>
      </p:grpSp>
      <p:sp>
        <p:nvSpPr>
          <p:cNvPr id="135" name="五角星 56"/>
          <p:cNvSpPr/>
          <p:nvPr/>
        </p:nvSpPr>
        <p:spPr>
          <a:xfrm rot="2115205">
            <a:off x="10852643" y="5174421"/>
            <a:ext cx="878219" cy="878219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rgbClr val="00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五角星 56"/>
          <p:cNvSpPr/>
          <p:nvPr/>
        </p:nvSpPr>
        <p:spPr>
          <a:xfrm rot="486152">
            <a:off x="9421252" y="4403884"/>
            <a:ext cx="560886" cy="560886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rgbClr val="00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五角星 56"/>
          <p:cNvSpPr/>
          <p:nvPr/>
        </p:nvSpPr>
        <p:spPr>
          <a:xfrm rot="2115205">
            <a:off x="601229" y="256805"/>
            <a:ext cx="878219" cy="878219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rgbClr val="00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五角星 56"/>
          <p:cNvSpPr/>
          <p:nvPr/>
        </p:nvSpPr>
        <p:spPr>
          <a:xfrm rot="2115205">
            <a:off x="411862" y="4204792"/>
            <a:ext cx="487147" cy="487147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rgbClr val="00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五角星 56"/>
          <p:cNvSpPr/>
          <p:nvPr/>
        </p:nvSpPr>
        <p:spPr>
          <a:xfrm rot="2115205">
            <a:off x="3000577" y="5229923"/>
            <a:ext cx="701442" cy="701442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rgbClr val="00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五角星 56"/>
          <p:cNvSpPr/>
          <p:nvPr/>
        </p:nvSpPr>
        <p:spPr>
          <a:xfrm rot="2115205">
            <a:off x="3154013" y="2602644"/>
            <a:ext cx="499143" cy="499143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rgbClr val="00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五角星 56"/>
          <p:cNvSpPr/>
          <p:nvPr/>
        </p:nvSpPr>
        <p:spPr>
          <a:xfrm rot="486152">
            <a:off x="8743839" y="543286"/>
            <a:ext cx="560886" cy="560886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rgbClr val="00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五角星 56"/>
          <p:cNvSpPr/>
          <p:nvPr/>
        </p:nvSpPr>
        <p:spPr>
          <a:xfrm rot="486152">
            <a:off x="10402872" y="1461064"/>
            <a:ext cx="560886" cy="560886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rgbClr val="00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五角星 56"/>
          <p:cNvSpPr/>
          <p:nvPr/>
        </p:nvSpPr>
        <p:spPr>
          <a:xfrm rot="486152">
            <a:off x="9144916" y="3163699"/>
            <a:ext cx="331770" cy="331770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rgbClr val="00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2750" fill="hold"/>
                                        <p:tgtEl>
                                          <p:spTgt spid="1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0 0 L 0 0 C 0.01797 -0.04583 0.0125 -0.02755 0.0194 -0.05162 " pathEditMode="relative" ptsTypes="AAA">
                                      <p:cBhvr>
                                        <p:cTn id="48" dur="37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53" presetClass="entr" presetSubtype="52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2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0 0 L 0 0 C 0.00312 -0.01296 0.0056 -0.02662 0.00963 -0.03889 C 0.01263 -0.04792 0.0194 -0.05486 0.02409 -0.06042 L 0.03385 -0.08611 " pathEditMode="relative" ptsTypes="AAAAA">
                                      <p:cBhvr>
                                        <p:cTn id="57" dur="37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" presetID="53" presetClass="entr" presetSubtype="52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0 0 L 0 0 C 0.00716 0.00417 0.01445 0.00834 0.02175 0.01273 C 0.02578 0.01551 0.02969 0.01875 0.03386 0.02153 C 0.0362 0.02315 0.03854 0.02547 0.04102 0.0257 C 0.05234 0.02685 0.06367 0.0257 0.075 0.0257 " pathEditMode="relative" ptsTypes="AAAAAA">
                                      <p:cBhvr>
                                        <p:cTn id="66" dur="37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53" presetClass="entr" presetSubtype="52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2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0 0 L 0 0 C 0.0039 0.01134 0.0069 0.02431 0.01198 0.03426 C 0.01588 0.0419 0.02656 0.05162 0.02656 0.05162 C 0.02812 0.05579 0.02929 0.06088 0.03138 0.06458 C 0.03607 0.07292 0.03997 0.07384 0.04583 0.07732 C 0.0483 0.08171 0.05052 0.08634 0.05312 0.09028 C 0.05534 0.09375 0.06041 0.09908 0.06041 0.09908 " pathEditMode="relative" ptsTypes="AAAAAAAA">
                                      <p:cBhvr>
                                        <p:cTn id="75" dur="37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53" presetClass="entr" presetSubtype="52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53" presetClass="entr" presetSubtype="52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0 0 L 0 0 C -0.0362 -0.00648 -0.01342 0.00278 -0.03399 -0.01296 C -0.04375 -0.02037 -0.03881 -0.01296 -0.04362 -0.02152 " pathEditMode="relative" ptsTypes="AAAA">
                                      <p:cBhvr>
                                        <p:cTn id="98" dur="3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9" presetID="53" presetClass="entr" presetSubtype="52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0" presetClass="path" presetSubtype="0" accel="50000" decel="50000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0 0 L 0 0 C -0.00977 0.01273 -0.02057 0.02338 -0.02904 0.03866 C -0.03151 0.04282 -0.03346 0.04815 -0.03633 0.05139 C -0.03841 0.05393 -0.04141 0.0537 -0.04362 0.05578 C -0.04362 0.05578 -0.06172 0.07731 -0.06536 0.08171 C -0.06784 0.08449 -0.07057 0.08657 -0.07266 0.09028 C -0.075 0.09444 -0.07773 0.09838 -0.07982 0.10301 C -0.08177 0.10717 -0.08268 0.11227 -0.08477 0.11597 C -0.08672 0.11967 -0.08971 0.12129 -0.09193 0.12453 C -0.09375 0.12708 -0.09518 0.13032 -0.09675 0.13333 " pathEditMode="relative" ptsTypes="AAAAAAAAAAA">
                                      <p:cBhvr>
                                        <p:cTn id="107" dur="3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53" presetClass="entr" presetSubtype="52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16" dur="3000" fill="hold"/>
                                        <p:tgtEl>
                                          <p:spTgt spid="12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113280000">
                                      <p:cBhvr>
                                        <p:cTn id="118" dur="4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3" presetClass="entr" presetSubtype="16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53" presetClass="exit" presetSubtype="54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25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5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25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5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53" presetClass="exit" presetSubtype="544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6" dur="25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5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8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25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xit" presetSubtype="544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25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5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5" dur="2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25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5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53" presetClass="exit" presetSubtype="54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25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5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2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25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5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53" presetClass="exit" presetSubtype="544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7" dur="25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5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9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25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5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53" presetClass="exit" presetSubtype="544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4" dur="25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25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6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25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5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53" presetClass="exit" presetSubtype="544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1" dur="25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5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3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25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5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53" presetClass="exit" presetSubtype="544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8" dur="25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5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0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25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25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53" presetClass="exit" presetSubtype="544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5" dur="25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5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7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25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25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8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113280000">
                                      <p:cBhvr>
                                        <p:cTn id="192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3" presetID="53" presetClass="exit" presetSubtype="54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53" presetClass="exit" presetSubtype="32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1" dur="25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25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3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53" presetClass="exit" presetSubtype="32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6" dur="25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25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8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53" presetClass="exit" presetSubtype="32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1" dur="25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25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53" presetClass="exit" presetSubtype="32" fill="hold" grpId="3" nodeType="withEffect">
                                  <p:stCondLst>
                                    <p:cond delay="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25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25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8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53" presetClass="exit" presetSubtype="32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1" dur="25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25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3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53" presetClass="exit" presetSubtype="32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6" dur="25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25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8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53" presetClass="exit" presetSubtype="32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1" dur="25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25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3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95" grpId="0"/>
      <p:bldP spid="74" grpId="0" animBg="1"/>
      <p:bldP spid="74" grpId="1" animBg="1"/>
      <p:bldP spid="75" grpId="0" animBg="1"/>
      <p:bldP spid="75" grpId="1" animBg="1"/>
      <p:bldP spid="84" grpId="0" animBg="1"/>
      <p:bldP spid="84" grpId="1" animBg="1"/>
      <p:bldP spid="85" grpId="0" animBg="1"/>
      <p:bldP spid="85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28" grpId="2" animBg="1"/>
      <p:bldP spid="128" grpId="3" animBg="1"/>
      <p:bldP spid="135" grpId="0" animBg="1"/>
      <p:bldP spid="135" grpId="1" animBg="1"/>
      <p:bldP spid="136" grpId="0" animBg="1"/>
      <p:bldP spid="136" grpId="1" animBg="1"/>
      <p:bldP spid="136" grpId="2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39" grpId="2" animBg="1"/>
      <p:bldP spid="140" grpId="0" animBg="1"/>
      <p:bldP spid="140" grpId="1" animBg="1"/>
      <p:bldP spid="140" grpId="2" animBg="1"/>
      <p:bldP spid="141" grpId="0" animBg="1"/>
      <p:bldP spid="141" grpId="1" animBg="1"/>
      <p:bldP spid="141" grpId="2" animBg="1"/>
      <p:bldP spid="142" grpId="0" animBg="1"/>
      <p:bldP spid="142" grpId="1" animBg="1"/>
      <p:bldP spid="142" grpId="2" animBg="1"/>
      <p:bldP spid="143" grpId="0" animBg="1"/>
      <p:bldP spid="143" grpId="1" animBg="1"/>
      <p:bldP spid="143" grpId="2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矩形 88"/>
          <p:cNvSpPr/>
          <p:nvPr/>
        </p:nvSpPr>
        <p:spPr>
          <a:xfrm>
            <a:off x="-14568" y="-7581900"/>
            <a:ext cx="12192000" cy="73888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-9103" y="-9680320"/>
            <a:ext cx="12192000" cy="7388882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-20033" y="-9605433"/>
            <a:ext cx="12222190" cy="7388882"/>
          </a:xfrm>
          <a:prstGeom prst="rect">
            <a:avLst/>
          </a:prstGeom>
          <a:solidFill>
            <a:srgbClr val="E549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746791" y="-5624376"/>
            <a:ext cx="27892178" cy="18139152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925769" y="1207353"/>
            <a:ext cx="4547058" cy="4547058"/>
            <a:chOff x="3925769" y="1207353"/>
            <a:chExt cx="4547058" cy="4547058"/>
          </a:xfrm>
        </p:grpSpPr>
        <p:sp>
          <p:nvSpPr>
            <p:cNvPr id="14" name="椭圆 13"/>
            <p:cNvSpPr/>
            <p:nvPr/>
          </p:nvSpPr>
          <p:spPr>
            <a:xfrm>
              <a:off x="3925769" y="1207353"/>
              <a:ext cx="4547058" cy="4547058"/>
            </a:xfrm>
            <a:prstGeom prst="ellipse">
              <a:avLst/>
            </a:prstGeom>
            <a:noFill/>
            <a:ln w="38100">
              <a:solidFill>
                <a:srgbClr val="36B7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70807" y="1706870"/>
              <a:ext cx="3593261" cy="3593261"/>
            </a:xfrm>
            <a:prstGeom prst="ellipse">
              <a:avLst/>
            </a:prstGeom>
            <a:solidFill>
              <a:srgbClr val="36B7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557" y="1877001"/>
            <a:ext cx="3207762" cy="3207762"/>
          </a:xfrm>
          <a:prstGeom prst="rect">
            <a:avLst/>
          </a:prstGeom>
        </p:spPr>
      </p:pic>
      <p:sp>
        <p:nvSpPr>
          <p:cNvPr id="11" name="五角星 56"/>
          <p:cNvSpPr/>
          <p:nvPr/>
        </p:nvSpPr>
        <p:spPr>
          <a:xfrm rot="2115205">
            <a:off x="10852643" y="5174421"/>
            <a:ext cx="878219" cy="878219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五角星 56"/>
          <p:cNvSpPr/>
          <p:nvPr/>
        </p:nvSpPr>
        <p:spPr>
          <a:xfrm rot="486152">
            <a:off x="9421252" y="4403884"/>
            <a:ext cx="560886" cy="560886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五角星 56"/>
          <p:cNvSpPr/>
          <p:nvPr/>
        </p:nvSpPr>
        <p:spPr>
          <a:xfrm rot="2115205">
            <a:off x="601229" y="256805"/>
            <a:ext cx="878219" cy="878219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五角星 56"/>
          <p:cNvSpPr/>
          <p:nvPr/>
        </p:nvSpPr>
        <p:spPr>
          <a:xfrm rot="2115205">
            <a:off x="411862" y="4204792"/>
            <a:ext cx="487147" cy="487147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五角星 56"/>
          <p:cNvSpPr/>
          <p:nvPr/>
        </p:nvSpPr>
        <p:spPr>
          <a:xfrm rot="2115205">
            <a:off x="3000577" y="5229923"/>
            <a:ext cx="701442" cy="701442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五角星 56"/>
          <p:cNvSpPr/>
          <p:nvPr/>
        </p:nvSpPr>
        <p:spPr>
          <a:xfrm rot="2115205">
            <a:off x="3154013" y="2602644"/>
            <a:ext cx="499143" cy="499143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五角星 56"/>
          <p:cNvSpPr/>
          <p:nvPr/>
        </p:nvSpPr>
        <p:spPr>
          <a:xfrm rot="486152">
            <a:off x="8743839" y="543286"/>
            <a:ext cx="560886" cy="560886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五角星 56"/>
          <p:cNvSpPr/>
          <p:nvPr/>
        </p:nvSpPr>
        <p:spPr>
          <a:xfrm rot="486152">
            <a:off x="10402872" y="1461064"/>
            <a:ext cx="560886" cy="560886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五角星 56"/>
          <p:cNvSpPr/>
          <p:nvPr/>
        </p:nvSpPr>
        <p:spPr>
          <a:xfrm rot="486152">
            <a:off x="9144916" y="3163699"/>
            <a:ext cx="331770" cy="331770"/>
          </a:xfrm>
          <a:custGeom>
            <a:avLst/>
            <a:gdLst>
              <a:gd name="connsiteX0" fmla="*/ 2 w 1651791"/>
              <a:gd name="connsiteY0" fmla="*/ 630926 h 1651791"/>
              <a:gd name="connsiteX1" fmla="*/ 630932 w 1651791"/>
              <a:gd name="connsiteY1" fmla="*/ 630931 h 1651791"/>
              <a:gd name="connsiteX2" fmla="*/ 825896 w 1651791"/>
              <a:gd name="connsiteY2" fmla="*/ 0 h 1651791"/>
              <a:gd name="connsiteX3" fmla="*/ 1020859 w 1651791"/>
              <a:gd name="connsiteY3" fmla="*/ 630931 h 1651791"/>
              <a:gd name="connsiteX4" fmla="*/ 1651789 w 1651791"/>
              <a:gd name="connsiteY4" fmla="*/ 630926 h 1651791"/>
              <a:gd name="connsiteX5" fmla="*/ 1141354 w 1651791"/>
              <a:gd name="connsiteY5" fmla="*/ 1020859 h 1651791"/>
              <a:gd name="connsiteX6" fmla="*/ 1336326 w 1651791"/>
              <a:gd name="connsiteY6" fmla="*/ 1651787 h 1651791"/>
              <a:gd name="connsiteX7" fmla="*/ 825896 w 1651791"/>
              <a:gd name="connsiteY7" fmla="*/ 1261847 h 1651791"/>
              <a:gd name="connsiteX8" fmla="*/ 315465 w 1651791"/>
              <a:gd name="connsiteY8" fmla="*/ 1651787 h 1651791"/>
              <a:gd name="connsiteX9" fmla="*/ 510437 w 1651791"/>
              <a:gd name="connsiteY9" fmla="*/ 1020859 h 1651791"/>
              <a:gd name="connsiteX10" fmla="*/ 2 w 1651791"/>
              <a:gd name="connsiteY10" fmla="*/ 630926 h 1651791"/>
              <a:gd name="connsiteX0-1" fmla="*/ 0 w 1651787"/>
              <a:gd name="connsiteY0-2" fmla="*/ 630926 h 1651787"/>
              <a:gd name="connsiteX1-3" fmla="*/ 630930 w 1651787"/>
              <a:gd name="connsiteY1-4" fmla="*/ 630931 h 1651787"/>
              <a:gd name="connsiteX2-5" fmla="*/ 825894 w 1651787"/>
              <a:gd name="connsiteY2-6" fmla="*/ 0 h 1651787"/>
              <a:gd name="connsiteX3-7" fmla="*/ 1078914 w 1651787"/>
              <a:gd name="connsiteY3-8" fmla="*/ 601902 h 1651787"/>
              <a:gd name="connsiteX4-9" fmla="*/ 1651787 w 1651787"/>
              <a:gd name="connsiteY4-10" fmla="*/ 630926 h 1651787"/>
              <a:gd name="connsiteX5-11" fmla="*/ 1141352 w 1651787"/>
              <a:gd name="connsiteY5-12" fmla="*/ 1020859 h 1651787"/>
              <a:gd name="connsiteX6-13" fmla="*/ 1336324 w 1651787"/>
              <a:gd name="connsiteY6-14" fmla="*/ 1651787 h 1651787"/>
              <a:gd name="connsiteX7-15" fmla="*/ 825894 w 1651787"/>
              <a:gd name="connsiteY7-16" fmla="*/ 1261847 h 1651787"/>
              <a:gd name="connsiteX8-17" fmla="*/ 315463 w 1651787"/>
              <a:gd name="connsiteY8-18" fmla="*/ 1651787 h 1651787"/>
              <a:gd name="connsiteX9-19" fmla="*/ 510435 w 1651787"/>
              <a:gd name="connsiteY9-20" fmla="*/ 1020859 h 1651787"/>
              <a:gd name="connsiteX10-21" fmla="*/ 0 w 1651787"/>
              <a:gd name="connsiteY10-22" fmla="*/ 630926 h 1651787"/>
              <a:gd name="connsiteX0-23" fmla="*/ 0 w 1651787"/>
              <a:gd name="connsiteY0-24" fmla="*/ 630926 h 1651787"/>
              <a:gd name="connsiteX1-25" fmla="*/ 587387 w 1651787"/>
              <a:gd name="connsiteY1-26" fmla="*/ 616417 h 1651787"/>
              <a:gd name="connsiteX2-27" fmla="*/ 825894 w 1651787"/>
              <a:gd name="connsiteY2-28" fmla="*/ 0 h 1651787"/>
              <a:gd name="connsiteX3-29" fmla="*/ 1078914 w 1651787"/>
              <a:gd name="connsiteY3-30" fmla="*/ 601902 h 1651787"/>
              <a:gd name="connsiteX4-31" fmla="*/ 1651787 w 1651787"/>
              <a:gd name="connsiteY4-32" fmla="*/ 630926 h 1651787"/>
              <a:gd name="connsiteX5-33" fmla="*/ 1141352 w 1651787"/>
              <a:gd name="connsiteY5-34" fmla="*/ 1020859 h 1651787"/>
              <a:gd name="connsiteX6-35" fmla="*/ 1336324 w 1651787"/>
              <a:gd name="connsiteY6-36" fmla="*/ 1651787 h 1651787"/>
              <a:gd name="connsiteX7-37" fmla="*/ 825894 w 1651787"/>
              <a:gd name="connsiteY7-38" fmla="*/ 1261847 h 1651787"/>
              <a:gd name="connsiteX8-39" fmla="*/ 315463 w 1651787"/>
              <a:gd name="connsiteY8-40" fmla="*/ 1651787 h 1651787"/>
              <a:gd name="connsiteX9-41" fmla="*/ 510435 w 1651787"/>
              <a:gd name="connsiteY9-42" fmla="*/ 1020859 h 1651787"/>
              <a:gd name="connsiteX10-43" fmla="*/ 0 w 1651787"/>
              <a:gd name="connsiteY10-44" fmla="*/ 630926 h 1651787"/>
              <a:gd name="connsiteX0-45" fmla="*/ 0 w 1651787"/>
              <a:gd name="connsiteY0-46" fmla="*/ 630926 h 1651787"/>
              <a:gd name="connsiteX1-47" fmla="*/ 587387 w 1651787"/>
              <a:gd name="connsiteY1-48" fmla="*/ 616417 h 1651787"/>
              <a:gd name="connsiteX2-49" fmla="*/ 825894 w 1651787"/>
              <a:gd name="connsiteY2-50" fmla="*/ 0 h 1651787"/>
              <a:gd name="connsiteX3-51" fmla="*/ 1078914 w 1651787"/>
              <a:gd name="connsiteY3-52" fmla="*/ 601902 h 1651787"/>
              <a:gd name="connsiteX4-53" fmla="*/ 1651787 w 1651787"/>
              <a:gd name="connsiteY4-54" fmla="*/ 630926 h 1651787"/>
              <a:gd name="connsiteX5-55" fmla="*/ 1199409 w 1651787"/>
              <a:gd name="connsiteY5-56" fmla="*/ 1020859 h 1651787"/>
              <a:gd name="connsiteX6-57" fmla="*/ 1336324 w 1651787"/>
              <a:gd name="connsiteY6-58" fmla="*/ 1651787 h 1651787"/>
              <a:gd name="connsiteX7-59" fmla="*/ 825894 w 1651787"/>
              <a:gd name="connsiteY7-60" fmla="*/ 1261847 h 1651787"/>
              <a:gd name="connsiteX8-61" fmla="*/ 315463 w 1651787"/>
              <a:gd name="connsiteY8-62" fmla="*/ 1651787 h 1651787"/>
              <a:gd name="connsiteX9-63" fmla="*/ 510435 w 1651787"/>
              <a:gd name="connsiteY9-64" fmla="*/ 1020859 h 1651787"/>
              <a:gd name="connsiteX10-65" fmla="*/ 0 w 1651787"/>
              <a:gd name="connsiteY10-66" fmla="*/ 630926 h 1651787"/>
              <a:gd name="connsiteX0-67" fmla="*/ 0 w 1651787"/>
              <a:gd name="connsiteY0-68" fmla="*/ 630926 h 1651787"/>
              <a:gd name="connsiteX1-69" fmla="*/ 587387 w 1651787"/>
              <a:gd name="connsiteY1-70" fmla="*/ 616417 h 1651787"/>
              <a:gd name="connsiteX2-71" fmla="*/ 825894 w 1651787"/>
              <a:gd name="connsiteY2-72" fmla="*/ 0 h 1651787"/>
              <a:gd name="connsiteX3-73" fmla="*/ 1078914 w 1651787"/>
              <a:gd name="connsiteY3-74" fmla="*/ 601902 h 1651787"/>
              <a:gd name="connsiteX4-75" fmla="*/ 1651787 w 1651787"/>
              <a:gd name="connsiteY4-76" fmla="*/ 630926 h 1651787"/>
              <a:gd name="connsiteX5-77" fmla="*/ 1199409 w 1651787"/>
              <a:gd name="connsiteY5-78" fmla="*/ 1020859 h 1651787"/>
              <a:gd name="connsiteX6-79" fmla="*/ 1336324 w 1651787"/>
              <a:gd name="connsiteY6-80" fmla="*/ 1651787 h 1651787"/>
              <a:gd name="connsiteX7-81" fmla="*/ 825894 w 1651787"/>
              <a:gd name="connsiteY7-82" fmla="*/ 1261847 h 1651787"/>
              <a:gd name="connsiteX8-83" fmla="*/ 315463 w 1651787"/>
              <a:gd name="connsiteY8-84" fmla="*/ 1651787 h 1651787"/>
              <a:gd name="connsiteX9-85" fmla="*/ 452378 w 1651787"/>
              <a:gd name="connsiteY9-86" fmla="*/ 1020859 h 1651787"/>
              <a:gd name="connsiteX10-87" fmla="*/ 0 w 1651787"/>
              <a:gd name="connsiteY10-88" fmla="*/ 630926 h 1651787"/>
              <a:gd name="connsiteX0-89" fmla="*/ 0 w 1651787"/>
              <a:gd name="connsiteY0-90" fmla="*/ 630926 h 1651787"/>
              <a:gd name="connsiteX1-91" fmla="*/ 587387 w 1651787"/>
              <a:gd name="connsiteY1-92" fmla="*/ 616417 h 1651787"/>
              <a:gd name="connsiteX2-93" fmla="*/ 825894 w 1651787"/>
              <a:gd name="connsiteY2-94" fmla="*/ 0 h 1651787"/>
              <a:gd name="connsiteX3-95" fmla="*/ 1078914 w 1651787"/>
              <a:gd name="connsiteY3-96" fmla="*/ 601902 h 1651787"/>
              <a:gd name="connsiteX4-97" fmla="*/ 1651787 w 1651787"/>
              <a:gd name="connsiteY4-98" fmla="*/ 630926 h 1651787"/>
              <a:gd name="connsiteX5-99" fmla="*/ 1199409 w 1651787"/>
              <a:gd name="connsiteY5-100" fmla="*/ 1020859 h 1651787"/>
              <a:gd name="connsiteX6-101" fmla="*/ 1336324 w 1651787"/>
              <a:gd name="connsiteY6-102" fmla="*/ 1651787 h 1651787"/>
              <a:gd name="connsiteX7-103" fmla="*/ 825894 w 1651787"/>
              <a:gd name="connsiteY7-104" fmla="*/ 1305389 h 1651787"/>
              <a:gd name="connsiteX8-105" fmla="*/ 315463 w 1651787"/>
              <a:gd name="connsiteY8-106" fmla="*/ 1651787 h 1651787"/>
              <a:gd name="connsiteX9-107" fmla="*/ 452378 w 1651787"/>
              <a:gd name="connsiteY9-108" fmla="*/ 1020859 h 1651787"/>
              <a:gd name="connsiteX10-109" fmla="*/ 0 w 1651787"/>
              <a:gd name="connsiteY10-110" fmla="*/ 630926 h 1651787"/>
              <a:gd name="connsiteX0-111" fmla="*/ 0 w 1651787"/>
              <a:gd name="connsiteY0-112" fmla="*/ 630926 h 1651787"/>
              <a:gd name="connsiteX1-113" fmla="*/ 587387 w 1651787"/>
              <a:gd name="connsiteY1-114" fmla="*/ 616417 h 1651787"/>
              <a:gd name="connsiteX2-115" fmla="*/ 825894 w 1651787"/>
              <a:gd name="connsiteY2-116" fmla="*/ 0 h 1651787"/>
              <a:gd name="connsiteX3-117" fmla="*/ 1078914 w 1651787"/>
              <a:gd name="connsiteY3-118" fmla="*/ 601902 h 1651787"/>
              <a:gd name="connsiteX4-119" fmla="*/ 1651787 w 1651787"/>
              <a:gd name="connsiteY4-120" fmla="*/ 630926 h 1651787"/>
              <a:gd name="connsiteX5-121" fmla="*/ 1315523 w 1651787"/>
              <a:gd name="connsiteY5-122" fmla="*/ 1049888 h 1651787"/>
              <a:gd name="connsiteX6-123" fmla="*/ 1336324 w 1651787"/>
              <a:gd name="connsiteY6-124" fmla="*/ 1651787 h 1651787"/>
              <a:gd name="connsiteX7-125" fmla="*/ 825894 w 1651787"/>
              <a:gd name="connsiteY7-126" fmla="*/ 1305389 h 1651787"/>
              <a:gd name="connsiteX8-127" fmla="*/ 315463 w 1651787"/>
              <a:gd name="connsiteY8-128" fmla="*/ 1651787 h 1651787"/>
              <a:gd name="connsiteX9-129" fmla="*/ 452378 w 1651787"/>
              <a:gd name="connsiteY9-130" fmla="*/ 1020859 h 1651787"/>
              <a:gd name="connsiteX10-131" fmla="*/ 0 w 1651787"/>
              <a:gd name="connsiteY10-132" fmla="*/ 630926 h 1651787"/>
              <a:gd name="connsiteX0-133" fmla="*/ 0 w 1651787"/>
              <a:gd name="connsiteY0-134" fmla="*/ 630926 h 1651787"/>
              <a:gd name="connsiteX1-135" fmla="*/ 587387 w 1651787"/>
              <a:gd name="connsiteY1-136" fmla="*/ 616417 h 1651787"/>
              <a:gd name="connsiteX2-137" fmla="*/ 825894 w 1651787"/>
              <a:gd name="connsiteY2-138" fmla="*/ 0 h 1651787"/>
              <a:gd name="connsiteX3-139" fmla="*/ 1078914 w 1651787"/>
              <a:gd name="connsiteY3-140" fmla="*/ 601902 h 1651787"/>
              <a:gd name="connsiteX4-141" fmla="*/ 1651787 w 1651787"/>
              <a:gd name="connsiteY4-142" fmla="*/ 630926 h 1651787"/>
              <a:gd name="connsiteX5-143" fmla="*/ 1315523 w 1651787"/>
              <a:gd name="connsiteY5-144" fmla="*/ 1049888 h 1651787"/>
              <a:gd name="connsiteX6-145" fmla="*/ 1336324 w 1651787"/>
              <a:gd name="connsiteY6-146" fmla="*/ 1651787 h 1651787"/>
              <a:gd name="connsiteX7-147" fmla="*/ 825894 w 1651787"/>
              <a:gd name="connsiteY7-148" fmla="*/ 1305389 h 1651787"/>
              <a:gd name="connsiteX8-149" fmla="*/ 315463 w 1651787"/>
              <a:gd name="connsiteY8-150" fmla="*/ 1651787 h 1651787"/>
              <a:gd name="connsiteX9-151" fmla="*/ 350778 w 1651787"/>
              <a:gd name="connsiteY9-152" fmla="*/ 1035373 h 1651787"/>
              <a:gd name="connsiteX10-153" fmla="*/ 0 w 1651787"/>
              <a:gd name="connsiteY10-154" fmla="*/ 630926 h 1651787"/>
              <a:gd name="connsiteX0-155" fmla="*/ 0 w 1651787"/>
              <a:gd name="connsiteY0-156" fmla="*/ 630926 h 1651787"/>
              <a:gd name="connsiteX1-157" fmla="*/ 587387 w 1651787"/>
              <a:gd name="connsiteY1-158" fmla="*/ 616417 h 1651787"/>
              <a:gd name="connsiteX2-159" fmla="*/ 825894 w 1651787"/>
              <a:gd name="connsiteY2-160" fmla="*/ 0 h 1651787"/>
              <a:gd name="connsiteX3-161" fmla="*/ 1078914 w 1651787"/>
              <a:gd name="connsiteY3-162" fmla="*/ 601902 h 1651787"/>
              <a:gd name="connsiteX4-163" fmla="*/ 1651787 w 1651787"/>
              <a:gd name="connsiteY4-164" fmla="*/ 630926 h 1651787"/>
              <a:gd name="connsiteX5-165" fmla="*/ 1315523 w 1651787"/>
              <a:gd name="connsiteY5-166" fmla="*/ 1049888 h 1651787"/>
              <a:gd name="connsiteX6-167" fmla="*/ 1336324 w 1651787"/>
              <a:gd name="connsiteY6-168" fmla="*/ 1651787 h 1651787"/>
              <a:gd name="connsiteX7-169" fmla="*/ 825894 w 1651787"/>
              <a:gd name="connsiteY7-170" fmla="*/ 1406989 h 1651787"/>
              <a:gd name="connsiteX8-171" fmla="*/ 315463 w 1651787"/>
              <a:gd name="connsiteY8-172" fmla="*/ 1651787 h 1651787"/>
              <a:gd name="connsiteX9-173" fmla="*/ 350778 w 1651787"/>
              <a:gd name="connsiteY9-174" fmla="*/ 1035373 h 1651787"/>
              <a:gd name="connsiteX10-175" fmla="*/ 0 w 1651787"/>
              <a:gd name="connsiteY10-176" fmla="*/ 630926 h 1651787"/>
              <a:gd name="connsiteX0-177" fmla="*/ 0 w 1651787"/>
              <a:gd name="connsiteY0-178" fmla="*/ 630926 h 1651787"/>
              <a:gd name="connsiteX1-179" fmla="*/ 529329 w 1651787"/>
              <a:gd name="connsiteY1-180" fmla="*/ 529331 h 1651787"/>
              <a:gd name="connsiteX2-181" fmla="*/ 825894 w 1651787"/>
              <a:gd name="connsiteY2-182" fmla="*/ 0 h 1651787"/>
              <a:gd name="connsiteX3-183" fmla="*/ 1078914 w 1651787"/>
              <a:gd name="connsiteY3-184" fmla="*/ 601902 h 1651787"/>
              <a:gd name="connsiteX4-185" fmla="*/ 1651787 w 1651787"/>
              <a:gd name="connsiteY4-186" fmla="*/ 630926 h 1651787"/>
              <a:gd name="connsiteX5-187" fmla="*/ 1315523 w 1651787"/>
              <a:gd name="connsiteY5-188" fmla="*/ 1049888 h 1651787"/>
              <a:gd name="connsiteX6-189" fmla="*/ 1336324 w 1651787"/>
              <a:gd name="connsiteY6-190" fmla="*/ 1651787 h 1651787"/>
              <a:gd name="connsiteX7-191" fmla="*/ 825894 w 1651787"/>
              <a:gd name="connsiteY7-192" fmla="*/ 1406989 h 1651787"/>
              <a:gd name="connsiteX8-193" fmla="*/ 315463 w 1651787"/>
              <a:gd name="connsiteY8-194" fmla="*/ 1651787 h 1651787"/>
              <a:gd name="connsiteX9-195" fmla="*/ 350778 w 1651787"/>
              <a:gd name="connsiteY9-196" fmla="*/ 1035373 h 1651787"/>
              <a:gd name="connsiteX10-197" fmla="*/ 0 w 1651787"/>
              <a:gd name="connsiteY10-198" fmla="*/ 630926 h 1651787"/>
              <a:gd name="connsiteX0-199" fmla="*/ 0 w 1651787"/>
              <a:gd name="connsiteY0-200" fmla="*/ 630926 h 1651787"/>
              <a:gd name="connsiteX1-201" fmla="*/ 529329 w 1651787"/>
              <a:gd name="connsiteY1-202" fmla="*/ 529331 h 1651787"/>
              <a:gd name="connsiteX2-203" fmla="*/ 825894 w 1651787"/>
              <a:gd name="connsiteY2-204" fmla="*/ 0 h 1651787"/>
              <a:gd name="connsiteX3-205" fmla="*/ 1107943 w 1651787"/>
              <a:gd name="connsiteY3-206" fmla="*/ 514816 h 1651787"/>
              <a:gd name="connsiteX4-207" fmla="*/ 1651787 w 1651787"/>
              <a:gd name="connsiteY4-208" fmla="*/ 630926 h 1651787"/>
              <a:gd name="connsiteX5-209" fmla="*/ 1315523 w 1651787"/>
              <a:gd name="connsiteY5-210" fmla="*/ 1049888 h 1651787"/>
              <a:gd name="connsiteX6-211" fmla="*/ 1336324 w 1651787"/>
              <a:gd name="connsiteY6-212" fmla="*/ 1651787 h 1651787"/>
              <a:gd name="connsiteX7-213" fmla="*/ 825894 w 1651787"/>
              <a:gd name="connsiteY7-214" fmla="*/ 1406989 h 1651787"/>
              <a:gd name="connsiteX8-215" fmla="*/ 315463 w 1651787"/>
              <a:gd name="connsiteY8-216" fmla="*/ 1651787 h 1651787"/>
              <a:gd name="connsiteX9-217" fmla="*/ 350778 w 1651787"/>
              <a:gd name="connsiteY9-218" fmla="*/ 1035373 h 1651787"/>
              <a:gd name="connsiteX10-219" fmla="*/ 0 w 1651787"/>
              <a:gd name="connsiteY10-220" fmla="*/ 630926 h 16517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651787" h="1651787">
                <a:moveTo>
                  <a:pt x="0" y="630926"/>
                </a:moveTo>
                <a:lnTo>
                  <a:pt x="529329" y="529331"/>
                </a:lnTo>
                <a:lnTo>
                  <a:pt x="825894" y="0"/>
                </a:lnTo>
                <a:lnTo>
                  <a:pt x="1107943" y="514816"/>
                </a:lnTo>
                <a:lnTo>
                  <a:pt x="1651787" y="630926"/>
                </a:lnTo>
                <a:lnTo>
                  <a:pt x="1315523" y="1049888"/>
                </a:lnTo>
                <a:lnTo>
                  <a:pt x="1336324" y="1651787"/>
                </a:lnTo>
                <a:lnTo>
                  <a:pt x="825894" y="1406989"/>
                </a:lnTo>
                <a:lnTo>
                  <a:pt x="315463" y="1651787"/>
                </a:lnTo>
                <a:lnTo>
                  <a:pt x="350778" y="1035373"/>
                </a:lnTo>
                <a:lnTo>
                  <a:pt x="0" y="6309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871181" y="499140"/>
            <a:ext cx="6656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那时起  我总是在网上等待着你的出现</a:t>
            </a:r>
            <a:endParaRPr lang="zh-CN" altLang="en-US" sz="2800" b="1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0" y="11448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22896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0" y="34344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0" y="45792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0" y="57240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20400" y="57240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40800" y="57240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661200" y="57240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881600" y="57240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102000" y="57240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322400" y="57240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542800" y="57240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9763200" y="57240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0983600" y="5689600"/>
            <a:ext cx="1220400" cy="1179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220400" y="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440800" y="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661200" y="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881600" y="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102000" y="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322400" y="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8542800" y="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763200" y="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0981757" y="-3669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220400" y="1145151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215588" y="22896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210013" y="34344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214400" y="45792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2434800" y="1140557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2428800" y="2268292"/>
            <a:ext cx="1220400" cy="1183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422800" y="3448196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2416800" y="4589878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659388" y="1141682"/>
            <a:ext cx="1220400" cy="1147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645820" y="22896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621898" y="3401194"/>
            <a:ext cx="1264384" cy="11918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3637200" y="4585436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4874330" y="1145151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096678" y="1144576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314847" y="1144576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8525417" y="1141682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9742799" y="1141682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0960450" y="1146910"/>
            <a:ext cx="1246624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4859255" y="2259390"/>
            <a:ext cx="1248395" cy="11858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4864024" y="3427326"/>
            <a:ext cx="1238576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4810366" y="4564095"/>
            <a:ext cx="1279634" cy="11599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6089814" y="228883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7309424" y="2289152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8529034" y="2281854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9744689" y="2274556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10964008" y="2267258"/>
            <a:ext cx="1238149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6090367" y="3419295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7309751" y="3425046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8513705" y="3426878"/>
            <a:ext cx="1264525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9771582" y="3413761"/>
            <a:ext cx="1219937" cy="1171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10991520" y="3412059"/>
            <a:ext cx="1220400" cy="1154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6077767" y="4564095"/>
            <a:ext cx="1240793" cy="11604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7316400" y="4562324"/>
            <a:ext cx="1220400" cy="1170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8533164" y="4554802"/>
            <a:ext cx="1220400" cy="11736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9749928" y="4579200"/>
            <a:ext cx="1220400" cy="114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10966691" y="4554802"/>
            <a:ext cx="1244605" cy="11647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2883375" y="482191"/>
            <a:ext cx="6656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希望能早一点与你相见</a:t>
            </a:r>
            <a:endParaRPr lang="zh-CN" altLang="en-US" sz="2800" b="1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875E-6 -1.85185E-6 L 1.875E-6 1.05046 " pathEditMode="relative" rAng="0" ptsTypes="AA">
                                          <p:cBhvr>
                                            <p:cTn id="6" dur="7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25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accel="50000" decel="5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25E-6 -4.81481E-6 L 1.25E-6 1.33913 " pathEditMode="relative" rAng="0" ptsTypes="AA">
                                          <p:cBhvr>
                                            <p:cTn id="8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696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accel="50000" decel="5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8.33333E-7 -4.44444E-6 L 8.33333E-7 1.33912 " pathEditMode="relative" rAng="0" ptsTypes="AA">
                                          <p:cBhvr>
                                            <p:cTn id="1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696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5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1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52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24" dur="8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10" presetClass="exit" presetSubtype="0" fill="hold" grpId="1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528" fill="hold" grpId="0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autoRev="1" fill="hold" nodeType="withEffect" p14:presetBounceEnd="40000">
                                      <p:stCondLst>
                                        <p:cond delay="1600"/>
                                      </p:stCondLst>
                                      <p:childTnLst>
                                        <p:animScale p14:bounceEnd="40000">
                                          <p:cBhvr>
                                            <p:cTn id="41" dur="2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2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nodeType="withEffect" p14:presetBounceEnd="40000">
                                      <p:stCondLst>
                                        <p:cond delay="1750"/>
                                      </p:stCondLst>
                                      <p:childTnLst>
                                        <p:animScale p14:bounceEnd="40000">
                                          <p:cBhvr>
                                            <p:cTn id="50" dur="2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autoRev="1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2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52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0" presetClass="path" presetSubtype="0" accel="50000" decel="50000" fill="hold" grpId="2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Motion origin="layout" path="M 0 0 L 0 0 C 0.01797 -0.04583 0.0125 -0.02755 0.0194 -0.05162 " pathEditMode="relative" ptsTypes="AAA">
                                          <p:cBhvr>
                                            <p:cTn id="61" dur="3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52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0" presetClass="path" presetSubtype="0" accel="50000" decel="50000" fill="hold" grpId="2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0 0 L 0 0 C 0.00312 -0.01296 0.0056 -0.02662 0.00963 -0.03889 C 0.01263 -0.04792 0.0194 -0.05486 0.02409 -0.06042 L 0.03385 -0.08611 " pathEditMode="relative" ptsTypes="AAAAA">
                                          <p:cBhvr>
                                            <p:cTn id="70" dur="3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52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0" presetClass="path" presetSubtype="0" accel="50000" decel="50000" fill="hold" grpId="2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0 0 L 0 0 C 0.00716 0.00417 0.01445 0.00834 0.02175 0.01273 C 0.02578 0.01551 0.02969 0.01875 0.03386 0.02153 C 0.0362 0.02315 0.03854 0.02547 0.04102 0.0257 C 0.05234 0.02685 0.06367 0.0257 0.075 0.0257 " pathEditMode="relative" ptsTypes="AAAAAA">
                                          <p:cBhvr>
                                            <p:cTn id="79" dur="3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528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0" presetClass="path" presetSubtype="0" accel="50000" decel="50000" fill="hold" grpId="2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Motion origin="layout" path="M 0 0 L 0 0 C 0.0039 0.01134 0.0069 0.02431 0.01198 0.03426 C 0.01588 0.0419 0.02656 0.05162 0.02656 0.05162 C 0.02812 0.05579 0.02929 0.06088 0.03138 0.06458 C 0.03607 0.07292 0.03997 0.07384 0.04583 0.07732 C 0.0483 0.08171 0.05052 0.08634 0.05312 0.09028 C 0.05534 0.09375 0.06041 0.09908 0.06041 0.09908 " pathEditMode="relative" ptsTypes="AAAAAAAA">
                                          <p:cBhvr>
                                            <p:cTn id="88" dur="3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52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52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52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0" presetClass="path" presetSubtype="0" accel="50000" decel="50000" fill="hold" grpId="2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Motion origin="layout" path="M 0 0 L 0 0 C -0.0362 -0.00648 -0.01342 0.00278 -0.03399 -0.01296 C -0.04375 -0.02037 -0.03881 -0.01296 -0.04362 -0.02152 " pathEditMode="relative" ptsTypes="AAAA">
                                          <p:cBhvr>
                                            <p:cTn id="111" dur="3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52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0" presetClass="path" presetSubtype="0" accel="50000" decel="50000" fill="hold" grpId="2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Motion origin="layout" path="M 0 0 L 0 0 C -0.00977 0.01273 -0.02057 0.02338 -0.02904 0.03866 C -0.03151 0.04282 -0.03346 0.04815 -0.03633 0.05139 C -0.03841 0.05393 -0.04141 0.0537 -0.04362 0.05578 C -0.04362 0.05578 -0.06172 0.07731 -0.06536 0.08171 C -0.06784 0.08449 -0.07057 0.08657 -0.07266 0.09028 C -0.075 0.09444 -0.07773 0.09838 -0.07982 0.10301 C -0.08177 0.10717 -0.08268 0.11227 -0.08477 0.11597 C -0.08672 0.11967 -0.08971 0.12129 -0.09193 0.12453 C -0.09375 0.12708 -0.09518 0.13032 -0.09675 0.13333 " pathEditMode="relative" ptsTypes="AAAAAAAAAAA">
                                          <p:cBhvr>
                                            <p:cTn id="120" dur="3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1" presetID="53" presetClass="entr" presetSubtype="528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9" presetID="2" presetClass="exit" presetSubtype="3" fill="hold" grpId="3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30" dur="25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1" dur="25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3" presetID="2" presetClass="exit" presetSubtype="3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34" dur="25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5" dur="25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7" presetID="2" presetClass="exit" presetSubtype="2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38" dur="25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9" dur="25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1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42" dur="25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3" dur="25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5" presetID="2" presetClass="exit" presetSubtype="6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46" dur="25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7" dur="25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9" presetID="2" presetClass="exit" presetSubtype="9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50" dur="25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1" dur="25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3" presetID="2" presetClass="exit" presetSubtype="9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54" dur="25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5" dur="25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7" presetID="2" presetClass="exit" presetSubtype="12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58" dur="25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9" dur="25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1" presetID="2" presetClass="exit" presetSubtype="8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62" dur="25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3" dur="25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7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7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8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9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6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3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1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2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7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2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4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3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4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8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4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5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2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6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6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9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7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3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6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7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3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8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9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9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6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7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9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4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0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9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1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8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1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2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4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26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2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1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2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33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9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6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7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2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3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5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9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6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7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4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7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8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8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8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8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3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4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9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1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2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0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0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6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8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9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10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3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4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6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1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0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3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24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9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31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4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5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6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7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3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1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2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4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45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4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8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9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0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52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5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6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8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59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2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4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66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9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0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1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2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73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7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6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7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8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9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80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8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3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4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5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6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87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8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0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1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2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3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94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9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8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9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01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0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4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5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6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7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08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0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1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2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3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4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15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9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0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22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2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5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6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7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8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29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2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3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4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36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9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0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1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2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43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4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6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7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8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9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5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5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3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4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5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6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57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5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0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1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3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64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6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7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8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9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71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7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4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5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6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7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78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7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2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3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4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85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9" grpId="0" animBg="1"/>
          <p:bldP spid="90" grpId="0" animBg="1"/>
          <p:bldP spid="91" grpId="0" animBg="1"/>
          <p:bldP spid="11" grpId="0" animBg="1"/>
          <p:bldP spid="11" grpId="1" animBg="1"/>
          <p:bldP spid="12" grpId="0" animBg="1"/>
          <p:bldP spid="12" grpId="1" animBg="1"/>
          <p:bldP spid="12" grpId="2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8" grpId="2" animBg="1"/>
          <p:bldP spid="19" grpId="0" animBg="1"/>
          <p:bldP spid="19" grpId="1" animBg="1"/>
          <p:bldP spid="19" grpId="2" animBg="1"/>
          <p:bldP spid="20" grpId="0" animBg="1"/>
          <p:bldP spid="20" grpId="2" animBg="1"/>
          <p:bldP spid="20" grpId="3" animBg="1"/>
          <p:bldP spid="21" grpId="0" animBg="1"/>
          <p:bldP spid="21" grpId="1" animBg="1"/>
          <p:bldP spid="21" grpId="2" animBg="1"/>
          <p:bldP spid="22" grpId="0" animBg="1"/>
          <p:bldP spid="22" grpId="1" animBg="1"/>
          <p:bldP spid="22" grpId="2" animBg="1"/>
          <p:bldP spid="3" grpId="0"/>
          <p:bldP spid="3" grpId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36" grpId="0" animBg="1"/>
          <p:bldP spid="36" grpId="1" animBg="1"/>
          <p:bldP spid="37" grpId="0" animBg="1"/>
          <p:bldP spid="37" grpId="1" animBg="1"/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 animBg="1"/>
          <p:bldP spid="41" grpId="1" animBg="1"/>
          <p:bldP spid="42" grpId="0" animBg="1"/>
          <p:bldP spid="42" grpId="1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6" grpId="1" animBg="1"/>
          <p:bldP spid="47" grpId="0" animBg="1"/>
          <p:bldP spid="47" grpId="1" animBg="1"/>
          <p:bldP spid="48" grpId="0" animBg="1"/>
          <p:bldP spid="48" grpId="1" animBg="1"/>
          <p:bldP spid="49" grpId="0" animBg="1"/>
          <p:bldP spid="49" grpId="1" animBg="1"/>
          <p:bldP spid="50" grpId="0" animBg="1"/>
          <p:bldP spid="50" grpId="1" animBg="1"/>
          <p:bldP spid="51" grpId="0" animBg="1"/>
          <p:bldP spid="51" grpId="1" animBg="1"/>
          <p:bldP spid="52" grpId="0" animBg="1"/>
          <p:bldP spid="52" grpId="1" animBg="1"/>
          <p:bldP spid="53" grpId="0" animBg="1"/>
          <p:bldP spid="53" grpId="1" animBg="1"/>
          <p:bldP spid="54" grpId="0" animBg="1"/>
          <p:bldP spid="54" grpId="1" animBg="1"/>
          <p:bldP spid="55" grpId="0" animBg="1"/>
          <p:bldP spid="55" grpId="1" animBg="1"/>
          <p:bldP spid="56" grpId="0" animBg="1"/>
          <p:bldP spid="56" grpId="1" animBg="1"/>
          <p:bldP spid="57" grpId="0" animBg="1"/>
          <p:bldP spid="57" grpId="1" animBg="1"/>
          <p:bldP spid="58" grpId="0" animBg="1"/>
          <p:bldP spid="58" grpId="1" animBg="1"/>
          <p:bldP spid="59" grpId="0" animBg="1"/>
          <p:bldP spid="59" grpId="1" animBg="1"/>
          <p:bldP spid="60" grpId="0" animBg="1"/>
          <p:bldP spid="60" grpId="1" animBg="1"/>
          <p:bldP spid="61" grpId="0" animBg="1"/>
          <p:bldP spid="61" grpId="1" animBg="1"/>
          <p:bldP spid="62" grpId="0" animBg="1"/>
          <p:bldP spid="62" grpId="1" animBg="1"/>
          <p:bldP spid="63" grpId="0" animBg="1"/>
          <p:bldP spid="63" grpId="1" animBg="1"/>
          <p:bldP spid="64" grpId="0" animBg="1"/>
          <p:bldP spid="64" grpId="1" animBg="1"/>
          <p:bldP spid="65" grpId="0" animBg="1"/>
          <p:bldP spid="65" grpId="1" animBg="1"/>
          <p:bldP spid="66" grpId="0" animBg="1"/>
          <p:bldP spid="66" grpId="1" animBg="1"/>
          <p:bldP spid="67" grpId="0" animBg="1"/>
          <p:bldP spid="67" grpId="1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2" grpId="0" animBg="1"/>
          <p:bldP spid="72" grpId="1" animBg="1"/>
          <p:bldP spid="73" grpId="0" animBg="1"/>
          <p:bldP spid="73" grpId="1" animBg="1"/>
          <p:bldP spid="74" grpId="0" animBg="1"/>
          <p:bldP spid="74" grpId="1" animBg="1"/>
          <p:bldP spid="75" grpId="0" animBg="1"/>
          <p:bldP spid="75" grpId="1" animBg="1"/>
          <p:bldP spid="76" grpId="0" animBg="1"/>
          <p:bldP spid="76" grpId="1" animBg="1"/>
          <p:bldP spid="77" grpId="0" animBg="1"/>
          <p:bldP spid="77" grpId="1" animBg="1"/>
          <p:bldP spid="78" grpId="0" animBg="1"/>
          <p:bldP spid="78" grpId="1" animBg="1"/>
          <p:bldP spid="79" grpId="0" animBg="1"/>
          <p:bldP spid="79" grpId="1" animBg="1"/>
          <p:bldP spid="80" grpId="0" animBg="1"/>
          <p:bldP spid="80" grpId="1" animBg="1"/>
          <p:bldP spid="81" grpId="0" animBg="1"/>
          <p:bldP spid="81" grpId="1" animBg="1"/>
          <p:bldP spid="82" grpId="0" animBg="1"/>
          <p:bldP spid="82" grpId="1" animBg="1"/>
          <p:bldP spid="83" grpId="0" animBg="1"/>
          <p:bldP spid="83" grpId="1" animBg="1"/>
          <p:bldP spid="84" grpId="0" animBg="1"/>
          <p:bldP spid="84" grpId="1" animBg="1"/>
          <p:bldP spid="8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875E-6 -1.85185E-6 L 1.875E-6 1.05046 " pathEditMode="relative" rAng="0" ptsTypes="AA">
                                          <p:cBhvr>
                                            <p:cTn id="6" dur="7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25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accel="50000" decel="5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25E-6 -4.81481E-6 L 1.25E-6 1.33913 " pathEditMode="relative" rAng="0" ptsTypes="AA">
                                          <p:cBhvr>
                                            <p:cTn id="8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696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accel="50000" decel="5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8.33333E-7 -4.44444E-6 L 8.33333E-7 1.33912 " pathEditMode="relative" rAng="0" ptsTypes="AA">
                                          <p:cBhvr>
                                            <p:cTn id="1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696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5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1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52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24" dur="8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10" presetClass="exit" presetSubtype="0" fill="hold" grpId="1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528" fill="hold" grpId="0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autoRev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2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2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2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autoRev="1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2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52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0" presetClass="path" presetSubtype="0" accel="50000" decel="50000" fill="hold" grpId="2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Motion origin="layout" path="M 0 0 L 0 0 C 0.01797 -0.04583 0.0125 -0.02755 0.0194 -0.05162 " pathEditMode="relative" ptsTypes="AAA">
                                          <p:cBhvr>
                                            <p:cTn id="61" dur="3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52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0" presetClass="path" presetSubtype="0" accel="50000" decel="50000" fill="hold" grpId="2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0 0 L 0 0 C 0.00312 -0.01296 0.0056 -0.02662 0.00963 -0.03889 C 0.01263 -0.04792 0.0194 -0.05486 0.02409 -0.06042 L 0.03385 -0.08611 " pathEditMode="relative" ptsTypes="AAAAA">
                                          <p:cBhvr>
                                            <p:cTn id="70" dur="3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52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0" presetClass="path" presetSubtype="0" accel="50000" decel="50000" fill="hold" grpId="2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0 0 L 0 0 C 0.00716 0.00417 0.01445 0.00834 0.02175 0.01273 C 0.02578 0.01551 0.02969 0.01875 0.03386 0.02153 C 0.0362 0.02315 0.03854 0.02547 0.04102 0.0257 C 0.05234 0.02685 0.06367 0.0257 0.075 0.0257 " pathEditMode="relative" ptsTypes="AAAAAA">
                                          <p:cBhvr>
                                            <p:cTn id="79" dur="3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528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0" presetClass="path" presetSubtype="0" accel="50000" decel="50000" fill="hold" grpId="2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Motion origin="layout" path="M 0 0 L 0 0 C 0.0039 0.01134 0.0069 0.02431 0.01198 0.03426 C 0.01588 0.0419 0.02656 0.05162 0.02656 0.05162 C 0.02812 0.05579 0.02929 0.06088 0.03138 0.06458 C 0.03607 0.07292 0.03997 0.07384 0.04583 0.07732 C 0.0483 0.08171 0.05052 0.08634 0.05312 0.09028 C 0.05534 0.09375 0.06041 0.09908 0.06041 0.09908 " pathEditMode="relative" ptsTypes="AAAAAAAA">
                                          <p:cBhvr>
                                            <p:cTn id="88" dur="3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52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52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52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0" presetClass="path" presetSubtype="0" accel="50000" decel="50000" fill="hold" grpId="2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Motion origin="layout" path="M 0 0 L 0 0 C -0.0362 -0.00648 -0.01342 0.00278 -0.03399 -0.01296 C -0.04375 -0.02037 -0.03881 -0.01296 -0.04362 -0.02152 " pathEditMode="relative" ptsTypes="AAAA">
                                          <p:cBhvr>
                                            <p:cTn id="111" dur="3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52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0" presetClass="path" presetSubtype="0" accel="50000" decel="50000" fill="hold" grpId="2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Motion origin="layout" path="M 0 0 L 0 0 C -0.00977 0.01273 -0.02057 0.02338 -0.02904 0.03866 C -0.03151 0.04282 -0.03346 0.04815 -0.03633 0.05139 C -0.03841 0.05393 -0.04141 0.0537 -0.04362 0.05578 C -0.04362 0.05578 -0.06172 0.07731 -0.06536 0.08171 C -0.06784 0.08449 -0.07057 0.08657 -0.07266 0.09028 C -0.075 0.09444 -0.07773 0.09838 -0.07982 0.10301 C -0.08177 0.10717 -0.08268 0.11227 -0.08477 0.11597 C -0.08672 0.11967 -0.08971 0.12129 -0.09193 0.12453 C -0.09375 0.12708 -0.09518 0.13032 -0.09675 0.13333 " pathEditMode="relative" ptsTypes="AAAAAAAAAAA">
                                          <p:cBhvr>
                                            <p:cTn id="120" dur="3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1" presetID="53" presetClass="entr" presetSubtype="528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9" presetID="2" presetClass="exit" presetSubtype="3" fill="hold" grpId="3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30" dur="25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1" dur="25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3" presetID="2" presetClass="exit" presetSubtype="3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34" dur="25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5" dur="25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7" presetID="2" presetClass="exit" presetSubtype="2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38" dur="25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9" dur="25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1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42" dur="25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3" dur="25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5" presetID="2" presetClass="exit" presetSubtype="6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46" dur="25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7" dur="25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9" presetID="2" presetClass="exit" presetSubtype="9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50" dur="25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1" dur="25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3" presetID="2" presetClass="exit" presetSubtype="9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54" dur="25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5" dur="25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7" presetID="2" presetClass="exit" presetSubtype="12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58" dur="25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9" dur="25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1" presetID="2" presetClass="exit" presetSubtype="8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62" dur="25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3" dur="25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7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7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8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9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6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3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1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2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7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2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4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3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4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8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4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5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2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6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6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9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7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3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6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7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3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8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9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9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6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7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9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4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0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9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1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8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1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2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4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26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2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1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2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33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9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6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7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2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3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5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9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6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7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4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7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8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8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8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8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3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4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9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1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2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0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0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6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8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9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10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3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4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6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1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0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3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24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9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31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4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5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6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7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3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1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2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4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45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4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8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9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0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52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5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6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8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59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2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4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66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9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0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1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2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73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7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6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7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8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9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80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8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3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4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5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6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87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8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0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1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2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3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94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9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8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9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01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0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4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5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6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7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08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0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1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2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3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4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15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9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0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22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2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5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6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7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8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29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2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3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4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36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9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0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1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2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43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4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6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7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8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9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5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5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3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4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5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6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57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5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0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1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3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64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6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7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8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9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71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7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4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5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6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7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78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7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2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3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4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85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9" grpId="0" animBg="1"/>
          <p:bldP spid="90" grpId="0" animBg="1"/>
          <p:bldP spid="91" grpId="0" animBg="1"/>
          <p:bldP spid="11" grpId="0" animBg="1"/>
          <p:bldP spid="11" grpId="1" animBg="1"/>
          <p:bldP spid="12" grpId="0" animBg="1"/>
          <p:bldP spid="12" grpId="1" animBg="1"/>
          <p:bldP spid="12" grpId="2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8" grpId="2" animBg="1"/>
          <p:bldP spid="19" grpId="0" animBg="1"/>
          <p:bldP spid="19" grpId="1" animBg="1"/>
          <p:bldP spid="19" grpId="2" animBg="1"/>
          <p:bldP spid="20" grpId="0" animBg="1"/>
          <p:bldP spid="20" grpId="2" animBg="1"/>
          <p:bldP spid="20" grpId="3" animBg="1"/>
          <p:bldP spid="21" grpId="0" animBg="1"/>
          <p:bldP spid="21" grpId="1" animBg="1"/>
          <p:bldP spid="21" grpId="2" animBg="1"/>
          <p:bldP spid="22" grpId="0" animBg="1"/>
          <p:bldP spid="22" grpId="1" animBg="1"/>
          <p:bldP spid="22" grpId="2" animBg="1"/>
          <p:bldP spid="3" grpId="0"/>
          <p:bldP spid="3" grpId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36" grpId="0" animBg="1"/>
          <p:bldP spid="36" grpId="1" animBg="1"/>
          <p:bldP spid="37" grpId="0" animBg="1"/>
          <p:bldP spid="37" grpId="1" animBg="1"/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 animBg="1"/>
          <p:bldP spid="41" grpId="1" animBg="1"/>
          <p:bldP spid="42" grpId="0" animBg="1"/>
          <p:bldP spid="42" grpId="1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6" grpId="1" animBg="1"/>
          <p:bldP spid="47" grpId="0" animBg="1"/>
          <p:bldP spid="47" grpId="1" animBg="1"/>
          <p:bldP spid="48" grpId="0" animBg="1"/>
          <p:bldP spid="48" grpId="1" animBg="1"/>
          <p:bldP spid="49" grpId="0" animBg="1"/>
          <p:bldP spid="49" grpId="1" animBg="1"/>
          <p:bldP spid="50" grpId="0" animBg="1"/>
          <p:bldP spid="50" grpId="1" animBg="1"/>
          <p:bldP spid="51" grpId="0" animBg="1"/>
          <p:bldP spid="51" grpId="1" animBg="1"/>
          <p:bldP spid="52" grpId="0" animBg="1"/>
          <p:bldP spid="52" grpId="1" animBg="1"/>
          <p:bldP spid="53" grpId="0" animBg="1"/>
          <p:bldP spid="53" grpId="1" animBg="1"/>
          <p:bldP spid="54" grpId="0" animBg="1"/>
          <p:bldP spid="54" grpId="1" animBg="1"/>
          <p:bldP spid="55" grpId="0" animBg="1"/>
          <p:bldP spid="55" grpId="1" animBg="1"/>
          <p:bldP spid="56" grpId="0" animBg="1"/>
          <p:bldP spid="56" grpId="1" animBg="1"/>
          <p:bldP spid="57" grpId="0" animBg="1"/>
          <p:bldP spid="57" grpId="1" animBg="1"/>
          <p:bldP spid="58" grpId="0" animBg="1"/>
          <p:bldP spid="58" grpId="1" animBg="1"/>
          <p:bldP spid="59" grpId="0" animBg="1"/>
          <p:bldP spid="59" grpId="1" animBg="1"/>
          <p:bldP spid="60" grpId="0" animBg="1"/>
          <p:bldP spid="60" grpId="1" animBg="1"/>
          <p:bldP spid="61" grpId="0" animBg="1"/>
          <p:bldP spid="61" grpId="1" animBg="1"/>
          <p:bldP spid="62" grpId="0" animBg="1"/>
          <p:bldP spid="62" grpId="1" animBg="1"/>
          <p:bldP spid="63" grpId="0" animBg="1"/>
          <p:bldP spid="63" grpId="1" animBg="1"/>
          <p:bldP spid="64" grpId="0" animBg="1"/>
          <p:bldP spid="64" grpId="1" animBg="1"/>
          <p:bldP spid="65" grpId="0" animBg="1"/>
          <p:bldP spid="65" grpId="1" animBg="1"/>
          <p:bldP spid="66" grpId="0" animBg="1"/>
          <p:bldP spid="66" grpId="1" animBg="1"/>
          <p:bldP spid="67" grpId="0" animBg="1"/>
          <p:bldP spid="67" grpId="1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2" grpId="0" animBg="1"/>
          <p:bldP spid="72" grpId="1" animBg="1"/>
          <p:bldP spid="73" grpId="0" animBg="1"/>
          <p:bldP spid="73" grpId="1" animBg="1"/>
          <p:bldP spid="74" grpId="0" animBg="1"/>
          <p:bldP spid="74" grpId="1" animBg="1"/>
          <p:bldP spid="75" grpId="0" animBg="1"/>
          <p:bldP spid="75" grpId="1" animBg="1"/>
          <p:bldP spid="76" grpId="0" animBg="1"/>
          <p:bldP spid="76" grpId="1" animBg="1"/>
          <p:bldP spid="77" grpId="0" animBg="1"/>
          <p:bldP spid="77" grpId="1" animBg="1"/>
          <p:bldP spid="78" grpId="0" animBg="1"/>
          <p:bldP spid="78" grpId="1" animBg="1"/>
          <p:bldP spid="79" grpId="0" animBg="1"/>
          <p:bldP spid="79" grpId="1" animBg="1"/>
          <p:bldP spid="80" grpId="0" animBg="1"/>
          <p:bldP spid="80" grpId="1" animBg="1"/>
          <p:bldP spid="81" grpId="0" animBg="1"/>
          <p:bldP spid="81" grpId="1" animBg="1"/>
          <p:bldP spid="82" grpId="0" animBg="1"/>
          <p:bldP spid="82" grpId="1" animBg="1"/>
          <p:bldP spid="83" grpId="0" animBg="1"/>
          <p:bldP spid="83" grpId="1" animBg="1"/>
          <p:bldP spid="84" grpId="0" animBg="1"/>
          <p:bldP spid="84" grpId="1" animBg="1"/>
          <p:bldP spid="85" grpId="0"/>
        </p:bld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19920" y="-10800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-19920" y="1134000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-19920" y="2278800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19920" y="3423600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-19920" y="4568400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19920" y="5713200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200480" y="5713200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420880" y="5713200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641280" y="5713200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861680" y="5713200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6082080" y="5676900"/>
            <a:ext cx="1220400" cy="11811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7302480" y="5713200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8522880" y="5713200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9743280" y="5713200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0940530" y="5656649"/>
            <a:ext cx="1220400" cy="1198377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1200480" y="-10800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2420880" y="-10800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3641280" y="-10800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4861680" y="-10800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6082080" y="-10800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7302480" y="-10800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8522880" y="-10800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9743280" y="-10800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0957913" y="0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1200480" y="1134351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1195668" y="2278800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1190093" y="3423600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1194480" y="4568400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2414880" y="1114424"/>
            <a:ext cx="1230020" cy="1190625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2408880" y="2295714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2402880" y="3437396"/>
            <a:ext cx="1259574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2396880" y="4579078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3639468" y="1130882"/>
            <a:ext cx="1220400" cy="1164832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3625900" y="2278800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3623970" y="3413895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3617280" y="4544411"/>
            <a:ext cx="1235974" cy="1175025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4854409" y="1134351"/>
            <a:ext cx="1248071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6076758" y="1133776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7294927" y="1133776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8505497" y="1130882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9722879" y="1130882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10940530" y="1106613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4839336" y="2269095"/>
            <a:ext cx="1235226" cy="115038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4844103" y="3416525"/>
            <a:ext cx="1233809" cy="1161579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4849680" y="4568400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6069894" y="2278030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7289504" y="2278352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8509114" y="2271054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9724769" y="2263756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10944089" y="2250230"/>
            <a:ext cx="1222090" cy="1151028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6070447" y="3408495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7289831" y="3414245"/>
            <a:ext cx="1220400" cy="1169583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8485866" y="3416078"/>
            <a:ext cx="1258888" cy="115962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9733131" y="3403735"/>
            <a:ext cx="1238469" cy="1156919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10971600" y="3381631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6066382" y="4552950"/>
            <a:ext cx="1232258" cy="1152119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7296480" y="4565730"/>
            <a:ext cx="1220400" cy="1156376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513244" y="4572853"/>
            <a:ext cx="1220400" cy="11448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9730008" y="4546600"/>
            <a:ext cx="1220400" cy="1166600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10946772" y="4504952"/>
            <a:ext cx="1220400" cy="1171947"/>
          </a:xfrm>
          <a:prstGeom prst="rect">
            <a:avLst/>
          </a:prstGeom>
          <a:solidFill>
            <a:srgbClr val="36B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B7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161475" y="-7448778"/>
            <a:ext cx="32962625" cy="21991555"/>
          </a:xfrm>
          <a:prstGeom prst="rect">
            <a:avLst/>
          </a:prstGeom>
        </p:spPr>
      </p:pic>
      <p:pic>
        <p:nvPicPr>
          <p:cNvPr id="8" name="图片 7" hidden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313875" y="-7601178"/>
            <a:ext cx="32962625" cy="21991555"/>
          </a:xfrm>
          <a:prstGeom prst="rect">
            <a:avLst/>
          </a:prstGeom>
        </p:spPr>
      </p:pic>
      <p:sp>
        <p:nvSpPr>
          <p:cNvPr id="4" name="文本框 3" hidden="1"/>
          <p:cNvSpPr txBox="1"/>
          <p:nvPr/>
        </p:nvSpPr>
        <p:spPr>
          <a:xfrm>
            <a:off x="2922320" y="3071435"/>
            <a:ext cx="6159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方正特雅宋简" panose="02000000000000000000" pitchFamily="2" charset="-122"/>
                <a:ea typeface="方正特雅宋简" panose="02000000000000000000" pitchFamily="2" charset="-122"/>
              </a:rPr>
              <a:t>冥冥之中</a:t>
            </a:r>
            <a:r>
              <a:rPr lang="en-US" altLang="zh-CN" sz="3600" dirty="0">
                <a:solidFill>
                  <a:schemeClr val="bg1"/>
                </a:solidFill>
                <a:latin typeface="方正特雅宋简" panose="02000000000000000000" pitchFamily="2" charset="-122"/>
                <a:ea typeface="方正特雅宋简" panose="02000000000000000000" pitchFamily="2" charset="-122"/>
              </a:rPr>
              <a:t>,  </a:t>
            </a:r>
            <a:r>
              <a:rPr lang="zh-CN" altLang="en-US" sz="3600" dirty="0">
                <a:solidFill>
                  <a:schemeClr val="bg1"/>
                </a:solidFill>
                <a:latin typeface="方正特雅宋简" panose="02000000000000000000" pitchFamily="2" charset="-122"/>
                <a:ea typeface="方正特雅宋简" panose="02000000000000000000" pitchFamily="2" charset="-122"/>
              </a:rPr>
              <a:t>我们即将相遇</a:t>
            </a:r>
            <a:endParaRPr lang="zh-CN" altLang="en-US" sz="3600" dirty="0">
              <a:solidFill>
                <a:schemeClr val="bg1"/>
              </a:solidFill>
              <a:latin typeface="方正特雅宋简" panose="02000000000000000000" pitchFamily="2" charset="-122"/>
              <a:ea typeface="方正特雅宋简" panose="02000000000000000000" pitchFamily="2" charset="-122"/>
            </a:endParaRPr>
          </a:p>
        </p:txBody>
      </p:sp>
      <p:sp>
        <p:nvSpPr>
          <p:cNvPr id="6" name="文本框 5" hidden="1"/>
          <p:cNvSpPr txBox="1"/>
          <p:nvPr/>
        </p:nvSpPr>
        <p:spPr>
          <a:xfrm>
            <a:off x="638629" y="6186564"/>
            <a:ext cx="115533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00" dirty="0">
                <a:solidFill>
                  <a:schemeClr val="bg1"/>
                </a:solidFill>
                <a:latin typeface="方正特雅宋简" panose="02000000000000000000" pitchFamily="2" charset="-122"/>
                <a:ea typeface="方正特雅宋简" panose="02000000000000000000" pitchFamily="2" charset="-122"/>
              </a:rPr>
              <a:t>通过小学微信群 </a:t>
            </a:r>
            <a:r>
              <a:rPr lang="en-US" altLang="zh-CN" sz="2600" dirty="0">
                <a:solidFill>
                  <a:schemeClr val="bg1"/>
                </a:solidFill>
                <a:latin typeface="方正特雅宋简" panose="02000000000000000000" pitchFamily="2" charset="-122"/>
                <a:ea typeface="方正特雅宋简" panose="02000000000000000000" pitchFamily="2" charset="-122"/>
              </a:rPr>
              <a:t>, </a:t>
            </a:r>
            <a:r>
              <a:rPr lang="zh-CN" altLang="en-US" sz="2600" dirty="0">
                <a:solidFill>
                  <a:schemeClr val="bg1"/>
                </a:solidFill>
                <a:latin typeface="方正特雅宋简" panose="02000000000000000000" pitchFamily="2" charset="-122"/>
                <a:ea typeface="方正特雅宋简" panose="02000000000000000000" pitchFamily="2" charset="-122"/>
              </a:rPr>
              <a:t>我第一次看见了你的照片 </a:t>
            </a:r>
            <a:r>
              <a:rPr lang="en-US" altLang="zh-CN" sz="2600" dirty="0">
                <a:solidFill>
                  <a:schemeClr val="bg1"/>
                </a:solidFill>
                <a:latin typeface="方正特雅宋简" panose="02000000000000000000" pitchFamily="2" charset="-122"/>
                <a:ea typeface="方正特雅宋简" panose="02000000000000000000" pitchFamily="2" charset="-122"/>
              </a:rPr>
              <a:t>, </a:t>
            </a:r>
            <a:r>
              <a:rPr lang="zh-CN" altLang="en-US" sz="2600" dirty="0">
                <a:solidFill>
                  <a:schemeClr val="bg1"/>
                </a:solidFill>
                <a:latin typeface="方正特雅宋简" panose="02000000000000000000" pitchFamily="2" charset="-122"/>
                <a:ea typeface="方正特雅宋简" panose="02000000000000000000" pitchFamily="2" charset="-122"/>
              </a:rPr>
              <a:t>一见倾心</a:t>
            </a:r>
            <a:endParaRPr lang="zh-CN" altLang="en-US" sz="2600" dirty="0">
              <a:solidFill>
                <a:schemeClr val="bg1"/>
              </a:solidFill>
              <a:latin typeface="方正特雅宋简" panose="02000000000000000000" pitchFamily="2" charset="-122"/>
              <a:ea typeface="方正特雅宋简" panose="02000000000000000000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86"/>
          <a:stretch>
            <a:fillRect/>
          </a:stretch>
        </p:blipFill>
        <p:spPr>
          <a:xfrm rot="20839882">
            <a:off x="982198" y="7931750"/>
            <a:ext cx="3326939" cy="46546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97" y="8060580"/>
            <a:ext cx="4396984" cy="43969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7" r="10404"/>
          <a:stretch>
            <a:fillRect/>
          </a:stretch>
        </p:blipFill>
        <p:spPr>
          <a:xfrm rot="4569100">
            <a:off x="338161" y="8501303"/>
            <a:ext cx="4749167" cy="375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文本框 18" hidden="1"/>
          <p:cNvSpPr txBox="1"/>
          <p:nvPr/>
        </p:nvSpPr>
        <p:spPr>
          <a:xfrm>
            <a:off x="225492" y="6165437"/>
            <a:ext cx="115533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00" dirty="0">
                <a:solidFill>
                  <a:schemeClr val="bg1"/>
                </a:solidFill>
                <a:latin typeface="方正特雅宋简" panose="02000000000000000000" pitchFamily="2" charset="-122"/>
                <a:ea typeface="方正特雅宋简" panose="02000000000000000000" pitchFamily="2" charset="-122"/>
              </a:rPr>
              <a:t>那时起 </a:t>
            </a:r>
            <a:r>
              <a:rPr lang="en-US" altLang="zh-CN" sz="2600" dirty="0">
                <a:solidFill>
                  <a:schemeClr val="bg1"/>
                </a:solidFill>
                <a:latin typeface="方正特雅宋简" panose="02000000000000000000" pitchFamily="2" charset="-122"/>
                <a:ea typeface="方正特雅宋简" panose="02000000000000000000" pitchFamily="2" charset="-122"/>
              </a:rPr>
              <a:t>, </a:t>
            </a:r>
            <a:r>
              <a:rPr lang="zh-CN" altLang="en-US" sz="2600" dirty="0">
                <a:solidFill>
                  <a:schemeClr val="bg1"/>
                </a:solidFill>
                <a:latin typeface="方正特雅宋简" panose="02000000000000000000" pitchFamily="2" charset="-122"/>
                <a:ea typeface="方正特雅宋简" panose="02000000000000000000" pitchFamily="2" charset="-122"/>
              </a:rPr>
              <a:t>我总是在线等待着你的出现</a:t>
            </a:r>
            <a:endParaRPr lang="zh-CN" altLang="en-US" sz="2600" dirty="0">
              <a:solidFill>
                <a:schemeClr val="bg1"/>
              </a:solidFill>
              <a:latin typeface="方正特雅宋简" panose="02000000000000000000" pitchFamily="2" charset="-122"/>
              <a:ea typeface="方正特雅宋简" panose="02000000000000000000" pitchFamily="2" charset="-122"/>
            </a:endParaRPr>
          </a:p>
        </p:txBody>
      </p:sp>
      <p:sp>
        <p:nvSpPr>
          <p:cNvPr id="20" name="文本框 19" hidden="1"/>
          <p:cNvSpPr txBox="1"/>
          <p:nvPr/>
        </p:nvSpPr>
        <p:spPr>
          <a:xfrm>
            <a:off x="113272" y="6184920"/>
            <a:ext cx="115533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00" dirty="0">
                <a:solidFill>
                  <a:schemeClr val="bg1"/>
                </a:solidFill>
                <a:latin typeface="方正特雅宋简" panose="02000000000000000000" pitchFamily="2" charset="-122"/>
                <a:ea typeface="方正特雅宋简" panose="02000000000000000000" pitchFamily="2" charset="-122"/>
              </a:rPr>
              <a:t>期盼着能与你相遇</a:t>
            </a:r>
            <a:endParaRPr lang="zh-CN" altLang="en-US" sz="2600" dirty="0">
              <a:solidFill>
                <a:schemeClr val="bg1"/>
              </a:solidFill>
              <a:latin typeface="方正特雅宋简" panose="02000000000000000000" pitchFamily="2" charset="-122"/>
              <a:ea typeface="方正特雅宋简" panose="020000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0" t="15873" r="16421" b="25714"/>
          <a:stretch>
            <a:fillRect/>
          </a:stretch>
        </p:blipFill>
        <p:spPr>
          <a:xfrm rot="1186823">
            <a:off x="7512269" y="8550734"/>
            <a:ext cx="2935462" cy="4538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3267">
            <a:off x="7226668" y="7720208"/>
            <a:ext cx="3808297" cy="50777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846" y="7698169"/>
            <a:ext cx="3844371" cy="5179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8474" y="1940223"/>
            <a:ext cx="3593432" cy="26670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936" y="7623589"/>
            <a:ext cx="2992127" cy="5319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72" y="7374576"/>
            <a:ext cx="4121989" cy="55014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3600000">
                                      <p:cBhvr>
                                        <p:cTn id="17" dur="17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7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750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12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1275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975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3600000">
                                      <p:cBhvr>
                                        <p:cTn id="37" dur="2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91667E-6 -3.33333E-6 L 0.0039 -0.92361 " pathEditMode="relative" rAng="0" ptsTypes="AA">
                                      <p:cBhvr>
                                        <p:cTn id="39" dur="2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" y="-4618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6.25E-7 -3.33333E-6 L 0.01641 -0.94652 " pathEditMode="relative" rAng="0" ptsTypes="AA">
                                      <p:cBhvr>
                                        <p:cTn id="44" dur="2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" y="-47338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1.875E-6 -3.33333E-6 L 0.0043 -1.00139 " pathEditMode="relative" rAng="0" ptsTypes="AA">
                                      <p:cBhvr>
                                        <p:cTn id="46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-50069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3.95833E-6 -4.44444E-6 L 0.02825 -1.0125 " pathEditMode="relative" rAng="0" ptsTypes="AA">
                                      <p:cBhvr>
                                        <p:cTn id="54" dur="2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50625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-8.33333E-7 0 L 0.02826 -1.0125 " pathEditMode="relative" rAng="0" ptsTypes="AA">
                                      <p:cBhvr>
                                        <p:cTn id="56" dur="2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50625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66667E-6 3.7037E-6 L 0.0043 -1.00139 " pathEditMode="relative" rAng="0" ptsTypes="AA">
                                      <p:cBhvr>
                                        <p:cTn id="64" dur="2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-50069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2.91667E-6 1.11111E-6 L 0.0164 -0.94653 " pathEditMode="relative" rAng="0" ptsTypes="AA">
                                      <p:cBhvr>
                                        <p:cTn id="69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" y="-47338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1.66667E-6 4.44444E-6 L 0.0164 -0.94653 " pathEditMode="relative" rAng="0" ptsTypes="AA">
                                      <p:cBhvr>
                                        <p:cTn id="71" dur="2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" y="-47338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/>
      <p:bldP spid="6" grpId="1"/>
      <p:bldP spid="19" grpId="0"/>
      <p:bldP spid="19" grpId="1"/>
      <p:bldP spid="2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3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98090" y="-2364166"/>
            <a:ext cx="1819275" cy="2952750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-3469481" y="-6065044"/>
            <a:ext cx="19203987" cy="19203987"/>
          </a:xfrm>
          <a:prstGeom prst="ellipse">
            <a:avLst/>
          </a:prstGeom>
          <a:solidFill>
            <a:srgbClr val="FFAA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-3694654" y="-6290217"/>
            <a:ext cx="19429160" cy="19429160"/>
          </a:xfrm>
          <a:prstGeom prst="ellipse">
            <a:avLst/>
          </a:prstGeom>
          <a:solidFill>
            <a:srgbClr val="E549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-3841849" y="-6288312"/>
            <a:ext cx="19576355" cy="19576355"/>
          </a:xfrm>
          <a:prstGeom prst="ellipse">
            <a:avLst/>
          </a:prstGeom>
          <a:solidFill>
            <a:srgbClr val="FFAA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-3841849" y="-6345333"/>
            <a:ext cx="19539391" cy="19539391"/>
          </a:xfrm>
          <a:prstGeom prst="ellipse">
            <a:avLst/>
          </a:prstGeom>
          <a:solidFill>
            <a:srgbClr val="E549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4419159" y="1811922"/>
            <a:ext cx="3358884" cy="3358884"/>
          </a:xfrm>
          <a:prstGeom prst="ellipse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64883" y="-2978529"/>
            <a:ext cx="485775" cy="1228725"/>
          </a:xfrm>
          <a:prstGeom prst="rect">
            <a:avLst/>
          </a:prstGeom>
        </p:spPr>
      </p:pic>
      <p:cxnSp>
        <p:nvCxnSpPr>
          <p:cNvPr id="46" name="直接连接符 45"/>
          <p:cNvCxnSpPr/>
          <p:nvPr/>
        </p:nvCxnSpPr>
        <p:spPr>
          <a:xfrm>
            <a:off x="6102933" y="639535"/>
            <a:ext cx="0" cy="100862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5194530" y="810985"/>
            <a:ext cx="314042" cy="91796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4414487" y="1137887"/>
            <a:ext cx="574870" cy="91186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3779784" y="1754142"/>
            <a:ext cx="808372" cy="69260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3362761" y="2503049"/>
            <a:ext cx="1005197" cy="44412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3125110" y="3319874"/>
            <a:ext cx="1146987" cy="16763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 flipV="1">
            <a:off x="3125110" y="3998986"/>
            <a:ext cx="1242848" cy="16720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V="1">
            <a:off x="3415805" y="4428458"/>
            <a:ext cx="1166283" cy="55739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 flipV="1">
            <a:off x="3887110" y="4788076"/>
            <a:ext cx="989243" cy="90833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 flipV="1">
            <a:off x="4616728" y="5066960"/>
            <a:ext cx="642897" cy="100335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 flipV="1">
            <a:off x="6102933" y="5281480"/>
            <a:ext cx="0" cy="11111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 flipV="1">
            <a:off x="5325373" y="5238267"/>
            <a:ext cx="348865" cy="115436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 flipH="1" flipV="1">
            <a:off x="6531630" y="5213935"/>
            <a:ext cx="354112" cy="11787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 flipH="1" flipV="1">
            <a:off x="6947179" y="5066962"/>
            <a:ext cx="722549" cy="112848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 flipH="1" flipV="1">
            <a:off x="7322737" y="4809106"/>
            <a:ext cx="921041" cy="80247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 flipH="1" flipV="1">
            <a:off x="7624859" y="4446675"/>
            <a:ext cx="1215252" cy="55764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/>
          <p:nvPr/>
        </p:nvCxnSpPr>
        <p:spPr>
          <a:xfrm flipH="1" flipV="1">
            <a:off x="7834113" y="3990565"/>
            <a:ext cx="1291747" cy="20869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 flipH="1">
            <a:off x="7933769" y="3322903"/>
            <a:ext cx="1192091" cy="16460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 flipH="1">
            <a:off x="7844933" y="2503049"/>
            <a:ext cx="995178" cy="44412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 flipH="1">
            <a:off x="7601350" y="1754142"/>
            <a:ext cx="797521" cy="68389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/>
        </p:nvCxnSpPr>
        <p:spPr>
          <a:xfrm flipH="1">
            <a:off x="7203544" y="1137887"/>
            <a:ext cx="590680" cy="89421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/>
        </p:nvCxnSpPr>
        <p:spPr>
          <a:xfrm flipH="1">
            <a:off x="6697296" y="810985"/>
            <a:ext cx="276171" cy="92556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本框 85"/>
          <p:cNvSpPr txBox="1"/>
          <p:nvPr/>
        </p:nvSpPr>
        <p:spPr>
          <a:xfrm>
            <a:off x="4694551" y="2777624"/>
            <a:ext cx="2706952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prstClr val="white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七 夕</a:t>
            </a:r>
            <a:endParaRPr lang="en-US" altLang="zh-CN" sz="6600" b="1" dirty="0">
              <a:solidFill>
                <a:prstClr val="white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en-US" altLang="zh-CN" sz="5400" b="1" dirty="0">
                <a:solidFill>
                  <a:prstClr val="white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2018.8</a:t>
            </a:r>
            <a:endParaRPr lang="zh-CN" altLang="en-US" sz="5400" b="1" dirty="0">
              <a:solidFill>
                <a:prstClr val="white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cxnSp>
        <p:nvCxnSpPr>
          <p:cNvPr id="87" name="直接连接符 86"/>
          <p:cNvCxnSpPr/>
          <p:nvPr/>
        </p:nvCxnSpPr>
        <p:spPr>
          <a:xfrm>
            <a:off x="4464427" y="3319874"/>
            <a:ext cx="6659593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>
            <a:off x="4295062" y="3613654"/>
            <a:ext cx="6659593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25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 p14:presetBounceEnd="25000">
                                      <p:stCondLst>
                                        <p:cond delay="1600"/>
                                      </p:stCondLst>
                                      <p:childTnLst>
                                        <p:animScale p14:bounceEnd="25000">
                                          <p:cBhvr>
                                            <p:cTn id="32" dur="150" fill="hold"/>
                                            <p:tgtEl>
                                              <p:spTgt spid="8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2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8" dur="2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1" dur="2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2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3" dur="2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6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9" dur="2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2" dur="2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5" dur="2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8" dur="2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1" dur="2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4" dur="2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2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2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2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6" dur="2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9" dur="2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2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5" dur="2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8" dur="2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00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2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03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06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09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1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12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4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15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7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18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0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21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3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24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6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27" dur="3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9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30" dur="3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2" presetID="22" presetClass="exit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33" dur="3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5" presetID="22" presetClass="exit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36" dur="3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8" presetID="22" presetClass="exit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39" dur="3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1" presetID="22" presetClass="exit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42" dur="3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4" presetID="22" presetClass="exit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45" dur="3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7" presetID="22" presetClass="exit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48" dur="3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0" presetID="22" presetClass="exit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51" dur="3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3" presetID="22" presetClass="exit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54" dur="3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6" presetID="22" presetClass="exit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57" dur="3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9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60" dur="3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2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63" dur="3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5" presetID="10" presetClass="exit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8" presetID="63" presetClass="path" presetSubtype="0" accel="50000" decel="50000" fill="hold" grpId="2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-1.875E-6 2.22222E-6 L 0.06302 0.00046 " pathEditMode="relative" rAng="0" ptsTypes="AA">
                                          <p:cBhvr>
                                            <p:cTn id="169" dur="4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151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0" presetID="35" presetClass="path" presetSubtype="0" accel="50000" fill="hold" grpId="3" nodeType="withEffect" p14:presetBounceEnd="30000">
                                      <p:stCondLst>
                                        <p:cond delay="3750"/>
                                      </p:stCondLst>
                                      <p:childTnLst>
                                        <p:animMotion origin="layout" path="M 0.06302 0.00046 L -0.69713 0.00046 " pathEditMode="relative" rAng="0" ptsTypes="AA" p14:bounceEnd="30000">
                                          <p:cBhvr>
                                            <p:cTn id="171" dur="2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800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2" presetID="22" presetClass="entr" presetSubtype="2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4" dur="25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5" presetID="22" presetClass="entr" presetSubtype="2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7" dur="25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35" presetClass="path" presetSubtype="0" accel="50000" fill="hold" nodeType="withEffect" p14:presetBounceEnd="44000">
                                      <p:stCondLst>
                                        <p:cond delay="3850"/>
                                      </p:stCondLst>
                                      <p:childTnLst>
                                        <p:animMotion origin="layout" path="M 3.125E-6 4.44444E-6 L -1.12175 4.44444E-6 " pathEditMode="relative" rAng="0" ptsTypes="AA" p14:bounceEnd="44000">
                                          <p:cBhvr>
                                            <p:cTn id="179" dur="25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9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0" presetID="35" presetClass="path" presetSubtype="0" accel="50000" fill="hold" nodeType="withEffect" p14:presetBounceEnd="44000">
                                      <p:stCondLst>
                                        <p:cond delay="3850"/>
                                      </p:stCondLst>
                                      <p:childTnLst>
                                        <p:animMotion origin="layout" path="M -6.25E-7 3.7037E-6 L -1.12174 3.7037E-6 " pathEditMode="relative" rAng="0" ptsTypes="AA" p14:bounceEnd="44000">
                                          <p:cBhvr>
                                            <p:cTn id="181" dur="2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94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0" grpId="0" animBg="1"/>
          <p:bldP spid="40" grpId="0" animBg="1"/>
          <p:bldP spid="48" grpId="0" animBg="1"/>
          <p:bldP spid="48" grpId="1" animBg="1"/>
          <p:bldP spid="86" grpId="0"/>
          <p:bldP spid="86" grpId="1"/>
          <p:bldP spid="86" grpId="2"/>
          <p:bldP spid="86" grpId="3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25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8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2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8" dur="2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1" dur="2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2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3" dur="2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6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9" dur="2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2" dur="2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5" dur="2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8" dur="2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1" dur="2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4" dur="2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2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2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2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6" dur="2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9" dur="2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2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5" dur="2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8" dur="2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00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2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03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06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09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1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12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4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15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7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18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0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21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3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24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6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27" dur="3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9" presetID="22" presetClass="exit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30" dur="3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2" presetID="22" presetClass="exit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33" dur="3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5" presetID="22" presetClass="exit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36" dur="3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8" presetID="22" presetClass="exit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39" dur="3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1" presetID="22" presetClass="exit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42" dur="3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4" presetID="22" presetClass="exit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45" dur="3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7" presetID="22" presetClass="exit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48" dur="3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0" presetID="22" presetClass="exit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51" dur="3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3" presetID="22" presetClass="exit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54" dur="3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6" presetID="22" presetClass="exit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57" dur="3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9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60" dur="3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2" presetID="22" presetClass="exit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63" dur="3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5" presetID="10" presetClass="exit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8" presetID="63" presetClass="path" presetSubtype="0" accel="50000" decel="50000" fill="hold" grpId="2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-1.875E-6 2.22222E-6 L 0.06302 0.00046 " pathEditMode="relative" rAng="0" ptsTypes="AA">
                                          <p:cBhvr>
                                            <p:cTn id="169" dur="4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151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0" presetID="35" presetClass="path" presetSubtype="0" accel="50000" fill="hold" grpId="3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Motion origin="layout" path="M 0.06302 0.00046 L -0.69713 0.00046 " pathEditMode="relative" rAng="0" ptsTypes="AA">
                                          <p:cBhvr>
                                            <p:cTn id="171" dur="2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800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2" presetID="22" presetClass="entr" presetSubtype="2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4" dur="25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5" presetID="22" presetClass="entr" presetSubtype="2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7" dur="25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35" presetClass="path" presetSubtype="0" accel="50000" fill="hold" nodeType="withEffect">
                                      <p:stCondLst>
                                        <p:cond delay="3850"/>
                                      </p:stCondLst>
                                      <p:childTnLst>
                                        <p:animMotion origin="layout" path="M 3.125E-6 4.44444E-6 L -1.12175 4.44444E-6 " pathEditMode="relative" rAng="0" ptsTypes="AA">
                                          <p:cBhvr>
                                            <p:cTn id="179" dur="25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9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0" presetID="35" presetClass="path" presetSubtype="0" accel="50000" fill="hold" nodeType="withEffect">
                                      <p:stCondLst>
                                        <p:cond delay="3850"/>
                                      </p:stCondLst>
                                      <p:childTnLst>
                                        <p:animMotion origin="layout" path="M -6.25E-7 3.7037E-6 L -1.12174 3.7037E-6 " pathEditMode="relative" rAng="0" ptsTypes="AA">
                                          <p:cBhvr>
                                            <p:cTn id="181" dur="2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94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0" grpId="0" animBg="1"/>
          <p:bldP spid="40" grpId="0" animBg="1"/>
          <p:bldP spid="48" grpId="0" animBg="1"/>
          <p:bldP spid="48" grpId="1" animBg="1"/>
          <p:bldP spid="86" grpId="0"/>
          <p:bldP spid="86" grpId="1"/>
          <p:bldP spid="86" grpId="2"/>
          <p:bldP spid="86" grpId="3"/>
        </p:bldLst>
      </p:timing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5F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椭圆 5"/>
          <p:cNvSpPr/>
          <p:nvPr/>
        </p:nvSpPr>
        <p:spPr>
          <a:xfrm>
            <a:off x="1075037" y="0"/>
            <a:ext cx="395417" cy="395417"/>
          </a:xfrm>
          <a:prstGeom prst="ellipse">
            <a:avLst/>
          </a:prstGeom>
          <a:solidFill>
            <a:srgbClr val="28B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496960" y="-1"/>
            <a:ext cx="395417" cy="395417"/>
          </a:xfrm>
          <a:prstGeom prst="ellipse">
            <a:avLst/>
          </a:prstGeom>
          <a:solidFill>
            <a:srgbClr val="28B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5918883" y="0"/>
            <a:ext cx="395417" cy="395417"/>
          </a:xfrm>
          <a:prstGeom prst="ellipse">
            <a:avLst/>
          </a:prstGeom>
          <a:solidFill>
            <a:srgbClr val="28B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8340806" y="-2"/>
            <a:ext cx="395417" cy="395417"/>
          </a:xfrm>
          <a:prstGeom prst="ellipse">
            <a:avLst/>
          </a:prstGeom>
          <a:solidFill>
            <a:srgbClr val="28B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0762729" y="-4"/>
            <a:ext cx="395417" cy="395417"/>
          </a:xfrm>
          <a:prstGeom prst="ellipse">
            <a:avLst/>
          </a:prstGeom>
          <a:solidFill>
            <a:srgbClr val="28B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339543" y="1422888"/>
            <a:ext cx="395417" cy="395417"/>
          </a:xfrm>
          <a:prstGeom prst="ellipse">
            <a:avLst/>
          </a:prstGeom>
          <a:solidFill>
            <a:srgbClr val="28B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761466" y="1422889"/>
            <a:ext cx="395417" cy="395417"/>
          </a:xfrm>
          <a:prstGeom prst="ellipse">
            <a:avLst/>
          </a:prstGeom>
          <a:solidFill>
            <a:srgbClr val="28B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183389" y="1422887"/>
            <a:ext cx="395417" cy="395417"/>
          </a:xfrm>
          <a:prstGeom prst="ellipse">
            <a:avLst/>
          </a:prstGeom>
          <a:solidFill>
            <a:srgbClr val="28B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9605312" y="1422885"/>
            <a:ext cx="395417" cy="395417"/>
          </a:xfrm>
          <a:prstGeom prst="ellipse">
            <a:avLst/>
          </a:prstGeom>
          <a:solidFill>
            <a:srgbClr val="28B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075037" y="2905693"/>
            <a:ext cx="395417" cy="395417"/>
          </a:xfrm>
          <a:prstGeom prst="ellipse">
            <a:avLst/>
          </a:prstGeom>
          <a:solidFill>
            <a:srgbClr val="28B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496960" y="2905692"/>
            <a:ext cx="395417" cy="395417"/>
          </a:xfrm>
          <a:prstGeom prst="ellipse">
            <a:avLst/>
          </a:prstGeom>
          <a:solidFill>
            <a:srgbClr val="28B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918883" y="2905693"/>
            <a:ext cx="395417" cy="395417"/>
          </a:xfrm>
          <a:prstGeom prst="ellipse">
            <a:avLst/>
          </a:prstGeom>
          <a:solidFill>
            <a:srgbClr val="28B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8340806" y="2905691"/>
            <a:ext cx="395417" cy="395417"/>
          </a:xfrm>
          <a:prstGeom prst="ellipse">
            <a:avLst/>
          </a:prstGeom>
          <a:solidFill>
            <a:srgbClr val="28B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0762729" y="2905689"/>
            <a:ext cx="395417" cy="395417"/>
          </a:xfrm>
          <a:prstGeom prst="ellipse">
            <a:avLst/>
          </a:prstGeom>
          <a:solidFill>
            <a:srgbClr val="28B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2339543" y="4575733"/>
            <a:ext cx="395417" cy="395417"/>
          </a:xfrm>
          <a:prstGeom prst="ellipse">
            <a:avLst/>
          </a:prstGeom>
          <a:solidFill>
            <a:srgbClr val="28B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4761466" y="4575734"/>
            <a:ext cx="395417" cy="395417"/>
          </a:xfrm>
          <a:prstGeom prst="ellipse">
            <a:avLst/>
          </a:prstGeom>
          <a:solidFill>
            <a:srgbClr val="28B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7183389" y="4575732"/>
            <a:ext cx="395417" cy="395417"/>
          </a:xfrm>
          <a:prstGeom prst="ellipse">
            <a:avLst/>
          </a:prstGeom>
          <a:solidFill>
            <a:srgbClr val="28B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9605312" y="4575730"/>
            <a:ext cx="395417" cy="395417"/>
          </a:xfrm>
          <a:prstGeom prst="ellipse">
            <a:avLst/>
          </a:prstGeom>
          <a:solidFill>
            <a:srgbClr val="28B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1075037" y="6462584"/>
            <a:ext cx="395417" cy="395417"/>
          </a:xfrm>
          <a:prstGeom prst="ellipse">
            <a:avLst/>
          </a:prstGeom>
          <a:solidFill>
            <a:srgbClr val="28B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3496960" y="6462583"/>
            <a:ext cx="395417" cy="395417"/>
          </a:xfrm>
          <a:prstGeom prst="ellipse">
            <a:avLst/>
          </a:prstGeom>
          <a:solidFill>
            <a:srgbClr val="28B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5918883" y="6462584"/>
            <a:ext cx="395417" cy="395417"/>
          </a:xfrm>
          <a:prstGeom prst="ellipse">
            <a:avLst/>
          </a:prstGeom>
          <a:solidFill>
            <a:srgbClr val="28B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8340806" y="6462582"/>
            <a:ext cx="395417" cy="395417"/>
          </a:xfrm>
          <a:prstGeom prst="ellipse">
            <a:avLst/>
          </a:prstGeom>
          <a:solidFill>
            <a:srgbClr val="28B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10762729" y="6462580"/>
            <a:ext cx="395417" cy="395417"/>
          </a:xfrm>
          <a:prstGeom prst="ellipse">
            <a:avLst/>
          </a:prstGeom>
          <a:solidFill>
            <a:srgbClr val="28B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1542474" y="1259175"/>
            <a:ext cx="9417963" cy="433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800" spc="600" dirty="0">
                <a:solidFill>
                  <a:srgbClr val="E54972"/>
                </a:solidFill>
                <a:latin typeface="Aa老外雨果体" panose="02010600010101010101" pitchFamily="2" charset="-122"/>
                <a:ea typeface="Aa老外雨果体" panose="02010600010101010101" pitchFamily="2" charset="-122"/>
              </a:rPr>
              <a:t>我们的故事</a:t>
            </a:r>
            <a:endParaRPr lang="en-US" altLang="zh-CN" sz="13800" spc="600" dirty="0">
              <a:solidFill>
                <a:srgbClr val="E54972"/>
              </a:solidFill>
              <a:latin typeface="Aa老外雨果体" panose="02010600010101010101" pitchFamily="2" charset="-122"/>
              <a:ea typeface="Aa老外雨果体" panose="02010600010101010101" pitchFamily="2" charset="-122"/>
            </a:endParaRPr>
          </a:p>
          <a:p>
            <a:r>
              <a:rPr lang="en-US" altLang="zh-CN" sz="13800" spc="600" dirty="0">
                <a:solidFill>
                  <a:srgbClr val="E54972"/>
                </a:solidFill>
                <a:latin typeface="Aa老外雨果体" panose="02010600010101010101" pitchFamily="2" charset="-122"/>
                <a:ea typeface="Aa老外雨果体" panose="02010600010101010101" pitchFamily="2" charset="-122"/>
              </a:rPr>
              <a:t>  </a:t>
            </a:r>
            <a:endParaRPr lang="zh-CN" altLang="en-US" sz="13800" spc="600" dirty="0">
              <a:solidFill>
                <a:srgbClr val="E54972"/>
              </a:solidFill>
              <a:latin typeface="Aa老外雨果体" panose="02010600010101010101" pitchFamily="2" charset="-122"/>
              <a:ea typeface="Aa老外雨果体" panose="0201060001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973459" y="3382834"/>
            <a:ext cx="5724644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800" spc="600" dirty="0">
                <a:solidFill>
                  <a:srgbClr val="E54972"/>
                </a:solidFill>
                <a:latin typeface="Aa老外雨果体" panose="02010600010101010101" pitchFamily="2" charset="-122"/>
                <a:ea typeface="Aa老外雨果体" panose="02010600010101010101" pitchFamily="2" charset="-122"/>
              </a:rPr>
              <a:t>开始了</a:t>
            </a:r>
            <a:endParaRPr lang="zh-CN" altLang="en-US" sz="1400" dirty="0">
              <a:latin typeface="Aa老外雨果体" panose="02010600010101010101" pitchFamily="2" charset="-122"/>
              <a:ea typeface="Aa老外雨果体" panose="0201060001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0" dur="500" fill="hold"/>
                                        <p:tgtEl>
                                          <p:spTgt spid="22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2" dur="500" fill="hold"/>
                                        <p:tgtEl>
                                          <p:spTgt spid="23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6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8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0" dur="500" fill="hold"/>
                                        <p:tgtEl>
                                          <p:spTgt spid="27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2" dur="500" fill="hold"/>
                                        <p:tgtEl>
                                          <p:spTgt spid="28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23" presetClass="entr" presetSubtype="3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22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2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26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7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28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9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30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32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3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36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38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9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0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1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2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4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6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7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8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50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52" dur="5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3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54" dur="50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56" dur="5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7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58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60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61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62" dur="5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63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64" dur="5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66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68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69" presetID="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70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71" presetID="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72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7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75" presetID="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76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77" presetID="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78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79" presetID="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80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82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83" presetID="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84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85" presetID="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86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88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89" presetID="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90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91" presetID="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92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93" presetID="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94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95" presetID="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96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98" dur="500" fill="hold"/>
                                        <p:tgtEl>
                                          <p:spTgt spid="22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99" presetID="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00" dur="500" fill="hold"/>
                                        <p:tgtEl>
                                          <p:spTgt spid="23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01" presetID="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02" dur="500" fill="hold"/>
                                        <p:tgtEl>
                                          <p:spTgt spid="24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03" presetID="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04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05" presetID="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06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07" presetID="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08" dur="500" fill="hold"/>
                                        <p:tgtEl>
                                          <p:spTgt spid="27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09" presetID="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10" dur="500" fill="hold"/>
                                        <p:tgtEl>
                                          <p:spTgt spid="28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11" presetID="6" presetClass="emph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12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6" presetClass="emph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5" presetID="6" presetClass="emph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16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7" presetID="6" presetClass="emph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18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9" presetID="6" presetClass="emph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20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1" presetID="6" presetClass="emph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22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3" presetID="6" presetClass="emph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5" presetID="6" presetClass="emph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26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7" presetID="6" presetClass="emph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28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9" presetID="6" presetClass="emph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30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1" presetID="6" presetClass="emph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32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3" presetID="6" presetClass="emph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34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5" presetID="6" presetClass="emph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36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7" presetID="6" presetClass="emph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38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9" presetID="6" presetClass="emph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40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1" presetID="6" presetClass="emph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42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3" presetID="6" presetClass="emph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44" dur="5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5" presetID="6" presetClass="emph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46" dur="50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7" presetID="6" presetClass="emph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48" dur="5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9" presetID="6" presetClass="emph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50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1" presetID="6" presetClass="emph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52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3" presetID="6" presetClass="emph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54" dur="5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5" presetID="6" presetClass="emph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56" dur="5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7" presetID="6" presetClass="emph" presetSubtype="0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58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59" presetID="6" presetClass="emph" presetSubtype="0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60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61" presetID="6" presetClass="emph" presetSubtype="0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62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63" presetID="6" presetClass="emph" presetSubtype="0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6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65" presetID="6" presetClass="emph" presetSubtype="0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66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67" presetID="6" presetClass="emph" presetSubtype="0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68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69" presetID="6" presetClass="emph" presetSubtype="0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70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71" presetID="6" presetClass="emph" presetSubtype="0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72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73" presetID="6" presetClass="emph" presetSubtype="0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74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75" presetID="6" presetClass="emph" presetSubtype="0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76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77" presetID="6" presetClass="emph" presetSubtype="0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78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79" presetID="6" presetClass="emph" presetSubtype="0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80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81" presetID="6" presetClass="emph" presetSubtype="0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82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83" presetID="6" presetClass="emph" presetSubtype="0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84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85" presetID="6" presetClass="emph" presetSubtype="0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86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87" presetID="6" presetClass="emph" presetSubtype="0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88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89" presetID="6" presetClass="emph" presetSubtype="0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90" dur="500" fill="hold"/>
                                        <p:tgtEl>
                                          <p:spTgt spid="22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91" presetID="6" presetClass="emph" presetSubtype="0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92" dur="500" fill="hold"/>
                                        <p:tgtEl>
                                          <p:spTgt spid="23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93" presetID="6" presetClass="emph" presetSubtype="0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94" dur="500" fill="hold"/>
                                        <p:tgtEl>
                                          <p:spTgt spid="24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95" presetID="6" presetClass="emph" presetSubtype="0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96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97" presetID="6" presetClass="emph" presetSubtype="0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98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99" presetID="6" presetClass="emph" presetSubtype="0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300" dur="500" fill="hold"/>
                                        <p:tgtEl>
                                          <p:spTgt spid="27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301" presetID="6" presetClass="emph" presetSubtype="0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302" dur="500" fill="hold"/>
                                        <p:tgtEl>
                                          <p:spTgt spid="28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303" presetID="6" presetClass="emph" presetSubtype="0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0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5" presetID="6" presetClass="emph" presetSubtype="0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06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7" presetID="6" presetClass="emph" presetSubtype="0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08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9" presetID="6" presetClass="emph" presetSubtype="0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10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1" presetID="6" presetClass="emph" presetSubtype="0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12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3" presetID="6" presetClass="emph" presetSubtype="0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1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5" presetID="6" presetClass="emph" presetSubtype="0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16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7" presetID="6" presetClass="emph" presetSubtype="0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18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9" presetID="6" presetClass="emph" presetSubtype="0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20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1" presetID="6" presetClass="emph" presetSubtype="0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22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3" presetID="6" presetClass="emph" presetSubtype="0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24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5" presetID="6" presetClass="emph" presetSubtype="0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26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7" presetID="6" presetClass="emph" presetSubtype="0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28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9" presetID="6" presetClass="emph" presetSubtype="0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30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1" presetID="6" presetClass="emph" presetSubtype="0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32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3" presetID="6" presetClass="emph" presetSubtype="0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34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5" presetID="6" presetClass="emph" presetSubtype="0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36" dur="5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7" presetID="6" presetClass="emph" presetSubtype="0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38" dur="50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9" presetID="6" presetClass="emph" presetSubtype="0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40" dur="5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1" presetID="6" presetClass="emph" presetSubtype="0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42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3" presetID="6" presetClass="emph" presetSubtype="0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44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5" presetID="6" presetClass="emph" presetSubtype="0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46" dur="5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7" presetID="6" presetClass="emph" presetSubtype="0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48" dur="5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9" presetID="6" presetClass="emph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350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351" presetID="6" presetClass="emph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352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353" presetID="6" presetClass="emph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35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355" presetID="6" presetClass="emph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356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357" presetID="6" presetClass="emph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358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359" presetID="6" presetClass="emph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360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361" presetID="6" presetClass="emph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362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363" presetID="6" presetClass="emph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36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365" presetID="6" presetClass="emph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366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367" presetID="6" presetClass="emph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368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369" presetID="6" presetClass="emph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370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371" presetID="6" presetClass="emph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372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373" presetID="6" presetClass="emph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374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375" presetID="6" presetClass="emph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376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377" presetID="6" presetClass="emph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378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379" presetID="6" presetClass="emph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380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381" presetID="6" presetClass="emph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382" dur="500" fill="hold"/>
                                        <p:tgtEl>
                                          <p:spTgt spid="22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383" presetID="6" presetClass="emph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384" dur="500" fill="hold"/>
                                        <p:tgtEl>
                                          <p:spTgt spid="23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385" presetID="6" presetClass="emph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386" dur="500" fill="hold"/>
                                        <p:tgtEl>
                                          <p:spTgt spid="24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387" presetID="6" presetClass="emph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388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389" presetID="6" presetClass="emph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390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391" presetID="6" presetClass="emph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392" dur="500" fill="hold"/>
                                        <p:tgtEl>
                                          <p:spTgt spid="27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393" presetID="6" presetClass="emph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394" dur="500" fill="hold"/>
                                        <p:tgtEl>
                                          <p:spTgt spid="28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395" presetID="6" presetClass="emph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396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97" presetID="6" presetClass="emph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398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99" presetID="6" presetClass="emph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400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01" presetID="6" presetClass="emph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402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03" presetID="6" presetClass="emph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40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05" presetID="6" presetClass="emph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406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07" presetID="6" presetClass="emph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408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09" presetID="6" presetClass="emph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410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1" presetID="6" presetClass="emph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412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3" presetID="6" presetClass="emph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414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5" presetID="6" presetClass="emph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416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7" presetID="6" presetClass="emph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418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9" presetID="6" presetClass="emph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420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21" presetID="6" presetClass="emph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422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23" presetID="6" presetClass="emph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424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25" presetID="6" presetClass="emph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426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27" presetID="6" presetClass="emph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428" dur="5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29" presetID="6" presetClass="emph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430" dur="50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1" presetID="6" presetClass="emph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432" dur="5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3" presetID="6" presetClass="emph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434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5" presetID="6" presetClass="emph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436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7" presetID="6" presetClass="emph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438" dur="5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9" presetID="6" presetClass="emph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440" dur="5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41" presetID="6" presetClass="emph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442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43" presetID="6" presetClass="emph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44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45" presetID="6" presetClass="emph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446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47" presetID="6" presetClass="emph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448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49" presetID="6" presetClass="emph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450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51" presetID="6" presetClass="emph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452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53" presetID="6" presetClass="emph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45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55" presetID="6" presetClass="emph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456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57" presetID="6" presetClass="emph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458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59" presetID="6" presetClass="emph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460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61" presetID="6" presetClass="emph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462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63" presetID="6" presetClass="emph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464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65" presetID="6" presetClass="emph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466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67" presetID="6" presetClass="emph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468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69" presetID="6" presetClass="emph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470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71" presetID="6" presetClass="emph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472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73" presetID="6" presetClass="emph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474" dur="500" fill="hold"/>
                                        <p:tgtEl>
                                          <p:spTgt spid="22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75" presetID="6" presetClass="emph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476" dur="500" fill="hold"/>
                                        <p:tgtEl>
                                          <p:spTgt spid="23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77" presetID="6" presetClass="emph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478" dur="500" fill="hold"/>
                                        <p:tgtEl>
                                          <p:spTgt spid="24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79" presetID="6" presetClass="emph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480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81" presetID="6" presetClass="emph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482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83" presetID="6" presetClass="emph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484" dur="500" fill="hold"/>
                                        <p:tgtEl>
                                          <p:spTgt spid="27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85" presetID="6" presetClass="emph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486" dur="500" fill="hold"/>
                                        <p:tgtEl>
                                          <p:spTgt spid="28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6" grpId="4" animBg="1"/>
      <p:bldP spid="6" grpId="5" animBg="1"/>
      <p:bldP spid="6" grpId="6" animBg="1"/>
      <p:bldP spid="6" grpId="7" animBg="1"/>
      <p:bldP spid="6" grpId="8" animBg="1"/>
      <p:bldP spid="6" grpId="9" animBg="1"/>
      <p:bldP spid="7" grpId="0" animBg="1"/>
      <p:bldP spid="7" grpId="1" animBg="1"/>
      <p:bldP spid="7" grpId="2" animBg="1"/>
      <p:bldP spid="7" grpId="3" animBg="1"/>
      <p:bldP spid="7" grpId="4" animBg="1"/>
      <p:bldP spid="7" grpId="5" animBg="1"/>
      <p:bldP spid="7" grpId="6" animBg="1"/>
      <p:bldP spid="7" grpId="7" animBg="1"/>
      <p:bldP spid="7" grpId="8" animBg="1"/>
      <p:bldP spid="7" grpId="9" animBg="1"/>
      <p:bldP spid="8" grpId="0" animBg="1"/>
      <p:bldP spid="8" grpId="1" animBg="1"/>
      <p:bldP spid="8" grpId="2" animBg="1"/>
      <p:bldP spid="8" grpId="3" animBg="1"/>
      <p:bldP spid="8" grpId="4" animBg="1"/>
      <p:bldP spid="8" grpId="5" animBg="1"/>
      <p:bldP spid="8" grpId="6" animBg="1"/>
      <p:bldP spid="8" grpId="7" animBg="1"/>
      <p:bldP spid="8" grpId="8" animBg="1"/>
      <p:bldP spid="8" grpId="9" animBg="1"/>
      <p:bldP spid="9" grpId="0" animBg="1"/>
      <p:bldP spid="9" grpId="1" animBg="1"/>
      <p:bldP spid="9" grpId="2" animBg="1"/>
      <p:bldP spid="9" grpId="3" animBg="1"/>
      <p:bldP spid="9" grpId="4" animBg="1"/>
      <p:bldP spid="9" grpId="5" animBg="1"/>
      <p:bldP spid="9" grpId="6" animBg="1"/>
      <p:bldP spid="9" grpId="7" animBg="1"/>
      <p:bldP spid="9" grpId="8" animBg="1"/>
      <p:bldP spid="9" grpId="9" animBg="1"/>
      <p:bldP spid="10" grpId="0" animBg="1"/>
      <p:bldP spid="10" grpId="1" animBg="1"/>
      <p:bldP spid="10" grpId="2" animBg="1"/>
      <p:bldP spid="10" grpId="3" animBg="1"/>
      <p:bldP spid="10" grpId="4" animBg="1"/>
      <p:bldP spid="10" grpId="5" animBg="1"/>
      <p:bldP spid="10" grpId="6" animBg="1"/>
      <p:bldP spid="10" grpId="7" animBg="1"/>
      <p:bldP spid="10" grpId="8" animBg="1"/>
      <p:bldP spid="10" grpId="9" animBg="1"/>
      <p:bldP spid="11" grpId="0" animBg="1"/>
      <p:bldP spid="11" grpId="1" animBg="1"/>
      <p:bldP spid="11" grpId="2" animBg="1"/>
      <p:bldP spid="11" grpId="3" animBg="1"/>
      <p:bldP spid="11" grpId="4" animBg="1"/>
      <p:bldP spid="11" grpId="5" animBg="1"/>
      <p:bldP spid="11" grpId="6" animBg="1"/>
      <p:bldP spid="11" grpId="7" animBg="1"/>
      <p:bldP spid="11" grpId="8" animBg="1"/>
      <p:bldP spid="11" grpId="9" animBg="1"/>
      <p:bldP spid="12" grpId="0" animBg="1"/>
      <p:bldP spid="12" grpId="1" animBg="1"/>
      <p:bldP spid="12" grpId="2" animBg="1"/>
      <p:bldP spid="12" grpId="3" animBg="1"/>
      <p:bldP spid="12" grpId="4" animBg="1"/>
      <p:bldP spid="12" grpId="5" animBg="1"/>
      <p:bldP spid="12" grpId="6" animBg="1"/>
      <p:bldP spid="12" grpId="7" animBg="1"/>
      <p:bldP spid="12" grpId="8" animBg="1"/>
      <p:bldP spid="12" grpId="9" animBg="1"/>
      <p:bldP spid="13" grpId="0" animBg="1"/>
      <p:bldP spid="13" grpId="1" animBg="1"/>
      <p:bldP spid="13" grpId="2" animBg="1"/>
      <p:bldP spid="13" grpId="3" animBg="1"/>
      <p:bldP spid="13" grpId="4" animBg="1"/>
      <p:bldP spid="13" grpId="5" animBg="1"/>
      <p:bldP spid="13" grpId="6" animBg="1"/>
      <p:bldP spid="13" grpId="7" animBg="1"/>
      <p:bldP spid="13" grpId="8" animBg="1"/>
      <p:bldP spid="13" grpId="9" animBg="1"/>
      <p:bldP spid="14" grpId="0" animBg="1"/>
      <p:bldP spid="14" grpId="1" animBg="1"/>
      <p:bldP spid="14" grpId="2" animBg="1"/>
      <p:bldP spid="14" grpId="3" animBg="1"/>
      <p:bldP spid="14" grpId="4" animBg="1"/>
      <p:bldP spid="14" grpId="5" animBg="1"/>
      <p:bldP spid="14" grpId="6" animBg="1"/>
      <p:bldP spid="14" grpId="7" animBg="1"/>
      <p:bldP spid="14" grpId="8" animBg="1"/>
      <p:bldP spid="14" grpId="9" animBg="1"/>
      <p:bldP spid="15" grpId="0" animBg="1"/>
      <p:bldP spid="15" grpId="1" animBg="1"/>
      <p:bldP spid="15" grpId="2" animBg="1"/>
      <p:bldP spid="15" grpId="3" animBg="1"/>
      <p:bldP spid="15" grpId="4" animBg="1"/>
      <p:bldP spid="15" grpId="5" animBg="1"/>
      <p:bldP spid="15" grpId="6" animBg="1"/>
      <p:bldP spid="15" grpId="7" animBg="1"/>
      <p:bldP spid="15" grpId="8" animBg="1"/>
      <p:bldP spid="15" grpId="9" animBg="1"/>
      <p:bldP spid="16" grpId="0" animBg="1"/>
      <p:bldP spid="16" grpId="1" animBg="1"/>
      <p:bldP spid="16" grpId="2" animBg="1"/>
      <p:bldP spid="16" grpId="3" animBg="1"/>
      <p:bldP spid="16" grpId="4" animBg="1"/>
      <p:bldP spid="16" grpId="5" animBg="1"/>
      <p:bldP spid="16" grpId="6" animBg="1"/>
      <p:bldP spid="16" grpId="7" animBg="1"/>
      <p:bldP spid="16" grpId="8" animBg="1"/>
      <p:bldP spid="16" grpId="9" animBg="1"/>
      <p:bldP spid="17" grpId="0" animBg="1"/>
      <p:bldP spid="17" grpId="1" animBg="1"/>
      <p:bldP spid="17" grpId="2" animBg="1"/>
      <p:bldP spid="17" grpId="3" animBg="1"/>
      <p:bldP spid="17" grpId="4" animBg="1"/>
      <p:bldP spid="17" grpId="5" animBg="1"/>
      <p:bldP spid="17" grpId="6" animBg="1"/>
      <p:bldP spid="17" grpId="7" animBg="1"/>
      <p:bldP spid="17" grpId="8" animBg="1"/>
      <p:bldP spid="17" grpId="9" animBg="1"/>
      <p:bldP spid="18" grpId="0" animBg="1"/>
      <p:bldP spid="18" grpId="1" animBg="1"/>
      <p:bldP spid="18" grpId="2" animBg="1"/>
      <p:bldP spid="18" grpId="3" animBg="1"/>
      <p:bldP spid="18" grpId="4" animBg="1"/>
      <p:bldP spid="18" grpId="5" animBg="1"/>
      <p:bldP spid="18" grpId="6" animBg="1"/>
      <p:bldP spid="18" grpId="7" animBg="1"/>
      <p:bldP spid="18" grpId="8" animBg="1"/>
      <p:bldP spid="18" grpId="9" animBg="1"/>
      <p:bldP spid="19" grpId="0" animBg="1"/>
      <p:bldP spid="19" grpId="1" animBg="1"/>
      <p:bldP spid="19" grpId="2" animBg="1"/>
      <p:bldP spid="19" grpId="3" animBg="1"/>
      <p:bldP spid="19" grpId="4" animBg="1"/>
      <p:bldP spid="19" grpId="5" animBg="1"/>
      <p:bldP spid="19" grpId="6" animBg="1"/>
      <p:bldP spid="19" grpId="7" animBg="1"/>
      <p:bldP spid="19" grpId="8" animBg="1"/>
      <p:bldP spid="19" grpId="9" animBg="1"/>
      <p:bldP spid="20" grpId="0" animBg="1"/>
      <p:bldP spid="20" grpId="1" animBg="1"/>
      <p:bldP spid="20" grpId="2" animBg="1"/>
      <p:bldP spid="20" grpId="3" animBg="1"/>
      <p:bldP spid="20" grpId="4" animBg="1"/>
      <p:bldP spid="20" grpId="5" animBg="1"/>
      <p:bldP spid="20" grpId="6" animBg="1"/>
      <p:bldP spid="20" grpId="7" animBg="1"/>
      <p:bldP spid="20" grpId="8" animBg="1"/>
      <p:bldP spid="20" grpId="9" animBg="1"/>
      <p:bldP spid="21" grpId="0" animBg="1"/>
      <p:bldP spid="21" grpId="1" animBg="1"/>
      <p:bldP spid="21" grpId="2" animBg="1"/>
      <p:bldP spid="21" grpId="3" animBg="1"/>
      <p:bldP spid="21" grpId="4" animBg="1"/>
      <p:bldP spid="21" grpId="5" animBg="1"/>
      <p:bldP spid="21" grpId="6" animBg="1"/>
      <p:bldP spid="21" grpId="7" animBg="1"/>
      <p:bldP spid="21" grpId="8" animBg="1"/>
      <p:bldP spid="21" grpId="9" animBg="1"/>
      <p:bldP spid="22" grpId="0" animBg="1"/>
      <p:bldP spid="22" grpId="1" animBg="1"/>
      <p:bldP spid="22" grpId="2" animBg="1"/>
      <p:bldP spid="22" grpId="3" animBg="1"/>
      <p:bldP spid="22" grpId="4" animBg="1"/>
      <p:bldP spid="22" grpId="5" animBg="1"/>
      <p:bldP spid="22" grpId="6" animBg="1"/>
      <p:bldP spid="22" grpId="7" animBg="1"/>
      <p:bldP spid="22" grpId="8" animBg="1"/>
      <p:bldP spid="22" grpId="9" animBg="1"/>
      <p:bldP spid="23" grpId="0" animBg="1"/>
      <p:bldP spid="23" grpId="1" animBg="1"/>
      <p:bldP spid="23" grpId="2" animBg="1"/>
      <p:bldP spid="23" grpId="3" animBg="1"/>
      <p:bldP spid="23" grpId="4" animBg="1"/>
      <p:bldP spid="23" grpId="5" animBg="1"/>
      <p:bldP spid="23" grpId="6" animBg="1"/>
      <p:bldP spid="23" grpId="7" animBg="1"/>
      <p:bldP spid="23" grpId="8" animBg="1"/>
      <p:bldP spid="23" grpId="9" animBg="1"/>
      <p:bldP spid="24" grpId="0" animBg="1"/>
      <p:bldP spid="24" grpId="1" animBg="1"/>
      <p:bldP spid="24" grpId="2" animBg="1"/>
      <p:bldP spid="24" grpId="3" animBg="1"/>
      <p:bldP spid="24" grpId="4" animBg="1"/>
      <p:bldP spid="24" grpId="5" animBg="1"/>
      <p:bldP spid="24" grpId="6" animBg="1"/>
      <p:bldP spid="24" grpId="7" animBg="1"/>
      <p:bldP spid="24" grpId="8" animBg="1"/>
      <p:bldP spid="24" grpId="9" animBg="1"/>
      <p:bldP spid="25" grpId="0" animBg="1"/>
      <p:bldP spid="25" grpId="1" animBg="1"/>
      <p:bldP spid="25" grpId="2" animBg="1"/>
      <p:bldP spid="25" grpId="3" animBg="1"/>
      <p:bldP spid="25" grpId="4" animBg="1"/>
      <p:bldP spid="25" grpId="5" animBg="1"/>
      <p:bldP spid="25" grpId="6" animBg="1"/>
      <p:bldP spid="25" grpId="7" animBg="1"/>
      <p:bldP spid="25" grpId="8" animBg="1"/>
      <p:bldP spid="25" grpId="9" animBg="1"/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26" grpId="8" animBg="1"/>
      <p:bldP spid="26" grpId="9" animBg="1"/>
      <p:bldP spid="27" grpId="0" animBg="1"/>
      <p:bldP spid="27" grpId="1" animBg="1"/>
      <p:bldP spid="27" grpId="2" animBg="1"/>
      <p:bldP spid="27" grpId="3" animBg="1"/>
      <p:bldP spid="27" grpId="4" animBg="1"/>
      <p:bldP spid="27" grpId="5" animBg="1"/>
      <p:bldP spid="27" grpId="6" animBg="1"/>
      <p:bldP spid="27" grpId="7" animBg="1"/>
      <p:bldP spid="27" grpId="8" animBg="1"/>
      <p:bldP spid="27" grpId="9" animBg="1"/>
      <p:bldP spid="28" grpId="0" animBg="1"/>
      <p:bldP spid="28" grpId="1" animBg="1"/>
      <p:bldP spid="28" grpId="2" animBg="1"/>
      <p:bldP spid="28" grpId="3" animBg="1"/>
      <p:bldP spid="28" grpId="4" animBg="1"/>
      <p:bldP spid="28" grpId="5" animBg="1"/>
      <p:bldP spid="28" grpId="6" animBg="1"/>
      <p:bldP spid="28" grpId="7" animBg="1"/>
      <p:bldP spid="28" grpId="8" animBg="1"/>
      <p:bldP spid="28" grpId="9" animBg="1"/>
      <p:bldP spid="29" grpId="0"/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49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428175" y="-7563078"/>
            <a:ext cx="32962625" cy="2199155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23352" y="-6143"/>
            <a:ext cx="2380003" cy="1785003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38396" y="-6142"/>
            <a:ext cx="2094396" cy="372337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hqprint"/>
          <a:srcRect/>
          <a:stretch>
            <a:fillRect/>
          </a:stretch>
        </p:blipFill>
        <p:spPr>
          <a:xfrm>
            <a:off x="4687089" y="1"/>
            <a:ext cx="873355" cy="124401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hqprint"/>
          <a:srcRect/>
          <a:stretch>
            <a:fillRect/>
          </a:stretch>
        </p:blipFill>
        <p:spPr>
          <a:xfrm>
            <a:off x="3670210" y="1280434"/>
            <a:ext cx="2514383" cy="35314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90503" y="1262061"/>
            <a:ext cx="2017757" cy="356730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250369" y="-6143"/>
            <a:ext cx="1657350" cy="124301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58480" y="4848262"/>
            <a:ext cx="2595408" cy="200713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139908" y="3230100"/>
            <a:ext cx="2052092" cy="364816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5400000">
            <a:off x="6896394" y="5109238"/>
            <a:ext cx="2009737" cy="148778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1" cstate="hqprint"/>
          <a:srcRect/>
          <a:stretch>
            <a:fillRect/>
          </a:stretch>
        </p:blipFill>
        <p:spPr>
          <a:xfrm>
            <a:off x="5706343" y="4848262"/>
            <a:ext cx="1404319" cy="2007139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5081" y="-13817"/>
            <a:ext cx="2209800" cy="124301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5400000">
            <a:off x="3930368" y="5117692"/>
            <a:ext cx="1998778" cy="1459918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1291744"/>
            <a:ext cx="1562100" cy="2777067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5" cstate="hqprint"/>
          <a:srcRect/>
          <a:stretch>
            <a:fillRect/>
          </a:stretch>
        </p:blipFill>
        <p:spPr>
          <a:xfrm>
            <a:off x="8688700" y="4848262"/>
            <a:ext cx="1408586" cy="2014389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1229" y="4131361"/>
            <a:ext cx="1539642" cy="2737144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6230742" y="1654444"/>
            <a:ext cx="1772613" cy="3151312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18" cstate="hqprint"/>
          <a:srcRect/>
          <a:stretch>
            <a:fillRect/>
          </a:stretch>
        </p:blipFill>
        <p:spPr>
          <a:xfrm>
            <a:off x="10153319" y="14514"/>
            <a:ext cx="2049219" cy="317757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3953369" y="1"/>
            <a:ext cx="695736" cy="1236864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9454567" y="3747492"/>
            <a:ext cx="595274" cy="1058264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8045978" y="3747719"/>
            <a:ext cx="793528" cy="1058037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688991" y="311018"/>
            <a:ext cx="6535197" cy="6243362"/>
          </a:xfrm>
          <a:prstGeom prst="rect">
            <a:avLst/>
          </a:prstGeom>
        </p:spPr>
      </p:pic>
      <p:sp>
        <p:nvSpPr>
          <p:cNvPr id="3" name="心形 2"/>
          <p:cNvSpPr/>
          <p:nvPr/>
        </p:nvSpPr>
        <p:spPr>
          <a:xfrm>
            <a:off x="8915403" y="3746923"/>
            <a:ext cx="457200" cy="457200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心形 53"/>
          <p:cNvSpPr/>
          <p:nvPr/>
        </p:nvSpPr>
        <p:spPr>
          <a:xfrm>
            <a:off x="8935333" y="4297592"/>
            <a:ext cx="457200" cy="457200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688991" y="2184312"/>
            <a:ext cx="6567824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dirty="0">
                <a:solidFill>
                  <a:schemeClr val="bg1"/>
                </a:solidFill>
                <a:latin typeface="Script MT Bold" panose="03040602040607080904" pitchFamily="66" charset="0"/>
              </a:rPr>
              <a:t>Love you</a:t>
            </a:r>
            <a:endParaRPr lang="zh-CN" altLang="en-US" sz="13800" dirty="0">
              <a:solidFill>
                <a:schemeClr val="bg1"/>
              </a:solidFill>
              <a:latin typeface="Script MT Bold" panose="03040602040607080904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11" dur="17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23" presetClass="entr" presetSubtype="52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52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52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52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52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52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52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52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3" presetClass="entr" presetSubtype="52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52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3" presetClass="entr" presetSubtype="528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3" presetClass="entr" presetSubtype="52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3" presetClass="entr" presetSubtype="52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3" presetClass="entr" presetSubtype="528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3" presetClass="entr" presetSubtype="52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3" presetClass="entr" presetSubtype="528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3" presetClass="entr" presetSubtype="528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3" presetClass="entr" presetSubtype="528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3" presetClass="exit" presetSubtype="544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3" presetClass="exit" presetSubtype="544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3" presetClass="exit" presetSubtype="544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3" presetClass="exit" presetSubtype="544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23" presetClass="exit" presetSubtype="544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23" presetClass="exit" presetSubtype="544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23" presetClass="exit" presetSubtype="544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23" presetClass="exit" presetSubtype="544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23" presetClass="exit" presetSubtype="544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23" presetClass="exit" presetSubtype="544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23" presetClass="exit" presetSubtype="544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23" presetClass="exit" presetSubtype="544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23" presetClass="exit" presetSubtype="544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23" presetClass="exit" presetSubtype="544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23" presetClass="exit" presetSubtype="544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23" presetClass="exit" presetSubtype="544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23" presetClass="exit" presetSubtype="544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23" presetClass="exit" presetSubtype="544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23" presetClass="exit" presetSubtype="544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23" presetClass="exit" presetSubtype="544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23" presetClass="exit" presetSubtype="544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23" presetClass="exit" presetSubtype="544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9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23" presetClass="entr" presetSubtype="528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23" presetClass="entr" presetSubtype="16" fill="hold" grpId="0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4" grpId="0" animBg="1"/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996070" y="2888976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特别的祝福</a:t>
            </a:r>
            <a:endParaRPr lang="zh-CN" altLang="en-US" sz="3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10300" y="2914650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此处插入朋友祝福视频</a:t>
            </a:r>
            <a:endParaRPr lang="zh-CN" altLang="en-US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8500"/>
    </mc:Choice>
    <mc:Fallback>
      <p:transition spd="slow" advClick="0" advTm="385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49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282049" y="2650873"/>
            <a:ext cx="37481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2015</a:t>
            </a:r>
            <a:r>
              <a:rPr lang="zh-CN" altLang="en-US" sz="2800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年</a:t>
            </a:r>
            <a:r>
              <a:rPr lang="en-US" altLang="zh-CN" sz="2800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8</a:t>
            </a:r>
            <a:r>
              <a:rPr lang="zh-CN" altLang="en-US" sz="2800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月，我们相见</a:t>
            </a:r>
            <a:endParaRPr lang="zh-CN" altLang="en-US" dirty="0"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09351" y="3377292"/>
            <a:ext cx="4493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人群中我第一眼就发现了你</a:t>
            </a:r>
            <a:endParaRPr lang="zh-CN" altLang="en-US" dirty="0"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82049" y="2643263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我们已经在一起两年了</a:t>
            </a:r>
            <a:endParaRPr lang="zh-CN" altLang="en-US" dirty="0"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025294" y="3377292"/>
            <a:ext cx="62889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我们一起经历了很多，今天我想和你说</a:t>
            </a:r>
            <a:endParaRPr lang="zh-CN" altLang="en-US" dirty="0"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pic>
        <p:nvPicPr>
          <p:cNvPr id="7" name="杨宗纬 - 一次就好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2120183" y="21006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6000"/>
    </mc:Choice>
    <mc:Fallback>
      <p:transition spd="slow" advClick="0" advTm="1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400"/>
                            </p:stCondLst>
                            <p:childTnLst>
                              <p:par>
                                <p:cTn id="13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4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50"/>
                            </p:stCondLst>
                            <p:childTnLst>
                              <p:par>
                                <p:cTn id="25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2" grpId="1"/>
      <p:bldP spid="3" grpId="0"/>
      <p:bldP spid="3" grpId="1"/>
      <p:bldP spid="5" grpId="0"/>
      <p:bldP spid="5" grpId="1"/>
      <p:bldP spid="6" grpId="0"/>
      <p:bldP spid="6" grpId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-3469481" y="-6255544"/>
            <a:ext cx="19203987" cy="19203987"/>
          </a:xfrm>
          <a:prstGeom prst="ellipse">
            <a:avLst/>
          </a:prstGeom>
          <a:solidFill>
            <a:srgbClr val="EC7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-1867909" y="-4653972"/>
            <a:ext cx="16000843" cy="16000843"/>
          </a:xfrm>
          <a:prstGeom prst="ellipse">
            <a:avLst/>
          </a:prstGeom>
          <a:solidFill>
            <a:srgbClr val="E549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39290" y="-2554666"/>
            <a:ext cx="12186443" cy="12186443"/>
          </a:xfrm>
          <a:prstGeom prst="ellipse">
            <a:avLst/>
          </a:prstGeom>
          <a:solidFill>
            <a:srgbClr val="EC7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567961" y="-1218102"/>
            <a:ext cx="9129103" cy="9129103"/>
          </a:xfrm>
          <a:prstGeom prst="ellipse">
            <a:avLst/>
          </a:prstGeom>
          <a:solidFill>
            <a:srgbClr val="E549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2777924" y="237763"/>
            <a:ext cx="6636151" cy="6030410"/>
            <a:chOff x="2777924" y="428263"/>
            <a:chExt cx="6636151" cy="6030410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3838937" y="1183514"/>
              <a:ext cx="949124" cy="94912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7349924" y="1183514"/>
              <a:ext cx="1003139" cy="97034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2777924" y="3428999"/>
              <a:ext cx="1440566" cy="1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7973509" y="3429000"/>
              <a:ext cx="1440566" cy="1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7349924" y="4690638"/>
              <a:ext cx="949124" cy="94912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H="1">
              <a:off x="3841347" y="4715717"/>
              <a:ext cx="1003139" cy="97034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3179928" y="4190035"/>
              <a:ext cx="1237744" cy="516661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>
              <a:off x="7783492" y="2156121"/>
              <a:ext cx="1287937" cy="59865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3070746" y="2190634"/>
              <a:ext cx="1272171" cy="590185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H="1" flipV="1">
              <a:off x="7849085" y="4155233"/>
              <a:ext cx="1208152" cy="56048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6095999" y="428263"/>
              <a:ext cx="0" cy="1158745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6096000" y="5213428"/>
              <a:ext cx="0" cy="1245245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 flipV="1">
              <a:off x="6876204" y="5213429"/>
              <a:ext cx="405053" cy="110548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V="1">
              <a:off x="4878854" y="5200891"/>
              <a:ext cx="427297" cy="1118022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 flipV="1">
              <a:off x="4990899" y="588584"/>
              <a:ext cx="422435" cy="115292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6825205" y="588584"/>
              <a:ext cx="446164" cy="116739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椭圆 24"/>
          <p:cNvSpPr/>
          <p:nvPr/>
        </p:nvSpPr>
        <p:spPr>
          <a:xfrm>
            <a:off x="2598762" y="-100968"/>
            <a:ext cx="7067501" cy="7067501"/>
          </a:xfrm>
          <a:prstGeom prst="ellipse">
            <a:avLst/>
          </a:prstGeom>
          <a:solidFill>
            <a:srgbClr val="EC7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3285615" y="581475"/>
            <a:ext cx="5679762" cy="5679762"/>
          </a:xfrm>
          <a:prstGeom prst="ellipse">
            <a:avLst/>
          </a:prstGeom>
          <a:solidFill>
            <a:srgbClr val="E549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椭圆 26"/>
          <p:cNvSpPr/>
          <p:nvPr/>
        </p:nvSpPr>
        <p:spPr>
          <a:xfrm>
            <a:off x="1255617" y="-1604877"/>
            <a:ext cx="9863141" cy="9863141"/>
          </a:xfrm>
          <a:prstGeom prst="ellipse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3271137" y="581454"/>
            <a:ext cx="5679784" cy="5679784"/>
          </a:xfrm>
          <a:prstGeom prst="ellipse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泪滴形 46"/>
          <p:cNvSpPr/>
          <p:nvPr/>
        </p:nvSpPr>
        <p:spPr>
          <a:xfrm rot="14474449">
            <a:off x="9049161" y="4447586"/>
            <a:ext cx="346362" cy="346362"/>
          </a:xfrm>
          <a:prstGeom prst="teardrop">
            <a:avLst>
              <a:gd name="adj" fmla="val 142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泪滴形 47"/>
          <p:cNvSpPr/>
          <p:nvPr/>
        </p:nvSpPr>
        <p:spPr>
          <a:xfrm rot="13703020">
            <a:off x="9235903" y="3729203"/>
            <a:ext cx="346362" cy="346362"/>
          </a:xfrm>
          <a:prstGeom prst="teardrop">
            <a:avLst>
              <a:gd name="adj" fmla="val 142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泪滴形 48"/>
          <p:cNvSpPr/>
          <p:nvPr/>
        </p:nvSpPr>
        <p:spPr>
          <a:xfrm rot="12931591">
            <a:off x="9258108" y="2987279"/>
            <a:ext cx="346362" cy="346362"/>
          </a:xfrm>
          <a:prstGeom prst="teardrop">
            <a:avLst>
              <a:gd name="adj" fmla="val 142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泪滴形 49"/>
          <p:cNvSpPr/>
          <p:nvPr/>
        </p:nvSpPr>
        <p:spPr>
          <a:xfrm rot="12160163">
            <a:off x="9114662" y="2259014"/>
            <a:ext cx="346362" cy="346362"/>
          </a:xfrm>
          <a:prstGeom prst="teardrop">
            <a:avLst>
              <a:gd name="adj" fmla="val 142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泪滴形 50"/>
          <p:cNvSpPr/>
          <p:nvPr/>
        </p:nvSpPr>
        <p:spPr>
          <a:xfrm rot="11388735">
            <a:off x="8812759" y="1580928"/>
            <a:ext cx="346362" cy="346362"/>
          </a:xfrm>
          <a:prstGeom prst="teardrop">
            <a:avLst>
              <a:gd name="adj" fmla="val 142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泪滴形 51"/>
          <p:cNvSpPr/>
          <p:nvPr/>
        </p:nvSpPr>
        <p:spPr>
          <a:xfrm rot="10617306">
            <a:off x="8367537" y="987023"/>
            <a:ext cx="346362" cy="346362"/>
          </a:xfrm>
          <a:prstGeom prst="teardrop">
            <a:avLst>
              <a:gd name="adj" fmla="val 142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泪滴形 52"/>
          <p:cNvSpPr/>
          <p:nvPr/>
        </p:nvSpPr>
        <p:spPr>
          <a:xfrm rot="9845877">
            <a:off x="7801321" y="507080"/>
            <a:ext cx="346362" cy="346362"/>
          </a:xfrm>
          <a:prstGeom prst="teardrop">
            <a:avLst>
              <a:gd name="adj" fmla="val 142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泪滴形 53"/>
          <p:cNvSpPr/>
          <p:nvPr/>
        </p:nvSpPr>
        <p:spPr>
          <a:xfrm rot="9074449">
            <a:off x="7142505" y="165165"/>
            <a:ext cx="346362" cy="346362"/>
          </a:xfrm>
          <a:prstGeom prst="teardrop">
            <a:avLst>
              <a:gd name="adj" fmla="val 142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泪滴形 54"/>
          <p:cNvSpPr/>
          <p:nvPr/>
        </p:nvSpPr>
        <p:spPr>
          <a:xfrm rot="8303020">
            <a:off x="6424122" y="-21578"/>
            <a:ext cx="346362" cy="346362"/>
          </a:xfrm>
          <a:prstGeom prst="teardrop">
            <a:avLst>
              <a:gd name="adj" fmla="val 142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泪滴形 55"/>
          <p:cNvSpPr/>
          <p:nvPr/>
        </p:nvSpPr>
        <p:spPr>
          <a:xfrm rot="7531592">
            <a:off x="5682197" y="-43783"/>
            <a:ext cx="346362" cy="346362"/>
          </a:xfrm>
          <a:prstGeom prst="teardrop">
            <a:avLst>
              <a:gd name="adj" fmla="val 142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泪滴形 56"/>
          <p:cNvSpPr/>
          <p:nvPr/>
        </p:nvSpPr>
        <p:spPr>
          <a:xfrm rot="6760163">
            <a:off x="4953932" y="99663"/>
            <a:ext cx="346362" cy="346362"/>
          </a:xfrm>
          <a:prstGeom prst="teardrop">
            <a:avLst>
              <a:gd name="adj" fmla="val 142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泪滴形 57"/>
          <p:cNvSpPr/>
          <p:nvPr/>
        </p:nvSpPr>
        <p:spPr>
          <a:xfrm rot="5988735">
            <a:off x="4275846" y="401566"/>
            <a:ext cx="346362" cy="346362"/>
          </a:xfrm>
          <a:prstGeom prst="teardrop">
            <a:avLst>
              <a:gd name="adj" fmla="val 142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泪滴形 58"/>
          <p:cNvSpPr/>
          <p:nvPr/>
        </p:nvSpPr>
        <p:spPr>
          <a:xfrm rot="5217306">
            <a:off x="3681942" y="846788"/>
            <a:ext cx="346362" cy="346362"/>
          </a:xfrm>
          <a:prstGeom prst="teardrop">
            <a:avLst>
              <a:gd name="adj" fmla="val 142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泪滴形 59"/>
          <p:cNvSpPr/>
          <p:nvPr/>
        </p:nvSpPr>
        <p:spPr>
          <a:xfrm rot="4445878">
            <a:off x="3201998" y="1413004"/>
            <a:ext cx="346362" cy="346362"/>
          </a:xfrm>
          <a:prstGeom prst="teardrop">
            <a:avLst>
              <a:gd name="adj" fmla="val 142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泪滴形 60"/>
          <p:cNvSpPr/>
          <p:nvPr/>
        </p:nvSpPr>
        <p:spPr>
          <a:xfrm rot="3674449">
            <a:off x="2860083" y="2071821"/>
            <a:ext cx="346362" cy="346362"/>
          </a:xfrm>
          <a:prstGeom prst="teardrop">
            <a:avLst>
              <a:gd name="adj" fmla="val 142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泪滴形 68"/>
          <p:cNvSpPr/>
          <p:nvPr/>
        </p:nvSpPr>
        <p:spPr>
          <a:xfrm rot="2903020">
            <a:off x="2673341" y="2790204"/>
            <a:ext cx="346362" cy="346362"/>
          </a:xfrm>
          <a:prstGeom prst="teardrop">
            <a:avLst>
              <a:gd name="adj" fmla="val 142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泪滴形 69"/>
          <p:cNvSpPr/>
          <p:nvPr/>
        </p:nvSpPr>
        <p:spPr>
          <a:xfrm rot="2131591">
            <a:off x="2651136" y="3532130"/>
            <a:ext cx="346362" cy="346362"/>
          </a:xfrm>
          <a:prstGeom prst="teardrop">
            <a:avLst>
              <a:gd name="adj" fmla="val 142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泪滴形 70"/>
          <p:cNvSpPr/>
          <p:nvPr/>
        </p:nvSpPr>
        <p:spPr>
          <a:xfrm rot="1360163">
            <a:off x="2794581" y="4260392"/>
            <a:ext cx="346362" cy="346362"/>
          </a:xfrm>
          <a:prstGeom prst="teardrop">
            <a:avLst>
              <a:gd name="adj" fmla="val 142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泪滴形 71"/>
          <p:cNvSpPr/>
          <p:nvPr/>
        </p:nvSpPr>
        <p:spPr>
          <a:xfrm rot="588734">
            <a:off x="3096483" y="4938478"/>
            <a:ext cx="346362" cy="346362"/>
          </a:xfrm>
          <a:prstGeom prst="teardrop">
            <a:avLst>
              <a:gd name="adj" fmla="val 142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泪滴形 72"/>
          <p:cNvSpPr/>
          <p:nvPr/>
        </p:nvSpPr>
        <p:spPr>
          <a:xfrm rot="21417306">
            <a:off x="3541706" y="5532383"/>
            <a:ext cx="346362" cy="346362"/>
          </a:xfrm>
          <a:prstGeom prst="teardrop">
            <a:avLst>
              <a:gd name="adj" fmla="val 142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泪滴形 73"/>
          <p:cNvSpPr/>
          <p:nvPr/>
        </p:nvSpPr>
        <p:spPr>
          <a:xfrm rot="20645877">
            <a:off x="4107922" y="6012327"/>
            <a:ext cx="346361" cy="346361"/>
          </a:xfrm>
          <a:prstGeom prst="teardrop">
            <a:avLst>
              <a:gd name="adj" fmla="val 142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泪滴形 74"/>
          <p:cNvSpPr/>
          <p:nvPr/>
        </p:nvSpPr>
        <p:spPr>
          <a:xfrm rot="19874448">
            <a:off x="4766739" y="6354242"/>
            <a:ext cx="346362" cy="346362"/>
          </a:xfrm>
          <a:prstGeom prst="teardrop">
            <a:avLst>
              <a:gd name="adj" fmla="val 142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泪滴形 75"/>
          <p:cNvSpPr/>
          <p:nvPr/>
        </p:nvSpPr>
        <p:spPr>
          <a:xfrm rot="19103020">
            <a:off x="5485122" y="6540985"/>
            <a:ext cx="346362" cy="346362"/>
          </a:xfrm>
          <a:prstGeom prst="teardrop">
            <a:avLst>
              <a:gd name="adj" fmla="val 142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泪滴形 76"/>
          <p:cNvSpPr/>
          <p:nvPr/>
        </p:nvSpPr>
        <p:spPr>
          <a:xfrm rot="18331591">
            <a:off x="6227047" y="6563190"/>
            <a:ext cx="346362" cy="346362"/>
          </a:xfrm>
          <a:prstGeom prst="teardrop">
            <a:avLst>
              <a:gd name="adj" fmla="val 142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泪滴形 77"/>
          <p:cNvSpPr/>
          <p:nvPr/>
        </p:nvSpPr>
        <p:spPr>
          <a:xfrm rot="17560163">
            <a:off x="6955312" y="6419744"/>
            <a:ext cx="346362" cy="346362"/>
          </a:xfrm>
          <a:prstGeom prst="teardrop">
            <a:avLst>
              <a:gd name="adj" fmla="val 142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泪滴形 78"/>
          <p:cNvSpPr/>
          <p:nvPr/>
        </p:nvSpPr>
        <p:spPr>
          <a:xfrm rot="16788735">
            <a:off x="7633397" y="6117841"/>
            <a:ext cx="346362" cy="346362"/>
          </a:xfrm>
          <a:prstGeom prst="teardrop">
            <a:avLst>
              <a:gd name="adj" fmla="val 142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泪滴形 79"/>
          <p:cNvSpPr/>
          <p:nvPr/>
        </p:nvSpPr>
        <p:spPr>
          <a:xfrm rot="16017306">
            <a:off x="8227302" y="5672619"/>
            <a:ext cx="346362" cy="346362"/>
          </a:xfrm>
          <a:prstGeom prst="teardrop">
            <a:avLst>
              <a:gd name="adj" fmla="val 142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泪滴形 80"/>
          <p:cNvSpPr/>
          <p:nvPr/>
        </p:nvSpPr>
        <p:spPr>
          <a:xfrm rot="15245877">
            <a:off x="8707245" y="5106403"/>
            <a:ext cx="346362" cy="346362"/>
          </a:xfrm>
          <a:prstGeom prst="teardrop">
            <a:avLst>
              <a:gd name="adj" fmla="val 142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242322" y="2702055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嫁给我好吗？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4262992" y="3689284"/>
            <a:ext cx="37946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Segoe Print" panose="02000600000000000000" pitchFamily="2" charset="0"/>
                <a:ea typeface="微软雅黑" panose="020B0503020204020204" charset="-122"/>
              </a:rPr>
              <a:t>Will</a:t>
            </a:r>
            <a:r>
              <a:rPr lang="zh-CN" altLang="en-US" sz="2800" b="1" dirty="0">
                <a:solidFill>
                  <a:schemeClr val="bg1"/>
                </a:solidFill>
                <a:latin typeface="Segoe Print" panose="02000600000000000000" pitchFamily="2" charset="0"/>
                <a:ea typeface="微软雅黑" panose="020B0503020204020204" charset="-122"/>
              </a:rPr>
              <a:t> </a:t>
            </a:r>
            <a:r>
              <a:rPr lang="en-US" altLang="zh-CN" sz="2800" b="1" dirty="0">
                <a:solidFill>
                  <a:schemeClr val="bg1"/>
                </a:solidFill>
                <a:latin typeface="Segoe Print" panose="02000600000000000000" pitchFamily="2" charset="0"/>
                <a:ea typeface="微软雅黑" panose="020B0503020204020204" charset="-122"/>
              </a:rPr>
              <a:t>you</a:t>
            </a:r>
            <a:r>
              <a:rPr lang="zh-CN" altLang="en-US" sz="2800" b="1" dirty="0">
                <a:solidFill>
                  <a:schemeClr val="bg1"/>
                </a:solidFill>
                <a:latin typeface="Segoe Print" panose="02000600000000000000" pitchFamily="2" charset="0"/>
                <a:ea typeface="微软雅黑" panose="020B0503020204020204" charset="-122"/>
              </a:rPr>
              <a:t> </a:t>
            </a:r>
            <a:r>
              <a:rPr lang="en-US" altLang="zh-CN" sz="2800" b="1" dirty="0">
                <a:solidFill>
                  <a:schemeClr val="bg1"/>
                </a:solidFill>
                <a:latin typeface="Segoe Print" panose="02000600000000000000" pitchFamily="2" charset="0"/>
                <a:ea typeface="微软雅黑" panose="020B0503020204020204" charset="-122"/>
              </a:rPr>
              <a:t>marry</a:t>
            </a:r>
            <a:r>
              <a:rPr lang="zh-CN" altLang="en-US" sz="2800" b="1" dirty="0">
                <a:solidFill>
                  <a:schemeClr val="bg1"/>
                </a:solidFill>
                <a:latin typeface="Segoe Print" panose="02000600000000000000" pitchFamily="2" charset="0"/>
                <a:ea typeface="微软雅黑" panose="020B0503020204020204" charset="-122"/>
              </a:rPr>
              <a:t> </a:t>
            </a:r>
            <a:r>
              <a:rPr lang="en-US" altLang="zh-CN" sz="2800" b="1" dirty="0">
                <a:solidFill>
                  <a:schemeClr val="bg1"/>
                </a:solidFill>
                <a:latin typeface="Segoe Print" panose="02000600000000000000" pitchFamily="2" charset="0"/>
                <a:ea typeface="微软雅黑" panose="020B0503020204020204" charset="-122"/>
              </a:rPr>
              <a:t>me?</a:t>
            </a:r>
            <a:endParaRPr lang="zh-CN" altLang="en-US" sz="2800" b="1" dirty="0">
              <a:solidFill>
                <a:schemeClr val="bg1"/>
              </a:solidFill>
              <a:latin typeface="Segoe Print" panose="02000600000000000000" pitchFamily="2" charset="0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27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52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52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52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3" presetClass="entr" presetSubtype="52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52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53" presetClass="entr" presetSubtype="52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52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53" presetClass="entr" presetSubtype="52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53" presetClass="entr" presetSubtype="52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53" presetClass="entr" presetSubtype="52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53" presetClass="entr" presetSubtype="52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5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5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53" presetClass="entr" presetSubtype="528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53" presetClass="entr" presetSubtype="52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53" presetClass="entr" presetSubtype="52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53" presetClass="entr" presetSubtype="528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53" presetClass="entr" presetSubtype="52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53" presetClass="entr" presetSubtype="528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53" presetClass="entr" presetSubtype="528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53" presetClass="entr" presetSubtype="528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53" presetClass="entr" presetSubtype="528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0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53" presetClass="entr" presetSubtype="52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53" presetClass="entr" presetSubtype="52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7" presetID="53" presetClass="entr" presetSubtype="528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4" presetID="53" presetClass="entr" presetSubtype="52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8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53" presetClass="entr" presetSubtype="528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5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8" presetID="1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8" presetClass="emph" presetSubtype="0" repeatCount="indefinite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113280000">
                                      <p:cBhvr>
                                        <p:cTn id="251" dur="4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2" presetID="8" presetClass="emph" presetSubtype="0" repeatCount="indefinite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113280000">
                                      <p:cBhvr>
                                        <p:cTn id="253" dur="4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4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8" presetID="23" presetClass="entr" presetSubtype="16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25" grpId="0" animBg="1"/>
      <p:bldP spid="26" grpId="0" animBg="1"/>
      <p:bldP spid="27" grpId="0" animBg="1"/>
      <p:bldP spid="27" grpId="1" animBg="1"/>
      <p:bldP spid="27" grpId="2" animBg="1"/>
      <p:bldP spid="45" grpId="0" animBg="1"/>
      <p:bldP spid="45" grpId="2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2" grpId="0"/>
      <p:bldP spid="62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474</Words>
  <Application>WPS 演示</Application>
  <PresentationFormat>宽屏</PresentationFormat>
  <Paragraphs>136</Paragraphs>
  <Slides>41</Slides>
  <Notes>2</Notes>
  <HiddenSlides>0</HiddenSlides>
  <MMClips>8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56" baseType="lpstr">
      <vt:lpstr>Arial</vt:lpstr>
      <vt:lpstr>宋体</vt:lpstr>
      <vt:lpstr>Wingdings</vt:lpstr>
      <vt:lpstr>华文琥珀</vt:lpstr>
      <vt:lpstr>Calibri</vt:lpstr>
      <vt:lpstr>微软雅黑</vt:lpstr>
      <vt:lpstr>Arial Unicode MS</vt:lpstr>
      <vt:lpstr>Calibri Light</vt:lpstr>
      <vt:lpstr>Aa老外雨果体</vt:lpstr>
      <vt:lpstr>方正喵呜体</vt:lpstr>
      <vt:lpstr>方正特雅宋简</vt:lpstr>
      <vt:lpstr>Script MT Bold</vt:lpstr>
      <vt:lpstr>方正大黑简体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188</cp:revision>
  <dcterms:created xsi:type="dcterms:W3CDTF">2015-04-03T13:31:00Z</dcterms:created>
  <dcterms:modified xsi:type="dcterms:W3CDTF">2018-08-06T12:41:24Z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