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8" r:id="rId4"/>
    <p:sldId id="263" r:id="rId5"/>
    <p:sldId id="264" r:id="rId6"/>
    <p:sldId id="265" r:id="rId7"/>
    <p:sldId id="259" r:id="rId8"/>
    <p:sldId id="266" r:id="rId9"/>
    <p:sldId id="267" r:id="rId10"/>
    <p:sldId id="268" r:id="rId11"/>
    <p:sldId id="260" r:id="rId12"/>
    <p:sldId id="269" r:id="rId13"/>
    <p:sldId id="270" r:id="rId14"/>
    <p:sldId id="271" r:id="rId15"/>
    <p:sldId id="261" r:id="rId16"/>
    <p:sldId id="272" r:id="rId17"/>
    <p:sldId id="273" r:id="rId18"/>
    <p:sldId id="274" r:id="rId19"/>
    <p:sldId id="257"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4" autoAdjust="0"/>
    <p:restoredTop sz="94660"/>
  </p:normalViewPr>
  <p:slideViewPr>
    <p:cSldViewPr snapToGrid="0">
      <p:cViewPr varScale="1">
        <p:scale>
          <a:sx n="68" d="100"/>
          <a:sy n="68" d="100"/>
        </p:scale>
        <p:origin x="72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DD87-4651-BDAC-70F5CDBFD2FC}"/>
            </c:ext>
          </c:extLst>
        </c:ser>
        <c:ser>
          <c:idx val="1"/>
          <c:order val="1"/>
          <c:tx>
            <c:strRef>
              <c:f>Sheet1!$C$1</c:f>
              <c:strCache>
                <c:ptCount val="1"/>
                <c:pt idx="0">
                  <c:v>系列 2</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DD87-4651-BDAC-70F5CDBFD2FC}"/>
            </c:ext>
          </c:extLst>
        </c:ser>
        <c:ser>
          <c:idx val="2"/>
          <c:order val="2"/>
          <c:tx>
            <c:strRef>
              <c:f>Sheet1!$D$1</c:f>
              <c:strCache>
                <c:ptCount val="1"/>
                <c:pt idx="0">
                  <c:v>系列 3</c:v>
                </c:pt>
              </c:strCache>
            </c:strRef>
          </c:tx>
          <c:spPr>
            <a:solidFill>
              <a:srgbClr val="111527"/>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DD87-4651-BDAC-70F5CDBFD2FC}"/>
            </c:ext>
          </c:extLst>
        </c:ser>
        <c:dLbls>
          <c:showLegendKey val="0"/>
          <c:showVal val="0"/>
          <c:showCatName val="0"/>
          <c:showSerName val="0"/>
          <c:showPercent val="0"/>
          <c:showBubbleSize val="0"/>
        </c:dLbls>
        <c:gapWidth val="219"/>
        <c:overlap val="-27"/>
        <c:axId val="-190396576"/>
        <c:axId val="-190396032"/>
      </c:barChart>
      <c:catAx>
        <c:axId val="-190396576"/>
        <c:scaling>
          <c:orientation val="minMax"/>
        </c:scaling>
        <c:delete val="1"/>
        <c:axPos val="b"/>
        <c:numFmt formatCode="General" sourceLinked="1"/>
        <c:majorTickMark val="none"/>
        <c:minorTickMark val="none"/>
        <c:tickLblPos val="nextTo"/>
        <c:crossAx val="-190396032"/>
        <c:crosses val="autoZero"/>
        <c:auto val="1"/>
        <c:lblAlgn val="ctr"/>
        <c:lblOffset val="100"/>
        <c:noMultiLvlLbl val="0"/>
      </c:catAx>
      <c:valAx>
        <c:axId val="-19039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9039657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1D4C8F-F1A2-4E68-9F3E-7F88F3CA716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F135CFA-E7F0-4EEC-989C-1D29E7F261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70C6D299-B90E-406D-B905-E271B8D89321}"/>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46064931-036A-45CA-930B-D7E814709DD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BE2F9CC-51DE-4BCB-A92A-402C23125169}"/>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3038918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62AC6C-1480-41E0-B14D-8EEFE6E6000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9819227-FE33-40F9-AFC4-A92786AAB63C}"/>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0845D21-2EEF-40CF-ABCC-880860DA1918}"/>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E1D6B8F6-FD0B-447A-AE06-3DB2A1DD1B7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38C5BB3-A7C9-4AEF-9001-2B8E3AC38ADD}"/>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2194802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04C476-651D-4490-AAB2-CB134CC0012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E0499D3-8241-4D19-9A4D-7F157DBAD6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9129194D-ADCC-4903-B3E8-73AC53FACCCA}"/>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79248321-A00C-44E5-AA8D-D622E32E945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2AB4E51-B28E-47BF-A875-2EDFA672BFCF}"/>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1693143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90EBE6-B620-42A8-A551-C0C8AD20153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65443AF-BE2C-40CB-B2D1-AF0F3DC2A65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48233A33-2FDC-4CE5-B745-6E128128B381}"/>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9EDD9D48-4671-4207-AC70-D40D41EB3047}"/>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6" name="页脚占位符 5">
            <a:extLst>
              <a:ext uri="{FF2B5EF4-FFF2-40B4-BE49-F238E27FC236}">
                <a16:creationId xmlns:a16="http://schemas.microsoft.com/office/drawing/2014/main" id="{7AAE02FF-2FB0-4A98-852D-F39131CD63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0E8C55D-D83B-42BB-B9BB-D5B1D1A27B48}"/>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1079859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20FB4F-8E55-48EC-95EE-63D7FF08A06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4C92440-AC7B-4BDC-B4E7-64DF61011C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95A8B2D-F0F1-4CCC-AFB5-D81D879D83A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F0491173-84C4-4128-B4FB-60E50EB3AA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67377FE-3E77-48CA-8C16-D7DB99401760}"/>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A3207CED-C0FA-44A5-B071-38328F7BE000}"/>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8" name="页脚占位符 7">
            <a:extLst>
              <a:ext uri="{FF2B5EF4-FFF2-40B4-BE49-F238E27FC236}">
                <a16:creationId xmlns:a16="http://schemas.microsoft.com/office/drawing/2014/main" id="{9DF916CC-05FB-417F-BB3A-B76D7E5677C9}"/>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CAEF452-A1E2-48A4-8376-8199CD76B692}"/>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593540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747813-4DE3-4393-818C-E37640A8BF9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DEDA75E-1450-4F03-B4D6-D38FCD7887A3}"/>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4" name="页脚占位符 3">
            <a:extLst>
              <a:ext uri="{FF2B5EF4-FFF2-40B4-BE49-F238E27FC236}">
                <a16:creationId xmlns:a16="http://schemas.microsoft.com/office/drawing/2014/main" id="{DBEB3844-1320-42B6-BBD1-AE08BB65BDD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DEA615D-DB0E-4590-9F94-020573FFEDFE}"/>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317912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5256788-E080-463A-9ABF-239BB97C9A8B}"/>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3" name="页脚占位符 2">
            <a:extLst>
              <a:ext uri="{FF2B5EF4-FFF2-40B4-BE49-F238E27FC236}">
                <a16:creationId xmlns:a16="http://schemas.microsoft.com/office/drawing/2014/main" id="{A1C4F3DB-78F4-44CF-977C-B941A32A0D9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4179C2E-72A8-42BA-A92A-0C377DBB9EDC}"/>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2257753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0414F6-2A32-4130-A62B-2DDE214EF05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C94C36F-8755-4F9D-8654-9F9967004D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676DECE1-29A5-426F-AA86-E080206729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C988550-0FDD-4D86-9427-73E489B78327}"/>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6" name="页脚占位符 5">
            <a:extLst>
              <a:ext uri="{FF2B5EF4-FFF2-40B4-BE49-F238E27FC236}">
                <a16:creationId xmlns:a16="http://schemas.microsoft.com/office/drawing/2014/main" id="{45B70D6F-BAD8-4880-833D-2F442EAE35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CBCAF0D-F914-4E76-BC3B-31F28BD2A140}"/>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4255457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898FC4-D510-4119-BA78-24343131DA5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D061316-3B6E-43AB-8E3F-4A53ADDB28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D99CB3F-A2B6-448D-8F74-037943CF1B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F3918A0D-A41B-4D7D-965C-283AE9464416}"/>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6" name="页脚占位符 5">
            <a:extLst>
              <a:ext uri="{FF2B5EF4-FFF2-40B4-BE49-F238E27FC236}">
                <a16:creationId xmlns:a16="http://schemas.microsoft.com/office/drawing/2014/main" id="{654353EC-F028-4340-9EED-5CBA831C680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CFA581A-0BBD-43F6-932C-A5B3B4AC737B}"/>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4189494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3FA1D8-4F21-4BD5-8858-18BB9F81494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053A6A2-FB1A-44D4-8368-052190B8013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68867C8-B33B-4E24-AAA2-B8C73B37F8A9}"/>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E2C2D7F9-1282-4868-845C-B086DA57C7A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FBF9523-9E36-4DDC-9938-B50D6AE2FC87}"/>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1884065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DA10A33-E077-4ACA-91E5-416244FED3F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844BE05-6F1E-46F3-B46F-C88FC7486A2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B576228-77B3-4A0F-A468-76554F6C08A8}"/>
              </a:ext>
            </a:extLst>
          </p:cNvPr>
          <p:cNvSpPr>
            <a:spLocks noGrp="1"/>
          </p:cNvSpPr>
          <p:nvPr>
            <p:ph type="dt" sz="half" idx="10"/>
          </p:nvPr>
        </p:nvSpPr>
        <p:spPr/>
        <p:txBody>
          <a:bodyPr/>
          <a:lstStyle/>
          <a:p>
            <a:fld id="{FB2A6736-CAEE-48A8-B236-81F5E05265F4}"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B020A5FF-35FA-4909-A3D7-F9807CA6C66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2621354-F7B0-4963-9CC9-48FC11EEB641}"/>
              </a:ext>
            </a:extLst>
          </p:cNvPr>
          <p:cNvSpPr>
            <a:spLocks noGrp="1"/>
          </p:cNvSpPr>
          <p:nvPr>
            <p:ph type="sldNum" sz="quarter" idx="12"/>
          </p:nvPr>
        </p:nvSpPr>
        <p:spPr/>
        <p:txBody>
          <a:body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3326305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BF0D7D4-2696-4C36-9A5A-FC259D0260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7276A36-2E59-4AF4-8E8A-E520FAC341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5CC0268-8B7D-48D8-BA4F-7CCCC9EC82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2A6736-CAEE-48A8-B236-81F5E05265F4}"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9FD812AE-AD5B-418E-B389-7D4484E784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4B2CB55-2C49-43CE-8479-D8D155F197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F2646A-568E-47F8-9263-57743AE1B2CD}" type="slidenum">
              <a:rPr lang="zh-CN" altLang="en-US" smtClean="0"/>
              <a:t>‹#›</a:t>
            </a:fld>
            <a:endParaRPr lang="zh-CN" altLang="en-US"/>
          </a:p>
        </p:txBody>
      </p:sp>
    </p:spTree>
    <p:extLst>
      <p:ext uri="{BB962C8B-B14F-4D97-AF65-F5344CB8AC3E}">
        <p14:creationId xmlns:p14="http://schemas.microsoft.com/office/powerpoint/2010/main" val="3104166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sp>
        <p:nvSpPr>
          <p:cNvPr id="6" name="文本框 5">
            <a:extLst>
              <a:ext uri="{FF2B5EF4-FFF2-40B4-BE49-F238E27FC236}">
                <a16:creationId xmlns:a16="http://schemas.microsoft.com/office/drawing/2014/main" id="{796C5616-D257-4E67-B9CB-0455220AD630}"/>
              </a:ext>
            </a:extLst>
          </p:cNvPr>
          <p:cNvSpPr txBox="1"/>
          <p:nvPr/>
        </p:nvSpPr>
        <p:spPr>
          <a:xfrm>
            <a:off x="2318824" y="3044279"/>
            <a:ext cx="7554351" cy="769441"/>
          </a:xfrm>
          <a:prstGeom prst="rect">
            <a:avLst/>
          </a:prstGeom>
          <a:noFill/>
        </p:spPr>
        <p:txBody>
          <a:bodyPr wrap="square" rtlCol="0">
            <a:spAutoFit/>
          </a:bodyPr>
          <a:lstStyle/>
          <a:p>
            <a:pPr algn="ctr"/>
            <a:r>
              <a:rPr lang="zh-CN" altLang="en-US" sz="4400" dirty="0">
                <a:solidFill>
                  <a:schemeClr val="tx1">
                    <a:lumMod val="75000"/>
                    <a:lumOff val="25000"/>
                  </a:schemeClr>
                </a:solidFill>
                <a:latin typeface="微软雅黑 Light" panose="020B0502040204020203" pitchFamily="34" charset="-122"/>
                <a:ea typeface="微软雅黑 Light" panose="020B0502040204020203" pitchFamily="34" charset="-122"/>
              </a:rPr>
              <a:t>小清新水彩喷墨通用模板</a:t>
            </a:r>
          </a:p>
        </p:txBody>
      </p:sp>
      <p:sp>
        <p:nvSpPr>
          <p:cNvPr id="7" name="文本框 6">
            <a:extLst>
              <a:ext uri="{FF2B5EF4-FFF2-40B4-BE49-F238E27FC236}">
                <a16:creationId xmlns:a16="http://schemas.microsoft.com/office/drawing/2014/main" id="{C036C811-3E63-4C9F-92C2-6A308FB7A996}"/>
              </a:ext>
            </a:extLst>
          </p:cNvPr>
          <p:cNvSpPr txBox="1"/>
          <p:nvPr/>
        </p:nvSpPr>
        <p:spPr>
          <a:xfrm>
            <a:off x="4033909" y="998806"/>
            <a:ext cx="4124180" cy="2646878"/>
          </a:xfrm>
          <a:prstGeom prst="rect">
            <a:avLst/>
          </a:prstGeom>
          <a:noFill/>
        </p:spPr>
        <p:txBody>
          <a:bodyPr wrap="square" rtlCol="0">
            <a:spAutoFit/>
          </a:bodyPr>
          <a:lstStyle/>
          <a:p>
            <a:pPr algn="ctr"/>
            <a:r>
              <a:rPr lang="en-US" altLang="zh-CN" sz="16600" dirty="0">
                <a:solidFill>
                  <a:schemeClr val="tx1">
                    <a:lumMod val="75000"/>
                    <a:lumOff val="25000"/>
                  </a:schemeClr>
                </a:solidFill>
                <a:latin typeface="Colonna MT" panose="04020805060202030203" pitchFamily="82" charset="0"/>
              </a:rPr>
              <a:t>2018</a:t>
            </a:r>
            <a:endParaRPr lang="zh-CN" altLang="en-US" sz="16600" dirty="0">
              <a:solidFill>
                <a:schemeClr val="tx1">
                  <a:lumMod val="75000"/>
                  <a:lumOff val="25000"/>
                </a:schemeClr>
              </a:solidFill>
              <a:latin typeface="Colonna MT" panose="04020805060202030203" pitchFamily="82" charset="0"/>
            </a:endParaRPr>
          </a:p>
        </p:txBody>
      </p:sp>
    </p:spTree>
    <p:extLst>
      <p:ext uri="{BB962C8B-B14F-4D97-AF65-F5344CB8AC3E}">
        <p14:creationId xmlns:p14="http://schemas.microsoft.com/office/powerpoint/2010/main" val="414507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sp>
        <p:nvSpPr>
          <p:cNvPr id="7" name="文本框 6">
            <a:extLst>
              <a:ext uri="{FF2B5EF4-FFF2-40B4-BE49-F238E27FC236}">
                <a16:creationId xmlns:a16="http://schemas.microsoft.com/office/drawing/2014/main" id="{C036C811-3E63-4C9F-92C2-6A308FB7A996}"/>
              </a:ext>
            </a:extLst>
          </p:cNvPr>
          <p:cNvSpPr txBox="1"/>
          <p:nvPr/>
        </p:nvSpPr>
        <p:spPr>
          <a:xfrm>
            <a:off x="0" y="2729132"/>
            <a:ext cx="4124180" cy="1200329"/>
          </a:xfrm>
          <a:prstGeom prst="rect">
            <a:avLst/>
          </a:prstGeom>
          <a:noFill/>
        </p:spPr>
        <p:txBody>
          <a:bodyPr wrap="square" rtlCol="0">
            <a:spAutoFit/>
          </a:bodyPr>
          <a:lstStyle/>
          <a:p>
            <a:pPr algn="ctr"/>
            <a:r>
              <a:rPr lang="zh-CN" altLang="en-US" sz="7200" dirty="0">
                <a:solidFill>
                  <a:schemeClr val="tx1">
                    <a:lumMod val="75000"/>
                    <a:lumOff val="25000"/>
                  </a:schemeClr>
                </a:solidFill>
                <a:latin typeface="微软雅黑 Light" panose="020B0502040204020203" pitchFamily="34" charset="-122"/>
                <a:ea typeface="微软雅黑 Light" panose="020B0502040204020203" pitchFamily="34" charset="-122"/>
              </a:rPr>
              <a:t>目录</a:t>
            </a:r>
          </a:p>
        </p:txBody>
      </p:sp>
      <p:grpSp>
        <p:nvGrpSpPr>
          <p:cNvPr id="8" name="组合 7">
            <a:extLst>
              <a:ext uri="{FF2B5EF4-FFF2-40B4-BE49-F238E27FC236}">
                <a16:creationId xmlns:a16="http://schemas.microsoft.com/office/drawing/2014/main" id="{2DBDAF96-D2E1-4353-A269-AFEE4AB493B0}"/>
              </a:ext>
            </a:extLst>
          </p:cNvPr>
          <p:cNvGrpSpPr/>
          <p:nvPr/>
        </p:nvGrpSpPr>
        <p:grpSpPr>
          <a:xfrm>
            <a:off x="4911382" y="1803932"/>
            <a:ext cx="3476784" cy="544513"/>
            <a:chOff x="2049463" y="7829550"/>
            <a:chExt cx="1589088" cy="544513"/>
          </a:xfrm>
          <a:solidFill>
            <a:schemeClr val="bg1">
              <a:lumMod val="50000"/>
            </a:schemeClr>
          </a:solidFill>
        </p:grpSpPr>
        <p:sp>
          <p:nvSpPr>
            <p:cNvPr id="9" name="Freeform 603">
              <a:extLst>
                <a:ext uri="{FF2B5EF4-FFF2-40B4-BE49-F238E27FC236}">
                  <a16:creationId xmlns:a16="http://schemas.microsoft.com/office/drawing/2014/main" id="{264A737F-E4E8-423E-A6C9-B44C8BA00FB0}"/>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604">
              <a:extLst>
                <a:ext uri="{FF2B5EF4-FFF2-40B4-BE49-F238E27FC236}">
                  <a16:creationId xmlns:a16="http://schemas.microsoft.com/office/drawing/2014/main" id="{A9B4FF57-A57B-4A2B-B1DF-08B716C75D54}"/>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605">
              <a:extLst>
                <a:ext uri="{FF2B5EF4-FFF2-40B4-BE49-F238E27FC236}">
                  <a16:creationId xmlns:a16="http://schemas.microsoft.com/office/drawing/2014/main" id="{7407B46A-F500-4D3F-8097-6427DD9CB060}"/>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6">
              <a:extLst>
                <a:ext uri="{FF2B5EF4-FFF2-40B4-BE49-F238E27FC236}">
                  <a16:creationId xmlns:a16="http://schemas.microsoft.com/office/drawing/2014/main" id="{EE4CEE05-D1E9-4949-99D7-9B49EB233525}"/>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8">
              <a:extLst>
                <a:ext uri="{FF2B5EF4-FFF2-40B4-BE49-F238E27FC236}">
                  <a16:creationId xmlns:a16="http://schemas.microsoft.com/office/drawing/2014/main" id="{42D0A477-B366-4961-9D21-C402B9BBAA47}"/>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4" name="Freeform 609">
              <a:extLst>
                <a:ext uri="{FF2B5EF4-FFF2-40B4-BE49-F238E27FC236}">
                  <a16:creationId xmlns:a16="http://schemas.microsoft.com/office/drawing/2014/main" id="{7E57F7DC-276F-4CB2-9B34-ADFBAF65822A}"/>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10">
              <a:extLst>
                <a:ext uri="{FF2B5EF4-FFF2-40B4-BE49-F238E27FC236}">
                  <a16:creationId xmlns:a16="http://schemas.microsoft.com/office/drawing/2014/main" id="{AFE27F79-3C4C-4AEB-B7FB-D892D80F2F5D}"/>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611">
              <a:extLst>
                <a:ext uri="{FF2B5EF4-FFF2-40B4-BE49-F238E27FC236}">
                  <a16:creationId xmlns:a16="http://schemas.microsoft.com/office/drawing/2014/main" id="{8CCC54C8-FE71-4B2F-BF1C-176321AFE909}"/>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2">
              <a:extLst>
                <a:ext uri="{FF2B5EF4-FFF2-40B4-BE49-F238E27FC236}">
                  <a16:creationId xmlns:a16="http://schemas.microsoft.com/office/drawing/2014/main" id="{4AD7045A-CA7F-443C-BF7D-E155A350A191}"/>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3">
              <a:extLst>
                <a:ext uri="{FF2B5EF4-FFF2-40B4-BE49-F238E27FC236}">
                  <a16:creationId xmlns:a16="http://schemas.microsoft.com/office/drawing/2014/main" id="{A636F8A4-02AC-4A07-A81A-B7B6A7B97F02}"/>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4">
              <a:extLst>
                <a:ext uri="{FF2B5EF4-FFF2-40B4-BE49-F238E27FC236}">
                  <a16:creationId xmlns:a16="http://schemas.microsoft.com/office/drawing/2014/main" id="{332FC185-646E-4AA6-8F4A-8F575DEA9896}"/>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5">
              <a:extLst>
                <a:ext uri="{FF2B5EF4-FFF2-40B4-BE49-F238E27FC236}">
                  <a16:creationId xmlns:a16="http://schemas.microsoft.com/office/drawing/2014/main" id="{1E6B63D1-B236-496C-89EF-D7F6E4CF1CCA}"/>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6">
              <a:extLst>
                <a:ext uri="{FF2B5EF4-FFF2-40B4-BE49-F238E27FC236}">
                  <a16:creationId xmlns:a16="http://schemas.microsoft.com/office/drawing/2014/main" id="{B0992584-0501-47E6-B1D1-7B7A83F6A20D}"/>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7">
              <a:extLst>
                <a:ext uri="{FF2B5EF4-FFF2-40B4-BE49-F238E27FC236}">
                  <a16:creationId xmlns:a16="http://schemas.microsoft.com/office/drawing/2014/main" id="{F85A9E77-1654-4DA7-97B8-607F06E260F6}"/>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8">
              <a:extLst>
                <a:ext uri="{FF2B5EF4-FFF2-40B4-BE49-F238E27FC236}">
                  <a16:creationId xmlns:a16="http://schemas.microsoft.com/office/drawing/2014/main" id="{BF4F7B9A-4482-496D-BED7-5C889DE7E73C}"/>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9">
              <a:extLst>
                <a:ext uri="{FF2B5EF4-FFF2-40B4-BE49-F238E27FC236}">
                  <a16:creationId xmlns:a16="http://schemas.microsoft.com/office/drawing/2014/main" id="{41C32B3C-FA0C-4D26-9ECE-010CAFBD59E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20">
              <a:extLst>
                <a:ext uri="{FF2B5EF4-FFF2-40B4-BE49-F238E27FC236}">
                  <a16:creationId xmlns:a16="http://schemas.microsoft.com/office/drawing/2014/main" id="{54B2B7AB-199F-4343-81B7-CF12E9C62148}"/>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21">
              <a:extLst>
                <a:ext uri="{FF2B5EF4-FFF2-40B4-BE49-F238E27FC236}">
                  <a16:creationId xmlns:a16="http://schemas.microsoft.com/office/drawing/2014/main" id="{1019A246-6D29-48D4-92B8-54B2A2F54F8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2">
              <a:extLst>
                <a:ext uri="{FF2B5EF4-FFF2-40B4-BE49-F238E27FC236}">
                  <a16:creationId xmlns:a16="http://schemas.microsoft.com/office/drawing/2014/main" id="{EF1FE1AE-9B7D-4493-B12E-15D8F5AAFD80}"/>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3">
              <a:extLst>
                <a:ext uri="{FF2B5EF4-FFF2-40B4-BE49-F238E27FC236}">
                  <a16:creationId xmlns:a16="http://schemas.microsoft.com/office/drawing/2014/main" id="{697E35ED-EAC4-4C1B-BCEB-9924451B24B4}"/>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4">
              <a:extLst>
                <a:ext uri="{FF2B5EF4-FFF2-40B4-BE49-F238E27FC236}">
                  <a16:creationId xmlns:a16="http://schemas.microsoft.com/office/drawing/2014/main" id="{A70AFF0D-FA8D-48AE-864A-60D7C1F0F67F}"/>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5">
              <a:extLst>
                <a:ext uri="{FF2B5EF4-FFF2-40B4-BE49-F238E27FC236}">
                  <a16:creationId xmlns:a16="http://schemas.microsoft.com/office/drawing/2014/main" id="{5DC7D668-7063-42FE-B083-6513FE0CB995}"/>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6">
              <a:extLst>
                <a:ext uri="{FF2B5EF4-FFF2-40B4-BE49-F238E27FC236}">
                  <a16:creationId xmlns:a16="http://schemas.microsoft.com/office/drawing/2014/main" id="{AE54CB97-DF11-4D11-AA53-AE970164F550}"/>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7">
              <a:extLst>
                <a:ext uri="{FF2B5EF4-FFF2-40B4-BE49-F238E27FC236}">
                  <a16:creationId xmlns:a16="http://schemas.microsoft.com/office/drawing/2014/main" id="{9F38BFB1-9550-4F4A-8054-0E186856CF04}"/>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8">
              <a:extLst>
                <a:ext uri="{FF2B5EF4-FFF2-40B4-BE49-F238E27FC236}">
                  <a16:creationId xmlns:a16="http://schemas.microsoft.com/office/drawing/2014/main" id="{455CF79E-8F41-477A-9541-8B47CCA5CA58}"/>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9">
              <a:extLst>
                <a:ext uri="{FF2B5EF4-FFF2-40B4-BE49-F238E27FC236}">
                  <a16:creationId xmlns:a16="http://schemas.microsoft.com/office/drawing/2014/main" id="{4F9846B1-9DAC-4D01-BD4E-E6965311265C}"/>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30">
              <a:extLst>
                <a:ext uri="{FF2B5EF4-FFF2-40B4-BE49-F238E27FC236}">
                  <a16:creationId xmlns:a16="http://schemas.microsoft.com/office/drawing/2014/main" id="{FC32ED83-F824-4677-8460-68D105780680}"/>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31">
              <a:extLst>
                <a:ext uri="{FF2B5EF4-FFF2-40B4-BE49-F238E27FC236}">
                  <a16:creationId xmlns:a16="http://schemas.microsoft.com/office/drawing/2014/main" id="{308D2A13-427B-4863-9398-74F7A3C4521D}"/>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2">
              <a:extLst>
                <a:ext uri="{FF2B5EF4-FFF2-40B4-BE49-F238E27FC236}">
                  <a16:creationId xmlns:a16="http://schemas.microsoft.com/office/drawing/2014/main" id="{D35C82EC-497C-461A-BE8A-5D777B9F426D}"/>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3">
              <a:extLst>
                <a:ext uri="{FF2B5EF4-FFF2-40B4-BE49-F238E27FC236}">
                  <a16:creationId xmlns:a16="http://schemas.microsoft.com/office/drawing/2014/main" id="{1CD0AB4A-9B93-447C-A626-B87D04DD3FDE}"/>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4">
              <a:extLst>
                <a:ext uri="{FF2B5EF4-FFF2-40B4-BE49-F238E27FC236}">
                  <a16:creationId xmlns:a16="http://schemas.microsoft.com/office/drawing/2014/main" id="{50DB13AC-9E40-4422-9531-A4E15B6F83D1}"/>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5">
              <a:extLst>
                <a:ext uri="{FF2B5EF4-FFF2-40B4-BE49-F238E27FC236}">
                  <a16:creationId xmlns:a16="http://schemas.microsoft.com/office/drawing/2014/main" id="{29296579-546B-47AD-A094-CE6B261F13B9}"/>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6">
              <a:extLst>
                <a:ext uri="{FF2B5EF4-FFF2-40B4-BE49-F238E27FC236}">
                  <a16:creationId xmlns:a16="http://schemas.microsoft.com/office/drawing/2014/main" id="{C6CC593B-9009-435F-A4BF-99E4CFF87C00}"/>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7">
              <a:extLst>
                <a:ext uri="{FF2B5EF4-FFF2-40B4-BE49-F238E27FC236}">
                  <a16:creationId xmlns:a16="http://schemas.microsoft.com/office/drawing/2014/main" id="{81A5E28E-9755-47D9-8FE7-7988AE411F10}"/>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Rectangle 638">
              <a:extLst>
                <a:ext uri="{FF2B5EF4-FFF2-40B4-BE49-F238E27FC236}">
                  <a16:creationId xmlns:a16="http://schemas.microsoft.com/office/drawing/2014/main" id="{E8574CD7-BB39-494B-8B03-0808334F96A1}"/>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9">
              <a:extLst>
                <a:ext uri="{FF2B5EF4-FFF2-40B4-BE49-F238E27FC236}">
                  <a16:creationId xmlns:a16="http://schemas.microsoft.com/office/drawing/2014/main" id="{73CF43E6-B661-4B93-8315-6CA235A438A9}"/>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640">
              <a:extLst>
                <a:ext uri="{FF2B5EF4-FFF2-40B4-BE49-F238E27FC236}">
                  <a16:creationId xmlns:a16="http://schemas.microsoft.com/office/drawing/2014/main" id="{AB271847-7F24-4E66-9AFC-5AD55D6397C5}"/>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41">
              <a:extLst>
                <a:ext uri="{FF2B5EF4-FFF2-40B4-BE49-F238E27FC236}">
                  <a16:creationId xmlns:a16="http://schemas.microsoft.com/office/drawing/2014/main" id="{0BF0B1F2-07B6-4FAA-9C4B-DE26BA4311A2}"/>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2">
              <a:extLst>
                <a:ext uri="{FF2B5EF4-FFF2-40B4-BE49-F238E27FC236}">
                  <a16:creationId xmlns:a16="http://schemas.microsoft.com/office/drawing/2014/main" id="{92F47A7F-8940-4BEB-8484-F5541BC10958}"/>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3">
              <a:extLst>
                <a:ext uri="{FF2B5EF4-FFF2-40B4-BE49-F238E27FC236}">
                  <a16:creationId xmlns:a16="http://schemas.microsoft.com/office/drawing/2014/main" id="{B10DBAB4-03AA-489F-86E0-CAC5624F4706}"/>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4">
              <a:extLst>
                <a:ext uri="{FF2B5EF4-FFF2-40B4-BE49-F238E27FC236}">
                  <a16:creationId xmlns:a16="http://schemas.microsoft.com/office/drawing/2014/main" id="{03CEF9BF-ED89-46FE-8F5A-59A487C11E04}"/>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5">
              <a:extLst>
                <a:ext uri="{FF2B5EF4-FFF2-40B4-BE49-F238E27FC236}">
                  <a16:creationId xmlns:a16="http://schemas.microsoft.com/office/drawing/2014/main" id="{A45D0720-F327-45BB-9228-A0C2ACDB9021}"/>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6">
              <a:extLst>
                <a:ext uri="{FF2B5EF4-FFF2-40B4-BE49-F238E27FC236}">
                  <a16:creationId xmlns:a16="http://schemas.microsoft.com/office/drawing/2014/main" id="{9DE3D0CC-7422-4D0C-9709-6CA96D5CBA6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7">
              <a:extLst>
                <a:ext uri="{FF2B5EF4-FFF2-40B4-BE49-F238E27FC236}">
                  <a16:creationId xmlns:a16="http://schemas.microsoft.com/office/drawing/2014/main" id="{9893B929-7ED2-47E7-B4A9-F9011EF3CC75}"/>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8">
              <a:extLst>
                <a:ext uri="{FF2B5EF4-FFF2-40B4-BE49-F238E27FC236}">
                  <a16:creationId xmlns:a16="http://schemas.microsoft.com/office/drawing/2014/main" id="{A2C36148-98D2-4E43-A335-A27922038792}"/>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54" name="组合 53">
            <a:extLst>
              <a:ext uri="{FF2B5EF4-FFF2-40B4-BE49-F238E27FC236}">
                <a16:creationId xmlns:a16="http://schemas.microsoft.com/office/drawing/2014/main" id="{35838ADE-8566-4440-B4ED-BA5255A51332}"/>
              </a:ext>
            </a:extLst>
          </p:cNvPr>
          <p:cNvGrpSpPr/>
          <p:nvPr/>
        </p:nvGrpSpPr>
        <p:grpSpPr>
          <a:xfrm>
            <a:off x="4946115" y="2842750"/>
            <a:ext cx="3476784" cy="544513"/>
            <a:chOff x="2049463" y="7829550"/>
            <a:chExt cx="1589088" cy="544513"/>
          </a:xfrm>
          <a:solidFill>
            <a:schemeClr val="bg1">
              <a:lumMod val="50000"/>
            </a:schemeClr>
          </a:solidFill>
        </p:grpSpPr>
        <p:sp>
          <p:nvSpPr>
            <p:cNvPr id="55" name="Freeform 603">
              <a:extLst>
                <a:ext uri="{FF2B5EF4-FFF2-40B4-BE49-F238E27FC236}">
                  <a16:creationId xmlns:a16="http://schemas.microsoft.com/office/drawing/2014/main" id="{02368C1C-C840-4C85-9EE4-2FDB79790C90}"/>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604">
              <a:extLst>
                <a:ext uri="{FF2B5EF4-FFF2-40B4-BE49-F238E27FC236}">
                  <a16:creationId xmlns:a16="http://schemas.microsoft.com/office/drawing/2014/main" id="{47F26CEC-1F52-41EC-B234-546E51F594C1}"/>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605">
              <a:extLst>
                <a:ext uri="{FF2B5EF4-FFF2-40B4-BE49-F238E27FC236}">
                  <a16:creationId xmlns:a16="http://schemas.microsoft.com/office/drawing/2014/main" id="{83ACDA97-DA46-4285-9114-FF89D2C79409}"/>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Freeform 606">
              <a:extLst>
                <a:ext uri="{FF2B5EF4-FFF2-40B4-BE49-F238E27FC236}">
                  <a16:creationId xmlns:a16="http://schemas.microsoft.com/office/drawing/2014/main" id="{742E4672-8F50-4B0B-83F7-D582F460988E}"/>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9" name="Freeform 608">
              <a:extLst>
                <a:ext uri="{FF2B5EF4-FFF2-40B4-BE49-F238E27FC236}">
                  <a16:creationId xmlns:a16="http://schemas.microsoft.com/office/drawing/2014/main" id="{1CE5E585-9054-4D01-8DD6-8465A0118B62}"/>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0" name="Freeform 609">
              <a:extLst>
                <a:ext uri="{FF2B5EF4-FFF2-40B4-BE49-F238E27FC236}">
                  <a16:creationId xmlns:a16="http://schemas.microsoft.com/office/drawing/2014/main" id="{7F8A61A7-19D4-48B7-969F-C928FB0DE1B2}"/>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1" name="Freeform 610">
              <a:extLst>
                <a:ext uri="{FF2B5EF4-FFF2-40B4-BE49-F238E27FC236}">
                  <a16:creationId xmlns:a16="http://schemas.microsoft.com/office/drawing/2014/main" id="{ED5D56D7-3968-48B8-80E6-A30141C71A42}"/>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2" name="Freeform 611">
              <a:extLst>
                <a:ext uri="{FF2B5EF4-FFF2-40B4-BE49-F238E27FC236}">
                  <a16:creationId xmlns:a16="http://schemas.microsoft.com/office/drawing/2014/main" id="{6C60D68E-61F7-4D87-9704-DA29E289A4F4}"/>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Freeform 612">
              <a:extLst>
                <a:ext uri="{FF2B5EF4-FFF2-40B4-BE49-F238E27FC236}">
                  <a16:creationId xmlns:a16="http://schemas.microsoft.com/office/drawing/2014/main" id="{C40E52CD-7527-4AF5-BB95-7496D32D1D61}"/>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613">
              <a:extLst>
                <a:ext uri="{FF2B5EF4-FFF2-40B4-BE49-F238E27FC236}">
                  <a16:creationId xmlns:a16="http://schemas.microsoft.com/office/drawing/2014/main" id="{7BDCDD58-755F-45A6-82B5-CA7F96594F86}"/>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Freeform 614">
              <a:extLst>
                <a:ext uri="{FF2B5EF4-FFF2-40B4-BE49-F238E27FC236}">
                  <a16:creationId xmlns:a16="http://schemas.microsoft.com/office/drawing/2014/main" id="{1558F8B1-BC00-4615-9F0E-641B7AF5D5B9}"/>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615">
              <a:extLst>
                <a:ext uri="{FF2B5EF4-FFF2-40B4-BE49-F238E27FC236}">
                  <a16:creationId xmlns:a16="http://schemas.microsoft.com/office/drawing/2014/main" id="{A86A1214-6D31-4071-BE27-A7B47E04C8F1}"/>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Freeform 616">
              <a:extLst>
                <a:ext uri="{FF2B5EF4-FFF2-40B4-BE49-F238E27FC236}">
                  <a16:creationId xmlns:a16="http://schemas.microsoft.com/office/drawing/2014/main" id="{093C5E84-4A7A-4E35-A96A-CA16E9B69D14}"/>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Freeform 617">
              <a:extLst>
                <a:ext uri="{FF2B5EF4-FFF2-40B4-BE49-F238E27FC236}">
                  <a16:creationId xmlns:a16="http://schemas.microsoft.com/office/drawing/2014/main" id="{4861A41F-2C8C-4A8C-88D4-263E7FF4E7C4}"/>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618">
              <a:extLst>
                <a:ext uri="{FF2B5EF4-FFF2-40B4-BE49-F238E27FC236}">
                  <a16:creationId xmlns:a16="http://schemas.microsoft.com/office/drawing/2014/main" id="{D37A90A7-B23E-4005-AFF9-B66FFEF86CB6}"/>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0" name="Freeform 619">
              <a:extLst>
                <a:ext uri="{FF2B5EF4-FFF2-40B4-BE49-F238E27FC236}">
                  <a16:creationId xmlns:a16="http://schemas.microsoft.com/office/drawing/2014/main" id="{88C1596B-B447-4DA2-9828-4629C6C0C80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1" name="Freeform 620">
              <a:extLst>
                <a:ext uri="{FF2B5EF4-FFF2-40B4-BE49-F238E27FC236}">
                  <a16:creationId xmlns:a16="http://schemas.microsoft.com/office/drawing/2014/main" id="{7805C2FA-362B-471E-989B-C326C5956277}"/>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621">
              <a:extLst>
                <a:ext uri="{FF2B5EF4-FFF2-40B4-BE49-F238E27FC236}">
                  <a16:creationId xmlns:a16="http://schemas.microsoft.com/office/drawing/2014/main" id="{AB764859-51CD-4D37-AAFC-ACDBCF975C6F}"/>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622">
              <a:extLst>
                <a:ext uri="{FF2B5EF4-FFF2-40B4-BE49-F238E27FC236}">
                  <a16:creationId xmlns:a16="http://schemas.microsoft.com/office/drawing/2014/main" id="{EBA78E45-8F11-45A1-A8C9-E651DC33C1DD}"/>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623">
              <a:extLst>
                <a:ext uri="{FF2B5EF4-FFF2-40B4-BE49-F238E27FC236}">
                  <a16:creationId xmlns:a16="http://schemas.microsoft.com/office/drawing/2014/main" id="{4ADB0D47-11C5-4816-9C7D-95FE67D00A12}"/>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624">
              <a:extLst>
                <a:ext uri="{FF2B5EF4-FFF2-40B4-BE49-F238E27FC236}">
                  <a16:creationId xmlns:a16="http://schemas.microsoft.com/office/drawing/2014/main" id="{ED0BB900-4ADB-472C-AAEA-A6FE79ABD012}"/>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625">
              <a:extLst>
                <a:ext uri="{FF2B5EF4-FFF2-40B4-BE49-F238E27FC236}">
                  <a16:creationId xmlns:a16="http://schemas.microsoft.com/office/drawing/2014/main" id="{6598BBC1-75AA-4D89-AC25-378645842A5B}"/>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7" name="Freeform 626">
              <a:extLst>
                <a:ext uri="{FF2B5EF4-FFF2-40B4-BE49-F238E27FC236}">
                  <a16:creationId xmlns:a16="http://schemas.microsoft.com/office/drawing/2014/main" id="{FF4C4159-EF72-4D72-8839-973854FDD183}"/>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8" name="Freeform 627">
              <a:extLst>
                <a:ext uri="{FF2B5EF4-FFF2-40B4-BE49-F238E27FC236}">
                  <a16:creationId xmlns:a16="http://schemas.microsoft.com/office/drawing/2014/main" id="{16BA3700-DAB3-40AF-95E9-D4E6485A324A}"/>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9" name="Freeform 628">
              <a:extLst>
                <a:ext uri="{FF2B5EF4-FFF2-40B4-BE49-F238E27FC236}">
                  <a16:creationId xmlns:a16="http://schemas.microsoft.com/office/drawing/2014/main" id="{FD7949F6-1FAE-4AD3-8C14-121AA7BA0959}"/>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0" name="Freeform 629">
              <a:extLst>
                <a:ext uri="{FF2B5EF4-FFF2-40B4-BE49-F238E27FC236}">
                  <a16:creationId xmlns:a16="http://schemas.microsoft.com/office/drawing/2014/main" id="{C78ADD78-7C8A-40E4-92FB-177655A7E5FB}"/>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1" name="Freeform 630">
              <a:extLst>
                <a:ext uri="{FF2B5EF4-FFF2-40B4-BE49-F238E27FC236}">
                  <a16:creationId xmlns:a16="http://schemas.microsoft.com/office/drawing/2014/main" id="{391BD50C-47E1-4FB3-8DD3-A754E2002A6A}"/>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2" name="Freeform 631">
              <a:extLst>
                <a:ext uri="{FF2B5EF4-FFF2-40B4-BE49-F238E27FC236}">
                  <a16:creationId xmlns:a16="http://schemas.microsoft.com/office/drawing/2014/main" id="{D1B0A530-57FE-45CC-9755-045B32AC2D2F}"/>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3" name="Freeform 632">
              <a:extLst>
                <a:ext uri="{FF2B5EF4-FFF2-40B4-BE49-F238E27FC236}">
                  <a16:creationId xmlns:a16="http://schemas.microsoft.com/office/drawing/2014/main" id="{F52C3076-A233-4A42-9F10-A6FCBAA6781E}"/>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4" name="Freeform 633">
              <a:extLst>
                <a:ext uri="{FF2B5EF4-FFF2-40B4-BE49-F238E27FC236}">
                  <a16:creationId xmlns:a16="http://schemas.microsoft.com/office/drawing/2014/main" id="{797E54DC-9CD3-4F67-A57B-206296F1E4B8}"/>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5" name="Freeform 634">
              <a:extLst>
                <a:ext uri="{FF2B5EF4-FFF2-40B4-BE49-F238E27FC236}">
                  <a16:creationId xmlns:a16="http://schemas.microsoft.com/office/drawing/2014/main" id="{03ADDB44-F9AB-4141-BC7C-BBF9B17A9DA2}"/>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6" name="Freeform 635">
              <a:extLst>
                <a:ext uri="{FF2B5EF4-FFF2-40B4-BE49-F238E27FC236}">
                  <a16:creationId xmlns:a16="http://schemas.microsoft.com/office/drawing/2014/main" id="{ED0375BC-AAC0-4C8D-9AC3-38FA9E6A04A0}"/>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7" name="Freeform 636">
              <a:extLst>
                <a:ext uri="{FF2B5EF4-FFF2-40B4-BE49-F238E27FC236}">
                  <a16:creationId xmlns:a16="http://schemas.microsoft.com/office/drawing/2014/main" id="{FE0D9ECB-D903-473D-9C33-9278EE59301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8" name="Freeform 637">
              <a:extLst>
                <a:ext uri="{FF2B5EF4-FFF2-40B4-BE49-F238E27FC236}">
                  <a16:creationId xmlns:a16="http://schemas.microsoft.com/office/drawing/2014/main" id="{041AA37A-63C8-4334-8E1A-136FCAFCC1A6}"/>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9" name="Rectangle 638">
              <a:extLst>
                <a:ext uri="{FF2B5EF4-FFF2-40B4-BE49-F238E27FC236}">
                  <a16:creationId xmlns:a16="http://schemas.microsoft.com/office/drawing/2014/main" id="{15CB4BE6-9913-4567-A221-481880F43F91}"/>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0" name="Freeform 639">
              <a:extLst>
                <a:ext uri="{FF2B5EF4-FFF2-40B4-BE49-F238E27FC236}">
                  <a16:creationId xmlns:a16="http://schemas.microsoft.com/office/drawing/2014/main" id="{1F763465-FA39-45CC-AB56-08F8826A4FF2}"/>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1" name="Freeform 640">
              <a:extLst>
                <a:ext uri="{FF2B5EF4-FFF2-40B4-BE49-F238E27FC236}">
                  <a16:creationId xmlns:a16="http://schemas.microsoft.com/office/drawing/2014/main" id="{1423C1F7-6C46-4B71-AA43-F3F296F472E7}"/>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2" name="Freeform 641">
              <a:extLst>
                <a:ext uri="{FF2B5EF4-FFF2-40B4-BE49-F238E27FC236}">
                  <a16:creationId xmlns:a16="http://schemas.microsoft.com/office/drawing/2014/main" id="{2B14C111-3C2C-41F3-AE8F-428CCCBBA3B1}"/>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3" name="Freeform 642">
              <a:extLst>
                <a:ext uri="{FF2B5EF4-FFF2-40B4-BE49-F238E27FC236}">
                  <a16:creationId xmlns:a16="http://schemas.microsoft.com/office/drawing/2014/main" id="{FD02790F-C000-4E87-AF96-0FD675A66CA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4" name="Freeform 643">
              <a:extLst>
                <a:ext uri="{FF2B5EF4-FFF2-40B4-BE49-F238E27FC236}">
                  <a16:creationId xmlns:a16="http://schemas.microsoft.com/office/drawing/2014/main" id="{B06825BB-E787-47B1-9450-D0ED9B783C4A}"/>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5" name="Freeform 644">
              <a:extLst>
                <a:ext uri="{FF2B5EF4-FFF2-40B4-BE49-F238E27FC236}">
                  <a16:creationId xmlns:a16="http://schemas.microsoft.com/office/drawing/2014/main" id="{79FADD69-1F74-4B90-B548-8E7A7E051184}"/>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6" name="Freeform 645">
              <a:extLst>
                <a:ext uri="{FF2B5EF4-FFF2-40B4-BE49-F238E27FC236}">
                  <a16:creationId xmlns:a16="http://schemas.microsoft.com/office/drawing/2014/main" id="{07EBA078-023E-49FB-A877-0E6CCBB7601F}"/>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7" name="Freeform 646">
              <a:extLst>
                <a:ext uri="{FF2B5EF4-FFF2-40B4-BE49-F238E27FC236}">
                  <a16:creationId xmlns:a16="http://schemas.microsoft.com/office/drawing/2014/main" id="{45190965-59EE-4768-B6D8-75846B48E275}"/>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8" name="Freeform 647">
              <a:extLst>
                <a:ext uri="{FF2B5EF4-FFF2-40B4-BE49-F238E27FC236}">
                  <a16:creationId xmlns:a16="http://schemas.microsoft.com/office/drawing/2014/main" id="{F865EFD8-8CE3-4596-8951-CF32693B6E3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9" name="Freeform 648">
              <a:extLst>
                <a:ext uri="{FF2B5EF4-FFF2-40B4-BE49-F238E27FC236}">
                  <a16:creationId xmlns:a16="http://schemas.microsoft.com/office/drawing/2014/main" id="{56DA0423-BCF2-48B4-99F0-1779FA1E271F}"/>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00" name="组合 99">
            <a:extLst>
              <a:ext uri="{FF2B5EF4-FFF2-40B4-BE49-F238E27FC236}">
                <a16:creationId xmlns:a16="http://schemas.microsoft.com/office/drawing/2014/main" id="{63593933-B089-4B4D-9372-2DC743DFA327}"/>
              </a:ext>
            </a:extLst>
          </p:cNvPr>
          <p:cNvGrpSpPr/>
          <p:nvPr/>
        </p:nvGrpSpPr>
        <p:grpSpPr>
          <a:xfrm>
            <a:off x="4970429" y="3837710"/>
            <a:ext cx="3476784" cy="544513"/>
            <a:chOff x="2049463" y="7829550"/>
            <a:chExt cx="1589088" cy="544513"/>
          </a:xfrm>
          <a:solidFill>
            <a:schemeClr val="bg1">
              <a:lumMod val="50000"/>
            </a:schemeClr>
          </a:solidFill>
        </p:grpSpPr>
        <p:sp>
          <p:nvSpPr>
            <p:cNvPr id="101" name="Freeform 603">
              <a:extLst>
                <a:ext uri="{FF2B5EF4-FFF2-40B4-BE49-F238E27FC236}">
                  <a16:creationId xmlns:a16="http://schemas.microsoft.com/office/drawing/2014/main" id="{F093C123-2D61-4F61-8546-E5B24CC0C82A}"/>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2" name="Freeform 604">
              <a:extLst>
                <a:ext uri="{FF2B5EF4-FFF2-40B4-BE49-F238E27FC236}">
                  <a16:creationId xmlns:a16="http://schemas.microsoft.com/office/drawing/2014/main" id="{4CC78AAA-81E3-49B5-A9D4-6B2BC7AD1D2A}"/>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3" name="Freeform 605">
              <a:extLst>
                <a:ext uri="{FF2B5EF4-FFF2-40B4-BE49-F238E27FC236}">
                  <a16:creationId xmlns:a16="http://schemas.microsoft.com/office/drawing/2014/main" id="{4D572123-7E4E-47F3-8E0A-280C38D4B28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 name="Freeform 606">
              <a:extLst>
                <a:ext uri="{FF2B5EF4-FFF2-40B4-BE49-F238E27FC236}">
                  <a16:creationId xmlns:a16="http://schemas.microsoft.com/office/drawing/2014/main" id="{E663D3DE-0542-42A6-A0E9-1AE01263C0CC}"/>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 name="Freeform 608">
              <a:extLst>
                <a:ext uri="{FF2B5EF4-FFF2-40B4-BE49-F238E27FC236}">
                  <a16:creationId xmlns:a16="http://schemas.microsoft.com/office/drawing/2014/main" id="{596FBB03-8505-436E-AC09-D68D8D429FF5}"/>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6" name="Freeform 609">
              <a:extLst>
                <a:ext uri="{FF2B5EF4-FFF2-40B4-BE49-F238E27FC236}">
                  <a16:creationId xmlns:a16="http://schemas.microsoft.com/office/drawing/2014/main" id="{6DB9A873-E9B8-4D57-BEB3-17A08B97D17F}"/>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7" name="Freeform 610">
              <a:extLst>
                <a:ext uri="{FF2B5EF4-FFF2-40B4-BE49-F238E27FC236}">
                  <a16:creationId xmlns:a16="http://schemas.microsoft.com/office/drawing/2014/main" id="{CD639F9C-79A9-4F79-9B1D-74BC3BA35DE9}"/>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8" name="Freeform 611">
              <a:extLst>
                <a:ext uri="{FF2B5EF4-FFF2-40B4-BE49-F238E27FC236}">
                  <a16:creationId xmlns:a16="http://schemas.microsoft.com/office/drawing/2014/main" id="{67FD27BF-1AC2-4581-BAEE-73ABB9BB42D7}"/>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9" name="Freeform 612">
              <a:extLst>
                <a:ext uri="{FF2B5EF4-FFF2-40B4-BE49-F238E27FC236}">
                  <a16:creationId xmlns:a16="http://schemas.microsoft.com/office/drawing/2014/main" id="{7EE782A8-EAC0-4895-A778-7C52AABF1C74}"/>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0" name="Freeform 613">
              <a:extLst>
                <a:ext uri="{FF2B5EF4-FFF2-40B4-BE49-F238E27FC236}">
                  <a16:creationId xmlns:a16="http://schemas.microsoft.com/office/drawing/2014/main" id="{5C50A351-8495-425D-9863-0DBBFB56CF8E}"/>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1" name="Freeform 614">
              <a:extLst>
                <a:ext uri="{FF2B5EF4-FFF2-40B4-BE49-F238E27FC236}">
                  <a16:creationId xmlns:a16="http://schemas.microsoft.com/office/drawing/2014/main" id="{B89D4152-A676-449F-A131-2693501B1B64}"/>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2" name="Freeform 615">
              <a:extLst>
                <a:ext uri="{FF2B5EF4-FFF2-40B4-BE49-F238E27FC236}">
                  <a16:creationId xmlns:a16="http://schemas.microsoft.com/office/drawing/2014/main" id="{106B9F39-1365-4C81-AD4F-CE8E9E9B3ADE}"/>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3" name="Freeform 616">
              <a:extLst>
                <a:ext uri="{FF2B5EF4-FFF2-40B4-BE49-F238E27FC236}">
                  <a16:creationId xmlns:a16="http://schemas.microsoft.com/office/drawing/2014/main" id="{8F3EB5B0-30FA-47AD-8F6F-BD5CF6F45B45}"/>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4" name="Freeform 617">
              <a:extLst>
                <a:ext uri="{FF2B5EF4-FFF2-40B4-BE49-F238E27FC236}">
                  <a16:creationId xmlns:a16="http://schemas.microsoft.com/office/drawing/2014/main" id="{616153D1-1BB5-4F6C-95D2-38EA55A5B874}"/>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5" name="Freeform 618">
              <a:extLst>
                <a:ext uri="{FF2B5EF4-FFF2-40B4-BE49-F238E27FC236}">
                  <a16:creationId xmlns:a16="http://schemas.microsoft.com/office/drawing/2014/main" id="{C7B7B2D6-45F9-4201-96FE-96D81E9F0196}"/>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6" name="Freeform 619">
              <a:extLst>
                <a:ext uri="{FF2B5EF4-FFF2-40B4-BE49-F238E27FC236}">
                  <a16:creationId xmlns:a16="http://schemas.microsoft.com/office/drawing/2014/main" id="{D3A9BEEE-B3D4-4D61-9399-9B3A37CBAA2D}"/>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7" name="Freeform 620">
              <a:extLst>
                <a:ext uri="{FF2B5EF4-FFF2-40B4-BE49-F238E27FC236}">
                  <a16:creationId xmlns:a16="http://schemas.microsoft.com/office/drawing/2014/main" id="{1CA15DFC-4B2F-462C-8E87-3D64691EB9A5}"/>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8" name="Freeform 621">
              <a:extLst>
                <a:ext uri="{FF2B5EF4-FFF2-40B4-BE49-F238E27FC236}">
                  <a16:creationId xmlns:a16="http://schemas.microsoft.com/office/drawing/2014/main" id="{BF9CAEB0-591C-4F4D-AEFB-0C931232E30E}"/>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9" name="Freeform 622">
              <a:extLst>
                <a:ext uri="{FF2B5EF4-FFF2-40B4-BE49-F238E27FC236}">
                  <a16:creationId xmlns:a16="http://schemas.microsoft.com/office/drawing/2014/main" id="{3ABE6A34-8DFA-48C6-B638-7EB565C71728}"/>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0" name="Freeform 623">
              <a:extLst>
                <a:ext uri="{FF2B5EF4-FFF2-40B4-BE49-F238E27FC236}">
                  <a16:creationId xmlns:a16="http://schemas.microsoft.com/office/drawing/2014/main" id="{E6FF22C1-7A08-496B-9CE8-FA9176AFC16C}"/>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1" name="Freeform 624">
              <a:extLst>
                <a:ext uri="{FF2B5EF4-FFF2-40B4-BE49-F238E27FC236}">
                  <a16:creationId xmlns:a16="http://schemas.microsoft.com/office/drawing/2014/main" id="{32DEDB76-C389-4203-B064-C49590C5EECF}"/>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2" name="Freeform 625">
              <a:extLst>
                <a:ext uri="{FF2B5EF4-FFF2-40B4-BE49-F238E27FC236}">
                  <a16:creationId xmlns:a16="http://schemas.microsoft.com/office/drawing/2014/main" id="{31973A2B-DF63-45DF-82BC-0A39B8DA68EB}"/>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3" name="Freeform 626">
              <a:extLst>
                <a:ext uri="{FF2B5EF4-FFF2-40B4-BE49-F238E27FC236}">
                  <a16:creationId xmlns:a16="http://schemas.microsoft.com/office/drawing/2014/main" id="{545C864F-46AA-496E-8DAF-CB385797A437}"/>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4" name="Freeform 627">
              <a:extLst>
                <a:ext uri="{FF2B5EF4-FFF2-40B4-BE49-F238E27FC236}">
                  <a16:creationId xmlns:a16="http://schemas.microsoft.com/office/drawing/2014/main" id="{744F07E7-6447-4347-B7EF-DB56F3593362}"/>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5" name="Freeform 628">
              <a:extLst>
                <a:ext uri="{FF2B5EF4-FFF2-40B4-BE49-F238E27FC236}">
                  <a16:creationId xmlns:a16="http://schemas.microsoft.com/office/drawing/2014/main" id="{042FB2CC-A0C7-4DC3-8DF2-8ED378BDD282}"/>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6" name="Freeform 629">
              <a:extLst>
                <a:ext uri="{FF2B5EF4-FFF2-40B4-BE49-F238E27FC236}">
                  <a16:creationId xmlns:a16="http://schemas.microsoft.com/office/drawing/2014/main" id="{F0CE16E4-BE7B-47B2-A856-59A133EB57DC}"/>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7" name="Freeform 630">
              <a:extLst>
                <a:ext uri="{FF2B5EF4-FFF2-40B4-BE49-F238E27FC236}">
                  <a16:creationId xmlns:a16="http://schemas.microsoft.com/office/drawing/2014/main" id="{F0ED80EA-D651-4E8C-8896-BCA66F02FD6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8" name="Freeform 631">
              <a:extLst>
                <a:ext uri="{FF2B5EF4-FFF2-40B4-BE49-F238E27FC236}">
                  <a16:creationId xmlns:a16="http://schemas.microsoft.com/office/drawing/2014/main" id="{D84B4D5C-024D-4D8A-854E-184C68E052BE}"/>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9" name="Freeform 632">
              <a:extLst>
                <a:ext uri="{FF2B5EF4-FFF2-40B4-BE49-F238E27FC236}">
                  <a16:creationId xmlns:a16="http://schemas.microsoft.com/office/drawing/2014/main" id="{8FE901A2-76E5-4CC9-9AE4-3D92E936145A}"/>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0" name="Freeform 633">
              <a:extLst>
                <a:ext uri="{FF2B5EF4-FFF2-40B4-BE49-F238E27FC236}">
                  <a16:creationId xmlns:a16="http://schemas.microsoft.com/office/drawing/2014/main" id="{534A460C-A56D-426A-BD77-7274CD725C4A}"/>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1" name="Freeform 634">
              <a:extLst>
                <a:ext uri="{FF2B5EF4-FFF2-40B4-BE49-F238E27FC236}">
                  <a16:creationId xmlns:a16="http://schemas.microsoft.com/office/drawing/2014/main" id="{4C35AF6D-D312-4C88-8667-E0C99AA79FEA}"/>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2" name="Freeform 635">
              <a:extLst>
                <a:ext uri="{FF2B5EF4-FFF2-40B4-BE49-F238E27FC236}">
                  <a16:creationId xmlns:a16="http://schemas.microsoft.com/office/drawing/2014/main" id="{7CBE291E-9702-4E9F-951D-50D287421437}"/>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3" name="Freeform 636">
              <a:extLst>
                <a:ext uri="{FF2B5EF4-FFF2-40B4-BE49-F238E27FC236}">
                  <a16:creationId xmlns:a16="http://schemas.microsoft.com/office/drawing/2014/main" id="{030DC089-1E1F-4DA0-899C-6657913E797D}"/>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4" name="Freeform 637">
              <a:extLst>
                <a:ext uri="{FF2B5EF4-FFF2-40B4-BE49-F238E27FC236}">
                  <a16:creationId xmlns:a16="http://schemas.microsoft.com/office/drawing/2014/main" id="{C5FAE49A-9A7F-4898-BF81-D69F7B00B900}"/>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5" name="Rectangle 638">
              <a:extLst>
                <a:ext uri="{FF2B5EF4-FFF2-40B4-BE49-F238E27FC236}">
                  <a16:creationId xmlns:a16="http://schemas.microsoft.com/office/drawing/2014/main" id="{1EEE3B9B-F122-4D65-BCA8-5AF605809236}"/>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6" name="Freeform 639">
              <a:extLst>
                <a:ext uri="{FF2B5EF4-FFF2-40B4-BE49-F238E27FC236}">
                  <a16:creationId xmlns:a16="http://schemas.microsoft.com/office/drawing/2014/main" id="{7D5C82DB-23E9-41D0-9281-D94C1FD06B8F}"/>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7" name="Freeform 640">
              <a:extLst>
                <a:ext uri="{FF2B5EF4-FFF2-40B4-BE49-F238E27FC236}">
                  <a16:creationId xmlns:a16="http://schemas.microsoft.com/office/drawing/2014/main" id="{89611B43-D39F-4A5E-837A-9457F753A17E}"/>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8" name="Freeform 641">
              <a:extLst>
                <a:ext uri="{FF2B5EF4-FFF2-40B4-BE49-F238E27FC236}">
                  <a16:creationId xmlns:a16="http://schemas.microsoft.com/office/drawing/2014/main" id="{35B71700-0275-42C1-AE7D-3EC2CD1482AD}"/>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9" name="Freeform 642">
              <a:extLst>
                <a:ext uri="{FF2B5EF4-FFF2-40B4-BE49-F238E27FC236}">
                  <a16:creationId xmlns:a16="http://schemas.microsoft.com/office/drawing/2014/main" id="{77C5C73C-B0DA-4954-86BD-1BC019A5822B}"/>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0" name="Freeform 643">
              <a:extLst>
                <a:ext uri="{FF2B5EF4-FFF2-40B4-BE49-F238E27FC236}">
                  <a16:creationId xmlns:a16="http://schemas.microsoft.com/office/drawing/2014/main" id="{D8DA8368-874C-4D82-978D-589B0EF4151B}"/>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1" name="Freeform 644">
              <a:extLst>
                <a:ext uri="{FF2B5EF4-FFF2-40B4-BE49-F238E27FC236}">
                  <a16:creationId xmlns:a16="http://schemas.microsoft.com/office/drawing/2014/main" id="{DAF0E483-D536-48C2-A241-2D0925689DCC}"/>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2" name="Freeform 645">
              <a:extLst>
                <a:ext uri="{FF2B5EF4-FFF2-40B4-BE49-F238E27FC236}">
                  <a16:creationId xmlns:a16="http://schemas.microsoft.com/office/drawing/2014/main" id="{7B9C2252-CF72-4385-B08C-D8C7D078551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3" name="Freeform 646">
              <a:extLst>
                <a:ext uri="{FF2B5EF4-FFF2-40B4-BE49-F238E27FC236}">
                  <a16:creationId xmlns:a16="http://schemas.microsoft.com/office/drawing/2014/main" id="{D26BEF8A-3D36-47CE-B517-0D723D0FCA14}"/>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4" name="Freeform 647">
              <a:extLst>
                <a:ext uri="{FF2B5EF4-FFF2-40B4-BE49-F238E27FC236}">
                  <a16:creationId xmlns:a16="http://schemas.microsoft.com/office/drawing/2014/main" id="{E9343DCD-28F1-4521-84D2-FE7533F0B7A7}"/>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5" name="Freeform 648">
              <a:extLst>
                <a:ext uri="{FF2B5EF4-FFF2-40B4-BE49-F238E27FC236}">
                  <a16:creationId xmlns:a16="http://schemas.microsoft.com/office/drawing/2014/main" id="{BCF98A31-8CF9-4D72-8909-5798F90E5C75}"/>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46" name="组合 145">
            <a:extLst>
              <a:ext uri="{FF2B5EF4-FFF2-40B4-BE49-F238E27FC236}">
                <a16:creationId xmlns:a16="http://schemas.microsoft.com/office/drawing/2014/main" id="{51638814-5556-4A11-A845-EBB79F195F3A}"/>
              </a:ext>
            </a:extLst>
          </p:cNvPr>
          <p:cNvGrpSpPr/>
          <p:nvPr/>
        </p:nvGrpSpPr>
        <p:grpSpPr>
          <a:xfrm>
            <a:off x="4996573" y="4819212"/>
            <a:ext cx="3476784" cy="544513"/>
            <a:chOff x="2049463" y="7829550"/>
            <a:chExt cx="1589088" cy="544513"/>
          </a:xfrm>
          <a:solidFill>
            <a:schemeClr val="bg1">
              <a:lumMod val="50000"/>
            </a:schemeClr>
          </a:solidFill>
        </p:grpSpPr>
        <p:sp>
          <p:nvSpPr>
            <p:cNvPr id="147" name="Freeform 603">
              <a:extLst>
                <a:ext uri="{FF2B5EF4-FFF2-40B4-BE49-F238E27FC236}">
                  <a16:creationId xmlns:a16="http://schemas.microsoft.com/office/drawing/2014/main" id="{28CF452C-BEB4-4C56-9DB1-982B42C72B01}"/>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8" name="Freeform 604">
              <a:extLst>
                <a:ext uri="{FF2B5EF4-FFF2-40B4-BE49-F238E27FC236}">
                  <a16:creationId xmlns:a16="http://schemas.microsoft.com/office/drawing/2014/main" id="{0076317F-4742-4D66-ACCB-453989D30DC1}"/>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9" name="Freeform 605">
              <a:extLst>
                <a:ext uri="{FF2B5EF4-FFF2-40B4-BE49-F238E27FC236}">
                  <a16:creationId xmlns:a16="http://schemas.microsoft.com/office/drawing/2014/main" id="{13CEC383-B81B-4997-B9D0-BF089818EE9C}"/>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0" name="Freeform 606">
              <a:extLst>
                <a:ext uri="{FF2B5EF4-FFF2-40B4-BE49-F238E27FC236}">
                  <a16:creationId xmlns:a16="http://schemas.microsoft.com/office/drawing/2014/main" id="{E0E5ECD5-833A-4E67-8D04-21DFE49F33D2}"/>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1" name="Freeform 608">
              <a:extLst>
                <a:ext uri="{FF2B5EF4-FFF2-40B4-BE49-F238E27FC236}">
                  <a16:creationId xmlns:a16="http://schemas.microsoft.com/office/drawing/2014/main" id="{93CFB503-8CB1-4FEF-9A46-47BE4E1910F7}"/>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2" name="Freeform 609">
              <a:extLst>
                <a:ext uri="{FF2B5EF4-FFF2-40B4-BE49-F238E27FC236}">
                  <a16:creationId xmlns:a16="http://schemas.microsoft.com/office/drawing/2014/main" id="{EFA5A31A-71B2-4B9E-B29B-B7C5F858C466}"/>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3" name="Freeform 610">
              <a:extLst>
                <a:ext uri="{FF2B5EF4-FFF2-40B4-BE49-F238E27FC236}">
                  <a16:creationId xmlns:a16="http://schemas.microsoft.com/office/drawing/2014/main" id="{A591E7A0-738E-447C-A6A2-D46B8B12D9EA}"/>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4" name="Freeform 611">
              <a:extLst>
                <a:ext uri="{FF2B5EF4-FFF2-40B4-BE49-F238E27FC236}">
                  <a16:creationId xmlns:a16="http://schemas.microsoft.com/office/drawing/2014/main" id="{485325AF-DFBE-496B-8744-85EAE037F5C4}"/>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5" name="Freeform 612">
              <a:extLst>
                <a:ext uri="{FF2B5EF4-FFF2-40B4-BE49-F238E27FC236}">
                  <a16:creationId xmlns:a16="http://schemas.microsoft.com/office/drawing/2014/main" id="{EE63C1AE-FBEA-412D-B3F2-80755CED3A4D}"/>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6" name="Freeform 613">
              <a:extLst>
                <a:ext uri="{FF2B5EF4-FFF2-40B4-BE49-F238E27FC236}">
                  <a16:creationId xmlns:a16="http://schemas.microsoft.com/office/drawing/2014/main" id="{22ABFF70-5AA0-401C-9175-4F376B40434E}"/>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7" name="Freeform 614">
              <a:extLst>
                <a:ext uri="{FF2B5EF4-FFF2-40B4-BE49-F238E27FC236}">
                  <a16:creationId xmlns:a16="http://schemas.microsoft.com/office/drawing/2014/main" id="{55AB5F68-CF59-4428-89F3-E6E106179B4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8" name="Freeform 615">
              <a:extLst>
                <a:ext uri="{FF2B5EF4-FFF2-40B4-BE49-F238E27FC236}">
                  <a16:creationId xmlns:a16="http://schemas.microsoft.com/office/drawing/2014/main" id="{F8B8A87D-DC03-4773-9267-306D837D877C}"/>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9" name="Freeform 616">
              <a:extLst>
                <a:ext uri="{FF2B5EF4-FFF2-40B4-BE49-F238E27FC236}">
                  <a16:creationId xmlns:a16="http://schemas.microsoft.com/office/drawing/2014/main" id="{7E8143DA-06E3-4C6D-AE22-AC574C39E7C3}"/>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0" name="Freeform 617">
              <a:extLst>
                <a:ext uri="{FF2B5EF4-FFF2-40B4-BE49-F238E27FC236}">
                  <a16:creationId xmlns:a16="http://schemas.microsoft.com/office/drawing/2014/main" id="{E9678DA8-F450-4026-9682-8DBAF9778129}"/>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1" name="Freeform 618">
              <a:extLst>
                <a:ext uri="{FF2B5EF4-FFF2-40B4-BE49-F238E27FC236}">
                  <a16:creationId xmlns:a16="http://schemas.microsoft.com/office/drawing/2014/main" id="{0444AE2B-69F3-4B02-9FA1-1D866F20357E}"/>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2" name="Freeform 619">
              <a:extLst>
                <a:ext uri="{FF2B5EF4-FFF2-40B4-BE49-F238E27FC236}">
                  <a16:creationId xmlns:a16="http://schemas.microsoft.com/office/drawing/2014/main" id="{F157808C-7F87-4666-9701-1FEAEBC3C7F1}"/>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3" name="Freeform 620">
              <a:extLst>
                <a:ext uri="{FF2B5EF4-FFF2-40B4-BE49-F238E27FC236}">
                  <a16:creationId xmlns:a16="http://schemas.microsoft.com/office/drawing/2014/main" id="{D8D9CFD0-EE77-47E2-BCF0-6B4686505AA5}"/>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4" name="Freeform 621">
              <a:extLst>
                <a:ext uri="{FF2B5EF4-FFF2-40B4-BE49-F238E27FC236}">
                  <a16:creationId xmlns:a16="http://schemas.microsoft.com/office/drawing/2014/main" id="{31AEA674-8421-4EC4-BFDC-1D201C82DF96}"/>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5" name="Freeform 622">
              <a:extLst>
                <a:ext uri="{FF2B5EF4-FFF2-40B4-BE49-F238E27FC236}">
                  <a16:creationId xmlns:a16="http://schemas.microsoft.com/office/drawing/2014/main" id="{F82ADE50-30EE-4138-8243-481BF92BF8E4}"/>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6" name="Freeform 623">
              <a:extLst>
                <a:ext uri="{FF2B5EF4-FFF2-40B4-BE49-F238E27FC236}">
                  <a16:creationId xmlns:a16="http://schemas.microsoft.com/office/drawing/2014/main" id="{D53BD2B7-D9CB-421A-92BB-C6F93011E189}"/>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7" name="Freeform 624">
              <a:extLst>
                <a:ext uri="{FF2B5EF4-FFF2-40B4-BE49-F238E27FC236}">
                  <a16:creationId xmlns:a16="http://schemas.microsoft.com/office/drawing/2014/main" id="{A7D86774-16FC-46D7-9D9A-D1C35A01730A}"/>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8" name="Freeform 625">
              <a:extLst>
                <a:ext uri="{FF2B5EF4-FFF2-40B4-BE49-F238E27FC236}">
                  <a16:creationId xmlns:a16="http://schemas.microsoft.com/office/drawing/2014/main" id="{3B7862F7-5EA8-4E50-A6BE-1E8D3D33B7D8}"/>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9" name="Freeform 626">
              <a:extLst>
                <a:ext uri="{FF2B5EF4-FFF2-40B4-BE49-F238E27FC236}">
                  <a16:creationId xmlns:a16="http://schemas.microsoft.com/office/drawing/2014/main" id="{2FDFDDC6-14FA-4A83-899D-D20F087E0989}"/>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0" name="Freeform 627">
              <a:extLst>
                <a:ext uri="{FF2B5EF4-FFF2-40B4-BE49-F238E27FC236}">
                  <a16:creationId xmlns:a16="http://schemas.microsoft.com/office/drawing/2014/main" id="{31D12BF5-A5EC-4128-B3CA-819DE7286DBF}"/>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1" name="Freeform 628">
              <a:extLst>
                <a:ext uri="{FF2B5EF4-FFF2-40B4-BE49-F238E27FC236}">
                  <a16:creationId xmlns:a16="http://schemas.microsoft.com/office/drawing/2014/main" id="{8782210E-65A9-499B-8895-937783A9DB8D}"/>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2" name="Freeform 629">
              <a:extLst>
                <a:ext uri="{FF2B5EF4-FFF2-40B4-BE49-F238E27FC236}">
                  <a16:creationId xmlns:a16="http://schemas.microsoft.com/office/drawing/2014/main" id="{8F8D2C6E-FCCD-4EFE-B22F-ED3FA2F62ED2}"/>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3" name="Freeform 630">
              <a:extLst>
                <a:ext uri="{FF2B5EF4-FFF2-40B4-BE49-F238E27FC236}">
                  <a16:creationId xmlns:a16="http://schemas.microsoft.com/office/drawing/2014/main" id="{C7E68069-1ABC-4721-AB3D-23D8E077E3E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4" name="Freeform 631">
              <a:extLst>
                <a:ext uri="{FF2B5EF4-FFF2-40B4-BE49-F238E27FC236}">
                  <a16:creationId xmlns:a16="http://schemas.microsoft.com/office/drawing/2014/main" id="{49C24202-0A59-4520-A7BE-07D71329C1E8}"/>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5" name="Freeform 632">
              <a:extLst>
                <a:ext uri="{FF2B5EF4-FFF2-40B4-BE49-F238E27FC236}">
                  <a16:creationId xmlns:a16="http://schemas.microsoft.com/office/drawing/2014/main" id="{D787D22B-6464-4795-8B48-6F53CC2E0F77}"/>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6" name="Freeform 633">
              <a:extLst>
                <a:ext uri="{FF2B5EF4-FFF2-40B4-BE49-F238E27FC236}">
                  <a16:creationId xmlns:a16="http://schemas.microsoft.com/office/drawing/2014/main" id="{AE906CC0-931E-4C2F-930E-A8FBD0F79B48}"/>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7" name="Freeform 634">
              <a:extLst>
                <a:ext uri="{FF2B5EF4-FFF2-40B4-BE49-F238E27FC236}">
                  <a16:creationId xmlns:a16="http://schemas.microsoft.com/office/drawing/2014/main" id="{01824F9A-226E-477C-BA2B-1582E987BA62}"/>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8" name="Freeform 635">
              <a:extLst>
                <a:ext uri="{FF2B5EF4-FFF2-40B4-BE49-F238E27FC236}">
                  <a16:creationId xmlns:a16="http://schemas.microsoft.com/office/drawing/2014/main" id="{0E1049B2-A20A-434C-9869-14CB5998F520}"/>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9" name="Freeform 636">
              <a:extLst>
                <a:ext uri="{FF2B5EF4-FFF2-40B4-BE49-F238E27FC236}">
                  <a16:creationId xmlns:a16="http://schemas.microsoft.com/office/drawing/2014/main" id="{70038619-FAB0-415A-A6C8-6CD3631D7722}"/>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0" name="Freeform 637">
              <a:extLst>
                <a:ext uri="{FF2B5EF4-FFF2-40B4-BE49-F238E27FC236}">
                  <a16:creationId xmlns:a16="http://schemas.microsoft.com/office/drawing/2014/main" id="{4F9E4D38-B695-490E-98E7-00C094BF3C18}"/>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1" name="Rectangle 638">
              <a:extLst>
                <a:ext uri="{FF2B5EF4-FFF2-40B4-BE49-F238E27FC236}">
                  <a16:creationId xmlns:a16="http://schemas.microsoft.com/office/drawing/2014/main" id="{225F9589-81B3-4010-BD91-B584D740CC47}"/>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2" name="Freeform 639">
              <a:extLst>
                <a:ext uri="{FF2B5EF4-FFF2-40B4-BE49-F238E27FC236}">
                  <a16:creationId xmlns:a16="http://schemas.microsoft.com/office/drawing/2014/main" id="{D7579BB1-0F30-41AE-9C82-2EE81ACDC339}"/>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3" name="Freeform 640">
              <a:extLst>
                <a:ext uri="{FF2B5EF4-FFF2-40B4-BE49-F238E27FC236}">
                  <a16:creationId xmlns:a16="http://schemas.microsoft.com/office/drawing/2014/main" id="{E439B5AF-6B0D-4C14-AE0E-60F40CF3193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4" name="Freeform 641">
              <a:extLst>
                <a:ext uri="{FF2B5EF4-FFF2-40B4-BE49-F238E27FC236}">
                  <a16:creationId xmlns:a16="http://schemas.microsoft.com/office/drawing/2014/main" id="{84B69BEC-E6AE-4998-A886-801D83D2D4A5}"/>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5" name="Freeform 642">
              <a:extLst>
                <a:ext uri="{FF2B5EF4-FFF2-40B4-BE49-F238E27FC236}">
                  <a16:creationId xmlns:a16="http://schemas.microsoft.com/office/drawing/2014/main" id="{782E938C-9272-4331-8C0C-3A7A5F3B4EA5}"/>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6" name="Freeform 643">
              <a:extLst>
                <a:ext uri="{FF2B5EF4-FFF2-40B4-BE49-F238E27FC236}">
                  <a16:creationId xmlns:a16="http://schemas.microsoft.com/office/drawing/2014/main" id="{7777B8FC-EC01-4DCA-AE5A-233E477FDE87}"/>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7" name="Freeform 644">
              <a:extLst>
                <a:ext uri="{FF2B5EF4-FFF2-40B4-BE49-F238E27FC236}">
                  <a16:creationId xmlns:a16="http://schemas.microsoft.com/office/drawing/2014/main" id="{8D5DB90D-1E5E-482B-B364-CCE555A5ABE5}"/>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8" name="Freeform 645">
              <a:extLst>
                <a:ext uri="{FF2B5EF4-FFF2-40B4-BE49-F238E27FC236}">
                  <a16:creationId xmlns:a16="http://schemas.microsoft.com/office/drawing/2014/main" id="{61800FE4-0242-4802-875F-D01C136D3DC8}"/>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9" name="Freeform 646">
              <a:extLst>
                <a:ext uri="{FF2B5EF4-FFF2-40B4-BE49-F238E27FC236}">
                  <a16:creationId xmlns:a16="http://schemas.microsoft.com/office/drawing/2014/main" id="{D87E88D7-12B3-47DF-9430-5D880FB37DA0}"/>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0" name="Freeform 647">
              <a:extLst>
                <a:ext uri="{FF2B5EF4-FFF2-40B4-BE49-F238E27FC236}">
                  <a16:creationId xmlns:a16="http://schemas.microsoft.com/office/drawing/2014/main" id="{0DF9AE76-A8D6-4E6D-B682-460DBB8F88C0}"/>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1" name="Freeform 648">
              <a:extLst>
                <a:ext uri="{FF2B5EF4-FFF2-40B4-BE49-F238E27FC236}">
                  <a16:creationId xmlns:a16="http://schemas.microsoft.com/office/drawing/2014/main" id="{E2F356A0-2C02-44CC-9C79-D3B4AEFA0745}"/>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3" name="文本框 2">
            <a:extLst>
              <a:ext uri="{FF2B5EF4-FFF2-40B4-BE49-F238E27FC236}">
                <a16:creationId xmlns:a16="http://schemas.microsoft.com/office/drawing/2014/main" id="{4FF5BD21-E9B9-40D8-AB4D-5853BF67BDAA}"/>
              </a:ext>
            </a:extLst>
          </p:cNvPr>
          <p:cNvSpPr txBox="1"/>
          <p:nvPr/>
        </p:nvSpPr>
        <p:spPr>
          <a:xfrm>
            <a:off x="5162846" y="1887696"/>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192" name="文本框 191">
            <a:extLst>
              <a:ext uri="{FF2B5EF4-FFF2-40B4-BE49-F238E27FC236}">
                <a16:creationId xmlns:a16="http://schemas.microsoft.com/office/drawing/2014/main" id="{A7E89362-8DB0-48A2-BFDF-9164AF86348C}"/>
              </a:ext>
            </a:extLst>
          </p:cNvPr>
          <p:cNvSpPr txBox="1"/>
          <p:nvPr/>
        </p:nvSpPr>
        <p:spPr>
          <a:xfrm>
            <a:off x="5202788" y="2940734"/>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193" name="文本框 192">
            <a:extLst>
              <a:ext uri="{FF2B5EF4-FFF2-40B4-BE49-F238E27FC236}">
                <a16:creationId xmlns:a16="http://schemas.microsoft.com/office/drawing/2014/main" id="{EB7110C0-9BB1-44C8-96C6-3BAC6A7AE8CF}"/>
              </a:ext>
            </a:extLst>
          </p:cNvPr>
          <p:cNvSpPr txBox="1"/>
          <p:nvPr/>
        </p:nvSpPr>
        <p:spPr>
          <a:xfrm>
            <a:off x="5199933" y="3925087"/>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194" name="文本框 193">
            <a:extLst>
              <a:ext uri="{FF2B5EF4-FFF2-40B4-BE49-F238E27FC236}">
                <a16:creationId xmlns:a16="http://schemas.microsoft.com/office/drawing/2014/main" id="{FE16C748-29A9-4796-A8D8-84FA593E6F02}"/>
              </a:ext>
            </a:extLst>
          </p:cNvPr>
          <p:cNvSpPr txBox="1"/>
          <p:nvPr/>
        </p:nvSpPr>
        <p:spPr>
          <a:xfrm>
            <a:off x="5211743" y="4907596"/>
            <a:ext cx="2261473" cy="369332"/>
          </a:xfrm>
          <a:prstGeom prst="rect">
            <a:avLst/>
          </a:prstGeom>
          <a:noFill/>
        </p:spPr>
        <p:txBody>
          <a:bodyPr wrap="square" rtlCol="0">
            <a:spAutoFit/>
          </a:bodyPr>
          <a:lstStyle/>
          <a:p>
            <a:r>
              <a:rPr lang="zh-CN" altLang="en-US" dirty="0">
                <a:solidFill>
                  <a:schemeClr val="bg1"/>
                </a:solidFill>
              </a:rPr>
              <a:t>输入您的标题文字</a:t>
            </a:r>
          </a:p>
        </p:txBody>
      </p:sp>
      <p:grpSp>
        <p:nvGrpSpPr>
          <p:cNvPr id="195" name="组合 194">
            <a:extLst>
              <a:ext uri="{FF2B5EF4-FFF2-40B4-BE49-F238E27FC236}">
                <a16:creationId xmlns:a16="http://schemas.microsoft.com/office/drawing/2014/main" id="{91AB908F-EDFB-4D47-B4F7-F6063E9992E1}"/>
              </a:ext>
            </a:extLst>
          </p:cNvPr>
          <p:cNvGrpSpPr/>
          <p:nvPr/>
        </p:nvGrpSpPr>
        <p:grpSpPr>
          <a:xfrm>
            <a:off x="5022530" y="1903353"/>
            <a:ext cx="3417737" cy="541338"/>
            <a:chOff x="2049463" y="7832725"/>
            <a:chExt cx="1562100" cy="541338"/>
          </a:xfrm>
          <a:solidFill>
            <a:schemeClr val="bg1">
              <a:lumMod val="50000"/>
            </a:schemeClr>
          </a:solidFill>
        </p:grpSpPr>
        <p:sp>
          <p:nvSpPr>
            <p:cNvPr id="196" name="Freeform 603">
              <a:extLst>
                <a:ext uri="{FF2B5EF4-FFF2-40B4-BE49-F238E27FC236}">
                  <a16:creationId xmlns:a16="http://schemas.microsoft.com/office/drawing/2014/main" id="{76441150-7254-41A1-BB8C-4D475EB7AFAE}"/>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7" name="Freeform 604">
              <a:extLst>
                <a:ext uri="{FF2B5EF4-FFF2-40B4-BE49-F238E27FC236}">
                  <a16:creationId xmlns:a16="http://schemas.microsoft.com/office/drawing/2014/main" id="{6C787144-4B18-441B-AF4F-0328351E9CB5}"/>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8" name="Freeform 605">
              <a:extLst>
                <a:ext uri="{FF2B5EF4-FFF2-40B4-BE49-F238E27FC236}">
                  <a16:creationId xmlns:a16="http://schemas.microsoft.com/office/drawing/2014/main" id="{D4AE13DF-54DC-40F0-B5B9-C5361A64BE00}"/>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9" name="Freeform 606">
              <a:extLst>
                <a:ext uri="{FF2B5EF4-FFF2-40B4-BE49-F238E27FC236}">
                  <a16:creationId xmlns:a16="http://schemas.microsoft.com/office/drawing/2014/main" id="{385BF7E2-402D-4D53-8F5F-ACE863FFCF11}"/>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1" name="Freeform 609">
              <a:extLst>
                <a:ext uri="{FF2B5EF4-FFF2-40B4-BE49-F238E27FC236}">
                  <a16:creationId xmlns:a16="http://schemas.microsoft.com/office/drawing/2014/main" id="{502B52B7-33EB-4A62-AF0A-39C5A61BF869}"/>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2" name="Freeform 610">
              <a:extLst>
                <a:ext uri="{FF2B5EF4-FFF2-40B4-BE49-F238E27FC236}">
                  <a16:creationId xmlns:a16="http://schemas.microsoft.com/office/drawing/2014/main" id="{31BEAC41-302B-4683-A98C-F4578803AFBA}"/>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3" name="Freeform 611">
              <a:extLst>
                <a:ext uri="{FF2B5EF4-FFF2-40B4-BE49-F238E27FC236}">
                  <a16:creationId xmlns:a16="http://schemas.microsoft.com/office/drawing/2014/main" id="{ADE1549F-E4D3-478C-A705-F263310FC415}"/>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4" name="Freeform 612">
              <a:extLst>
                <a:ext uri="{FF2B5EF4-FFF2-40B4-BE49-F238E27FC236}">
                  <a16:creationId xmlns:a16="http://schemas.microsoft.com/office/drawing/2014/main" id="{73B25F26-BD5A-441A-B832-51FAC6867297}"/>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5" name="Freeform 613">
              <a:extLst>
                <a:ext uri="{FF2B5EF4-FFF2-40B4-BE49-F238E27FC236}">
                  <a16:creationId xmlns:a16="http://schemas.microsoft.com/office/drawing/2014/main" id="{53BEE84C-D8BF-4AE2-B46D-60432403281A}"/>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6" name="Freeform 614">
              <a:extLst>
                <a:ext uri="{FF2B5EF4-FFF2-40B4-BE49-F238E27FC236}">
                  <a16:creationId xmlns:a16="http://schemas.microsoft.com/office/drawing/2014/main" id="{3A27539B-1450-490C-81F9-5A540C895DF8}"/>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7" name="Freeform 615">
              <a:extLst>
                <a:ext uri="{FF2B5EF4-FFF2-40B4-BE49-F238E27FC236}">
                  <a16:creationId xmlns:a16="http://schemas.microsoft.com/office/drawing/2014/main" id="{24320496-FEF3-40B2-9B9B-B6F8A2559357}"/>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8" name="Freeform 616">
              <a:extLst>
                <a:ext uri="{FF2B5EF4-FFF2-40B4-BE49-F238E27FC236}">
                  <a16:creationId xmlns:a16="http://schemas.microsoft.com/office/drawing/2014/main" id="{F2F7FCFE-6C91-47C2-A366-BDF961CEB357}"/>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9" name="Freeform 617">
              <a:extLst>
                <a:ext uri="{FF2B5EF4-FFF2-40B4-BE49-F238E27FC236}">
                  <a16:creationId xmlns:a16="http://schemas.microsoft.com/office/drawing/2014/main" id="{D62C1E8E-BD39-467A-8C27-CCF27365141E}"/>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0" name="Freeform 618">
              <a:extLst>
                <a:ext uri="{FF2B5EF4-FFF2-40B4-BE49-F238E27FC236}">
                  <a16:creationId xmlns:a16="http://schemas.microsoft.com/office/drawing/2014/main" id="{04F54548-12FA-4D6A-B2F0-BBC776A0C8D3}"/>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1" name="Freeform 619">
              <a:extLst>
                <a:ext uri="{FF2B5EF4-FFF2-40B4-BE49-F238E27FC236}">
                  <a16:creationId xmlns:a16="http://schemas.microsoft.com/office/drawing/2014/main" id="{ED1547A5-F94B-444B-860E-EE79A6780822}"/>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2" name="Freeform 620">
              <a:extLst>
                <a:ext uri="{FF2B5EF4-FFF2-40B4-BE49-F238E27FC236}">
                  <a16:creationId xmlns:a16="http://schemas.microsoft.com/office/drawing/2014/main" id="{3EC42555-D46D-4D01-A9DA-114A366CED82}"/>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3" name="Freeform 621">
              <a:extLst>
                <a:ext uri="{FF2B5EF4-FFF2-40B4-BE49-F238E27FC236}">
                  <a16:creationId xmlns:a16="http://schemas.microsoft.com/office/drawing/2014/main" id="{8E464F6F-84DE-445A-A9B5-8B72552D5A00}"/>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4" name="Freeform 622">
              <a:extLst>
                <a:ext uri="{FF2B5EF4-FFF2-40B4-BE49-F238E27FC236}">
                  <a16:creationId xmlns:a16="http://schemas.microsoft.com/office/drawing/2014/main" id="{EBE217EF-0678-4BEB-BC4C-63ED2785176A}"/>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5" name="Freeform 623">
              <a:extLst>
                <a:ext uri="{FF2B5EF4-FFF2-40B4-BE49-F238E27FC236}">
                  <a16:creationId xmlns:a16="http://schemas.microsoft.com/office/drawing/2014/main" id="{C6500A7E-BAA3-485F-9716-A2F3EBD05ECF}"/>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6" name="Freeform 624">
              <a:extLst>
                <a:ext uri="{FF2B5EF4-FFF2-40B4-BE49-F238E27FC236}">
                  <a16:creationId xmlns:a16="http://schemas.microsoft.com/office/drawing/2014/main" id="{264AC5AC-4F02-43FE-B8E8-D4C9AFA19241}"/>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7" name="Freeform 625">
              <a:extLst>
                <a:ext uri="{FF2B5EF4-FFF2-40B4-BE49-F238E27FC236}">
                  <a16:creationId xmlns:a16="http://schemas.microsoft.com/office/drawing/2014/main" id="{861CDF4B-31BB-4364-98E8-7D32FC8AAF16}"/>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8" name="Freeform 626">
              <a:extLst>
                <a:ext uri="{FF2B5EF4-FFF2-40B4-BE49-F238E27FC236}">
                  <a16:creationId xmlns:a16="http://schemas.microsoft.com/office/drawing/2014/main" id="{6A200E95-B5F2-4320-B7A5-2E05A77F376F}"/>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9" name="Freeform 627">
              <a:extLst>
                <a:ext uri="{FF2B5EF4-FFF2-40B4-BE49-F238E27FC236}">
                  <a16:creationId xmlns:a16="http://schemas.microsoft.com/office/drawing/2014/main" id="{4E287FF9-B520-405C-A2EC-820A4533D8DD}"/>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0" name="Freeform 628">
              <a:extLst>
                <a:ext uri="{FF2B5EF4-FFF2-40B4-BE49-F238E27FC236}">
                  <a16:creationId xmlns:a16="http://schemas.microsoft.com/office/drawing/2014/main" id="{CF366F79-349A-40F7-8268-086287A1EAFB}"/>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1" name="Freeform 629">
              <a:extLst>
                <a:ext uri="{FF2B5EF4-FFF2-40B4-BE49-F238E27FC236}">
                  <a16:creationId xmlns:a16="http://schemas.microsoft.com/office/drawing/2014/main" id="{0ACB560D-AED1-4507-989A-1C026BE41DE9}"/>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2" name="Freeform 630">
              <a:extLst>
                <a:ext uri="{FF2B5EF4-FFF2-40B4-BE49-F238E27FC236}">
                  <a16:creationId xmlns:a16="http://schemas.microsoft.com/office/drawing/2014/main" id="{A8939155-1E53-440D-9CA5-074342D89C85}"/>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3" name="Freeform 631">
              <a:extLst>
                <a:ext uri="{FF2B5EF4-FFF2-40B4-BE49-F238E27FC236}">
                  <a16:creationId xmlns:a16="http://schemas.microsoft.com/office/drawing/2014/main" id="{386426A0-C987-4426-B30E-9023D013965E}"/>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4" name="Freeform 632">
              <a:extLst>
                <a:ext uri="{FF2B5EF4-FFF2-40B4-BE49-F238E27FC236}">
                  <a16:creationId xmlns:a16="http://schemas.microsoft.com/office/drawing/2014/main" id="{487259C2-2B99-46CB-8A16-F29ABB6BC2AA}"/>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5" name="Freeform 633">
              <a:extLst>
                <a:ext uri="{FF2B5EF4-FFF2-40B4-BE49-F238E27FC236}">
                  <a16:creationId xmlns:a16="http://schemas.microsoft.com/office/drawing/2014/main" id="{E18D10CD-068A-433A-B13D-529FF59275D4}"/>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6" name="Freeform 634">
              <a:extLst>
                <a:ext uri="{FF2B5EF4-FFF2-40B4-BE49-F238E27FC236}">
                  <a16:creationId xmlns:a16="http://schemas.microsoft.com/office/drawing/2014/main" id="{F16631F4-0A63-46AF-AF39-CA850BC29E07}"/>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7" name="Freeform 635">
              <a:extLst>
                <a:ext uri="{FF2B5EF4-FFF2-40B4-BE49-F238E27FC236}">
                  <a16:creationId xmlns:a16="http://schemas.microsoft.com/office/drawing/2014/main" id="{B14B8309-6FA5-4243-8876-F66F6FECDA47}"/>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8" name="Freeform 636">
              <a:extLst>
                <a:ext uri="{FF2B5EF4-FFF2-40B4-BE49-F238E27FC236}">
                  <a16:creationId xmlns:a16="http://schemas.microsoft.com/office/drawing/2014/main" id="{195CBCE3-00BF-4718-B32B-E7972357AD1F}"/>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9" name="Freeform 637">
              <a:extLst>
                <a:ext uri="{FF2B5EF4-FFF2-40B4-BE49-F238E27FC236}">
                  <a16:creationId xmlns:a16="http://schemas.microsoft.com/office/drawing/2014/main" id="{D15272C7-17A7-46D5-A996-532CD4870E2E}"/>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0" name="Rectangle 638">
              <a:extLst>
                <a:ext uri="{FF2B5EF4-FFF2-40B4-BE49-F238E27FC236}">
                  <a16:creationId xmlns:a16="http://schemas.microsoft.com/office/drawing/2014/main" id="{D6343207-F0B3-4908-80BF-5A5F1C534991}"/>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1" name="Freeform 639">
              <a:extLst>
                <a:ext uri="{FF2B5EF4-FFF2-40B4-BE49-F238E27FC236}">
                  <a16:creationId xmlns:a16="http://schemas.microsoft.com/office/drawing/2014/main" id="{6D9ABC68-8D39-4D65-AA92-145E6B721A4B}"/>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2" name="Freeform 640">
              <a:extLst>
                <a:ext uri="{FF2B5EF4-FFF2-40B4-BE49-F238E27FC236}">
                  <a16:creationId xmlns:a16="http://schemas.microsoft.com/office/drawing/2014/main" id="{39E058A3-49D6-412A-82F9-265F0F745BA0}"/>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3" name="Freeform 641">
              <a:extLst>
                <a:ext uri="{FF2B5EF4-FFF2-40B4-BE49-F238E27FC236}">
                  <a16:creationId xmlns:a16="http://schemas.microsoft.com/office/drawing/2014/main" id="{9DA85B34-1384-4E48-85F5-9FEAE8FC9D93}"/>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4" name="Freeform 642">
              <a:extLst>
                <a:ext uri="{FF2B5EF4-FFF2-40B4-BE49-F238E27FC236}">
                  <a16:creationId xmlns:a16="http://schemas.microsoft.com/office/drawing/2014/main" id="{C98A1FAE-F386-4BEC-BA5A-7B52872920DB}"/>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5" name="Freeform 643">
              <a:extLst>
                <a:ext uri="{FF2B5EF4-FFF2-40B4-BE49-F238E27FC236}">
                  <a16:creationId xmlns:a16="http://schemas.microsoft.com/office/drawing/2014/main" id="{9151A77D-9CC1-460F-933B-E2E457E97386}"/>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6" name="Freeform 644">
              <a:extLst>
                <a:ext uri="{FF2B5EF4-FFF2-40B4-BE49-F238E27FC236}">
                  <a16:creationId xmlns:a16="http://schemas.microsoft.com/office/drawing/2014/main" id="{8A2EC6F4-893A-41EA-A7EF-9276D13B31CB}"/>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7" name="Freeform 645">
              <a:extLst>
                <a:ext uri="{FF2B5EF4-FFF2-40B4-BE49-F238E27FC236}">
                  <a16:creationId xmlns:a16="http://schemas.microsoft.com/office/drawing/2014/main" id="{DAA2C33D-1E6C-4610-B559-550CD61CD67E}"/>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8" name="Freeform 646">
              <a:extLst>
                <a:ext uri="{FF2B5EF4-FFF2-40B4-BE49-F238E27FC236}">
                  <a16:creationId xmlns:a16="http://schemas.microsoft.com/office/drawing/2014/main" id="{75324A85-FDC6-4F7E-93B1-B796759C0015}"/>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9" name="Freeform 647">
              <a:extLst>
                <a:ext uri="{FF2B5EF4-FFF2-40B4-BE49-F238E27FC236}">
                  <a16:creationId xmlns:a16="http://schemas.microsoft.com/office/drawing/2014/main" id="{3CBEA710-4D0E-4686-9797-36855329C70B}"/>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0" name="Freeform 648">
              <a:extLst>
                <a:ext uri="{FF2B5EF4-FFF2-40B4-BE49-F238E27FC236}">
                  <a16:creationId xmlns:a16="http://schemas.microsoft.com/office/drawing/2014/main" id="{31C9E600-095F-44AE-AB56-7AE797BC5597}"/>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655784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sp>
        <p:nvSpPr>
          <p:cNvPr id="9" name="Freeform 5">
            <a:extLst>
              <a:ext uri="{FF2B5EF4-FFF2-40B4-BE49-F238E27FC236}">
                <a16:creationId xmlns:a16="http://schemas.microsoft.com/office/drawing/2014/main" id="{61B451D9-F46D-4B90-B444-33F5B6413911}"/>
              </a:ext>
            </a:extLst>
          </p:cNvPr>
          <p:cNvSpPr>
            <a:spLocks noEditPoints="1"/>
          </p:cNvSpPr>
          <p:nvPr/>
        </p:nvSpPr>
        <p:spPr bwMode="auto">
          <a:xfrm>
            <a:off x="4173415" y="1106880"/>
            <a:ext cx="3913163" cy="4019144"/>
          </a:xfrm>
          <a:custGeom>
            <a:avLst/>
            <a:gdLst>
              <a:gd name="T0" fmla="*/ 984 w 1216"/>
              <a:gd name="T1" fmla="*/ 113 h 1249"/>
              <a:gd name="T2" fmla="*/ 1112 w 1216"/>
              <a:gd name="T3" fmla="*/ 259 h 1249"/>
              <a:gd name="T4" fmla="*/ 923 w 1216"/>
              <a:gd name="T5" fmla="*/ 612 h 1249"/>
              <a:gd name="T6" fmla="*/ 98 w 1216"/>
              <a:gd name="T7" fmla="*/ 754 h 1249"/>
              <a:gd name="T8" fmla="*/ 71 w 1216"/>
              <a:gd name="T9" fmla="*/ 785 h 1249"/>
              <a:gd name="T10" fmla="*/ 99 w 1216"/>
              <a:gd name="T11" fmla="*/ 865 h 1249"/>
              <a:gd name="T12" fmla="*/ 132 w 1216"/>
              <a:gd name="T13" fmla="*/ 906 h 1249"/>
              <a:gd name="T14" fmla="*/ 1048 w 1216"/>
              <a:gd name="T15" fmla="*/ 1009 h 1249"/>
              <a:gd name="T16" fmla="*/ 597 w 1216"/>
              <a:gd name="T17" fmla="*/ 1066 h 1249"/>
              <a:gd name="T18" fmla="*/ 630 w 1216"/>
              <a:gd name="T19" fmla="*/ 1124 h 1249"/>
              <a:gd name="T20" fmla="*/ 496 w 1216"/>
              <a:gd name="T21" fmla="*/ 1245 h 1249"/>
              <a:gd name="T22" fmla="*/ 1007 w 1216"/>
              <a:gd name="T23" fmla="*/ 227 h 1249"/>
              <a:gd name="T24" fmla="*/ 742 w 1216"/>
              <a:gd name="T25" fmla="*/ 47 h 1249"/>
              <a:gd name="T26" fmla="*/ 346 w 1216"/>
              <a:gd name="T27" fmla="*/ 133 h 1249"/>
              <a:gd name="T28" fmla="*/ 188 w 1216"/>
              <a:gd name="T29" fmla="*/ 252 h 1249"/>
              <a:gd name="T30" fmla="*/ 265 w 1216"/>
              <a:gd name="T31" fmla="*/ 123 h 1249"/>
              <a:gd name="T32" fmla="*/ 118 w 1216"/>
              <a:gd name="T33" fmla="*/ 258 h 1249"/>
              <a:gd name="T34" fmla="*/ 134 w 1216"/>
              <a:gd name="T35" fmla="*/ 484 h 1249"/>
              <a:gd name="T36" fmla="*/ 278 w 1216"/>
              <a:gd name="T37" fmla="*/ 987 h 1249"/>
              <a:gd name="T38" fmla="*/ 355 w 1216"/>
              <a:gd name="T39" fmla="*/ 1049 h 1249"/>
              <a:gd name="T40" fmla="*/ 662 w 1216"/>
              <a:gd name="T41" fmla="*/ 1017 h 1249"/>
              <a:gd name="T42" fmla="*/ 593 w 1216"/>
              <a:gd name="T43" fmla="*/ 922 h 1249"/>
              <a:gd name="T44" fmla="*/ 518 w 1216"/>
              <a:gd name="T45" fmla="*/ 708 h 1249"/>
              <a:gd name="T46" fmla="*/ 601 w 1216"/>
              <a:gd name="T47" fmla="*/ 844 h 1249"/>
              <a:gd name="T48" fmla="*/ 819 w 1216"/>
              <a:gd name="T49" fmla="*/ 744 h 1249"/>
              <a:gd name="T50" fmla="*/ 977 w 1216"/>
              <a:gd name="T51" fmla="*/ 533 h 1249"/>
              <a:gd name="T52" fmla="*/ 878 w 1216"/>
              <a:gd name="T53" fmla="*/ 830 h 1249"/>
              <a:gd name="T54" fmla="*/ 860 w 1216"/>
              <a:gd name="T55" fmla="*/ 905 h 1249"/>
              <a:gd name="T56" fmla="*/ 856 w 1216"/>
              <a:gd name="T57" fmla="*/ 992 h 1249"/>
              <a:gd name="T58" fmla="*/ 886 w 1216"/>
              <a:gd name="T59" fmla="*/ 1090 h 1249"/>
              <a:gd name="T60" fmla="*/ 1199 w 1216"/>
              <a:gd name="T61" fmla="*/ 650 h 1249"/>
              <a:gd name="T62" fmla="*/ 114 w 1216"/>
              <a:gd name="T63" fmla="*/ 287 h 1249"/>
              <a:gd name="T64" fmla="*/ 151 w 1216"/>
              <a:gd name="T65" fmla="*/ 219 h 1249"/>
              <a:gd name="T66" fmla="*/ 174 w 1216"/>
              <a:gd name="T67" fmla="*/ 256 h 1249"/>
              <a:gd name="T68" fmla="*/ 250 w 1216"/>
              <a:gd name="T69" fmla="*/ 954 h 1249"/>
              <a:gd name="T70" fmla="*/ 457 w 1216"/>
              <a:gd name="T71" fmla="*/ 1075 h 1249"/>
              <a:gd name="T72" fmla="*/ 720 w 1216"/>
              <a:gd name="T73" fmla="*/ 572 h 1249"/>
              <a:gd name="T74" fmla="*/ 658 w 1216"/>
              <a:gd name="T75" fmla="*/ 494 h 1249"/>
              <a:gd name="T76" fmla="*/ 611 w 1216"/>
              <a:gd name="T77" fmla="*/ 550 h 1249"/>
              <a:gd name="T78" fmla="*/ 584 w 1216"/>
              <a:gd name="T79" fmla="*/ 162 h 1249"/>
              <a:gd name="T80" fmla="*/ 490 w 1216"/>
              <a:gd name="T81" fmla="*/ 644 h 1249"/>
              <a:gd name="T82" fmla="*/ 529 w 1216"/>
              <a:gd name="T83" fmla="*/ 437 h 1249"/>
              <a:gd name="T84" fmla="*/ 567 w 1216"/>
              <a:gd name="T85" fmla="*/ 734 h 1249"/>
              <a:gd name="T86" fmla="*/ 731 w 1216"/>
              <a:gd name="T87" fmla="*/ 681 h 1249"/>
              <a:gd name="T88" fmla="*/ 784 w 1216"/>
              <a:gd name="T89" fmla="*/ 762 h 1249"/>
              <a:gd name="T90" fmla="*/ 823 w 1216"/>
              <a:gd name="T91" fmla="*/ 609 h 1249"/>
              <a:gd name="T92" fmla="*/ 880 w 1216"/>
              <a:gd name="T93" fmla="*/ 121 h 1249"/>
              <a:gd name="T94" fmla="*/ 919 w 1216"/>
              <a:gd name="T95" fmla="*/ 205 h 1249"/>
              <a:gd name="T96" fmla="*/ 809 w 1216"/>
              <a:gd name="T97" fmla="*/ 1015 h 1249"/>
              <a:gd name="T98" fmla="*/ 1041 w 1216"/>
              <a:gd name="T99" fmla="*/ 247 h 1249"/>
              <a:gd name="T100" fmla="*/ 1024 w 1216"/>
              <a:gd name="T101" fmla="*/ 152 h 1249"/>
              <a:gd name="T102" fmla="*/ 1051 w 1216"/>
              <a:gd name="T103" fmla="*/ 248 h 1249"/>
              <a:gd name="T104" fmla="*/ 16 w 1216"/>
              <a:gd name="T105" fmla="*/ 554 h 1249"/>
              <a:gd name="T106" fmla="*/ 878 w 1216"/>
              <a:gd name="T107" fmla="*/ 660 h 1249"/>
              <a:gd name="T108" fmla="*/ 60 w 1216"/>
              <a:gd name="T109" fmla="*/ 689 h 1249"/>
              <a:gd name="T110" fmla="*/ 798 w 1216"/>
              <a:gd name="T111" fmla="*/ 805 h 1249"/>
              <a:gd name="T112" fmla="*/ 97 w 1216"/>
              <a:gd name="T113" fmla="*/ 854 h 1249"/>
              <a:gd name="T114" fmla="*/ 747 w 1216"/>
              <a:gd name="T115" fmla="*/ 809 h 1249"/>
              <a:gd name="T116" fmla="*/ 789 w 1216"/>
              <a:gd name="T117" fmla="*/ 863 h 1249"/>
              <a:gd name="T118" fmla="*/ 885 w 1216"/>
              <a:gd name="T119" fmla="*/ 906 h 1249"/>
              <a:gd name="T120" fmla="*/ 670 w 1216"/>
              <a:gd name="T121" fmla="*/ 1041 h 1249"/>
              <a:gd name="T122" fmla="*/ 932 w 1216"/>
              <a:gd name="T123" fmla="*/ 685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chemeClr val="bg1">
              <a:lumMod val="5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5">
            <a:extLst>
              <a:ext uri="{FF2B5EF4-FFF2-40B4-BE49-F238E27FC236}">
                <a16:creationId xmlns:a16="http://schemas.microsoft.com/office/drawing/2014/main" id="{47CB83CD-5EB8-49D5-A4D6-3893FEC385FD}"/>
              </a:ext>
            </a:extLst>
          </p:cNvPr>
          <p:cNvSpPr>
            <a:spLocks noEditPoints="1"/>
          </p:cNvSpPr>
          <p:nvPr/>
        </p:nvSpPr>
        <p:spPr bwMode="auto">
          <a:xfrm>
            <a:off x="4021015" y="954480"/>
            <a:ext cx="3913163" cy="4019144"/>
          </a:xfrm>
          <a:custGeom>
            <a:avLst/>
            <a:gdLst>
              <a:gd name="T0" fmla="*/ 984 w 1216"/>
              <a:gd name="T1" fmla="*/ 113 h 1249"/>
              <a:gd name="T2" fmla="*/ 1112 w 1216"/>
              <a:gd name="T3" fmla="*/ 259 h 1249"/>
              <a:gd name="T4" fmla="*/ 923 w 1216"/>
              <a:gd name="T5" fmla="*/ 612 h 1249"/>
              <a:gd name="T6" fmla="*/ 98 w 1216"/>
              <a:gd name="T7" fmla="*/ 754 h 1249"/>
              <a:gd name="T8" fmla="*/ 71 w 1216"/>
              <a:gd name="T9" fmla="*/ 785 h 1249"/>
              <a:gd name="T10" fmla="*/ 99 w 1216"/>
              <a:gd name="T11" fmla="*/ 865 h 1249"/>
              <a:gd name="T12" fmla="*/ 132 w 1216"/>
              <a:gd name="T13" fmla="*/ 906 h 1249"/>
              <a:gd name="T14" fmla="*/ 1048 w 1216"/>
              <a:gd name="T15" fmla="*/ 1009 h 1249"/>
              <a:gd name="T16" fmla="*/ 597 w 1216"/>
              <a:gd name="T17" fmla="*/ 1066 h 1249"/>
              <a:gd name="T18" fmla="*/ 630 w 1216"/>
              <a:gd name="T19" fmla="*/ 1124 h 1249"/>
              <a:gd name="T20" fmla="*/ 496 w 1216"/>
              <a:gd name="T21" fmla="*/ 1245 h 1249"/>
              <a:gd name="T22" fmla="*/ 1007 w 1216"/>
              <a:gd name="T23" fmla="*/ 227 h 1249"/>
              <a:gd name="T24" fmla="*/ 742 w 1216"/>
              <a:gd name="T25" fmla="*/ 47 h 1249"/>
              <a:gd name="T26" fmla="*/ 346 w 1216"/>
              <a:gd name="T27" fmla="*/ 133 h 1249"/>
              <a:gd name="T28" fmla="*/ 188 w 1216"/>
              <a:gd name="T29" fmla="*/ 252 h 1249"/>
              <a:gd name="T30" fmla="*/ 265 w 1216"/>
              <a:gd name="T31" fmla="*/ 123 h 1249"/>
              <a:gd name="T32" fmla="*/ 118 w 1216"/>
              <a:gd name="T33" fmla="*/ 258 h 1249"/>
              <a:gd name="T34" fmla="*/ 134 w 1216"/>
              <a:gd name="T35" fmla="*/ 484 h 1249"/>
              <a:gd name="T36" fmla="*/ 278 w 1216"/>
              <a:gd name="T37" fmla="*/ 987 h 1249"/>
              <a:gd name="T38" fmla="*/ 355 w 1216"/>
              <a:gd name="T39" fmla="*/ 1049 h 1249"/>
              <a:gd name="T40" fmla="*/ 662 w 1216"/>
              <a:gd name="T41" fmla="*/ 1017 h 1249"/>
              <a:gd name="T42" fmla="*/ 593 w 1216"/>
              <a:gd name="T43" fmla="*/ 922 h 1249"/>
              <a:gd name="T44" fmla="*/ 518 w 1216"/>
              <a:gd name="T45" fmla="*/ 708 h 1249"/>
              <a:gd name="T46" fmla="*/ 601 w 1216"/>
              <a:gd name="T47" fmla="*/ 844 h 1249"/>
              <a:gd name="T48" fmla="*/ 819 w 1216"/>
              <a:gd name="T49" fmla="*/ 744 h 1249"/>
              <a:gd name="T50" fmla="*/ 977 w 1216"/>
              <a:gd name="T51" fmla="*/ 533 h 1249"/>
              <a:gd name="T52" fmla="*/ 878 w 1216"/>
              <a:gd name="T53" fmla="*/ 830 h 1249"/>
              <a:gd name="T54" fmla="*/ 860 w 1216"/>
              <a:gd name="T55" fmla="*/ 905 h 1249"/>
              <a:gd name="T56" fmla="*/ 856 w 1216"/>
              <a:gd name="T57" fmla="*/ 992 h 1249"/>
              <a:gd name="T58" fmla="*/ 886 w 1216"/>
              <a:gd name="T59" fmla="*/ 1090 h 1249"/>
              <a:gd name="T60" fmla="*/ 1199 w 1216"/>
              <a:gd name="T61" fmla="*/ 650 h 1249"/>
              <a:gd name="T62" fmla="*/ 114 w 1216"/>
              <a:gd name="T63" fmla="*/ 287 h 1249"/>
              <a:gd name="T64" fmla="*/ 151 w 1216"/>
              <a:gd name="T65" fmla="*/ 219 h 1249"/>
              <a:gd name="T66" fmla="*/ 174 w 1216"/>
              <a:gd name="T67" fmla="*/ 256 h 1249"/>
              <a:gd name="T68" fmla="*/ 250 w 1216"/>
              <a:gd name="T69" fmla="*/ 954 h 1249"/>
              <a:gd name="T70" fmla="*/ 457 w 1216"/>
              <a:gd name="T71" fmla="*/ 1075 h 1249"/>
              <a:gd name="T72" fmla="*/ 720 w 1216"/>
              <a:gd name="T73" fmla="*/ 572 h 1249"/>
              <a:gd name="T74" fmla="*/ 658 w 1216"/>
              <a:gd name="T75" fmla="*/ 494 h 1249"/>
              <a:gd name="T76" fmla="*/ 611 w 1216"/>
              <a:gd name="T77" fmla="*/ 550 h 1249"/>
              <a:gd name="T78" fmla="*/ 584 w 1216"/>
              <a:gd name="T79" fmla="*/ 162 h 1249"/>
              <a:gd name="T80" fmla="*/ 490 w 1216"/>
              <a:gd name="T81" fmla="*/ 644 h 1249"/>
              <a:gd name="T82" fmla="*/ 529 w 1216"/>
              <a:gd name="T83" fmla="*/ 437 h 1249"/>
              <a:gd name="T84" fmla="*/ 567 w 1216"/>
              <a:gd name="T85" fmla="*/ 734 h 1249"/>
              <a:gd name="T86" fmla="*/ 731 w 1216"/>
              <a:gd name="T87" fmla="*/ 681 h 1249"/>
              <a:gd name="T88" fmla="*/ 784 w 1216"/>
              <a:gd name="T89" fmla="*/ 762 h 1249"/>
              <a:gd name="T90" fmla="*/ 823 w 1216"/>
              <a:gd name="T91" fmla="*/ 609 h 1249"/>
              <a:gd name="T92" fmla="*/ 880 w 1216"/>
              <a:gd name="T93" fmla="*/ 121 h 1249"/>
              <a:gd name="T94" fmla="*/ 919 w 1216"/>
              <a:gd name="T95" fmla="*/ 205 h 1249"/>
              <a:gd name="T96" fmla="*/ 809 w 1216"/>
              <a:gd name="T97" fmla="*/ 1015 h 1249"/>
              <a:gd name="T98" fmla="*/ 1041 w 1216"/>
              <a:gd name="T99" fmla="*/ 247 h 1249"/>
              <a:gd name="T100" fmla="*/ 1024 w 1216"/>
              <a:gd name="T101" fmla="*/ 152 h 1249"/>
              <a:gd name="T102" fmla="*/ 1051 w 1216"/>
              <a:gd name="T103" fmla="*/ 248 h 1249"/>
              <a:gd name="T104" fmla="*/ 16 w 1216"/>
              <a:gd name="T105" fmla="*/ 554 h 1249"/>
              <a:gd name="T106" fmla="*/ 878 w 1216"/>
              <a:gd name="T107" fmla="*/ 660 h 1249"/>
              <a:gd name="T108" fmla="*/ 60 w 1216"/>
              <a:gd name="T109" fmla="*/ 689 h 1249"/>
              <a:gd name="T110" fmla="*/ 798 w 1216"/>
              <a:gd name="T111" fmla="*/ 805 h 1249"/>
              <a:gd name="T112" fmla="*/ 97 w 1216"/>
              <a:gd name="T113" fmla="*/ 854 h 1249"/>
              <a:gd name="T114" fmla="*/ 747 w 1216"/>
              <a:gd name="T115" fmla="*/ 809 h 1249"/>
              <a:gd name="T116" fmla="*/ 789 w 1216"/>
              <a:gd name="T117" fmla="*/ 863 h 1249"/>
              <a:gd name="T118" fmla="*/ 885 w 1216"/>
              <a:gd name="T119" fmla="*/ 906 h 1249"/>
              <a:gd name="T120" fmla="*/ 670 w 1216"/>
              <a:gd name="T121" fmla="*/ 1041 h 1249"/>
              <a:gd name="T122" fmla="*/ 932 w 1216"/>
              <a:gd name="T123" fmla="*/ 685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 name="文本框 1">
            <a:extLst>
              <a:ext uri="{FF2B5EF4-FFF2-40B4-BE49-F238E27FC236}">
                <a16:creationId xmlns:a16="http://schemas.microsoft.com/office/drawing/2014/main" id="{2274302F-E1B4-417E-8C5C-D7FA8094E8D5}"/>
              </a:ext>
            </a:extLst>
          </p:cNvPr>
          <p:cNvSpPr txBox="1"/>
          <p:nvPr/>
        </p:nvSpPr>
        <p:spPr>
          <a:xfrm>
            <a:off x="5370340" y="1106880"/>
            <a:ext cx="1519311" cy="2646878"/>
          </a:xfrm>
          <a:prstGeom prst="rect">
            <a:avLst/>
          </a:prstGeom>
          <a:noFill/>
        </p:spPr>
        <p:txBody>
          <a:bodyPr wrap="square" rtlCol="0">
            <a:spAutoFit/>
          </a:bodyPr>
          <a:lstStyle/>
          <a:p>
            <a:r>
              <a:rPr lang="en-US" altLang="zh-CN" sz="16600" dirty="0">
                <a:solidFill>
                  <a:schemeClr val="bg2">
                    <a:lumMod val="25000"/>
                  </a:schemeClr>
                </a:solidFill>
                <a:latin typeface="Algerian" panose="04020705040A02060702" pitchFamily="82" charset="0"/>
              </a:rPr>
              <a:t>1</a:t>
            </a:r>
            <a:endParaRPr lang="zh-CN" altLang="en-US" sz="16600" dirty="0">
              <a:solidFill>
                <a:schemeClr val="bg2">
                  <a:lumMod val="25000"/>
                </a:schemeClr>
              </a:solidFill>
              <a:latin typeface="Algerian" panose="04020705040A02060702" pitchFamily="82" charset="0"/>
            </a:endParaRPr>
          </a:p>
        </p:txBody>
      </p:sp>
      <p:sp>
        <p:nvSpPr>
          <p:cNvPr id="3" name="文本框 2">
            <a:extLst>
              <a:ext uri="{FF2B5EF4-FFF2-40B4-BE49-F238E27FC236}">
                <a16:creationId xmlns:a16="http://schemas.microsoft.com/office/drawing/2014/main" id="{D2E7BC13-A271-4F20-873F-6BBF264DB17F}"/>
              </a:ext>
            </a:extLst>
          </p:cNvPr>
          <p:cNvSpPr txBox="1"/>
          <p:nvPr/>
        </p:nvSpPr>
        <p:spPr>
          <a:xfrm>
            <a:off x="3892062" y="4797083"/>
            <a:ext cx="4407877" cy="369332"/>
          </a:xfrm>
          <a:prstGeom prst="rect">
            <a:avLst/>
          </a:prstGeom>
          <a:noFill/>
        </p:spPr>
        <p:txBody>
          <a:bodyPr wrap="square" rtlCol="0">
            <a:spAutoFit/>
          </a:bodyPr>
          <a:lstStyle/>
          <a:p>
            <a:pPr algn="ctr"/>
            <a:r>
              <a:rPr lang="zh-CN" altLang="en-US" dirty="0">
                <a:latin typeface="微软雅黑 Light" panose="020B0502040204020203" pitchFamily="34" charset="-122"/>
                <a:ea typeface="微软雅黑 Light" panose="020B0502040204020203" pitchFamily="34" charset="-122"/>
              </a:rPr>
              <a:t>输入您的标题文字</a:t>
            </a:r>
          </a:p>
        </p:txBody>
      </p:sp>
      <p:sp>
        <p:nvSpPr>
          <p:cNvPr id="4" name="矩形 3">
            <a:extLst>
              <a:ext uri="{FF2B5EF4-FFF2-40B4-BE49-F238E27FC236}">
                <a16:creationId xmlns:a16="http://schemas.microsoft.com/office/drawing/2014/main" id="{278BA8AC-9115-4674-8F0B-2E13473AF02C}"/>
              </a:ext>
            </a:extLst>
          </p:cNvPr>
          <p:cNvSpPr/>
          <p:nvPr/>
        </p:nvSpPr>
        <p:spPr>
          <a:xfrm>
            <a:off x="5019423" y="5108465"/>
            <a:ext cx="2153154" cy="369332"/>
          </a:xfrm>
          <a:prstGeom prst="rect">
            <a:avLst/>
          </a:prstGeom>
        </p:spPr>
        <p:txBody>
          <a:bodyPr wrap="none">
            <a:spAutoFit/>
          </a:bodyPr>
          <a:lstStyle/>
          <a:p>
            <a:r>
              <a:rPr lang="zh-CN" altLang="en-US" dirty="0">
                <a:latin typeface="微软雅黑 Light" panose="020B0502040204020203" pitchFamily="34" charset="-122"/>
                <a:ea typeface="微软雅黑 Light" panose="020B0502040204020203" pitchFamily="34" charset="-122"/>
              </a:rPr>
              <a:t>Enter your title text</a:t>
            </a:r>
          </a:p>
        </p:txBody>
      </p:sp>
    </p:spTree>
    <p:extLst>
      <p:ext uri="{BB962C8B-B14F-4D97-AF65-F5344CB8AC3E}">
        <p14:creationId xmlns:p14="http://schemas.microsoft.com/office/powerpoint/2010/main" val="4128712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pic>
        <p:nvPicPr>
          <p:cNvPr id="57" name="图片 56">
            <a:extLst>
              <a:ext uri="{FF2B5EF4-FFF2-40B4-BE49-F238E27FC236}">
                <a16:creationId xmlns:a16="http://schemas.microsoft.com/office/drawing/2014/main" id="{559EDB71-FB9E-4C2B-B7AD-36573848FE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437"/>
          <a:stretch>
            <a:fillRect/>
          </a:stretch>
        </p:blipFill>
        <p:spPr>
          <a:xfrm>
            <a:off x="5490140" y="1189579"/>
            <a:ext cx="2790497" cy="3607835"/>
          </a:xfrm>
          <a:prstGeom prst="rect">
            <a:avLst/>
          </a:prstGeom>
        </p:spPr>
      </p:pic>
      <p:pic>
        <p:nvPicPr>
          <p:cNvPr id="58" name="图片 57">
            <a:extLst>
              <a:ext uri="{FF2B5EF4-FFF2-40B4-BE49-F238E27FC236}">
                <a16:creationId xmlns:a16="http://schemas.microsoft.com/office/drawing/2014/main" id="{BA04FBDB-2FFD-4B02-B8BC-DDBBC3C6FA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409" b="7368"/>
          <a:stretch>
            <a:fillRect/>
          </a:stretch>
        </p:blipFill>
        <p:spPr>
          <a:xfrm>
            <a:off x="8563090" y="1189580"/>
            <a:ext cx="2790497" cy="3644324"/>
          </a:xfrm>
          <a:prstGeom prst="rect">
            <a:avLst/>
          </a:prstGeom>
        </p:spPr>
      </p:pic>
      <p:sp>
        <p:nvSpPr>
          <p:cNvPr id="59" name="Rectangle 9">
            <a:extLst>
              <a:ext uri="{FF2B5EF4-FFF2-40B4-BE49-F238E27FC236}">
                <a16:creationId xmlns:a16="http://schemas.microsoft.com/office/drawing/2014/main" id="{A84C629E-6656-4941-A429-B9174A299BFA}"/>
              </a:ext>
            </a:extLst>
          </p:cNvPr>
          <p:cNvSpPr/>
          <p:nvPr/>
        </p:nvSpPr>
        <p:spPr>
          <a:xfrm>
            <a:off x="5490140" y="3909461"/>
            <a:ext cx="2790497" cy="17589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ea typeface="郑庆科智雅体" panose="02000603000000000000" pitchFamily="2" charset="-122"/>
            </a:endParaRPr>
          </a:p>
        </p:txBody>
      </p:sp>
      <p:sp>
        <p:nvSpPr>
          <p:cNvPr id="60" name="Rectangle 10">
            <a:extLst>
              <a:ext uri="{FF2B5EF4-FFF2-40B4-BE49-F238E27FC236}">
                <a16:creationId xmlns:a16="http://schemas.microsoft.com/office/drawing/2014/main" id="{21E7F35E-16F4-4A87-9314-A7E7908A6E8E}"/>
              </a:ext>
            </a:extLst>
          </p:cNvPr>
          <p:cNvSpPr/>
          <p:nvPr/>
        </p:nvSpPr>
        <p:spPr>
          <a:xfrm>
            <a:off x="8563090" y="3909461"/>
            <a:ext cx="2790497" cy="175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ea typeface="郑庆科智雅体" panose="02000603000000000000" pitchFamily="2" charset="-122"/>
            </a:endParaRPr>
          </a:p>
        </p:txBody>
      </p:sp>
      <p:sp>
        <p:nvSpPr>
          <p:cNvPr id="61" name="Text Placeholder 4">
            <a:extLst>
              <a:ext uri="{FF2B5EF4-FFF2-40B4-BE49-F238E27FC236}">
                <a16:creationId xmlns:a16="http://schemas.microsoft.com/office/drawing/2014/main" id="{4D4089A2-D6F6-4851-A2EE-1983997159E8}"/>
              </a:ext>
            </a:extLst>
          </p:cNvPr>
          <p:cNvSpPr txBox="1"/>
          <p:nvPr/>
        </p:nvSpPr>
        <p:spPr>
          <a:xfrm>
            <a:off x="5675732" y="4955863"/>
            <a:ext cx="2419313" cy="53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defRPr/>
            </a:pPr>
            <a:r>
              <a:rPr lang="en-US" altLang="zh-CN" sz="120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a:t>
            </a:r>
            <a:endParaRPr lang="id-ID" sz="1200" dirty="0">
              <a:solidFill>
                <a:schemeClr val="tx1">
                  <a:lumMod val="85000"/>
                  <a:lumOff val="15000"/>
                </a:schemeClr>
              </a:solidFill>
              <a:latin typeface="Century Gothic" panose="020B0502020202020204" pitchFamily="34" charset="0"/>
              <a:cs typeface="Calibri" panose="020F0502020204030204"/>
            </a:endParaRPr>
          </a:p>
        </p:txBody>
      </p:sp>
      <p:sp>
        <p:nvSpPr>
          <p:cNvPr id="62" name="Text Placeholder 4">
            <a:extLst>
              <a:ext uri="{FF2B5EF4-FFF2-40B4-BE49-F238E27FC236}">
                <a16:creationId xmlns:a16="http://schemas.microsoft.com/office/drawing/2014/main" id="{F9AC4B4A-380B-466D-8534-D92E39B8FB41}"/>
              </a:ext>
            </a:extLst>
          </p:cNvPr>
          <p:cNvSpPr txBox="1"/>
          <p:nvPr/>
        </p:nvSpPr>
        <p:spPr>
          <a:xfrm>
            <a:off x="8748456" y="4955863"/>
            <a:ext cx="2419313" cy="53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defRPr/>
            </a:pPr>
            <a:r>
              <a:rPr lang="en-US" altLang="zh-CN" sz="120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a:t>
            </a:r>
            <a:endParaRPr lang="id-ID" sz="1200" dirty="0">
              <a:solidFill>
                <a:schemeClr val="tx1">
                  <a:lumMod val="85000"/>
                  <a:lumOff val="15000"/>
                </a:schemeClr>
              </a:solidFill>
              <a:latin typeface="Century Gothic" panose="020B0502020202020204" pitchFamily="34" charset="0"/>
              <a:cs typeface="Calibri" panose="020F0502020204030204"/>
            </a:endParaRPr>
          </a:p>
        </p:txBody>
      </p:sp>
      <p:grpSp>
        <p:nvGrpSpPr>
          <p:cNvPr id="63" name="Group 19">
            <a:extLst>
              <a:ext uri="{FF2B5EF4-FFF2-40B4-BE49-F238E27FC236}">
                <a16:creationId xmlns:a16="http://schemas.microsoft.com/office/drawing/2014/main" id="{E94F9824-25AC-42EF-BEAF-0307090E2F89}"/>
              </a:ext>
            </a:extLst>
          </p:cNvPr>
          <p:cNvGrpSpPr/>
          <p:nvPr/>
        </p:nvGrpSpPr>
        <p:grpSpPr>
          <a:xfrm>
            <a:off x="5988192" y="4128261"/>
            <a:ext cx="1794402" cy="478803"/>
            <a:chOff x="6908620" y="4939509"/>
            <a:chExt cx="1794402" cy="478803"/>
          </a:xfrm>
        </p:grpSpPr>
        <p:sp>
          <p:nvSpPr>
            <p:cNvPr id="73" name="Rectangle 20">
              <a:extLst>
                <a:ext uri="{FF2B5EF4-FFF2-40B4-BE49-F238E27FC236}">
                  <a16:creationId xmlns:a16="http://schemas.microsoft.com/office/drawing/2014/main" id="{CB5FB2F1-BE5A-4E36-B475-EB4CE62C002B}"/>
                </a:ext>
              </a:extLst>
            </p:cNvPr>
            <p:cNvSpPr/>
            <p:nvPr/>
          </p:nvSpPr>
          <p:spPr>
            <a:xfrm>
              <a:off x="6908620" y="4939509"/>
              <a:ext cx="1794402"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solidFill>
                    <a:schemeClr val="tx1">
                      <a:lumMod val="85000"/>
                      <a:lumOff val="15000"/>
                    </a:schemeClr>
                  </a:solidFill>
                  <a:latin typeface="Meiryo" panose="020B0604030504040204" pitchFamily="34" charset="-128"/>
                  <a:ea typeface="Meiryo" panose="020B0604030504040204" pitchFamily="34" charset="-128"/>
                  <a:cs typeface="Calibri" panose="020F0502020204030204"/>
                </a:rPr>
                <a:t>Key Words Here</a:t>
              </a:r>
            </a:p>
          </p:txBody>
        </p:sp>
        <p:sp>
          <p:nvSpPr>
            <p:cNvPr id="74" name="Rectangle 21">
              <a:extLst>
                <a:ext uri="{FF2B5EF4-FFF2-40B4-BE49-F238E27FC236}">
                  <a16:creationId xmlns:a16="http://schemas.microsoft.com/office/drawing/2014/main" id="{12373D97-3611-45A0-BB7C-0CBEC36C8287}"/>
                </a:ext>
              </a:extLst>
            </p:cNvPr>
            <p:cNvSpPr/>
            <p:nvPr/>
          </p:nvSpPr>
          <p:spPr>
            <a:xfrm>
              <a:off x="7641350" y="5187480"/>
              <a:ext cx="328936" cy="2308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dirty="0">
                  <a:solidFill>
                    <a:schemeClr val="tx1">
                      <a:lumMod val="85000"/>
                      <a:lumOff val="15000"/>
                    </a:schemeClr>
                  </a:solidFill>
                  <a:latin typeface="Meiryo" panose="020B0604030504040204" pitchFamily="34" charset="-128"/>
                  <a:ea typeface="Meiryo" panose="020B0604030504040204" pitchFamily="34" charset="-128"/>
                  <a:cs typeface="Calibri" panose="020F0502020204030204"/>
                </a:rPr>
                <a:t>01</a:t>
              </a:r>
              <a:endParaRPr lang="id-ID" sz="90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64" name="Group 22">
            <a:extLst>
              <a:ext uri="{FF2B5EF4-FFF2-40B4-BE49-F238E27FC236}">
                <a16:creationId xmlns:a16="http://schemas.microsoft.com/office/drawing/2014/main" id="{16797935-2675-4F89-980D-34BD6924593F}"/>
              </a:ext>
            </a:extLst>
          </p:cNvPr>
          <p:cNvGrpSpPr/>
          <p:nvPr/>
        </p:nvGrpSpPr>
        <p:grpSpPr>
          <a:xfrm>
            <a:off x="9061141" y="4128261"/>
            <a:ext cx="1794402" cy="478803"/>
            <a:chOff x="6908619" y="4939509"/>
            <a:chExt cx="1794402" cy="478803"/>
          </a:xfrm>
        </p:grpSpPr>
        <p:sp>
          <p:nvSpPr>
            <p:cNvPr id="71" name="Rectangle 23">
              <a:extLst>
                <a:ext uri="{FF2B5EF4-FFF2-40B4-BE49-F238E27FC236}">
                  <a16:creationId xmlns:a16="http://schemas.microsoft.com/office/drawing/2014/main" id="{DB96B880-EEA8-4810-988F-F1E96599A0A7}"/>
                </a:ext>
              </a:extLst>
            </p:cNvPr>
            <p:cNvSpPr/>
            <p:nvPr/>
          </p:nvSpPr>
          <p:spPr>
            <a:xfrm>
              <a:off x="6908619" y="4939509"/>
              <a:ext cx="1794402"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solidFill>
                    <a:schemeClr val="tx1">
                      <a:lumMod val="85000"/>
                      <a:lumOff val="15000"/>
                    </a:schemeClr>
                  </a:solidFill>
                  <a:latin typeface="Meiryo" panose="020B0604030504040204" pitchFamily="34" charset="-128"/>
                  <a:ea typeface="Meiryo" panose="020B0604030504040204" pitchFamily="34" charset="-128"/>
                  <a:cs typeface="Calibri" panose="020F0502020204030204"/>
                </a:rPr>
                <a:t>Key Words Here</a:t>
              </a:r>
            </a:p>
          </p:txBody>
        </p:sp>
        <p:sp>
          <p:nvSpPr>
            <p:cNvPr id="72" name="Rectangle 24">
              <a:extLst>
                <a:ext uri="{FF2B5EF4-FFF2-40B4-BE49-F238E27FC236}">
                  <a16:creationId xmlns:a16="http://schemas.microsoft.com/office/drawing/2014/main" id="{833B4EA2-4D66-4764-8B31-B3ED65DD7755}"/>
                </a:ext>
              </a:extLst>
            </p:cNvPr>
            <p:cNvSpPr/>
            <p:nvPr/>
          </p:nvSpPr>
          <p:spPr>
            <a:xfrm>
              <a:off x="7641349" y="5187480"/>
              <a:ext cx="328936" cy="2308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dirty="0">
                  <a:solidFill>
                    <a:schemeClr val="tx1">
                      <a:lumMod val="85000"/>
                      <a:lumOff val="15000"/>
                    </a:schemeClr>
                  </a:solidFill>
                  <a:latin typeface="Meiryo" panose="020B0604030504040204" pitchFamily="34" charset="-128"/>
                  <a:ea typeface="Meiryo" panose="020B0604030504040204" pitchFamily="34" charset="-128"/>
                  <a:cs typeface="Calibri" panose="020F0502020204030204"/>
                </a:rPr>
                <a:t>02</a:t>
              </a:r>
              <a:endParaRPr lang="id-ID" sz="900" dirty="0">
                <a:solidFill>
                  <a:schemeClr val="tx1">
                    <a:lumMod val="85000"/>
                    <a:lumOff val="15000"/>
                  </a:schemeClr>
                </a:solidFill>
                <a:latin typeface="Meiryo" panose="020B0604030504040204" pitchFamily="34" charset="-128"/>
                <a:ea typeface="Meiryo" panose="020B0604030504040204" pitchFamily="34" charset="-128"/>
              </a:endParaRPr>
            </a:p>
          </p:txBody>
        </p:sp>
      </p:grpSp>
      <p:cxnSp>
        <p:nvCxnSpPr>
          <p:cNvPr id="65" name="直接连接符 64">
            <a:extLst>
              <a:ext uri="{FF2B5EF4-FFF2-40B4-BE49-F238E27FC236}">
                <a16:creationId xmlns:a16="http://schemas.microsoft.com/office/drawing/2014/main" id="{EF723A6A-3A14-43D2-8493-922B2C7219F4}"/>
              </a:ext>
            </a:extLst>
          </p:cNvPr>
          <p:cNvCxnSpPr/>
          <p:nvPr/>
        </p:nvCxnSpPr>
        <p:spPr>
          <a:xfrm>
            <a:off x="957281" y="3046882"/>
            <a:ext cx="481647" cy="0"/>
          </a:xfrm>
          <a:prstGeom prst="line">
            <a:avLst/>
          </a:prstGeom>
          <a:solidFill>
            <a:srgbClr val="080808"/>
          </a:solidFill>
          <a:ln w="254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cxnSp>
      <p:sp>
        <p:nvSpPr>
          <p:cNvPr id="66" name="圆角矩形 30">
            <a:extLst>
              <a:ext uri="{FF2B5EF4-FFF2-40B4-BE49-F238E27FC236}">
                <a16:creationId xmlns:a16="http://schemas.microsoft.com/office/drawing/2014/main" id="{FD3C82E2-1DCA-4F67-BCB6-3EA4E4775749}"/>
              </a:ext>
            </a:extLst>
          </p:cNvPr>
          <p:cNvSpPr/>
          <p:nvPr/>
        </p:nvSpPr>
        <p:spPr>
          <a:xfrm>
            <a:off x="957281" y="4545904"/>
            <a:ext cx="1096962" cy="288000"/>
          </a:xfrm>
          <a:prstGeom prst="roundRect">
            <a:avLst>
              <a:gd name="adj" fmla="val 50000"/>
            </a:avLst>
          </a:prstGeom>
          <a:solidFill>
            <a:schemeClr val="bg1">
              <a:alpha val="81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a:solidFill>
                  <a:srgbClr val="3F3C6C"/>
                </a:solidFill>
                <a:latin typeface="Meiryo" panose="020B0604030504040204" pitchFamily="34" charset="-128"/>
                <a:ea typeface="Meiryo" panose="020B0604030504040204" pitchFamily="34" charset="-128"/>
              </a:rPr>
              <a:t>MORE</a:t>
            </a:r>
            <a:endParaRPr lang="zh-CN" altLang="en-US" sz="1400" dirty="0">
              <a:solidFill>
                <a:srgbClr val="3F3C6C"/>
              </a:solidFill>
              <a:latin typeface="Meiryo" panose="020B0604030504040204" pitchFamily="34" charset="-128"/>
              <a:ea typeface="Meiryo" panose="020B0604030504040204" pitchFamily="34" charset="-128"/>
            </a:endParaRPr>
          </a:p>
        </p:txBody>
      </p:sp>
      <p:sp>
        <p:nvSpPr>
          <p:cNvPr id="67" name="文本框 25">
            <a:extLst>
              <a:ext uri="{FF2B5EF4-FFF2-40B4-BE49-F238E27FC236}">
                <a16:creationId xmlns:a16="http://schemas.microsoft.com/office/drawing/2014/main" id="{5EE9AF0D-00CC-4CB6-AF5A-F7B86D80C6F9}"/>
              </a:ext>
            </a:extLst>
          </p:cNvPr>
          <p:cNvSpPr txBox="1"/>
          <p:nvPr/>
        </p:nvSpPr>
        <p:spPr>
          <a:xfrm>
            <a:off x="838414" y="1820468"/>
            <a:ext cx="3268649" cy="1200329"/>
          </a:xfrm>
          <a:prstGeom prst="rect">
            <a:avLst/>
          </a:prstGeom>
        </p:spPr>
        <p:txBody>
          <a:bodyPr wrap="square" anchor="ctr">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4000" b="1" dirty="0">
                <a:solidFill>
                  <a:schemeClr val="tx1">
                    <a:lumMod val="85000"/>
                    <a:lumOff val="15000"/>
                  </a:schemeClr>
                </a:solidFill>
              </a:rPr>
              <a:t>Key Words </a:t>
            </a:r>
            <a:r>
              <a:rPr lang="en-US" altLang="zh-CN" sz="3200" b="1" dirty="0">
                <a:solidFill>
                  <a:schemeClr val="tx1">
                    <a:lumMod val="85000"/>
                    <a:lumOff val="15000"/>
                  </a:schemeClr>
                </a:solidFill>
              </a:rPr>
              <a:t>Here</a:t>
            </a:r>
            <a:endParaRPr lang="zh-CN" altLang="en-US" sz="3200" b="1" dirty="0">
              <a:solidFill>
                <a:schemeClr val="tx1">
                  <a:lumMod val="85000"/>
                  <a:lumOff val="15000"/>
                </a:schemeClr>
              </a:solidFill>
            </a:endParaRPr>
          </a:p>
        </p:txBody>
      </p:sp>
      <p:sp>
        <p:nvSpPr>
          <p:cNvPr id="68" name="文本框 26">
            <a:extLst>
              <a:ext uri="{FF2B5EF4-FFF2-40B4-BE49-F238E27FC236}">
                <a16:creationId xmlns:a16="http://schemas.microsoft.com/office/drawing/2014/main" id="{BE7A2FCF-9BE4-4009-BD08-08F5D150E85F}"/>
              </a:ext>
            </a:extLst>
          </p:cNvPr>
          <p:cNvSpPr txBox="1"/>
          <p:nvPr/>
        </p:nvSpPr>
        <p:spPr>
          <a:xfrm>
            <a:off x="838415" y="3249199"/>
            <a:ext cx="4166974"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Text or Copy Your text and  paste it here. </a:t>
            </a:r>
          </a:p>
        </p:txBody>
      </p:sp>
      <p:cxnSp>
        <p:nvCxnSpPr>
          <p:cNvPr id="69" name="直接连接符 68">
            <a:extLst>
              <a:ext uri="{FF2B5EF4-FFF2-40B4-BE49-F238E27FC236}">
                <a16:creationId xmlns:a16="http://schemas.microsoft.com/office/drawing/2014/main" id="{6639AF9A-17A6-47AD-95EC-48800866B197}"/>
              </a:ext>
            </a:extLst>
          </p:cNvPr>
          <p:cNvCxnSpPr/>
          <p:nvPr/>
        </p:nvCxnSpPr>
        <p:spPr>
          <a:xfrm>
            <a:off x="6308201" y="4762689"/>
            <a:ext cx="118061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a:extLst>
              <a:ext uri="{FF2B5EF4-FFF2-40B4-BE49-F238E27FC236}">
                <a16:creationId xmlns:a16="http://schemas.microsoft.com/office/drawing/2014/main" id="{321C88BF-358E-4D33-B2D1-FC2CEAA9A46D}"/>
              </a:ext>
            </a:extLst>
          </p:cNvPr>
          <p:cNvCxnSpPr/>
          <p:nvPr/>
        </p:nvCxnSpPr>
        <p:spPr>
          <a:xfrm>
            <a:off x="9418679" y="4762689"/>
            <a:ext cx="118061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9902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57" name="Rectangle 6">
            <a:extLst>
              <a:ext uri="{FF2B5EF4-FFF2-40B4-BE49-F238E27FC236}">
                <a16:creationId xmlns:a16="http://schemas.microsoft.com/office/drawing/2014/main" id="{AD6950D7-9206-4F85-B642-C7D6EBCB106C}"/>
              </a:ext>
            </a:extLst>
          </p:cNvPr>
          <p:cNvSpPr>
            <a:spLocks noChangeArrowheads="1"/>
          </p:cNvSpPr>
          <p:nvPr/>
        </p:nvSpPr>
        <p:spPr bwMode="auto">
          <a:xfrm>
            <a:off x="7395268" y="3780411"/>
            <a:ext cx="699953" cy="263917"/>
          </a:xfrm>
          <a:prstGeom prst="rect">
            <a:avLst/>
          </a:prstGeom>
          <a:solidFill>
            <a:schemeClr val="bg1">
              <a:lumMod val="75000"/>
            </a:schemeClr>
          </a:solidFill>
          <a:ln w="0">
            <a:no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58" name="Rectangle 7">
            <a:extLst>
              <a:ext uri="{FF2B5EF4-FFF2-40B4-BE49-F238E27FC236}">
                <a16:creationId xmlns:a16="http://schemas.microsoft.com/office/drawing/2014/main" id="{8B3AB3DF-90DD-470C-837C-6DE52B5221FB}"/>
              </a:ext>
            </a:extLst>
          </p:cNvPr>
          <p:cNvSpPr>
            <a:spLocks noChangeArrowheads="1"/>
          </p:cNvSpPr>
          <p:nvPr/>
        </p:nvSpPr>
        <p:spPr bwMode="auto">
          <a:xfrm>
            <a:off x="7395268" y="1892833"/>
            <a:ext cx="699953" cy="261049"/>
          </a:xfrm>
          <a:prstGeom prst="rect">
            <a:avLst/>
          </a:prstGeom>
          <a:solidFill>
            <a:schemeClr val="bg1">
              <a:lumMod val="75000"/>
            </a:schemeClr>
          </a:solidFill>
          <a:ln w="0">
            <a:no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59" name="Freeform 8">
            <a:extLst>
              <a:ext uri="{FF2B5EF4-FFF2-40B4-BE49-F238E27FC236}">
                <a16:creationId xmlns:a16="http://schemas.microsoft.com/office/drawing/2014/main" id="{4A30E514-434D-4843-A43A-DE6518B67958}"/>
              </a:ext>
            </a:extLst>
          </p:cNvPr>
          <p:cNvSpPr/>
          <p:nvPr/>
        </p:nvSpPr>
        <p:spPr bwMode="auto">
          <a:xfrm>
            <a:off x="4096309" y="1190012"/>
            <a:ext cx="3998912" cy="702823"/>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chemeClr val="bg1">
              <a:lumMod val="65000"/>
              <a:alpha val="69000"/>
            </a:schemeClr>
          </a:solidFill>
          <a:ln w="25400" cap="flat" cmpd="sng" algn="ctr">
            <a:noFill/>
            <a:prstDash val="solid"/>
          </a:ln>
          <a:effectLst/>
        </p:spPr>
        <p:txBody>
          <a:bodyPr rot="0" spcFirstLastPara="0" vert="horz" wrap="square" lIns="96417" tIns="48208" rIns="96417" bIns="48208"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endParaRPr lang="zh-CN" altLang="en-US" sz="2000" kern="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60" name="Rectangle 9">
            <a:extLst>
              <a:ext uri="{FF2B5EF4-FFF2-40B4-BE49-F238E27FC236}">
                <a16:creationId xmlns:a16="http://schemas.microsoft.com/office/drawing/2014/main" id="{00689A58-67EB-4C00-9E60-2D18E58AA104}"/>
              </a:ext>
            </a:extLst>
          </p:cNvPr>
          <p:cNvSpPr>
            <a:spLocks noChangeArrowheads="1"/>
          </p:cNvSpPr>
          <p:nvPr/>
        </p:nvSpPr>
        <p:spPr bwMode="auto">
          <a:xfrm>
            <a:off x="4096309" y="2845228"/>
            <a:ext cx="691348" cy="238100"/>
          </a:xfrm>
          <a:prstGeom prst="rect">
            <a:avLst/>
          </a:prstGeom>
          <a:solidFill>
            <a:schemeClr val="bg1">
              <a:lumMod val="75000"/>
            </a:schemeClr>
          </a:solidFill>
          <a:ln w="0">
            <a:no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61" name="Freeform 10">
            <a:extLst>
              <a:ext uri="{FF2B5EF4-FFF2-40B4-BE49-F238E27FC236}">
                <a16:creationId xmlns:a16="http://schemas.microsoft.com/office/drawing/2014/main" id="{052F4881-D03E-4AA9-A011-FFFFDEC50EF6}"/>
              </a:ext>
            </a:extLst>
          </p:cNvPr>
          <p:cNvSpPr/>
          <p:nvPr/>
        </p:nvSpPr>
        <p:spPr bwMode="auto">
          <a:xfrm>
            <a:off x="4096309" y="3077590"/>
            <a:ext cx="3998912" cy="702823"/>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chemeClr val="bg1">
              <a:lumMod val="65000"/>
              <a:alpha val="69000"/>
            </a:schemeClr>
          </a:solidFill>
          <a:ln w="25400" cap="flat" cmpd="sng" algn="ctr">
            <a:noFill/>
            <a:prstDash val="solid"/>
          </a:ln>
          <a:effectLst/>
        </p:spPr>
        <p:txBody>
          <a:bodyPr rot="0" spcFirstLastPara="0" vert="horz" wrap="square" lIns="96417" tIns="48208" rIns="96417" bIns="48208"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endParaRPr lang="zh-CN" altLang="en-US" sz="2000" kern="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62" name="Rectangle 11">
            <a:extLst>
              <a:ext uri="{FF2B5EF4-FFF2-40B4-BE49-F238E27FC236}">
                <a16:creationId xmlns:a16="http://schemas.microsoft.com/office/drawing/2014/main" id="{FE274708-794F-4748-A19A-F9FDABF639CD}"/>
              </a:ext>
            </a:extLst>
          </p:cNvPr>
          <p:cNvSpPr>
            <a:spLocks noChangeArrowheads="1"/>
          </p:cNvSpPr>
          <p:nvPr/>
        </p:nvSpPr>
        <p:spPr bwMode="auto">
          <a:xfrm>
            <a:off x="4096309" y="4732806"/>
            <a:ext cx="691348" cy="246705"/>
          </a:xfrm>
          <a:prstGeom prst="rect">
            <a:avLst/>
          </a:prstGeom>
          <a:solidFill>
            <a:schemeClr val="bg1">
              <a:lumMod val="75000"/>
            </a:schemeClr>
          </a:solidFill>
          <a:ln w="0">
            <a:no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63" name="Freeform 12">
            <a:extLst>
              <a:ext uri="{FF2B5EF4-FFF2-40B4-BE49-F238E27FC236}">
                <a16:creationId xmlns:a16="http://schemas.microsoft.com/office/drawing/2014/main" id="{57FD718C-4F67-4EEE-89E3-B9EBC1401EF2}"/>
              </a:ext>
            </a:extLst>
          </p:cNvPr>
          <p:cNvSpPr/>
          <p:nvPr/>
        </p:nvSpPr>
        <p:spPr bwMode="auto">
          <a:xfrm>
            <a:off x="4096309" y="4973773"/>
            <a:ext cx="3597300" cy="694216"/>
          </a:xfrm>
          <a:custGeom>
            <a:avLst/>
            <a:gdLst>
              <a:gd name="T0" fmla="*/ 0 w 1254"/>
              <a:gd name="T1" fmla="*/ 0 h 242"/>
              <a:gd name="T2" fmla="*/ 1254 w 1254"/>
              <a:gd name="T3" fmla="*/ 0 h 242"/>
              <a:gd name="T4" fmla="*/ 1254 w 1254"/>
              <a:gd name="T5" fmla="*/ 242 h 242"/>
              <a:gd name="T6" fmla="*/ 241 w 1254"/>
              <a:gd name="T7" fmla="*/ 242 h 242"/>
              <a:gd name="T8" fmla="*/ 0 w 1254"/>
              <a:gd name="T9" fmla="*/ 0 h 242"/>
            </a:gdLst>
            <a:ahLst/>
            <a:cxnLst>
              <a:cxn ang="0">
                <a:pos x="T0" y="T1"/>
              </a:cxn>
              <a:cxn ang="0">
                <a:pos x="T2" y="T3"/>
              </a:cxn>
              <a:cxn ang="0">
                <a:pos x="T4" y="T5"/>
              </a:cxn>
              <a:cxn ang="0">
                <a:pos x="T6" y="T7"/>
              </a:cxn>
              <a:cxn ang="0">
                <a:pos x="T8" y="T9"/>
              </a:cxn>
            </a:cxnLst>
            <a:rect l="0" t="0" r="r" b="b"/>
            <a:pathLst>
              <a:path w="1254" h="242">
                <a:moveTo>
                  <a:pt x="0" y="0"/>
                </a:moveTo>
                <a:lnTo>
                  <a:pt x="1254" y="0"/>
                </a:lnTo>
                <a:lnTo>
                  <a:pt x="1254" y="242"/>
                </a:lnTo>
                <a:lnTo>
                  <a:pt x="241" y="242"/>
                </a:lnTo>
                <a:lnTo>
                  <a:pt x="0" y="0"/>
                </a:lnTo>
                <a:close/>
              </a:path>
            </a:pathLst>
          </a:custGeom>
          <a:solidFill>
            <a:schemeClr val="bg1">
              <a:lumMod val="65000"/>
              <a:alpha val="69000"/>
            </a:schemeClr>
          </a:solidFill>
          <a:ln w="25400" cap="flat" cmpd="sng" algn="ctr">
            <a:noFill/>
            <a:prstDash val="solid"/>
          </a:ln>
          <a:effectLst/>
        </p:spPr>
        <p:txBody>
          <a:bodyPr rot="0" spcFirstLastPara="0" vert="horz" wrap="square" lIns="96417" tIns="48208" rIns="96417" bIns="48208"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endParaRPr lang="zh-CN" altLang="en-US" sz="2000" kern="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64" name="Freeform 13">
            <a:extLst>
              <a:ext uri="{FF2B5EF4-FFF2-40B4-BE49-F238E27FC236}">
                <a16:creationId xmlns:a16="http://schemas.microsoft.com/office/drawing/2014/main" id="{7C612166-8757-4555-8DEE-90B311273037}"/>
              </a:ext>
            </a:extLst>
          </p:cNvPr>
          <p:cNvSpPr/>
          <p:nvPr/>
        </p:nvSpPr>
        <p:spPr bwMode="auto">
          <a:xfrm>
            <a:off x="4096309" y="2142407"/>
            <a:ext cx="3998912" cy="702823"/>
          </a:xfrm>
          <a:custGeom>
            <a:avLst/>
            <a:gdLst>
              <a:gd name="T0" fmla="*/ 241 w 1394"/>
              <a:gd name="T1" fmla="*/ 0 h 245"/>
              <a:gd name="T2" fmla="*/ 1394 w 1394"/>
              <a:gd name="T3" fmla="*/ 0 h 245"/>
              <a:gd name="T4" fmla="*/ 1150 w 1394"/>
              <a:gd name="T5" fmla="*/ 245 h 245"/>
              <a:gd name="T6" fmla="*/ 0 w 1394"/>
              <a:gd name="T7" fmla="*/ 245 h 245"/>
              <a:gd name="T8" fmla="*/ 241 w 1394"/>
              <a:gd name="T9" fmla="*/ 0 h 245"/>
            </a:gdLst>
            <a:ahLst/>
            <a:cxnLst>
              <a:cxn ang="0">
                <a:pos x="T0" y="T1"/>
              </a:cxn>
              <a:cxn ang="0">
                <a:pos x="T2" y="T3"/>
              </a:cxn>
              <a:cxn ang="0">
                <a:pos x="T4" y="T5"/>
              </a:cxn>
              <a:cxn ang="0">
                <a:pos x="T6" y="T7"/>
              </a:cxn>
              <a:cxn ang="0">
                <a:pos x="T8" y="T9"/>
              </a:cxn>
            </a:cxnLst>
            <a:rect l="0" t="0" r="r" b="b"/>
            <a:pathLst>
              <a:path w="1394" h="245">
                <a:moveTo>
                  <a:pt x="241" y="0"/>
                </a:moveTo>
                <a:lnTo>
                  <a:pt x="1394" y="0"/>
                </a:lnTo>
                <a:lnTo>
                  <a:pt x="1150" y="245"/>
                </a:lnTo>
                <a:lnTo>
                  <a:pt x="0" y="245"/>
                </a:lnTo>
                <a:lnTo>
                  <a:pt x="241" y="0"/>
                </a:lnTo>
                <a:close/>
              </a:path>
            </a:pathLst>
          </a:custGeom>
          <a:solidFill>
            <a:schemeClr val="accent1">
              <a:lumMod val="60000"/>
              <a:lumOff val="4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565"/>
            <a:endParaRPr lang="zh-CN" altLang="en-US">
              <a:solidFill>
                <a:schemeClr val="tx1">
                  <a:lumMod val="85000"/>
                  <a:lumOff val="15000"/>
                </a:schemeClr>
              </a:solidFill>
              <a:latin typeface="Arial" panose="020B0604020202020204"/>
              <a:ea typeface="微软雅黑" panose="020B0503020204020204" pitchFamily="34" charset="-122"/>
            </a:endParaRPr>
          </a:p>
        </p:txBody>
      </p:sp>
      <p:sp>
        <p:nvSpPr>
          <p:cNvPr id="65" name="Freeform 14">
            <a:extLst>
              <a:ext uri="{FF2B5EF4-FFF2-40B4-BE49-F238E27FC236}">
                <a16:creationId xmlns:a16="http://schemas.microsoft.com/office/drawing/2014/main" id="{A0A34962-9621-4B73-AD3C-6637B2115B4F}"/>
              </a:ext>
            </a:extLst>
          </p:cNvPr>
          <p:cNvSpPr/>
          <p:nvPr/>
        </p:nvSpPr>
        <p:spPr bwMode="auto">
          <a:xfrm>
            <a:off x="4096309" y="4032853"/>
            <a:ext cx="3998912" cy="699953"/>
          </a:xfrm>
          <a:custGeom>
            <a:avLst/>
            <a:gdLst>
              <a:gd name="T0" fmla="*/ 241 w 1394"/>
              <a:gd name="T1" fmla="*/ 0 h 244"/>
              <a:gd name="T2" fmla="*/ 1394 w 1394"/>
              <a:gd name="T3" fmla="*/ 0 h 244"/>
              <a:gd name="T4" fmla="*/ 1150 w 1394"/>
              <a:gd name="T5" fmla="*/ 244 h 244"/>
              <a:gd name="T6" fmla="*/ 0 w 1394"/>
              <a:gd name="T7" fmla="*/ 244 h 244"/>
              <a:gd name="T8" fmla="*/ 241 w 1394"/>
              <a:gd name="T9" fmla="*/ 0 h 244"/>
            </a:gdLst>
            <a:ahLst/>
            <a:cxnLst>
              <a:cxn ang="0">
                <a:pos x="T0" y="T1"/>
              </a:cxn>
              <a:cxn ang="0">
                <a:pos x="T2" y="T3"/>
              </a:cxn>
              <a:cxn ang="0">
                <a:pos x="T4" y="T5"/>
              </a:cxn>
              <a:cxn ang="0">
                <a:pos x="T6" y="T7"/>
              </a:cxn>
              <a:cxn ang="0">
                <a:pos x="T8" y="T9"/>
              </a:cxn>
            </a:cxnLst>
            <a:rect l="0" t="0" r="r" b="b"/>
            <a:pathLst>
              <a:path w="1394" h="244">
                <a:moveTo>
                  <a:pt x="241" y="0"/>
                </a:moveTo>
                <a:lnTo>
                  <a:pt x="1394" y="0"/>
                </a:lnTo>
                <a:lnTo>
                  <a:pt x="1150" y="244"/>
                </a:lnTo>
                <a:lnTo>
                  <a:pt x="0" y="244"/>
                </a:lnTo>
                <a:lnTo>
                  <a:pt x="241" y="0"/>
                </a:lnTo>
                <a:close/>
              </a:path>
            </a:pathLst>
          </a:custGeom>
          <a:solidFill>
            <a:schemeClr val="accent1">
              <a:lumMod val="60000"/>
              <a:lumOff val="4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565"/>
            <a:endParaRPr lang="zh-CN" altLang="en-US">
              <a:solidFill>
                <a:schemeClr val="tx1">
                  <a:lumMod val="85000"/>
                  <a:lumOff val="15000"/>
                </a:schemeClr>
              </a:solidFill>
              <a:latin typeface="Arial" panose="020B0604020202020204"/>
              <a:ea typeface="微软雅黑" panose="020B0503020204020204" pitchFamily="34" charset="-122"/>
            </a:endParaRPr>
          </a:p>
        </p:txBody>
      </p:sp>
      <p:grpSp>
        <p:nvGrpSpPr>
          <p:cNvPr id="66" name="组合 65">
            <a:extLst>
              <a:ext uri="{FF2B5EF4-FFF2-40B4-BE49-F238E27FC236}">
                <a16:creationId xmlns:a16="http://schemas.microsoft.com/office/drawing/2014/main" id="{4B328F66-0F2B-4ADB-8CD1-300FA2876120}"/>
              </a:ext>
            </a:extLst>
          </p:cNvPr>
          <p:cNvGrpSpPr/>
          <p:nvPr/>
        </p:nvGrpSpPr>
        <p:grpSpPr>
          <a:xfrm>
            <a:off x="4905271" y="5099994"/>
            <a:ext cx="763063" cy="441774"/>
            <a:chOff x="5238881" y="5604205"/>
            <a:chExt cx="763063" cy="441774"/>
          </a:xfrm>
        </p:grpSpPr>
        <p:sp>
          <p:nvSpPr>
            <p:cNvPr id="110" name="Freeform 79">
              <a:extLst>
                <a:ext uri="{FF2B5EF4-FFF2-40B4-BE49-F238E27FC236}">
                  <a16:creationId xmlns:a16="http://schemas.microsoft.com/office/drawing/2014/main" id="{8A83382C-AC39-4B2F-BA5C-5C84E0D5FD0B}"/>
                </a:ext>
              </a:extLst>
            </p:cNvPr>
            <p:cNvSpPr/>
            <p:nvPr/>
          </p:nvSpPr>
          <p:spPr bwMode="auto">
            <a:xfrm>
              <a:off x="5238881" y="5652973"/>
              <a:ext cx="203676" cy="344239"/>
            </a:xfrm>
            <a:custGeom>
              <a:avLst/>
              <a:gdLst>
                <a:gd name="T0" fmla="*/ 61 w 71"/>
                <a:gd name="T1" fmla="*/ 0 h 120"/>
                <a:gd name="T2" fmla="*/ 65 w 71"/>
                <a:gd name="T3" fmla="*/ 0 h 120"/>
                <a:gd name="T4" fmla="*/ 67 w 71"/>
                <a:gd name="T5" fmla="*/ 2 h 120"/>
                <a:gd name="T6" fmla="*/ 71 w 71"/>
                <a:gd name="T7" fmla="*/ 6 h 120"/>
                <a:gd name="T8" fmla="*/ 71 w 71"/>
                <a:gd name="T9" fmla="*/ 10 h 120"/>
                <a:gd name="T10" fmla="*/ 71 w 71"/>
                <a:gd name="T11" fmla="*/ 14 h 120"/>
                <a:gd name="T12" fmla="*/ 67 w 71"/>
                <a:gd name="T13" fmla="*/ 18 h 120"/>
                <a:gd name="T14" fmla="*/ 26 w 71"/>
                <a:gd name="T15" fmla="*/ 61 h 120"/>
                <a:gd name="T16" fmla="*/ 67 w 71"/>
                <a:gd name="T17" fmla="*/ 102 h 120"/>
                <a:gd name="T18" fmla="*/ 71 w 71"/>
                <a:gd name="T19" fmla="*/ 106 h 120"/>
                <a:gd name="T20" fmla="*/ 71 w 71"/>
                <a:gd name="T21" fmla="*/ 110 h 120"/>
                <a:gd name="T22" fmla="*/ 71 w 71"/>
                <a:gd name="T23" fmla="*/ 114 h 120"/>
                <a:gd name="T24" fmla="*/ 67 w 71"/>
                <a:gd name="T25" fmla="*/ 118 h 120"/>
                <a:gd name="T26" fmla="*/ 61 w 71"/>
                <a:gd name="T27" fmla="*/ 120 h 120"/>
                <a:gd name="T28" fmla="*/ 53 w 71"/>
                <a:gd name="T29" fmla="*/ 118 h 120"/>
                <a:gd name="T30" fmla="*/ 4 w 71"/>
                <a:gd name="T31" fmla="*/ 67 h 120"/>
                <a:gd name="T32" fmla="*/ 0 w 71"/>
                <a:gd name="T33" fmla="*/ 61 h 120"/>
                <a:gd name="T34" fmla="*/ 4 w 71"/>
                <a:gd name="T35" fmla="*/ 53 h 120"/>
                <a:gd name="T36" fmla="*/ 53 w 71"/>
                <a:gd name="T37" fmla="*/ 2 h 120"/>
                <a:gd name="T38" fmla="*/ 57 w 71"/>
                <a:gd name="T39" fmla="*/ 0 h 120"/>
                <a:gd name="T40" fmla="*/ 61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61" y="0"/>
                  </a:moveTo>
                  <a:lnTo>
                    <a:pt x="65" y="0"/>
                  </a:lnTo>
                  <a:lnTo>
                    <a:pt x="67" y="2"/>
                  </a:lnTo>
                  <a:lnTo>
                    <a:pt x="71" y="6"/>
                  </a:lnTo>
                  <a:lnTo>
                    <a:pt x="71" y="10"/>
                  </a:lnTo>
                  <a:lnTo>
                    <a:pt x="71" y="14"/>
                  </a:lnTo>
                  <a:lnTo>
                    <a:pt x="67" y="18"/>
                  </a:lnTo>
                  <a:lnTo>
                    <a:pt x="26" y="61"/>
                  </a:lnTo>
                  <a:lnTo>
                    <a:pt x="67" y="102"/>
                  </a:lnTo>
                  <a:lnTo>
                    <a:pt x="71" y="106"/>
                  </a:lnTo>
                  <a:lnTo>
                    <a:pt x="71" y="110"/>
                  </a:lnTo>
                  <a:lnTo>
                    <a:pt x="71" y="114"/>
                  </a:lnTo>
                  <a:lnTo>
                    <a:pt x="67" y="118"/>
                  </a:lnTo>
                  <a:lnTo>
                    <a:pt x="61" y="120"/>
                  </a:lnTo>
                  <a:lnTo>
                    <a:pt x="53" y="118"/>
                  </a:lnTo>
                  <a:lnTo>
                    <a:pt x="4" y="67"/>
                  </a:lnTo>
                  <a:lnTo>
                    <a:pt x="0" y="61"/>
                  </a:lnTo>
                  <a:lnTo>
                    <a:pt x="4" y="53"/>
                  </a:lnTo>
                  <a:lnTo>
                    <a:pt x="53" y="2"/>
                  </a:lnTo>
                  <a:lnTo>
                    <a:pt x="57" y="0"/>
                  </a:lnTo>
                  <a:lnTo>
                    <a:pt x="61"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nvGrpSpPr>
            <p:cNvPr id="111" name="组合 110">
              <a:extLst>
                <a:ext uri="{FF2B5EF4-FFF2-40B4-BE49-F238E27FC236}">
                  <a16:creationId xmlns:a16="http://schemas.microsoft.com/office/drawing/2014/main" id="{07C27DFA-2EA1-48EC-BA11-6F31751CAE23}"/>
                </a:ext>
              </a:extLst>
            </p:cNvPr>
            <p:cNvGrpSpPr/>
            <p:nvPr/>
          </p:nvGrpSpPr>
          <p:grpSpPr>
            <a:xfrm>
              <a:off x="5557301" y="5604205"/>
              <a:ext cx="444643" cy="441774"/>
              <a:chOff x="5557301" y="5584126"/>
              <a:chExt cx="444643" cy="441774"/>
            </a:xfrm>
          </p:grpSpPr>
          <p:sp>
            <p:nvSpPr>
              <p:cNvPr id="112" name="Freeform 192">
                <a:extLst>
                  <a:ext uri="{FF2B5EF4-FFF2-40B4-BE49-F238E27FC236}">
                    <a16:creationId xmlns:a16="http://schemas.microsoft.com/office/drawing/2014/main" id="{B08F4650-7F2A-4FB0-B1DF-88142C02B81C}"/>
                  </a:ext>
                </a:extLst>
              </p:cNvPr>
              <p:cNvSpPr>
                <a:spLocks noEditPoints="1"/>
              </p:cNvSpPr>
              <p:nvPr/>
            </p:nvSpPr>
            <p:spPr bwMode="auto">
              <a:xfrm>
                <a:off x="5557301" y="5584126"/>
                <a:ext cx="444643" cy="441774"/>
              </a:xfrm>
              <a:custGeom>
                <a:avLst/>
                <a:gdLst>
                  <a:gd name="T0" fmla="*/ 78 w 155"/>
                  <a:gd name="T1" fmla="*/ 10 h 154"/>
                  <a:gd name="T2" fmla="*/ 61 w 155"/>
                  <a:gd name="T3" fmla="*/ 12 h 154"/>
                  <a:gd name="T4" fmla="*/ 43 w 155"/>
                  <a:gd name="T5" fmla="*/ 18 h 154"/>
                  <a:gd name="T6" fmla="*/ 25 w 155"/>
                  <a:gd name="T7" fmla="*/ 34 h 154"/>
                  <a:gd name="T8" fmla="*/ 13 w 155"/>
                  <a:gd name="T9" fmla="*/ 55 h 154"/>
                  <a:gd name="T10" fmla="*/ 9 w 155"/>
                  <a:gd name="T11" fmla="*/ 77 h 154"/>
                  <a:gd name="T12" fmla="*/ 11 w 155"/>
                  <a:gd name="T13" fmla="*/ 95 h 154"/>
                  <a:gd name="T14" fmla="*/ 19 w 155"/>
                  <a:gd name="T15" fmla="*/ 112 h 154"/>
                  <a:gd name="T16" fmla="*/ 33 w 155"/>
                  <a:gd name="T17" fmla="*/ 130 h 154"/>
                  <a:gd name="T18" fmla="*/ 55 w 155"/>
                  <a:gd name="T19" fmla="*/ 142 h 154"/>
                  <a:gd name="T20" fmla="*/ 78 w 155"/>
                  <a:gd name="T21" fmla="*/ 146 h 154"/>
                  <a:gd name="T22" fmla="*/ 94 w 155"/>
                  <a:gd name="T23" fmla="*/ 144 h 154"/>
                  <a:gd name="T24" fmla="*/ 112 w 155"/>
                  <a:gd name="T25" fmla="*/ 138 h 154"/>
                  <a:gd name="T26" fmla="*/ 130 w 155"/>
                  <a:gd name="T27" fmla="*/ 122 h 154"/>
                  <a:gd name="T28" fmla="*/ 143 w 155"/>
                  <a:gd name="T29" fmla="*/ 101 h 154"/>
                  <a:gd name="T30" fmla="*/ 147 w 155"/>
                  <a:gd name="T31" fmla="*/ 77 h 154"/>
                  <a:gd name="T32" fmla="*/ 145 w 155"/>
                  <a:gd name="T33" fmla="*/ 61 h 154"/>
                  <a:gd name="T34" fmla="*/ 136 w 155"/>
                  <a:gd name="T35" fmla="*/ 44 h 154"/>
                  <a:gd name="T36" fmla="*/ 122 w 155"/>
                  <a:gd name="T37" fmla="*/ 24 h 154"/>
                  <a:gd name="T38" fmla="*/ 100 w 155"/>
                  <a:gd name="T39" fmla="*/ 14 h 154"/>
                  <a:gd name="T40" fmla="*/ 78 w 155"/>
                  <a:gd name="T41" fmla="*/ 10 h 154"/>
                  <a:gd name="T42" fmla="*/ 78 w 155"/>
                  <a:gd name="T43" fmla="*/ 0 h 154"/>
                  <a:gd name="T44" fmla="*/ 104 w 155"/>
                  <a:gd name="T45" fmla="*/ 6 h 154"/>
                  <a:gd name="T46" fmla="*/ 126 w 155"/>
                  <a:gd name="T47" fmla="*/ 18 h 154"/>
                  <a:gd name="T48" fmla="*/ 145 w 155"/>
                  <a:gd name="T49" fmla="*/ 40 h 154"/>
                  <a:gd name="T50" fmla="*/ 153 w 155"/>
                  <a:gd name="T51" fmla="*/ 59 h 154"/>
                  <a:gd name="T52" fmla="*/ 155 w 155"/>
                  <a:gd name="T53" fmla="*/ 77 h 154"/>
                  <a:gd name="T54" fmla="*/ 151 w 155"/>
                  <a:gd name="T55" fmla="*/ 103 h 154"/>
                  <a:gd name="T56" fmla="*/ 136 w 155"/>
                  <a:gd name="T57" fmla="*/ 128 h 154"/>
                  <a:gd name="T58" fmla="*/ 116 w 155"/>
                  <a:gd name="T59" fmla="*/ 144 h 154"/>
                  <a:gd name="T60" fmla="*/ 96 w 155"/>
                  <a:gd name="T61" fmla="*/ 152 h 154"/>
                  <a:gd name="T62" fmla="*/ 78 w 155"/>
                  <a:gd name="T63" fmla="*/ 154 h 154"/>
                  <a:gd name="T64" fmla="*/ 51 w 155"/>
                  <a:gd name="T65" fmla="*/ 150 h 154"/>
                  <a:gd name="T66" fmla="*/ 29 w 155"/>
                  <a:gd name="T67" fmla="*/ 136 h 154"/>
                  <a:gd name="T68" fmla="*/ 11 w 155"/>
                  <a:gd name="T69" fmla="*/ 116 h 154"/>
                  <a:gd name="T70" fmla="*/ 3 w 155"/>
                  <a:gd name="T71" fmla="*/ 97 h 154"/>
                  <a:gd name="T72" fmla="*/ 0 w 155"/>
                  <a:gd name="T73" fmla="*/ 77 h 154"/>
                  <a:gd name="T74" fmla="*/ 5 w 155"/>
                  <a:gd name="T75" fmla="*/ 50 h 154"/>
                  <a:gd name="T76" fmla="*/ 19 w 155"/>
                  <a:gd name="T77" fmla="*/ 28 h 154"/>
                  <a:gd name="T78" fmla="*/ 39 w 155"/>
                  <a:gd name="T79" fmla="*/ 10 h 154"/>
                  <a:gd name="T80" fmla="*/ 59 w 155"/>
                  <a:gd name="T81" fmla="*/ 4 h 154"/>
                  <a:gd name="T82" fmla="*/ 78 w 155"/>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4">
                    <a:moveTo>
                      <a:pt x="78" y="10"/>
                    </a:moveTo>
                    <a:lnTo>
                      <a:pt x="61" y="12"/>
                    </a:lnTo>
                    <a:lnTo>
                      <a:pt x="43" y="18"/>
                    </a:lnTo>
                    <a:lnTo>
                      <a:pt x="25" y="34"/>
                    </a:lnTo>
                    <a:lnTo>
                      <a:pt x="13" y="55"/>
                    </a:lnTo>
                    <a:lnTo>
                      <a:pt x="9" y="77"/>
                    </a:lnTo>
                    <a:lnTo>
                      <a:pt x="11" y="95"/>
                    </a:lnTo>
                    <a:lnTo>
                      <a:pt x="19" y="112"/>
                    </a:lnTo>
                    <a:lnTo>
                      <a:pt x="33" y="130"/>
                    </a:lnTo>
                    <a:lnTo>
                      <a:pt x="55" y="142"/>
                    </a:lnTo>
                    <a:lnTo>
                      <a:pt x="78" y="146"/>
                    </a:lnTo>
                    <a:lnTo>
                      <a:pt x="94" y="144"/>
                    </a:lnTo>
                    <a:lnTo>
                      <a:pt x="112" y="138"/>
                    </a:lnTo>
                    <a:lnTo>
                      <a:pt x="130" y="122"/>
                    </a:lnTo>
                    <a:lnTo>
                      <a:pt x="143" y="101"/>
                    </a:lnTo>
                    <a:lnTo>
                      <a:pt x="147" y="77"/>
                    </a:lnTo>
                    <a:lnTo>
                      <a:pt x="145" y="61"/>
                    </a:lnTo>
                    <a:lnTo>
                      <a:pt x="136" y="44"/>
                    </a:lnTo>
                    <a:lnTo>
                      <a:pt x="122" y="24"/>
                    </a:lnTo>
                    <a:lnTo>
                      <a:pt x="100" y="14"/>
                    </a:lnTo>
                    <a:lnTo>
                      <a:pt x="78" y="10"/>
                    </a:lnTo>
                    <a:close/>
                    <a:moveTo>
                      <a:pt x="78" y="0"/>
                    </a:moveTo>
                    <a:lnTo>
                      <a:pt x="104" y="6"/>
                    </a:lnTo>
                    <a:lnTo>
                      <a:pt x="126" y="18"/>
                    </a:lnTo>
                    <a:lnTo>
                      <a:pt x="145" y="40"/>
                    </a:lnTo>
                    <a:lnTo>
                      <a:pt x="153" y="59"/>
                    </a:lnTo>
                    <a:lnTo>
                      <a:pt x="155" y="77"/>
                    </a:lnTo>
                    <a:lnTo>
                      <a:pt x="151" y="103"/>
                    </a:lnTo>
                    <a:lnTo>
                      <a:pt x="136" y="128"/>
                    </a:lnTo>
                    <a:lnTo>
                      <a:pt x="116" y="144"/>
                    </a:lnTo>
                    <a:lnTo>
                      <a:pt x="96" y="152"/>
                    </a:lnTo>
                    <a:lnTo>
                      <a:pt x="78" y="154"/>
                    </a:lnTo>
                    <a:lnTo>
                      <a:pt x="51" y="150"/>
                    </a:lnTo>
                    <a:lnTo>
                      <a:pt x="29" y="136"/>
                    </a:lnTo>
                    <a:lnTo>
                      <a:pt x="11" y="116"/>
                    </a:lnTo>
                    <a:lnTo>
                      <a:pt x="3" y="97"/>
                    </a:lnTo>
                    <a:lnTo>
                      <a:pt x="0" y="77"/>
                    </a:lnTo>
                    <a:lnTo>
                      <a:pt x="5" y="50"/>
                    </a:lnTo>
                    <a:lnTo>
                      <a:pt x="19" y="28"/>
                    </a:lnTo>
                    <a:lnTo>
                      <a:pt x="39" y="10"/>
                    </a:lnTo>
                    <a:lnTo>
                      <a:pt x="59" y="4"/>
                    </a:lnTo>
                    <a:lnTo>
                      <a:pt x="78"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13" name="Freeform 193">
                <a:extLst>
                  <a:ext uri="{FF2B5EF4-FFF2-40B4-BE49-F238E27FC236}">
                    <a16:creationId xmlns:a16="http://schemas.microsoft.com/office/drawing/2014/main" id="{6E4F9D7F-271E-4001-B8F4-9BBB78BA68DE}"/>
                  </a:ext>
                </a:extLst>
              </p:cNvPr>
              <p:cNvSpPr/>
              <p:nvPr/>
            </p:nvSpPr>
            <p:spPr bwMode="auto">
              <a:xfrm>
                <a:off x="5657705" y="5905416"/>
                <a:ext cx="28687" cy="22949"/>
              </a:xfrm>
              <a:custGeom>
                <a:avLst/>
                <a:gdLst>
                  <a:gd name="T0" fmla="*/ 0 w 10"/>
                  <a:gd name="T1" fmla="*/ 0 h 8"/>
                  <a:gd name="T2" fmla="*/ 10 w 10"/>
                  <a:gd name="T3" fmla="*/ 8 h 8"/>
                  <a:gd name="T4" fmla="*/ 4 w 10"/>
                  <a:gd name="T5" fmla="*/ 8 h 8"/>
                  <a:gd name="T6" fmla="*/ 0 w 10"/>
                  <a:gd name="T7" fmla="*/ 8 h 8"/>
                  <a:gd name="T8" fmla="*/ 0 w 10"/>
                  <a:gd name="T9" fmla="*/ 4 h 8"/>
                  <a:gd name="T10" fmla="*/ 0 w 10"/>
                  <a:gd name="T11" fmla="*/ 0 h 8"/>
                </a:gdLst>
                <a:ahLst/>
                <a:cxnLst>
                  <a:cxn ang="0">
                    <a:pos x="T0" y="T1"/>
                  </a:cxn>
                  <a:cxn ang="0">
                    <a:pos x="T2" y="T3"/>
                  </a:cxn>
                  <a:cxn ang="0">
                    <a:pos x="T4" y="T5"/>
                  </a:cxn>
                  <a:cxn ang="0">
                    <a:pos x="T6" y="T7"/>
                  </a:cxn>
                  <a:cxn ang="0">
                    <a:pos x="T8" y="T9"/>
                  </a:cxn>
                  <a:cxn ang="0">
                    <a:pos x="T10" y="T11"/>
                  </a:cxn>
                </a:cxnLst>
                <a:rect l="0" t="0" r="r" b="b"/>
                <a:pathLst>
                  <a:path w="10" h="8">
                    <a:moveTo>
                      <a:pt x="0" y="0"/>
                    </a:moveTo>
                    <a:lnTo>
                      <a:pt x="10" y="8"/>
                    </a:lnTo>
                    <a:lnTo>
                      <a:pt x="4" y="8"/>
                    </a:lnTo>
                    <a:lnTo>
                      <a:pt x="0" y="8"/>
                    </a:lnTo>
                    <a:lnTo>
                      <a:pt x="0" y="4"/>
                    </a:lnTo>
                    <a:lnTo>
                      <a:pt x="0"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14" name="Freeform 194">
                <a:extLst>
                  <a:ext uri="{FF2B5EF4-FFF2-40B4-BE49-F238E27FC236}">
                    <a16:creationId xmlns:a16="http://schemas.microsoft.com/office/drawing/2014/main" id="{2CA33582-D3A2-4D06-A5A3-CB541D5CDD19}"/>
                  </a:ext>
                </a:extLst>
              </p:cNvPr>
              <p:cNvSpPr/>
              <p:nvPr/>
            </p:nvSpPr>
            <p:spPr bwMode="auto">
              <a:xfrm>
                <a:off x="5792532" y="5687397"/>
                <a:ext cx="103272" cy="111879"/>
              </a:xfrm>
              <a:custGeom>
                <a:avLst/>
                <a:gdLst>
                  <a:gd name="T0" fmla="*/ 6 w 36"/>
                  <a:gd name="T1" fmla="*/ 0 h 39"/>
                  <a:gd name="T2" fmla="*/ 16 w 36"/>
                  <a:gd name="T3" fmla="*/ 0 h 39"/>
                  <a:gd name="T4" fmla="*/ 36 w 36"/>
                  <a:gd name="T5" fmla="*/ 21 h 39"/>
                  <a:gd name="T6" fmla="*/ 36 w 36"/>
                  <a:gd name="T7" fmla="*/ 31 h 39"/>
                  <a:gd name="T8" fmla="*/ 30 w 36"/>
                  <a:gd name="T9" fmla="*/ 39 h 39"/>
                  <a:gd name="T10" fmla="*/ 0 w 36"/>
                  <a:gd name="T11" fmla="*/ 6 h 39"/>
                  <a:gd name="T12" fmla="*/ 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6" y="0"/>
                    </a:moveTo>
                    <a:lnTo>
                      <a:pt x="16" y="0"/>
                    </a:lnTo>
                    <a:lnTo>
                      <a:pt x="36" y="21"/>
                    </a:lnTo>
                    <a:lnTo>
                      <a:pt x="36" y="31"/>
                    </a:lnTo>
                    <a:lnTo>
                      <a:pt x="30" y="39"/>
                    </a:lnTo>
                    <a:lnTo>
                      <a:pt x="0" y="6"/>
                    </a:lnTo>
                    <a:lnTo>
                      <a:pt x="6"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15" name="Freeform 195">
                <a:extLst>
                  <a:ext uri="{FF2B5EF4-FFF2-40B4-BE49-F238E27FC236}">
                    <a16:creationId xmlns:a16="http://schemas.microsoft.com/office/drawing/2014/main" id="{C69E7D37-5414-48F0-9BDA-298EC9DA3BCE}"/>
                  </a:ext>
                </a:extLst>
              </p:cNvPr>
              <p:cNvSpPr/>
              <p:nvPr/>
            </p:nvSpPr>
            <p:spPr bwMode="auto">
              <a:xfrm>
                <a:off x="5715079" y="5747638"/>
                <a:ext cx="123353" cy="120484"/>
              </a:xfrm>
              <a:custGeom>
                <a:avLst/>
                <a:gdLst>
                  <a:gd name="T0" fmla="*/ 35 w 43"/>
                  <a:gd name="T1" fmla="*/ 0 h 42"/>
                  <a:gd name="T2" fmla="*/ 43 w 43"/>
                  <a:gd name="T3" fmla="*/ 8 h 42"/>
                  <a:gd name="T4" fmla="*/ 8 w 43"/>
                  <a:gd name="T5" fmla="*/ 42 h 42"/>
                  <a:gd name="T6" fmla="*/ 0 w 43"/>
                  <a:gd name="T7" fmla="*/ 42 h 42"/>
                  <a:gd name="T8" fmla="*/ 0 w 43"/>
                  <a:gd name="T9" fmla="*/ 34 h 42"/>
                  <a:gd name="T10" fmla="*/ 0 w 43"/>
                  <a:gd name="T11" fmla="*/ 34 h 42"/>
                  <a:gd name="T12" fmla="*/ 35 w 43"/>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3" h="42">
                    <a:moveTo>
                      <a:pt x="35" y="0"/>
                    </a:moveTo>
                    <a:lnTo>
                      <a:pt x="43" y="8"/>
                    </a:lnTo>
                    <a:lnTo>
                      <a:pt x="8" y="42"/>
                    </a:lnTo>
                    <a:lnTo>
                      <a:pt x="0" y="42"/>
                    </a:lnTo>
                    <a:lnTo>
                      <a:pt x="0" y="34"/>
                    </a:lnTo>
                    <a:lnTo>
                      <a:pt x="0" y="34"/>
                    </a:lnTo>
                    <a:lnTo>
                      <a:pt x="35"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16" name="Freeform 196">
                <a:extLst>
                  <a:ext uri="{FF2B5EF4-FFF2-40B4-BE49-F238E27FC236}">
                    <a16:creationId xmlns:a16="http://schemas.microsoft.com/office/drawing/2014/main" id="{81F88329-C714-441C-B6E8-ABEBE3782442}"/>
                  </a:ext>
                </a:extLst>
              </p:cNvPr>
              <p:cNvSpPr/>
              <p:nvPr/>
            </p:nvSpPr>
            <p:spPr bwMode="auto">
              <a:xfrm>
                <a:off x="5680655" y="5716084"/>
                <a:ext cx="123353" cy="123353"/>
              </a:xfrm>
              <a:custGeom>
                <a:avLst/>
                <a:gdLst>
                  <a:gd name="T0" fmla="*/ 35 w 43"/>
                  <a:gd name="T1" fmla="*/ 0 h 43"/>
                  <a:gd name="T2" fmla="*/ 43 w 43"/>
                  <a:gd name="T3" fmla="*/ 9 h 43"/>
                  <a:gd name="T4" fmla="*/ 8 w 43"/>
                  <a:gd name="T5" fmla="*/ 43 h 43"/>
                  <a:gd name="T6" fmla="*/ 8 w 43"/>
                  <a:gd name="T7" fmla="*/ 43 h 43"/>
                  <a:gd name="T8" fmla="*/ 0 w 43"/>
                  <a:gd name="T9" fmla="*/ 43 h 43"/>
                  <a:gd name="T10" fmla="*/ 0 w 43"/>
                  <a:gd name="T11" fmla="*/ 35 h 43"/>
                  <a:gd name="T12" fmla="*/ 35 w 43"/>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43" h="43">
                    <a:moveTo>
                      <a:pt x="35" y="0"/>
                    </a:moveTo>
                    <a:lnTo>
                      <a:pt x="43" y="9"/>
                    </a:lnTo>
                    <a:lnTo>
                      <a:pt x="8" y="43"/>
                    </a:lnTo>
                    <a:lnTo>
                      <a:pt x="8" y="43"/>
                    </a:lnTo>
                    <a:lnTo>
                      <a:pt x="0" y="43"/>
                    </a:lnTo>
                    <a:lnTo>
                      <a:pt x="0" y="35"/>
                    </a:lnTo>
                    <a:lnTo>
                      <a:pt x="35"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17" name="Freeform 197">
                <a:extLst>
                  <a:ext uri="{FF2B5EF4-FFF2-40B4-BE49-F238E27FC236}">
                    <a16:creationId xmlns:a16="http://schemas.microsoft.com/office/drawing/2014/main" id="{A247155E-D8C8-48F7-82AF-11A5B4A9791E}"/>
                  </a:ext>
                </a:extLst>
              </p:cNvPr>
              <p:cNvSpPr/>
              <p:nvPr/>
            </p:nvSpPr>
            <p:spPr bwMode="auto">
              <a:xfrm>
                <a:off x="5663443" y="5833698"/>
                <a:ext cx="86060" cy="94667"/>
              </a:xfrm>
              <a:custGeom>
                <a:avLst/>
                <a:gdLst>
                  <a:gd name="T0" fmla="*/ 2 w 30"/>
                  <a:gd name="T1" fmla="*/ 0 h 33"/>
                  <a:gd name="T2" fmla="*/ 4 w 30"/>
                  <a:gd name="T3" fmla="*/ 4 h 33"/>
                  <a:gd name="T4" fmla="*/ 12 w 30"/>
                  <a:gd name="T5" fmla="*/ 8 h 33"/>
                  <a:gd name="T6" fmla="*/ 16 w 30"/>
                  <a:gd name="T7" fmla="*/ 16 h 33"/>
                  <a:gd name="T8" fmla="*/ 24 w 30"/>
                  <a:gd name="T9" fmla="*/ 18 h 33"/>
                  <a:gd name="T10" fmla="*/ 26 w 30"/>
                  <a:gd name="T11" fmla="*/ 27 h 33"/>
                  <a:gd name="T12" fmla="*/ 30 w 30"/>
                  <a:gd name="T13" fmla="*/ 31 h 33"/>
                  <a:gd name="T14" fmla="*/ 12 w 30"/>
                  <a:gd name="T15" fmla="*/ 33 h 33"/>
                  <a:gd name="T16" fmla="*/ 0 w 30"/>
                  <a:gd name="T17" fmla="*/ 18 h 33"/>
                  <a:gd name="T18" fmla="*/ 2 w 30"/>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3">
                    <a:moveTo>
                      <a:pt x="2" y="0"/>
                    </a:moveTo>
                    <a:lnTo>
                      <a:pt x="4" y="4"/>
                    </a:lnTo>
                    <a:lnTo>
                      <a:pt x="12" y="8"/>
                    </a:lnTo>
                    <a:lnTo>
                      <a:pt x="16" y="16"/>
                    </a:lnTo>
                    <a:lnTo>
                      <a:pt x="24" y="18"/>
                    </a:lnTo>
                    <a:lnTo>
                      <a:pt x="26" y="27"/>
                    </a:lnTo>
                    <a:lnTo>
                      <a:pt x="30" y="31"/>
                    </a:lnTo>
                    <a:lnTo>
                      <a:pt x="12" y="33"/>
                    </a:lnTo>
                    <a:lnTo>
                      <a:pt x="0" y="18"/>
                    </a:lnTo>
                    <a:lnTo>
                      <a:pt x="2"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18" name="Freeform 198">
                <a:extLst>
                  <a:ext uri="{FF2B5EF4-FFF2-40B4-BE49-F238E27FC236}">
                    <a16:creationId xmlns:a16="http://schemas.microsoft.com/office/drawing/2014/main" id="{10F47CD2-EF2F-465E-931F-2E692BBFB36D}"/>
                  </a:ext>
                </a:extLst>
              </p:cNvPr>
              <p:cNvSpPr/>
              <p:nvPr/>
            </p:nvSpPr>
            <p:spPr bwMode="auto">
              <a:xfrm>
                <a:off x="5749503" y="5782062"/>
                <a:ext cx="117616" cy="129091"/>
              </a:xfrm>
              <a:custGeom>
                <a:avLst/>
                <a:gdLst>
                  <a:gd name="T0" fmla="*/ 33 w 41"/>
                  <a:gd name="T1" fmla="*/ 0 h 45"/>
                  <a:gd name="T2" fmla="*/ 41 w 41"/>
                  <a:gd name="T3" fmla="*/ 8 h 45"/>
                  <a:gd name="T4" fmla="*/ 7 w 41"/>
                  <a:gd name="T5" fmla="*/ 45 h 45"/>
                  <a:gd name="T6" fmla="*/ 0 w 41"/>
                  <a:gd name="T7" fmla="*/ 43 h 45"/>
                  <a:gd name="T8" fmla="*/ 0 w 41"/>
                  <a:gd name="T9" fmla="*/ 34 h 45"/>
                  <a:gd name="T10" fmla="*/ 33 w 41"/>
                  <a:gd name="T11" fmla="*/ 0 h 45"/>
                </a:gdLst>
                <a:ahLst/>
                <a:cxnLst>
                  <a:cxn ang="0">
                    <a:pos x="T0" y="T1"/>
                  </a:cxn>
                  <a:cxn ang="0">
                    <a:pos x="T2" y="T3"/>
                  </a:cxn>
                  <a:cxn ang="0">
                    <a:pos x="T4" y="T5"/>
                  </a:cxn>
                  <a:cxn ang="0">
                    <a:pos x="T6" y="T7"/>
                  </a:cxn>
                  <a:cxn ang="0">
                    <a:pos x="T8" y="T9"/>
                  </a:cxn>
                  <a:cxn ang="0">
                    <a:pos x="T10" y="T11"/>
                  </a:cxn>
                </a:cxnLst>
                <a:rect l="0" t="0" r="r" b="b"/>
                <a:pathLst>
                  <a:path w="41" h="45">
                    <a:moveTo>
                      <a:pt x="33" y="0"/>
                    </a:moveTo>
                    <a:lnTo>
                      <a:pt x="41" y="8"/>
                    </a:lnTo>
                    <a:lnTo>
                      <a:pt x="7" y="45"/>
                    </a:lnTo>
                    <a:lnTo>
                      <a:pt x="0" y="43"/>
                    </a:lnTo>
                    <a:lnTo>
                      <a:pt x="0" y="34"/>
                    </a:lnTo>
                    <a:lnTo>
                      <a:pt x="33"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grpSp>
      <p:grpSp>
        <p:nvGrpSpPr>
          <p:cNvPr id="67" name="组合 66">
            <a:extLst>
              <a:ext uri="{FF2B5EF4-FFF2-40B4-BE49-F238E27FC236}">
                <a16:creationId xmlns:a16="http://schemas.microsoft.com/office/drawing/2014/main" id="{233DC22C-A2E5-463D-971B-347539F0E845}"/>
              </a:ext>
            </a:extLst>
          </p:cNvPr>
          <p:cNvGrpSpPr/>
          <p:nvPr/>
        </p:nvGrpSpPr>
        <p:grpSpPr>
          <a:xfrm>
            <a:off x="6505983" y="4161942"/>
            <a:ext cx="745852" cy="441774"/>
            <a:chOff x="6839593" y="4666153"/>
            <a:chExt cx="745852" cy="441774"/>
          </a:xfrm>
          <a:solidFill>
            <a:srgbClr val="0A0C33"/>
          </a:solidFill>
        </p:grpSpPr>
        <p:sp>
          <p:nvSpPr>
            <p:cNvPr id="104" name="Freeform 81">
              <a:extLst>
                <a:ext uri="{FF2B5EF4-FFF2-40B4-BE49-F238E27FC236}">
                  <a16:creationId xmlns:a16="http://schemas.microsoft.com/office/drawing/2014/main" id="{4AFD3F64-EC78-4997-A74C-A93C4D96D50B}"/>
                </a:ext>
              </a:extLst>
            </p:cNvPr>
            <p:cNvSpPr/>
            <p:nvPr/>
          </p:nvSpPr>
          <p:spPr bwMode="auto">
            <a:xfrm>
              <a:off x="7381769" y="4714921"/>
              <a:ext cx="203676" cy="344239"/>
            </a:xfrm>
            <a:custGeom>
              <a:avLst/>
              <a:gdLst>
                <a:gd name="T0" fmla="*/ 10 w 71"/>
                <a:gd name="T1" fmla="*/ 0 h 120"/>
                <a:gd name="T2" fmla="*/ 14 w 71"/>
                <a:gd name="T3" fmla="*/ 2 h 120"/>
                <a:gd name="T4" fmla="*/ 18 w 71"/>
                <a:gd name="T5" fmla="*/ 4 h 120"/>
                <a:gd name="T6" fmla="*/ 67 w 71"/>
                <a:gd name="T7" fmla="*/ 53 h 120"/>
                <a:gd name="T8" fmla="*/ 71 w 71"/>
                <a:gd name="T9" fmla="*/ 61 h 120"/>
                <a:gd name="T10" fmla="*/ 67 w 71"/>
                <a:gd name="T11" fmla="*/ 69 h 120"/>
                <a:gd name="T12" fmla="*/ 18 w 71"/>
                <a:gd name="T13" fmla="*/ 118 h 120"/>
                <a:gd name="T14" fmla="*/ 10 w 71"/>
                <a:gd name="T15" fmla="*/ 120 h 120"/>
                <a:gd name="T16" fmla="*/ 4 w 71"/>
                <a:gd name="T17" fmla="*/ 118 h 120"/>
                <a:gd name="T18" fmla="*/ 0 w 71"/>
                <a:gd name="T19" fmla="*/ 114 h 120"/>
                <a:gd name="T20" fmla="*/ 0 w 71"/>
                <a:gd name="T21" fmla="*/ 110 h 120"/>
                <a:gd name="T22" fmla="*/ 0 w 71"/>
                <a:gd name="T23" fmla="*/ 106 h 120"/>
                <a:gd name="T24" fmla="*/ 4 w 71"/>
                <a:gd name="T25" fmla="*/ 104 h 120"/>
                <a:gd name="T26" fmla="*/ 44 w 71"/>
                <a:gd name="T27" fmla="*/ 61 h 120"/>
                <a:gd name="T28" fmla="*/ 4 w 71"/>
                <a:gd name="T29" fmla="*/ 18 h 120"/>
                <a:gd name="T30" fmla="*/ 0 w 71"/>
                <a:gd name="T31" fmla="*/ 14 h 120"/>
                <a:gd name="T32" fmla="*/ 0 w 71"/>
                <a:gd name="T33" fmla="*/ 10 h 120"/>
                <a:gd name="T34" fmla="*/ 0 w 71"/>
                <a:gd name="T35" fmla="*/ 8 h 120"/>
                <a:gd name="T36" fmla="*/ 4 w 71"/>
                <a:gd name="T37" fmla="*/ 4 h 120"/>
                <a:gd name="T38" fmla="*/ 6 w 71"/>
                <a:gd name="T39" fmla="*/ 2 h 120"/>
                <a:gd name="T40" fmla="*/ 10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10" y="0"/>
                  </a:moveTo>
                  <a:lnTo>
                    <a:pt x="14" y="2"/>
                  </a:lnTo>
                  <a:lnTo>
                    <a:pt x="18" y="4"/>
                  </a:lnTo>
                  <a:lnTo>
                    <a:pt x="67" y="53"/>
                  </a:lnTo>
                  <a:lnTo>
                    <a:pt x="71" y="61"/>
                  </a:lnTo>
                  <a:lnTo>
                    <a:pt x="67" y="69"/>
                  </a:lnTo>
                  <a:lnTo>
                    <a:pt x="18" y="118"/>
                  </a:lnTo>
                  <a:lnTo>
                    <a:pt x="10" y="120"/>
                  </a:lnTo>
                  <a:lnTo>
                    <a:pt x="4" y="118"/>
                  </a:lnTo>
                  <a:lnTo>
                    <a:pt x="0" y="114"/>
                  </a:lnTo>
                  <a:lnTo>
                    <a:pt x="0" y="110"/>
                  </a:lnTo>
                  <a:lnTo>
                    <a:pt x="0" y="106"/>
                  </a:lnTo>
                  <a:lnTo>
                    <a:pt x="4" y="104"/>
                  </a:lnTo>
                  <a:lnTo>
                    <a:pt x="44" y="61"/>
                  </a:lnTo>
                  <a:lnTo>
                    <a:pt x="4" y="18"/>
                  </a:lnTo>
                  <a:lnTo>
                    <a:pt x="0" y="14"/>
                  </a:lnTo>
                  <a:lnTo>
                    <a:pt x="0" y="10"/>
                  </a:lnTo>
                  <a:lnTo>
                    <a:pt x="0" y="8"/>
                  </a:lnTo>
                  <a:lnTo>
                    <a:pt x="4" y="4"/>
                  </a:lnTo>
                  <a:lnTo>
                    <a:pt x="6" y="2"/>
                  </a:lnTo>
                  <a:lnTo>
                    <a:pt x="10" y="0"/>
                  </a:lnTo>
                  <a:close/>
                </a:path>
              </a:pathLst>
            </a:custGeom>
            <a:grp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nvGrpSpPr>
            <p:cNvPr id="105" name="组合 104">
              <a:extLst>
                <a:ext uri="{FF2B5EF4-FFF2-40B4-BE49-F238E27FC236}">
                  <a16:creationId xmlns:a16="http://schemas.microsoft.com/office/drawing/2014/main" id="{1498694F-D683-46C4-81E2-43C31FE35742}"/>
                </a:ext>
              </a:extLst>
            </p:cNvPr>
            <p:cNvGrpSpPr/>
            <p:nvPr/>
          </p:nvGrpSpPr>
          <p:grpSpPr>
            <a:xfrm>
              <a:off x="6839593" y="4666153"/>
              <a:ext cx="441774" cy="441774"/>
              <a:chOff x="6839593" y="4666155"/>
              <a:chExt cx="441774" cy="441774"/>
            </a:xfrm>
            <a:grpFill/>
          </p:grpSpPr>
          <p:sp>
            <p:nvSpPr>
              <p:cNvPr id="106" name="Freeform 199">
                <a:extLst>
                  <a:ext uri="{FF2B5EF4-FFF2-40B4-BE49-F238E27FC236}">
                    <a16:creationId xmlns:a16="http://schemas.microsoft.com/office/drawing/2014/main" id="{36BE68EB-945B-4F23-ACA9-1A40A1848928}"/>
                  </a:ext>
                </a:extLst>
              </p:cNvPr>
              <p:cNvSpPr>
                <a:spLocks noEditPoints="1"/>
              </p:cNvSpPr>
              <p:nvPr/>
            </p:nvSpPr>
            <p:spPr bwMode="auto">
              <a:xfrm>
                <a:off x="6839593" y="4666155"/>
                <a:ext cx="441774" cy="441774"/>
              </a:xfrm>
              <a:custGeom>
                <a:avLst/>
                <a:gdLst>
                  <a:gd name="T0" fmla="*/ 77 w 154"/>
                  <a:gd name="T1" fmla="*/ 8 h 154"/>
                  <a:gd name="T2" fmla="*/ 59 w 154"/>
                  <a:gd name="T3" fmla="*/ 10 h 154"/>
                  <a:gd name="T4" fmla="*/ 42 w 154"/>
                  <a:gd name="T5" fmla="*/ 16 h 154"/>
                  <a:gd name="T6" fmla="*/ 24 w 154"/>
                  <a:gd name="T7" fmla="*/ 32 h 154"/>
                  <a:gd name="T8" fmla="*/ 12 w 154"/>
                  <a:gd name="T9" fmla="*/ 53 h 154"/>
                  <a:gd name="T10" fmla="*/ 8 w 154"/>
                  <a:gd name="T11" fmla="*/ 77 h 154"/>
                  <a:gd name="T12" fmla="*/ 10 w 154"/>
                  <a:gd name="T13" fmla="*/ 93 h 154"/>
                  <a:gd name="T14" fmla="*/ 16 w 154"/>
                  <a:gd name="T15" fmla="*/ 110 h 154"/>
                  <a:gd name="T16" fmla="*/ 32 w 154"/>
                  <a:gd name="T17" fmla="*/ 130 h 154"/>
                  <a:gd name="T18" fmla="*/ 53 w 154"/>
                  <a:gd name="T19" fmla="*/ 142 h 154"/>
                  <a:gd name="T20" fmla="*/ 77 w 154"/>
                  <a:gd name="T21" fmla="*/ 146 h 154"/>
                  <a:gd name="T22" fmla="*/ 93 w 154"/>
                  <a:gd name="T23" fmla="*/ 144 h 154"/>
                  <a:gd name="T24" fmla="*/ 109 w 154"/>
                  <a:gd name="T25" fmla="*/ 136 h 154"/>
                  <a:gd name="T26" fmla="*/ 130 w 154"/>
                  <a:gd name="T27" fmla="*/ 122 h 154"/>
                  <a:gd name="T28" fmla="*/ 140 w 154"/>
                  <a:gd name="T29" fmla="*/ 99 h 154"/>
                  <a:gd name="T30" fmla="*/ 144 w 154"/>
                  <a:gd name="T31" fmla="*/ 77 h 154"/>
                  <a:gd name="T32" fmla="*/ 142 w 154"/>
                  <a:gd name="T33" fmla="*/ 59 h 154"/>
                  <a:gd name="T34" fmla="*/ 136 w 154"/>
                  <a:gd name="T35" fmla="*/ 42 h 154"/>
                  <a:gd name="T36" fmla="*/ 120 w 154"/>
                  <a:gd name="T37" fmla="*/ 24 h 154"/>
                  <a:gd name="T38" fmla="*/ 99 w 154"/>
                  <a:gd name="T39" fmla="*/ 12 h 154"/>
                  <a:gd name="T40" fmla="*/ 77 w 154"/>
                  <a:gd name="T41" fmla="*/ 8 h 154"/>
                  <a:gd name="T42" fmla="*/ 77 w 154"/>
                  <a:gd name="T43" fmla="*/ 0 h 154"/>
                  <a:gd name="T44" fmla="*/ 103 w 154"/>
                  <a:gd name="T45" fmla="*/ 4 h 154"/>
                  <a:gd name="T46" fmla="*/ 126 w 154"/>
                  <a:gd name="T47" fmla="*/ 18 h 154"/>
                  <a:gd name="T48" fmla="*/ 144 w 154"/>
                  <a:gd name="T49" fmla="*/ 38 h 154"/>
                  <a:gd name="T50" fmla="*/ 150 w 154"/>
                  <a:gd name="T51" fmla="*/ 57 h 154"/>
                  <a:gd name="T52" fmla="*/ 154 w 154"/>
                  <a:gd name="T53" fmla="*/ 77 h 154"/>
                  <a:gd name="T54" fmla="*/ 148 w 154"/>
                  <a:gd name="T55" fmla="*/ 103 h 154"/>
                  <a:gd name="T56" fmla="*/ 136 w 154"/>
                  <a:gd name="T57" fmla="*/ 126 h 154"/>
                  <a:gd name="T58" fmla="*/ 114 w 154"/>
                  <a:gd name="T59" fmla="*/ 144 h 154"/>
                  <a:gd name="T60" fmla="*/ 95 w 154"/>
                  <a:gd name="T61" fmla="*/ 152 h 154"/>
                  <a:gd name="T62" fmla="*/ 77 w 154"/>
                  <a:gd name="T63" fmla="*/ 154 h 154"/>
                  <a:gd name="T64" fmla="*/ 51 w 154"/>
                  <a:gd name="T65" fmla="*/ 148 h 154"/>
                  <a:gd name="T66" fmla="*/ 26 w 154"/>
                  <a:gd name="T67" fmla="*/ 136 h 154"/>
                  <a:gd name="T68" fmla="*/ 10 w 154"/>
                  <a:gd name="T69" fmla="*/ 114 h 154"/>
                  <a:gd name="T70" fmla="*/ 2 w 154"/>
                  <a:gd name="T71" fmla="*/ 95 h 154"/>
                  <a:gd name="T72" fmla="*/ 0 w 154"/>
                  <a:gd name="T73" fmla="*/ 77 h 154"/>
                  <a:gd name="T74" fmla="*/ 4 w 154"/>
                  <a:gd name="T75" fmla="*/ 50 h 154"/>
                  <a:gd name="T76" fmla="*/ 18 w 154"/>
                  <a:gd name="T77" fmla="*/ 28 h 154"/>
                  <a:gd name="T78" fmla="*/ 38 w 154"/>
                  <a:gd name="T79" fmla="*/ 10 h 154"/>
                  <a:gd name="T80" fmla="*/ 57 w 154"/>
                  <a:gd name="T81" fmla="*/ 2 h 154"/>
                  <a:gd name="T82" fmla="*/ 77 w 154"/>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4">
                    <a:moveTo>
                      <a:pt x="77" y="8"/>
                    </a:moveTo>
                    <a:lnTo>
                      <a:pt x="59" y="10"/>
                    </a:lnTo>
                    <a:lnTo>
                      <a:pt x="42" y="16"/>
                    </a:lnTo>
                    <a:lnTo>
                      <a:pt x="24" y="32"/>
                    </a:lnTo>
                    <a:lnTo>
                      <a:pt x="12" y="53"/>
                    </a:lnTo>
                    <a:lnTo>
                      <a:pt x="8" y="77"/>
                    </a:lnTo>
                    <a:lnTo>
                      <a:pt x="10" y="93"/>
                    </a:lnTo>
                    <a:lnTo>
                      <a:pt x="16" y="110"/>
                    </a:lnTo>
                    <a:lnTo>
                      <a:pt x="32" y="130"/>
                    </a:lnTo>
                    <a:lnTo>
                      <a:pt x="53" y="142"/>
                    </a:lnTo>
                    <a:lnTo>
                      <a:pt x="77" y="146"/>
                    </a:lnTo>
                    <a:lnTo>
                      <a:pt x="93" y="144"/>
                    </a:lnTo>
                    <a:lnTo>
                      <a:pt x="109" y="136"/>
                    </a:lnTo>
                    <a:lnTo>
                      <a:pt x="130" y="122"/>
                    </a:lnTo>
                    <a:lnTo>
                      <a:pt x="140" y="99"/>
                    </a:lnTo>
                    <a:lnTo>
                      <a:pt x="144" y="77"/>
                    </a:lnTo>
                    <a:lnTo>
                      <a:pt x="142" y="59"/>
                    </a:lnTo>
                    <a:lnTo>
                      <a:pt x="136" y="42"/>
                    </a:lnTo>
                    <a:lnTo>
                      <a:pt x="120" y="24"/>
                    </a:lnTo>
                    <a:lnTo>
                      <a:pt x="99" y="12"/>
                    </a:lnTo>
                    <a:lnTo>
                      <a:pt x="77" y="8"/>
                    </a:lnTo>
                    <a:close/>
                    <a:moveTo>
                      <a:pt x="77" y="0"/>
                    </a:moveTo>
                    <a:lnTo>
                      <a:pt x="103" y="4"/>
                    </a:lnTo>
                    <a:lnTo>
                      <a:pt x="126" y="18"/>
                    </a:lnTo>
                    <a:lnTo>
                      <a:pt x="144" y="38"/>
                    </a:lnTo>
                    <a:lnTo>
                      <a:pt x="150" y="57"/>
                    </a:lnTo>
                    <a:lnTo>
                      <a:pt x="154" y="77"/>
                    </a:lnTo>
                    <a:lnTo>
                      <a:pt x="148" y="103"/>
                    </a:lnTo>
                    <a:lnTo>
                      <a:pt x="136" y="126"/>
                    </a:lnTo>
                    <a:lnTo>
                      <a:pt x="114" y="144"/>
                    </a:lnTo>
                    <a:lnTo>
                      <a:pt x="95" y="152"/>
                    </a:lnTo>
                    <a:lnTo>
                      <a:pt x="77" y="154"/>
                    </a:lnTo>
                    <a:lnTo>
                      <a:pt x="51" y="148"/>
                    </a:lnTo>
                    <a:lnTo>
                      <a:pt x="26" y="136"/>
                    </a:lnTo>
                    <a:lnTo>
                      <a:pt x="10" y="114"/>
                    </a:lnTo>
                    <a:lnTo>
                      <a:pt x="2" y="95"/>
                    </a:lnTo>
                    <a:lnTo>
                      <a:pt x="0" y="77"/>
                    </a:lnTo>
                    <a:lnTo>
                      <a:pt x="4" y="50"/>
                    </a:lnTo>
                    <a:lnTo>
                      <a:pt x="18" y="28"/>
                    </a:lnTo>
                    <a:lnTo>
                      <a:pt x="38" y="10"/>
                    </a:lnTo>
                    <a:lnTo>
                      <a:pt x="57" y="2"/>
                    </a:lnTo>
                    <a:lnTo>
                      <a:pt x="77" y="0"/>
                    </a:lnTo>
                    <a:close/>
                  </a:path>
                </a:pathLst>
              </a:custGeom>
              <a:grp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07" name="Freeform 200">
                <a:extLst>
                  <a:ext uri="{FF2B5EF4-FFF2-40B4-BE49-F238E27FC236}">
                    <a16:creationId xmlns:a16="http://schemas.microsoft.com/office/drawing/2014/main" id="{5D0D839C-3FF3-437A-BFE7-D78FFB0A6A72}"/>
                  </a:ext>
                </a:extLst>
              </p:cNvPr>
              <p:cNvSpPr>
                <a:spLocks noEditPoints="1"/>
              </p:cNvSpPr>
              <p:nvPr/>
            </p:nvSpPr>
            <p:spPr bwMode="auto">
              <a:xfrm>
                <a:off x="6902704" y="4818193"/>
                <a:ext cx="197938" cy="192201"/>
              </a:xfrm>
              <a:custGeom>
                <a:avLst/>
                <a:gdLst>
                  <a:gd name="T0" fmla="*/ 35 w 69"/>
                  <a:gd name="T1" fmla="*/ 16 h 67"/>
                  <a:gd name="T2" fmla="*/ 29 w 69"/>
                  <a:gd name="T3" fmla="*/ 16 h 67"/>
                  <a:gd name="T4" fmla="*/ 23 w 69"/>
                  <a:gd name="T5" fmla="*/ 20 h 67"/>
                  <a:gd name="T6" fmla="*/ 18 w 69"/>
                  <a:gd name="T7" fmla="*/ 26 h 67"/>
                  <a:gd name="T8" fmla="*/ 16 w 69"/>
                  <a:gd name="T9" fmla="*/ 34 h 67"/>
                  <a:gd name="T10" fmla="*/ 18 w 69"/>
                  <a:gd name="T11" fmla="*/ 40 h 67"/>
                  <a:gd name="T12" fmla="*/ 23 w 69"/>
                  <a:gd name="T13" fmla="*/ 46 h 67"/>
                  <a:gd name="T14" fmla="*/ 29 w 69"/>
                  <a:gd name="T15" fmla="*/ 50 h 67"/>
                  <a:gd name="T16" fmla="*/ 35 w 69"/>
                  <a:gd name="T17" fmla="*/ 50 h 67"/>
                  <a:gd name="T18" fmla="*/ 43 w 69"/>
                  <a:gd name="T19" fmla="*/ 50 h 67"/>
                  <a:gd name="T20" fmla="*/ 47 w 69"/>
                  <a:gd name="T21" fmla="*/ 46 h 67"/>
                  <a:gd name="T22" fmla="*/ 51 w 69"/>
                  <a:gd name="T23" fmla="*/ 40 h 67"/>
                  <a:gd name="T24" fmla="*/ 53 w 69"/>
                  <a:gd name="T25" fmla="*/ 34 h 67"/>
                  <a:gd name="T26" fmla="*/ 51 w 69"/>
                  <a:gd name="T27" fmla="*/ 26 h 67"/>
                  <a:gd name="T28" fmla="*/ 47 w 69"/>
                  <a:gd name="T29" fmla="*/ 20 h 67"/>
                  <a:gd name="T30" fmla="*/ 43 w 69"/>
                  <a:gd name="T31" fmla="*/ 16 h 67"/>
                  <a:gd name="T32" fmla="*/ 35 w 69"/>
                  <a:gd name="T33" fmla="*/ 16 h 67"/>
                  <a:gd name="T34" fmla="*/ 29 w 69"/>
                  <a:gd name="T35" fmla="*/ 0 h 67"/>
                  <a:gd name="T36" fmla="*/ 41 w 69"/>
                  <a:gd name="T37" fmla="*/ 0 h 67"/>
                  <a:gd name="T38" fmla="*/ 41 w 69"/>
                  <a:gd name="T39" fmla="*/ 6 h 67"/>
                  <a:gd name="T40" fmla="*/ 51 w 69"/>
                  <a:gd name="T41" fmla="*/ 10 h 67"/>
                  <a:gd name="T42" fmla="*/ 55 w 69"/>
                  <a:gd name="T43" fmla="*/ 6 h 67"/>
                  <a:gd name="T44" fmla="*/ 63 w 69"/>
                  <a:gd name="T45" fmla="*/ 14 h 67"/>
                  <a:gd name="T46" fmla="*/ 59 w 69"/>
                  <a:gd name="T47" fmla="*/ 18 h 67"/>
                  <a:gd name="T48" fmla="*/ 63 w 69"/>
                  <a:gd name="T49" fmla="*/ 28 h 67"/>
                  <a:gd name="T50" fmla="*/ 69 w 69"/>
                  <a:gd name="T51" fmla="*/ 28 h 67"/>
                  <a:gd name="T52" fmla="*/ 69 w 69"/>
                  <a:gd name="T53" fmla="*/ 38 h 67"/>
                  <a:gd name="T54" fmla="*/ 63 w 69"/>
                  <a:gd name="T55" fmla="*/ 38 h 67"/>
                  <a:gd name="T56" fmla="*/ 59 w 69"/>
                  <a:gd name="T57" fmla="*/ 48 h 67"/>
                  <a:gd name="T58" fmla="*/ 63 w 69"/>
                  <a:gd name="T59" fmla="*/ 53 h 67"/>
                  <a:gd name="T60" fmla="*/ 55 w 69"/>
                  <a:gd name="T61" fmla="*/ 61 h 67"/>
                  <a:gd name="T62" fmla="*/ 51 w 69"/>
                  <a:gd name="T63" fmla="*/ 57 h 67"/>
                  <a:gd name="T64" fmla="*/ 41 w 69"/>
                  <a:gd name="T65" fmla="*/ 61 h 67"/>
                  <a:gd name="T66" fmla="*/ 41 w 69"/>
                  <a:gd name="T67" fmla="*/ 67 h 67"/>
                  <a:gd name="T68" fmla="*/ 29 w 69"/>
                  <a:gd name="T69" fmla="*/ 67 h 67"/>
                  <a:gd name="T70" fmla="*/ 29 w 69"/>
                  <a:gd name="T71" fmla="*/ 61 h 67"/>
                  <a:gd name="T72" fmla="*/ 18 w 69"/>
                  <a:gd name="T73" fmla="*/ 57 h 67"/>
                  <a:gd name="T74" fmla="*/ 14 w 69"/>
                  <a:gd name="T75" fmla="*/ 61 h 67"/>
                  <a:gd name="T76" fmla="*/ 6 w 69"/>
                  <a:gd name="T77" fmla="*/ 53 h 67"/>
                  <a:gd name="T78" fmla="*/ 12 w 69"/>
                  <a:gd name="T79" fmla="*/ 48 h 67"/>
                  <a:gd name="T80" fmla="*/ 8 w 69"/>
                  <a:gd name="T81" fmla="*/ 38 h 67"/>
                  <a:gd name="T82" fmla="*/ 0 w 69"/>
                  <a:gd name="T83" fmla="*/ 38 h 67"/>
                  <a:gd name="T84" fmla="*/ 0 w 69"/>
                  <a:gd name="T85" fmla="*/ 28 h 67"/>
                  <a:gd name="T86" fmla="*/ 8 w 69"/>
                  <a:gd name="T87" fmla="*/ 28 h 67"/>
                  <a:gd name="T88" fmla="*/ 12 w 69"/>
                  <a:gd name="T89" fmla="*/ 18 h 67"/>
                  <a:gd name="T90" fmla="*/ 6 w 69"/>
                  <a:gd name="T91" fmla="*/ 14 h 67"/>
                  <a:gd name="T92" fmla="*/ 14 w 69"/>
                  <a:gd name="T93" fmla="*/ 6 h 67"/>
                  <a:gd name="T94" fmla="*/ 20 w 69"/>
                  <a:gd name="T95" fmla="*/ 10 h 67"/>
                  <a:gd name="T96" fmla="*/ 29 w 69"/>
                  <a:gd name="T97" fmla="*/ 6 h 67"/>
                  <a:gd name="T98" fmla="*/ 29 w 69"/>
                  <a:gd name="T9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9" h="67">
                    <a:moveTo>
                      <a:pt x="35" y="16"/>
                    </a:moveTo>
                    <a:lnTo>
                      <a:pt x="29" y="16"/>
                    </a:lnTo>
                    <a:lnTo>
                      <a:pt x="23" y="20"/>
                    </a:lnTo>
                    <a:lnTo>
                      <a:pt x="18" y="26"/>
                    </a:lnTo>
                    <a:lnTo>
                      <a:pt x="16" y="34"/>
                    </a:lnTo>
                    <a:lnTo>
                      <a:pt x="18" y="40"/>
                    </a:lnTo>
                    <a:lnTo>
                      <a:pt x="23" y="46"/>
                    </a:lnTo>
                    <a:lnTo>
                      <a:pt x="29" y="50"/>
                    </a:lnTo>
                    <a:lnTo>
                      <a:pt x="35" y="50"/>
                    </a:lnTo>
                    <a:lnTo>
                      <a:pt x="43" y="50"/>
                    </a:lnTo>
                    <a:lnTo>
                      <a:pt x="47" y="46"/>
                    </a:lnTo>
                    <a:lnTo>
                      <a:pt x="51" y="40"/>
                    </a:lnTo>
                    <a:lnTo>
                      <a:pt x="53" y="34"/>
                    </a:lnTo>
                    <a:lnTo>
                      <a:pt x="51" y="26"/>
                    </a:lnTo>
                    <a:lnTo>
                      <a:pt x="47" y="20"/>
                    </a:lnTo>
                    <a:lnTo>
                      <a:pt x="43" y="16"/>
                    </a:lnTo>
                    <a:lnTo>
                      <a:pt x="35" y="16"/>
                    </a:lnTo>
                    <a:close/>
                    <a:moveTo>
                      <a:pt x="29" y="0"/>
                    </a:moveTo>
                    <a:lnTo>
                      <a:pt x="41" y="0"/>
                    </a:lnTo>
                    <a:lnTo>
                      <a:pt x="41" y="6"/>
                    </a:lnTo>
                    <a:lnTo>
                      <a:pt x="51" y="10"/>
                    </a:lnTo>
                    <a:lnTo>
                      <a:pt x="55" y="6"/>
                    </a:lnTo>
                    <a:lnTo>
                      <a:pt x="63" y="14"/>
                    </a:lnTo>
                    <a:lnTo>
                      <a:pt x="59" y="18"/>
                    </a:lnTo>
                    <a:lnTo>
                      <a:pt x="63" y="28"/>
                    </a:lnTo>
                    <a:lnTo>
                      <a:pt x="69" y="28"/>
                    </a:lnTo>
                    <a:lnTo>
                      <a:pt x="69" y="38"/>
                    </a:lnTo>
                    <a:lnTo>
                      <a:pt x="63" y="38"/>
                    </a:lnTo>
                    <a:lnTo>
                      <a:pt x="59" y="48"/>
                    </a:lnTo>
                    <a:lnTo>
                      <a:pt x="63" y="53"/>
                    </a:lnTo>
                    <a:lnTo>
                      <a:pt x="55" y="61"/>
                    </a:lnTo>
                    <a:lnTo>
                      <a:pt x="51" y="57"/>
                    </a:lnTo>
                    <a:lnTo>
                      <a:pt x="41" y="61"/>
                    </a:lnTo>
                    <a:lnTo>
                      <a:pt x="41" y="67"/>
                    </a:lnTo>
                    <a:lnTo>
                      <a:pt x="29" y="67"/>
                    </a:lnTo>
                    <a:lnTo>
                      <a:pt x="29" y="61"/>
                    </a:lnTo>
                    <a:lnTo>
                      <a:pt x="18" y="57"/>
                    </a:lnTo>
                    <a:lnTo>
                      <a:pt x="14" y="61"/>
                    </a:lnTo>
                    <a:lnTo>
                      <a:pt x="6" y="53"/>
                    </a:lnTo>
                    <a:lnTo>
                      <a:pt x="12" y="48"/>
                    </a:lnTo>
                    <a:lnTo>
                      <a:pt x="8" y="38"/>
                    </a:lnTo>
                    <a:lnTo>
                      <a:pt x="0" y="38"/>
                    </a:lnTo>
                    <a:lnTo>
                      <a:pt x="0" y="28"/>
                    </a:lnTo>
                    <a:lnTo>
                      <a:pt x="8" y="28"/>
                    </a:lnTo>
                    <a:lnTo>
                      <a:pt x="12" y="18"/>
                    </a:lnTo>
                    <a:lnTo>
                      <a:pt x="6" y="14"/>
                    </a:lnTo>
                    <a:lnTo>
                      <a:pt x="14" y="6"/>
                    </a:lnTo>
                    <a:lnTo>
                      <a:pt x="20" y="10"/>
                    </a:lnTo>
                    <a:lnTo>
                      <a:pt x="29" y="6"/>
                    </a:lnTo>
                    <a:lnTo>
                      <a:pt x="29" y="0"/>
                    </a:lnTo>
                    <a:close/>
                  </a:path>
                </a:pathLst>
              </a:custGeom>
              <a:grp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08" name="Freeform 201">
                <a:extLst>
                  <a:ext uri="{FF2B5EF4-FFF2-40B4-BE49-F238E27FC236}">
                    <a16:creationId xmlns:a16="http://schemas.microsoft.com/office/drawing/2014/main" id="{83316A46-27CD-46EC-BCF6-5AB15DD3A0E2}"/>
                  </a:ext>
                </a:extLst>
              </p:cNvPr>
              <p:cNvSpPr>
                <a:spLocks noEditPoints="1"/>
              </p:cNvSpPr>
              <p:nvPr/>
            </p:nvSpPr>
            <p:spPr bwMode="auto">
              <a:xfrm>
                <a:off x="7077691" y="4763689"/>
                <a:ext cx="134828" cy="129091"/>
              </a:xfrm>
              <a:custGeom>
                <a:avLst/>
                <a:gdLst>
                  <a:gd name="T0" fmla="*/ 24 w 47"/>
                  <a:gd name="T1" fmla="*/ 10 h 45"/>
                  <a:gd name="T2" fmla="*/ 16 w 47"/>
                  <a:gd name="T3" fmla="*/ 12 h 45"/>
                  <a:gd name="T4" fmla="*/ 12 w 47"/>
                  <a:gd name="T5" fmla="*/ 23 h 45"/>
                  <a:gd name="T6" fmla="*/ 14 w 47"/>
                  <a:gd name="T7" fmla="*/ 31 h 45"/>
                  <a:gd name="T8" fmla="*/ 22 w 47"/>
                  <a:gd name="T9" fmla="*/ 35 h 45"/>
                  <a:gd name="T10" fmla="*/ 31 w 47"/>
                  <a:gd name="T11" fmla="*/ 33 h 45"/>
                  <a:gd name="T12" fmla="*/ 37 w 47"/>
                  <a:gd name="T13" fmla="*/ 25 h 45"/>
                  <a:gd name="T14" fmla="*/ 33 w 47"/>
                  <a:gd name="T15" fmla="*/ 14 h 45"/>
                  <a:gd name="T16" fmla="*/ 24 w 47"/>
                  <a:gd name="T17" fmla="*/ 10 h 45"/>
                  <a:gd name="T18" fmla="*/ 22 w 47"/>
                  <a:gd name="T19" fmla="*/ 0 h 45"/>
                  <a:gd name="T20" fmla="*/ 28 w 47"/>
                  <a:gd name="T21" fmla="*/ 0 h 45"/>
                  <a:gd name="T22" fmla="*/ 28 w 47"/>
                  <a:gd name="T23" fmla="*/ 4 h 45"/>
                  <a:gd name="T24" fmla="*/ 35 w 47"/>
                  <a:gd name="T25" fmla="*/ 8 h 45"/>
                  <a:gd name="T26" fmla="*/ 39 w 47"/>
                  <a:gd name="T27" fmla="*/ 4 h 45"/>
                  <a:gd name="T28" fmla="*/ 43 w 47"/>
                  <a:gd name="T29" fmla="*/ 10 h 45"/>
                  <a:gd name="T30" fmla="*/ 41 w 47"/>
                  <a:gd name="T31" fmla="*/ 14 h 45"/>
                  <a:gd name="T32" fmla="*/ 43 w 47"/>
                  <a:gd name="T33" fmla="*/ 21 h 45"/>
                  <a:gd name="T34" fmla="*/ 47 w 47"/>
                  <a:gd name="T35" fmla="*/ 21 h 45"/>
                  <a:gd name="T36" fmla="*/ 47 w 47"/>
                  <a:gd name="T37" fmla="*/ 29 h 45"/>
                  <a:gd name="T38" fmla="*/ 43 w 47"/>
                  <a:gd name="T39" fmla="*/ 29 h 45"/>
                  <a:gd name="T40" fmla="*/ 39 w 47"/>
                  <a:gd name="T41" fmla="*/ 35 h 45"/>
                  <a:gd name="T42" fmla="*/ 41 w 47"/>
                  <a:gd name="T43" fmla="*/ 37 h 45"/>
                  <a:gd name="T44" fmla="*/ 35 w 47"/>
                  <a:gd name="T45" fmla="*/ 43 h 45"/>
                  <a:gd name="T46" fmla="*/ 33 w 47"/>
                  <a:gd name="T47" fmla="*/ 39 h 45"/>
                  <a:gd name="T48" fmla="*/ 26 w 47"/>
                  <a:gd name="T49" fmla="*/ 41 h 45"/>
                  <a:gd name="T50" fmla="*/ 24 w 47"/>
                  <a:gd name="T51" fmla="*/ 45 h 45"/>
                  <a:gd name="T52" fmla="*/ 18 w 47"/>
                  <a:gd name="T53" fmla="*/ 45 h 45"/>
                  <a:gd name="T54" fmla="*/ 18 w 47"/>
                  <a:gd name="T55" fmla="*/ 41 h 45"/>
                  <a:gd name="T56" fmla="*/ 12 w 47"/>
                  <a:gd name="T57" fmla="*/ 37 h 45"/>
                  <a:gd name="T58" fmla="*/ 8 w 47"/>
                  <a:gd name="T59" fmla="*/ 41 h 45"/>
                  <a:gd name="T60" fmla="*/ 4 w 47"/>
                  <a:gd name="T61" fmla="*/ 35 h 45"/>
                  <a:gd name="T62" fmla="*/ 6 w 47"/>
                  <a:gd name="T63" fmla="*/ 31 h 45"/>
                  <a:gd name="T64" fmla="*/ 4 w 47"/>
                  <a:gd name="T65" fmla="*/ 25 h 45"/>
                  <a:gd name="T66" fmla="*/ 0 w 47"/>
                  <a:gd name="T67" fmla="*/ 25 h 45"/>
                  <a:gd name="T68" fmla="*/ 2 w 47"/>
                  <a:gd name="T69" fmla="*/ 16 h 45"/>
                  <a:gd name="T70" fmla="*/ 6 w 47"/>
                  <a:gd name="T71" fmla="*/ 16 h 45"/>
                  <a:gd name="T72" fmla="*/ 8 w 47"/>
                  <a:gd name="T73" fmla="*/ 10 h 45"/>
                  <a:gd name="T74" fmla="*/ 6 w 47"/>
                  <a:gd name="T75" fmla="*/ 8 h 45"/>
                  <a:gd name="T76" fmla="*/ 12 w 47"/>
                  <a:gd name="T77" fmla="*/ 2 h 45"/>
                  <a:gd name="T78" fmla="*/ 14 w 47"/>
                  <a:gd name="T79" fmla="*/ 6 h 45"/>
                  <a:gd name="T80" fmla="*/ 22 w 47"/>
                  <a:gd name="T81" fmla="*/ 4 h 45"/>
                  <a:gd name="T82" fmla="*/ 22 w 47"/>
                  <a:gd name="T8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 h="45">
                    <a:moveTo>
                      <a:pt x="24" y="10"/>
                    </a:moveTo>
                    <a:lnTo>
                      <a:pt x="16" y="12"/>
                    </a:lnTo>
                    <a:lnTo>
                      <a:pt x="12" y="23"/>
                    </a:lnTo>
                    <a:lnTo>
                      <a:pt x="14" y="31"/>
                    </a:lnTo>
                    <a:lnTo>
                      <a:pt x="22" y="35"/>
                    </a:lnTo>
                    <a:lnTo>
                      <a:pt x="31" y="33"/>
                    </a:lnTo>
                    <a:lnTo>
                      <a:pt x="37" y="25"/>
                    </a:lnTo>
                    <a:lnTo>
                      <a:pt x="33" y="14"/>
                    </a:lnTo>
                    <a:lnTo>
                      <a:pt x="24" y="10"/>
                    </a:lnTo>
                    <a:close/>
                    <a:moveTo>
                      <a:pt x="22" y="0"/>
                    </a:moveTo>
                    <a:lnTo>
                      <a:pt x="28" y="0"/>
                    </a:lnTo>
                    <a:lnTo>
                      <a:pt x="28" y="4"/>
                    </a:lnTo>
                    <a:lnTo>
                      <a:pt x="35" y="8"/>
                    </a:lnTo>
                    <a:lnTo>
                      <a:pt x="39" y="4"/>
                    </a:lnTo>
                    <a:lnTo>
                      <a:pt x="43" y="10"/>
                    </a:lnTo>
                    <a:lnTo>
                      <a:pt x="41" y="14"/>
                    </a:lnTo>
                    <a:lnTo>
                      <a:pt x="43" y="21"/>
                    </a:lnTo>
                    <a:lnTo>
                      <a:pt x="47" y="21"/>
                    </a:lnTo>
                    <a:lnTo>
                      <a:pt x="47" y="29"/>
                    </a:lnTo>
                    <a:lnTo>
                      <a:pt x="43" y="29"/>
                    </a:lnTo>
                    <a:lnTo>
                      <a:pt x="39" y="35"/>
                    </a:lnTo>
                    <a:lnTo>
                      <a:pt x="41" y="37"/>
                    </a:lnTo>
                    <a:lnTo>
                      <a:pt x="35" y="43"/>
                    </a:lnTo>
                    <a:lnTo>
                      <a:pt x="33" y="39"/>
                    </a:lnTo>
                    <a:lnTo>
                      <a:pt x="26" y="41"/>
                    </a:lnTo>
                    <a:lnTo>
                      <a:pt x="24" y="45"/>
                    </a:lnTo>
                    <a:lnTo>
                      <a:pt x="18" y="45"/>
                    </a:lnTo>
                    <a:lnTo>
                      <a:pt x="18" y="41"/>
                    </a:lnTo>
                    <a:lnTo>
                      <a:pt x="12" y="37"/>
                    </a:lnTo>
                    <a:lnTo>
                      <a:pt x="8" y="41"/>
                    </a:lnTo>
                    <a:lnTo>
                      <a:pt x="4" y="35"/>
                    </a:lnTo>
                    <a:lnTo>
                      <a:pt x="6" y="31"/>
                    </a:lnTo>
                    <a:lnTo>
                      <a:pt x="4" y="25"/>
                    </a:lnTo>
                    <a:lnTo>
                      <a:pt x="0" y="25"/>
                    </a:lnTo>
                    <a:lnTo>
                      <a:pt x="2" y="16"/>
                    </a:lnTo>
                    <a:lnTo>
                      <a:pt x="6" y="16"/>
                    </a:lnTo>
                    <a:lnTo>
                      <a:pt x="8" y="10"/>
                    </a:lnTo>
                    <a:lnTo>
                      <a:pt x="6" y="8"/>
                    </a:lnTo>
                    <a:lnTo>
                      <a:pt x="12" y="2"/>
                    </a:lnTo>
                    <a:lnTo>
                      <a:pt x="14" y="6"/>
                    </a:lnTo>
                    <a:lnTo>
                      <a:pt x="22" y="4"/>
                    </a:lnTo>
                    <a:lnTo>
                      <a:pt x="22" y="0"/>
                    </a:lnTo>
                    <a:close/>
                  </a:path>
                </a:pathLst>
              </a:custGeom>
              <a:grp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09" name="Freeform 202">
                <a:extLst>
                  <a:ext uri="{FF2B5EF4-FFF2-40B4-BE49-F238E27FC236}">
                    <a16:creationId xmlns:a16="http://schemas.microsoft.com/office/drawing/2014/main" id="{88E63560-F388-49FF-841F-497B3004C722}"/>
                  </a:ext>
                </a:extLst>
              </p:cNvPr>
              <p:cNvSpPr>
                <a:spLocks noEditPoints="1"/>
              </p:cNvSpPr>
              <p:nvPr/>
            </p:nvSpPr>
            <p:spPr bwMode="auto">
              <a:xfrm>
                <a:off x="7094903" y="4898515"/>
                <a:ext cx="88929" cy="94667"/>
              </a:xfrm>
              <a:custGeom>
                <a:avLst/>
                <a:gdLst>
                  <a:gd name="T0" fmla="*/ 16 w 31"/>
                  <a:gd name="T1" fmla="*/ 8 h 33"/>
                  <a:gd name="T2" fmla="*/ 10 w 31"/>
                  <a:gd name="T3" fmla="*/ 10 h 33"/>
                  <a:gd name="T4" fmla="*/ 8 w 31"/>
                  <a:gd name="T5" fmla="*/ 16 h 33"/>
                  <a:gd name="T6" fmla="*/ 10 w 31"/>
                  <a:gd name="T7" fmla="*/ 22 h 33"/>
                  <a:gd name="T8" fmla="*/ 14 w 31"/>
                  <a:gd name="T9" fmla="*/ 25 h 33"/>
                  <a:gd name="T10" fmla="*/ 20 w 31"/>
                  <a:gd name="T11" fmla="*/ 22 h 33"/>
                  <a:gd name="T12" fmla="*/ 25 w 31"/>
                  <a:gd name="T13" fmla="*/ 16 h 33"/>
                  <a:gd name="T14" fmla="*/ 22 w 31"/>
                  <a:gd name="T15" fmla="*/ 10 h 33"/>
                  <a:gd name="T16" fmla="*/ 16 w 31"/>
                  <a:gd name="T17" fmla="*/ 8 h 33"/>
                  <a:gd name="T18" fmla="*/ 14 w 31"/>
                  <a:gd name="T19" fmla="*/ 0 h 33"/>
                  <a:gd name="T20" fmla="*/ 20 w 31"/>
                  <a:gd name="T21" fmla="*/ 2 h 33"/>
                  <a:gd name="T22" fmla="*/ 20 w 31"/>
                  <a:gd name="T23" fmla="*/ 4 h 33"/>
                  <a:gd name="T24" fmla="*/ 25 w 31"/>
                  <a:gd name="T25" fmla="*/ 6 h 33"/>
                  <a:gd name="T26" fmla="*/ 27 w 31"/>
                  <a:gd name="T27" fmla="*/ 4 h 33"/>
                  <a:gd name="T28" fmla="*/ 29 w 31"/>
                  <a:gd name="T29" fmla="*/ 8 h 33"/>
                  <a:gd name="T30" fmla="*/ 27 w 31"/>
                  <a:gd name="T31" fmla="*/ 10 h 33"/>
                  <a:gd name="T32" fmla="*/ 29 w 31"/>
                  <a:gd name="T33" fmla="*/ 14 h 33"/>
                  <a:gd name="T34" fmla="*/ 31 w 31"/>
                  <a:gd name="T35" fmla="*/ 14 h 33"/>
                  <a:gd name="T36" fmla="*/ 31 w 31"/>
                  <a:gd name="T37" fmla="*/ 20 h 33"/>
                  <a:gd name="T38" fmla="*/ 29 w 31"/>
                  <a:gd name="T39" fmla="*/ 20 h 33"/>
                  <a:gd name="T40" fmla="*/ 27 w 31"/>
                  <a:gd name="T41" fmla="*/ 25 h 33"/>
                  <a:gd name="T42" fmla="*/ 29 w 31"/>
                  <a:gd name="T43" fmla="*/ 27 h 33"/>
                  <a:gd name="T44" fmla="*/ 25 w 31"/>
                  <a:gd name="T45" fmla="*/ 31 h 33"/>
                  <a:gd name="T46" fmla="*/ 22 w 31"/>
                  <a:gd name="T47" fmla="*/ 29 h 33"/>
                  <a:gd name="T48" fmla="*/ 18 w 31"/>
                  <a:gd name="T49" fmla="*/ 29 h 33"/>
                  <a:gd name="T50" fmla="*/ 16 w 31"/>
                  <a:gd name="T51" fmla="*/ 33 h 33"/>
                  <a:gd name="T52" fmla="*/ 12 w 31"/>
                  <a:gd name="T53" fmla="*/ 31 h 33"/>
                  <a:gd name="T54" fmla="*/ 12 w 31"/>
                  <a:gd name="T55" fmla="*/ 29 h 33"/>
                  <a:gd name="T56" fmla="*/ 8 w 31"/>
                  <a:gd name="T57" fmla="*/ 27 h 33"/>
                  <a:gd name="T58" fmla="*/ 6 w 31"/>
                  <a:gd name="T59" fmla="*/ 29 h 33"/>
                  <a:gd name="T60" fmla="*/ 2 w 31"/>
                  <a:gd name="T61" fmla="*/ 25 h 33"/>
                  <a:gd name="T62" fmla="*/ 4 w 31"/>
                  <a:gd name="T63" fmla="*/ 22 h 33"/>
                  <a:gd name="T64" fmla="*/ 4 w 31"/>
                  <a:gd name="T65" fmla="*/ 18 h 33"/>
                  <a:gd name="T66" fmla="*/ 0 w 31"/>
                  <a:gd name="T67" fmla="*/ 18 h 33"/>
                  <a:gd name="T68" fmla="*/ 0 w 31"/>
                  <a:gd name="T69" fmla="*/ 12 h 33"/>
                  <a:gd name="T70" fmla="*/ 4 w 31"/>
                  <a:gd name="T71" fmla="*/ 12 h 33"/>
                  <a:gd name="T72" fmla="*/ 6 w 31"/>
                  <a:gd name="T73" fmla="*/ 8 h 33"/>
                  <a:gd name="T74" fmla="*/ 4 w 31"/>
                  <a:gd name="T75" fmla="*/ 6 h 33"/>
                  <a:gd name="T76" fmla="*/ 8 w 31"/>
                  <a:gd name="T77" fmla="*/ 2 h 33"/>
                  <a:gd name="T78" fmla="*/ 10 w 31"/>
                  <a:gd name="T79" fmla="*/ 6 h 33"/>
                  <a:gd name="T80" fmla="*/ 14 w 31"/>
                  <a:gd name="T81" fmla="*/ 4 h 33"/>
                  <a:gd name="T82" fmla="*/ 14 w 31"/>
                  <a:gd name="T8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 h="33">
                    <a:moveTo>
                      <a:pt x="16" y="8"/>
                    </a:moveTo>
                    <a:lnTo>
                      <a:pt x="10" y="10"/>
                    </a:lnTo>
                    <a:lnTo>
                      <a:pt x="8" y="16"/>
                    </a:lnTo>
                    <a:lnTo>
                      <a:pt x="10" y="22"/>
                    </a:lnTo>
                    <a:lnTo>
                      <a:pt x="14" y="25"/>
                    </a:lnTo>
                    <a:lnTo>
                      <a:pt x="20" y="22"/>
                    </a:lnTo>
                    <a:lnTo>
                      <a:pt x="25" y="16"/>
                    </a:lnTo>
                    <a:lnTo>
                      <a:pt x="22" y="10"/>
                    </a:lnTo>
                    <a:lnTo>
                      <a:pt x="16" y="8"/>
                    </a:lnTo>
                    <a:close/>
                    <a:moveTo>
                      <a:pt x="14" y="0"/>
                    </a:moveTo>
                    <a:lnTo>
                      <a:pt x="20" y="2"/>
                    </a:lnTo>
                    <a:lnTo>
                      <a:pt x="20" y="4"/>
                    </a:lnTo>
                    <a:lnTo>
                      <a:pt x="25" y="6"/>
                    </a:lnTo>
                    <a:lnTo>
                      <a:pt x="27" y="4"/>
                    </a:lnTo>
                    <a:lnTo>
                      <a:pt x="29" y="8"/>
                    </a:lnTo>
                    <a:lnTo>
                      <a:pt x="27" y="10"/>
                    </a:lnTo>
                    <a:lnTo>
                      <a:pt x="29" y="14"/>
                    </a:lnTo>
                    <a:lnTo>
                      <a:pt x="31" y="14"/>
                    </a:lnTo>
                    <a:lnTo>
                      <a:pt x="31" y="20"/>
                    </a:lnTo>
                    <a:lnTo>
                      <a:pt x="29" y="20"/>
                    </a:lnTo>
                    <a:lnTo>
                      <a:pt x="27" y="25"/>
                    </a:lnTo>
                    <a:lnTo>
                      <a:pt x="29" y="27"/>
                    </a:lnTo>
                    <a:lnTo>
                      <a:pt x="25" y="31"/>
                    </a:lnTo>
                    <a:lnTo>
                      <a:pt x="22" y="29"/>
                    </a:lnTo>
                    <a:lnTo>
                      <a:pt x="18" y="29"/>
                    </a:lnTo>
                    <a:lnTo>
                      <a:pt x="16" y="33"/>
                    </a:lnTo>
                    <a:lnTo>
                      <a:pt x="12" y="31"/>
                    </a:lnTo>
                    <a:lnTo>
                      <a:pt x="12" y="29"/>
                    </a:lnTo>
                    <a:lnTo>
                      <a:pt x="8" y="27"/>
                    </a:lnTo>
                    <a:lnTo>
                      <a:pt x="6" y="29"/>
                    </a:lnTo>
                    <a:lnTo>
                      <a:pt x="2" y="25"/>
                    </a:lnTo>
                    <a:lnTo>
                      <a:pt x="4" y="22"/>
                    </a:lnTo>
                    <a:lnTo>
                      <a:pt x="4" y="18"/>
                    </a:lnTo>
                    <a:lnTo>
                      <a:pt x="0" y="18"/>
                    </a:lnTo>
                    <a:lnTo>
                      <a:pt x="0" y="12"/>
                    </a:lnTo>
                    <a:lnTo>
                      <a:pt x="4" y="12"/>
                    </a:lnTo>
                    <a:lnTo>
                      <a:pt x="6" y="8"/>
                    </a:lnTo>
                    <a:lnTo>
                      <a:pt x="4" y="6"/>
                    </a:lnTo>
                    <a:lnTo>
                      <a:pt x="8" y="2"/>
                    </a:lnTo>
                    <a:lnTo>
                      <a:pt x="10" y="6"/>
                    </a:lnTo>
                    <a:lnTo>
                      <a:pt x="14" y="4"/>
                    </a:lnTo>
                    <a:lnTo>
                      <a:pt x="14" y="0"/>
                    </a:lnTo>
                    <a:close/>
                  </a:path>
                </a:pathLst>
              </a:custGeom>
              <a:grp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grpSp>
      <p:grpSp>
        <p:nvGrpSpPr>
          <p:cNvPr id="68" name="组合 67">
            <a:extLst>
              <a:ext uri="{FF2B5EF4-FFF2-40B4-BE49-F238E27FC236}">
                <a16:creationId xmlns:a16="http://schemas.microsoft.com/office/drawing/2014/main" id="{4269DB3D-0AC9-47BB-8573-276385099454}"/>
              </a:ext>
            </a:extLst>
          </p:cNvPr>
          <p:cNvGrpSpPr/>
          <p:nvPr/>
        </p:nvGrpSpPr>
        <p:grpSpPr>
          <a:xfrm>
            <a:off x="6505983" y="2271497"/>
            <a:ext cx="745852" cy="444643"/>
            <a:chOff x="6839593" y="2775708"/>
            <a:chExt cx="745852" cy="444643"/>
          </a:xfrm>
          <a:solidFill>
            <a:srgbClr val="0A0C33"/>
          </a:solidFill>
        </p:grpSpPr>
        <p:sp>
          <p:nvSpPr>
            <p:cNvPr id="98" name="Freeform 83">
              <a:extLst>
                <a:ext uri="{FF2B5EF4-FFF2-40B4-BE49-F238E27FC236}">
                  <a16:creationId xmlns:a16="http://schemas.microsoft.com/office/drawing/2014/main" id="{33449705-F6B6-4D41-822C-37855320E506}"/>
                </a:ext>
              </a:extLst>
            </p:cNvPr>
            <p:cNvSpPr/>
            <p:nvPr/>
          </p:nvSpPr>
          <p:spPr bwMode="auto">
            <a:xfrm>
              <a:off x="7381769" y="2824475"/>
              <a:ext cx="203676" cy="347109"/>
            </a:xfrm>
            <a:custGeom>
              <a:avLst/>
              <a:gdLst>
                <a:gd name="T0" fmla="*/ 10 w 71"/>
                <a:gd name="T1" fmla="*/ 0 h 121"/>
                <a:gd name="T2" fmla="*/ 14 w 71"/>
                <a:gd name="T3" fmla="*/ 3 h 121"/>
                <a:gd name="T4" fmla="*/ 18 w 71"/>
                <a:gd name="T5" fmla="*/ 5 h 121"/>
                <a:gd name="T6" fmla="*/ 67 w 71"/>
                <a:gd name="T7" fmla="*/ 53 h 121"/>
                <a:gd name="T8" fmla="*/ 71 w 71"/>
                <a:gd name="T9" fmla="*/ 62 h 121"/>
                <a:gd name="T10" fmla="*/ 67 w 71"/>
                <a:gd name="T11" fmla="*/ 68 h 121"/>
                <a:gd name="T12" fmla="*/ 18 w 71"/>
                <a:gd name="T13" fmla="*/ 119 h 121"/>
                <a:gd name="T14" fmla="*/ 10 w 71"/>
                <a:gd name="T15" fmla="*/ 121 h 121"/>
                <a:gd name="T16" fmla="*/ 4 w 71"/>
                <a:gd name="T17" fmla="*/ 119 h 121"/>
                <a:gd name="T18" fmla="*/ 0 w 71"/>
                <a:gd name="T19" fmla="*/ 115 h 121"/>
                <a:gd name="T20" fmla="*/ 0 w 71"/>
                <a:gd name="T21" fmla="*/ 111 h 121"/>
                <a:gd name="T22" fmla="*/ 0 w 71"/>
                <a:gd name="T23" fmla="*/ 106 h 121"/>
                <a:gd name="T24" fmla="*/ 4 w 71"/>
                <a:gd name="T25" fmla="*/ 104 h 121"/>
                <a:gd name="T26" fmla="*/ 44 w 71"/>
                <a:gd name="T27" fmla="*/ 62 h 121"/>
                <a:gd name="T28" fmla="*/ 4 w 71"/>
                <a:gd name="T29" fmla="*/ 19 h 121"/>
                <a:gd name="T30" fmla="*/ 0 w 71"/>
                <a:gd name="T31" fmla="*/ 15 h 121"/>
                <a:gd name="T32" fmla="*/ 0 w 71"/>
                <a:gd name="T33" fmla="*/ 11 h 121"/>
                <a:gd name="T34" fmla="*/ 0 w 71"/>
                <a:gd name="T35" fmla="*/ 7 h 121"/>
                <a:gd name="T36" fmla="*/ 4 w 71"/>
                <a:gd name="T37" fmla="*/ 5 h 121"/>
                <a:gd name="T38" fmla="*/ 6 w 71"/>
                <a:gd name="T39" fmla="*/ 3 h 121"/>
                <a:gd name="T40" fmla="*/ 10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10" y="0"/>
                  </a:moveTo>
                  <a:lnTo>
                    <a:pt x="14" y="3"/>
                  </a:lnTo>
                  <a:lnTo>
                    <a:pt x="18" y="5"/>
                  </a:lnTo>
                  <a:lnTo>
                    <a:pt x="67" y="53"/>
                  </a:lnTo>
                  <a:lnTo>
                    <a:pt x="71" y="62"/>
                  </a:lnTo>
                  <a:lnTo>
                    <a:pt x="67" y="68"/>
                  </a:lnTo>
                  <a:lnTo>
                    <a:pt x="18" y="119"/>
                  </a:lnTo>
                  <a:lnTo>
                    <a:pt x="10" y="121"/>
                  </a:lnTo>
                  <a:lnTo>
                    <a:pt x="4" y="119"/>
                  </a:lnTo>
                  <a:lnTo>
                    <a:pt x="0" y="115"/>
                  </a:lnTo>
                  <a:lnTo>
                    <a:pt x="0" y="111"/>
                  </a:lnTo>
                  <a:lnTo>
                    <a:pt x="0" y="106"/>
                  </a:lnTo>
                  <a:lnTo>
                    <a:pt x="4" y="104"/>
                  </a:lnTo>
                  <a:lnTo>
                    <a:pt x="44" y="62"/>
                  </a:lnTo>
                  <a:lnTo>
                    <a:pt x="4" y="19"/>
                  </a:lnTo>
                  <a:lnTo>
                    <a:pt x="0" y="15"/>
                  </a:lnTo>
                  <a:lnTo>
                    <a:pt x="0" y="11"/>
                  </a:lnTo>
                  <a:lnTo>
                    <a:pt x="0" y="7"/>
                  </a:lnTo>
                  <a:lnTo>
                    <a:pt x="4" y="5"/>
                  </a:lnTo>
                  <a:lnTo>
                    <a:pt x="6" y="3"/>
                  </a:lnTo>
                  <a:lnTo>
                    <a:pt x="10" y="0"/>
                  </a:lnTo>
                  <a:close/>
                </a:path>
              </a:pathLst>
            </a:custGeom>
            <a:grp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nvGrpSpPr>
            <p:cNvPr id="99" name="组合 98">
              <a:extLst>
                <a:ext uri="{FF2B5EF4-FFF2-40B4-BE49-F238E27FC236}">
                  <a16:creationId xmlns:a16="http://schemas.microsoft.com/office/drawing/2014/main" id="{86EF8AA7-9CCA-4C07-82F8-70585FEEFB0A}"/>
                </a:ext>
              </a:extLst>
            </p:cNvPr>
            <p:cNvGrpSpPr/>
            <p:nvPr/>
          </p:nvGrpSpPr>
          <p:grpSpPr>
            <a:xfrm>
              <a:off x="6839593" y="2775708"/>
              <a:ext cx="441774" cy="444643"/>
              <a:chOff x="6839593" y="2769970"/>
              <a:chExt cx="441774" cy="444643"/>
            </a:xfrm>
            <a:grpFill/>
          </p:grpSpPr>
          <p:sp>
            <p:nvSpPr>
              <p:cNvPr id="100" name="Freeform 203">
                <a:extLst>
                  <a:ext uri="{FF2B5EF4-FFF2-40B4-BE49-F238E27FC236}">
                    <a16:creationId xmlns:a16="http://schemas.microsoft.com/office/drawing/2014/main" id="{01FF6102-3E30-4A93-8C73-901B7D1A5505}"/>
                  </a:ext>
                </a:extLst>
              </p:cNvPr>
              <p:cNvSpPr>
                <a:spLocks noEditPoints="1"/>
              </p:cNvSpPr>
              <p:nvPr/>
            </p:nvSpPr>
            <p:spPr bwMode="auto">
              <a:xfrm>
                <a:off x="6839593" y="2769970"/>
                <a:ext cx="441774" cy="444643"/>
              </a:xfrm>
              <a:custGeom>
                <a:avLst/>
                <a:gdLst>
                  <a:gd name="T0" fmla="*/ 77 w 154"/>
                  <a:gd name="T1" fmla="*/ 10 h 155"/>
                  <a:gd name="T2" fmla="*/ 59 w 154"/>
                  <a:gd name="T3" fmla="*/ 12 h 155"/>
                  <a:gd name="T4" fmla="*/ 42 w 154"/>
                  <a:gd name="T5" fmla="*/ 19 h 155"/>
                  <a:gd name="T6" fmla="*/ 24 w 154"/>
                  <a:gd name="T7" fmla="*/ 35 h 155"/>
                  <a:gd name="T8" fmla="*/ 12 w 154"/>
                  <a:gd name="T9" fmla="*/ 55 h 155"/>
                  <a:gd name="T10" fmla="*/ 8 w 154"/>
                  <a:gd name="T11" fmla="*/ 78 h 155"/>
                  <a:gd name="T12" fmla="*/ 10 w 154"/>
                  <a:gd name="T13" fmla="*/ 96 h 155"/>
                  <a:gd name="T14" fmla="*/ 16 w 154"/>
                  <a:gd name="T15" fmla="*/ 112 h 155"/>
                  <a:gd name="T16" fmla="*/ 32 w 154"/>
                  <a:gd name="T17" fmla="*/ 131 h 155"/>
                  <a:gd name="T18" fmla="*/ 53 w 154"/>
                  <a:gd name="T19" fmla="*/ 143 h 155"/>
                  <a:gd name="T20" fmla="*/ 77 w 154"/>
                  <a:gd name="T21" fmla="*/ 147 h 155"/>
                  <a:gd name="T22" fmla="*/ 93 w 154"/>
                  <a:gd name="T23" fmla="*/ 145 h 155"/>
                  <a:gd name="T24" fmla="*/ 109 w 154"/>
                  <a:gd name="T25" fmla="*/ 139 h 155"/>
                  <a:gd name="T26" fmla="*/ 130 w 154"/>
                  <a:gd name="T27" fmla="*/ 122 h 155"/>
                  <a:gd name="T28" fmla="*/ 140 w 154"/>
                  <a:gd name="T29" fmla="*/ 102 h 155"/>
                  <a:gd name="T30" fmla="*/ 144 w 154"/>
                  <a:gd name="T31" fmla="*/ 78 h 155"/>
                  <a:gd name="T32" fmla="*/ 142 w 154"/>
                  <a:gd name="T33" fmla="*/ 61 h 155"/>
                  <a:gd name="T34" fmla="*/ 136 w 154"/>
                  <a:gd name="T35" fmla="*/ 45 h 155"/>
                  <a:gd name="T36" fmla="*/ 120 w 154"/>
                  <a:gd name="T37" fmla="*/ 25 h 155"/>
                  <a:gd name="T38" fmla="*/ 99 w 154"/>
                  <a:gd name="T39" fmla="*/ 14 h 155"/>
                  <a:gd name="T40" fmla="*/ 77 w 154"/>
                  <a:gd name="T41" fmla="*/ 10 h 155"/>
                  <a:gd name="T42" fmla="*/ 77 w 154"/>
                  <a:gd name="T43" fmla="*/ 0 h 155"/>
                  <a:gd name="T44" fmla="*/ 103 w 154"/>
                  <a:gd name="T45" fmla="*/ 6 h 155"/>
                  <a:gd name="T46" fmla="*/ 126 w 154"/>
                  <a:gd name="T47" fmla="*/ 19 h 155"/>
                  <a:gd name="T48" fmla="*/ 144 w 154"/>
                  <a:gd name="T49" fmla="*/ 41 h 155"/>
                  <a:gd name="T50" fmla="*/ 150 w 154"/>
                  <a:gd name="T51" fmla="*/ 59 h 155"/>
                  <a:gd name="T52" fmla="*/ 154 w 154"/>
                  <a:gd name="T53" fmla="*/ 78 h 155"/>
                  <a:gd name="T54" fmla="*/ 148 w 154"/>
                  <a:gd name="T55" fmla="*/ 104 h 155"/>
                  <a:gd name="T56" fmla="*/ 136 w 154"/>
                  <a:gd name="T57" fmla="*/ 129 h 155"/>
                  <a:gd name="T58" fmla="*/ 114 w 154"/>
                  <a:gd name="T59" fmla="*/ 145 h 155"/>
                  <a:gd name="T60" fmla="*/ 95 w 154"/>
                  <a:gd name="T61" fmla="*/ 153 h 155"/>
                  <a:gd name="T62" fmla="*/ 77 w 154"/>
                  <a:gd name="T63" fmla="*/ 155 h 155"/>
                  <a:gd name="T64" fmla="*/ 51 w 154"/>
                  <a:gd name="T65" fmla="*/ 151 h 155"/>
                  <a:gd name="T66" fmla="*/ 26 w 154"/>
                  <a:gd name="T67" fmla="*/ 137 h 155"/>
                  <a:gd name="T68" fmla="*/ 10 w 154"/>
                  <a:gd name="T69" fmla="*/ 116 h 155"/>
                  <a:gd name="T70" fmla="*/ 2 w 154"/>
                  <a:gd name="T71" fmla="*/ 98 h 155"/>
                  <a:gd name="T72" fmla="*/ 0 w 154"/>
                  <a:gd name="T73" fmla="*/ 78 h 155"/>
                  <a:gd name="T74" fmla="*/ 4 w 154"/>
                  <a:gd name="T75" fmla="*/ 51 h 155"/>
                  <a:gd name="T76" fmla="*/ 18 w 154"/>
                  <a:gd name="T77" fmla="*/ 29 h 155"/>
                  <a:gd name="T78" fmla="*/ 38 w 154"/>
                  <a:gd name="T79" fmla="*/ 10 h 155"/>
                  <a:gd name="T80" fmla="*/ 57 w 154"/>
                  <a:gd name="T81" fmla="*/ 4 h 155"/>
                  <a:gd name="T82" fmla="*/ 77 w 154"/>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5">
                    <a:moveTo>
                      <a:pt x="77" y="10"/>
                    </a:moveTo>
                    <a:lnTo>
                      <a:pt x="59" y="12"/>
                    </a:lnTo>
                    <a:lnTo>
                      <a:pt x="42" y="19"/>
                    </a:lnTo>
                    <a:lnTo>
                      <a:pt x="24" y="35"/>
                    </a:lnTo>
                    <a:lnTo>
                      <a:pt x="12" y="55"/>
                    </a:lnTo>
                    <a:lnTo>
                      <a:pt x="8" y="78"/>
                    </a:lnTo>
                    <a:lnTo>
                      <a:pt x="10" y="96"/>
                    </a:lnTo>
                    <a:lnTo>
                      <a:pt x="16" y="112"/>
                    </a:lnTo>
                    <a:lnTo>
                      <a:pt x="32" y="131"/>
                    </a:lnTo>
                    <a:lnTo>
                      <a:pt x="53" y="143"/>
                    </a:lnTo>
                    <a:lnTo>
                      <a:pt x="77" y="147"/>
                    </a:lnTo>
                    <a:lnTo>
                      <a:pt x="93" y="145"/>
                    </a:lnTo>
                    <a:lnTo>
                      <a:pt x="109" y="139"/>
                    </a:lnTo>
                    <a:lnTo>
                      <a:pt x="130" y="122"/>
                    </a:lnTo>
                    <a:lnTo>
                      <a:pt x="140" y="102"/>
                    </a:lnTo>
                    <a:lnTo>
                      <a:pt x="144" y="78"/>
                    </a:lnTo>
                    <a:lnTo>
                      <a:pt x="142" y="61"/>
                    </a:lnTo>
                    <a:lnTo>
                      <a:pt x="136" y="45"/>
                    </a:lnTo>
                    <a:lnTo>
                      <a:pt x="120" y="25"/>
                    </a:lnTo>
                    <a:lnTo>
                      <a:pt x="99" y="14"/>
                    </a:lnTo>
                    <a:lnTo>
                      <a:pt x="77" y="10"/>
                    </a:lnTo>
                    <a:close/>
                    <a:moveTo>
                      <a:pt x="77" y="0"/>
                    </a:moveTo>
                    <a:lnTo>
                      <a:pt x="103" y="6"/>
                    </a:lnTo>
                    <a:lnTo>
                      <a:pt x="126" y="19"/>
                    </a:lnTo>
                    <a:lnTo>
                      <a:pt x="144" y="41"/>
                    </a:lnTo>
                    <a:lnTo>
                      <a:pt x="150" y="59"/>
                    </a:lnTo>
                    <a:lnTo>
                      <a:pt x="154" y="78"/>
                    </a:lnTo>
                    <a:lnTo>
                      <a:pt x="148" y="104"/>
                    </a:lnTo>
                    <a:lnTo>
                      <a:pt x="136" y="129"/>
                    </a:lnTo>
                    <a:lnTo>
                      <a:pt x="114" y="145"/>
                    </a:lnTo>
                    <a:lnTo>
                      <a:pt x="95" y="153"/>
                    </a:lnTo>
                    <a:lnTo>
                      <a:pt x="77" y="155"/>
                    </a:lnTo>
                    <a:lnTo>
                      <a:pt x="51" y="151"/>
                    </a:lnTo>
                    <a:lnTo>
                      <a:pt x="26" y="137"/>
                    </a:lnTo>
                    <a:lnTo>
                      <a:pt x="10" y="116"/>
                    </a:lnTo>
                    <a:lnTo>
                      <a:pt x="2" y="98"/>
                    </a:lnTo>
                    <a:lnTo>
                      <a:pt x="0" y="78"/>
                    </a:lnTo>
                    <a:lnTo>
                      <a:pt x="4" y="51"/>
                    </a:lnTo>
                    <a:lnTo>
                      <a:pt x="18" y="29"/>
                    </a:lnTo>
                    <a:lnTo>
                      <a:pt x="38" y="10"/>
                    </a:lnTo>
                    <a:lnTo>
                      <a:pt x="57" y="4"/>
                    </a:lnTo>
                    <a:lnTo>
                      <a:pt x="77" y="0"/>
                    </a:lnTo>
                    <a:close/>
                  </a:path>
                </a:pathLst>
              </a:custGeom>
              <a:grp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01" name="Freeform 204">
                <a:extLst>
                  <a:ext uri="{FF2B5EF4-FFF2-40B4-BE49-F238E27FC236}">
                    <a16:creationId xmlns:a16="http://schemas.microsoft.com/office/drawing/2014/main" id="{146DE784-2765-4834-8C29-1225A10E3F30}"/>
                  </a:ext>
                </a:extLst>
              </p:cNvPr>
              <p:cNvSpPr>
                <a:spLocks noEditPoints="1"/>
              </p:cNvSpPr>
              <p:nvPr/>
            </p:nvSpPr>
            <p:spPr bwMode="auto">
              <a:xfrm>
                <a:off x="6925653" y="2870374"/>
                <a:ext cx="269654" cy="186464"/>
              </a:xfrm>
              <a:custGeom>
                <a:avLst/>
                <a:gdLst>
                  <a:gd name="T0" fmla="*/ 6 w 94"/>
                  <a:gd name="T1" fmla="*/ 6 h 65"/>
                  <a:gd name="T2" fmla="*/ 6 w 94"/>
                  <a:gd name="T3" fmla="*/ 55 h 65"/>
                  <a:gd name="T4" fmla="*/ 88 w 94"/>
                  <a:gd name="T5" fmla="*/ 55 h 65"/>
                  <a:gd name="T6" fmla="*/ 88 w 94"/>
                  <a:gd name="T7" fmla="*/ 6 h 65"/>
                  <a:gd name="T8" fmla="*/ 6 w 94"/>
                  <a:gd name="T9" fmla="*/ 6 h 65"/>
                  <a:gd name="T10" fmla="*/ 4 w 94"/>
                  <a:gd name="T11" fmla="*/ 0 h 65"/>
                  <a:gd name="T12" fmla="*/ 88 w 94"/>
                  <a:gd name="T13" fmla="*/ 0 h 65"/>
                  <a:gd name="T14" fmla="*/ 94 w 94"/>
                  <a:gd name="T15" fmla="*/ 4 h 65"/>
                  <a:gd name="T16" fmla="*/ 94 w 94"/>
                  <a:gd name="T17" fmla="*/ 61 h 65"/>
                  <a:gd name="T18" fmla="*/ 88 w 94"/>
                  <a:gd name="T19" fmla="*/ 65 h 65"/>
                  <a:gd name="T20" fmla="*/ 67 w 94"/>
                  <a:gd name="T21" fmla="*/ 65 h 65"/>
                  <a:gd name="T22" fmla="*/ 29 w 94"/>
                  <a:gd name="T23" fmla="*/ 65 h 65"/>
                  <a:gd name="T24" fmla="*/ 4 w 94"/>
                  <a:gd name="T25" fmla="*/ 65 h 65"/>
                  <a:gd name="T26" fmla="*/ 0 w 94"/>
                  <a:gd name="T27" fmla="*/ 61 h 65"/>
                  <a:gd name="T28" fmla="*/ 0 w 94"/>
                  <a:gd name="T29" fmla="*/ 4 h 65"/>
                  <a:gd name="T30" fmla="*/ 4 w 94"/>
                  <a:gd name="T3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65">
                    <a:moveTo>
                      <a:pt x="6" y="6"/>
                    </a:moveTo>
                    <a:lnTo>
                      <a:pt x="6" y="55"/>
                    </a:lnTo>
                    <a:lnTo>
                      <a:pt x="88" y="55"/>
                    </a:lnTo>
                    <a:lnTo>
                      <a:pt x="88" y="6"/>
                    </a:lnTo>
                    <a:lnTo>
                      <a:pt x="6" y="6"/>
                    </a:lnTo>
                    <a:close/>
                    <a:moveTo>
                      <a:pt x="4" y="0"/>
                    </a:moveTo>
                    <a:lnTo>
                      <a:pt x="88" y="0"/>
                    </a:lnTo>
                    <a:lnTo>
                      <a:pt x="94" y="4"/>
                    </a:lnTo>
                    <a:lnTo>
                      <a:pt x="94" y="61"/>
                    </a:lnTo>
                    <a:lnTo>
                      <a:pt x="88" y="65"/>
                    </a:lnTo>
                    <a:lnTo>
                      <a:pt x="67" y="65"/>
                    </a:lnTo>
                    <a:lnTo>
                      <a:pt x="29" y="65"/>
                    </a:lnTo>
                    <a:lnTo>
                      <a:pt x="4" y="65"/>
                    </a:lnTo>
                    <a:lnTo>
                      <a:pt x="0" y="61"/>
                    </a:lnTo>
                    <a:lnTo>
                      <a:pt x="0" y="4"/>
                    </a:lnTo>
                    <a:lnTo>
                      <a:pt x="4" y="0"/>
                    </a:lnTo>
                    <a:close/>
                  </a:path>
                </a:pathLst>
              </a:custGeom>
              <a:grp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02" name="Rectangle 206">
                <a:extLst>
                  <a:ext uri="{FF2B5EF4-FFF2-40B4-BE49-F238E27FC236}">
                    <a16:creationId xmlns:a16="http://schemas.microsoft.com/office/drawing/2014/main" id="{723B8351-1864-43B1-AF38-3D81CC47765D}"/>
                  </a:ext>
                </a:extLst>
              </p:cNvPr>
              <p:cNvSpPr>
                <a:spLocks noChangeArrowheads="1"/>
              </p:cNvSpPr>
              <p:nvPr/>
            </p:nvSpPr>
            <p:spPr bwMode="auto">
              <a:xfrm>
                <a:off x="7026055" y="3068310"/>
                <a:ext cx="68848" cy="22949"/>
              </a:xfrm>
              <a:prstGeom prst="rect">
                <a:avLst/>
              </a:prstGeom>
              <a:grpFill/>
              <a:ln w="0">
                <a:no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103" name="Freeform 207">
                <a:extLst>
                  <a:ext uri="{FF2B5EF4-FFF2-40B4-BE49-F238E27FC236}">
                    <a16:creationId xmlns:a16="http://schemas.microsoft.com/office/drawing/2014/main" id="{D2090D26-CB9B-4C2B-B782-A406BF95C632}"/>
                  </a:ext>
                </a:extLst>
              </p:cNvPr>
              <p:cNvSpPr/>
              <p:nvPr/>
            </p:nvSpPr>
            <p:spPr bwMode="auto">
              <a:xfrm>
                <a:off x="6991631" y="3102734"/>
                <a:ext cx="131958" cy="17212"/>
              </a:xfrm>
              <a:custGeom>
                <a:avLst/>
                <a:gdLst>
                  <a:gd name="T0" fmla="*/ 4 w 46"/>
                  <a:gd name="T1" fmla="*/ 0 h 6"/>
                  <a:gd name="T2" fmla="*/ 44 w 46"/>
                  <a:gd name="T3" fmla="*/ 0 h 6"/>
                  <a:gd name="T4" fmla="*/ 46 w 46"/>
                  <a:gd name="T5" fmla="*/ 2 h 6"/>
                  <a:gd name="T6" fmla="*/ 44 w 46"/>
                  <a:gd name="T7" fmla="*/ 6 h 6"/>
                  <a:gd name="T8" fmla="*/ 4 w 46"/>
                  <a:gd name="T9" fmla="*/ 6 h 6"/>
                  <a:gd name="T10" fmla="*/ 0 w 46"/>
                  <a:gd name="T11" fmla="*/ 2 h 6"/>
                  <a:gd name="T12" fmla="*/ 4 w 4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46" h="6">
                    <a:moveTo>
                      <a:pt x="4" y="0"/>
                    </a:moveTo>
                    <a:lnTo>
                      <a:pt x="44" y="0"/>
                    </a:lnTo>
                    <a:lnTo>
                      <a:pt x="46" y="2"/>
                    </a:lnTo>
                    <a:lnTo>
                      <a:pt x="44" y="6"/>
                    </a:lnTo>
                    <a:lnTo>
                      <a:pt x="4" y="6"/>
                    </a:lnTo>
                    <a:lnTo>
                      <a:pt x="0" y="2"/>
                    </a:lnTo>
                    <a:lnTo>
                      <a:pt x="4" y="0"/>
                    </a:lnTo>
                    <a:close/>
                  </a:path>
                </a:pathLst>
              </a:custGeom>
              <a:grp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grpSp>
      <p:grpSp>
        <p:nvGrpSpPr>
          <p:cNvPr id="69" name="组合 68">
            <a:extLst>
              <a:ext uri="{FF2B5EF4-FFF2-40B4-BE49-F238E27FC236}">
                <a16:creationId xmlns:a16="http://schemas.microsoft.com/office/drawing/2014/main" id="{3187B114-A2C3-454D-AA08-A2B28117181C}"/>
              </a:ext>
            </a:extLst>
          </p:cNvPr>
          <p:cNvGrpSpPr/>
          <p:nvPr/>
        </p:nvGrpSpPr>
        <p:grpSpPr>
          <a:xfrm>
            <a:off x="4905271" y="1321970"/>
            <a:ext cx="763063" cy="438906"/>
            <a:chOff x="5238881" y="1826181"/>
            <a:chExt cx="763063" cy="438906"/>
          </a:xfrm>
        </p:grpSpPr>
        <p:sp>
          <p:nvSpPr>
            <p:cNvPr id="94" name="Freeform 80">
              <a:extLst>
                <a:ext uri="{FF2B5EF4-FFF2-40B4-BE49-F238E27FC236}">
                  <a16:creationId xmlns:a16="http://schemas.microsoft.com/office/drawing/2014/main" id="{24D7A4A1-E3DE-4DE8-B650-8DBDD94AA63F}"/>
                </a:ext>
              </a:extLst>
            </p:cNvPr>
            <p:cNvSpPr/>
            <p:nvPr/>
          </p:nvSpPr>
          <p:spPr bwMode="auto">
            <a:xfrm>
              <a:off x="5238881" y="1872080"/>
              <a:ext cx="203676" cy="347109"/>
            </a:xfrm>
            <a:custGeom>
              <a:avLst/>
              <a:gdLst>
                <a:gd name="T0" fmla="*/ 61 w 71"/>
                <a:gd name="T1" fmla="*/ 0 h 121"/>
                <a:gd name="T2" fmla="*/ 65 w 71"/>
                <a:gd name="T3" fmla="*/ 0 h 121"/>
                <a:gd name="T4" fmla="*/ 67 w 71"/>
                <a:gd name="T5" fmla="*/ 2 h 121"/>
                <a:gd name="T6" fmla="*/ 71 w 71"/>
                <a:gd name="T7" fmla="*/ 7 h 121"/>
                <a:gd name="T8" fmla="*/ 71 w 71"/>
                <a:gd name="T9" fmla="*/ 11 h 121"/>
                <a:gd name="T10" fmla="*/ 71 w 71"/>
                <a:gd name="T11" fmla="*/ 15 h 121"/>
                <a:gd name="T12" fmla="*/ 67 w 71"/>
                <a:gd name="T13" fmla="*/ 17 h 121"/>
                <a:gd name="T14" fmla="*/ 26 w 71"/>
                <a:gd name="T15" fmla="*/ 60 h 121"/>
                <a:gd name="T16" fmla="*/ 67 w 71"/>
                <a:gd name="T17" fmla="*/ 102 h 121"/>
                <a:gd name="T18" fmla="*/ 71 w 71"/>
                <a:gd name="T19" fmla="*/ 106 h 121"/>
                <a:gd name="T20" fmla="*/ 71 w 71"/>
                <a:gd name="T21" fmla="*/ 108 h 121"/>
                <a:gd name="T22" fmla="*/ 71 w 71"/>
                <a:gd name="T23" fmla="*/ 112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1 h 121"/>
                <a:gd name="T36" fmla="*/ 53 w 71"/>
                <a:gd name="T37" fmla="*/ 2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2"/>
                  </a:lnTo>
                  <a:lnTo>
                    <a:pt x="71" y="7"/>
                  </a:lnTo>
                  <a:lnTo>
                    <a:pt x="71" y="11"/>
                  </a:lnTo>
                  <a:lnTo>
                    <a:pt x="71" y="15"/>
                  </a:lnTo>
                  <a:lnTo>
                    <a:pt x="67" y="17"/>
                  </a:lnTo>
                  <a:lnTo>
                    <a:pt x="26" y="60"/>
                  </a:lnTo>
                  <a:lnTo>
                    <a:pt x="67" y="102"/>
                  </a:lnTo>
                  <a:lnTo>
                    <a:pt x="71" y="106"/>
                  </a:lnTo>
                  <a:lnTo>
                    <a:pt x="71" y="108"/>
                  </a:lnTo>
                  <a:lnTo>
                    <a:pt x="71" y="112"/>
                  </a:lnTo>
                  <a:lnTo>
                    <a:pt x="67" y="117"/>
                  </a:lnTo>
                  <a:lnTo>
                    <a:pt x="61" y="121"/>
                  </a:lnTo>
                  <a:lnTo>
                    <a:pt x="53" y="117"/>
                  </a:lnTo>
                  <a:lnTo>
                    <a:pt x="4" y="68"/>
                  </a:lnTo>
                  <a:lnTo>
                    <a:pt x="0" y="60"/>
                  </a:lnTo>
                  <a:lnTo>
                    <a:pt x="4" y="51"/>
                  </a:lnTo>
                  <a:lnTo>
                    <a:pt x="53" y="2"/>
                  </a:lnTo>
                  <a:lnTo>
                    <a:pt x="57" y="0"/>
                  </a:lnTo>
                  <a:lnTo>
                    <a:pt x="61"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nvGrpSpPr>
            <p:cNvPr id="95" name="组合 94">
              <a:extLst>
                <a:ext uri="{FF2B5EF4-FFF2-40B4-BE49-F238E27FC236}">
                  <a16:creationId xmlns:a16="http://schemas.microsoft.com/office/drawing/2014/main" id="{B7E42226-3D72-40EC-80C9-96FE0C4A2192}"/>
                </a:ext>
              </a:extLst>
            </p:cNvPr>
            <p:cNvGrpSpPr/>
            <p:nvPr/>
          </p:nvGrpSpPr>
          <p:grpSpPr>
            <a:xfrm>
              <a:off x="5557301" y="1826181"/>
              <a:ext cx="444643" cy="438906"/>
              <a:chOff x="5557301" y="1829049"/>
              <a:chExt cx="444643" cy="438906"/>
            </a:xfrm>
          </p:grpSpPr>
          <p:sp>
            <p:nvSpPr>
              <p:cNvPr id="96" name="Freeform 208">
                <a:extLst>
                  <a:ext uri="{FF2B5EF4-FFF2-40B4-BE49-F238E27FC236}">
                    <a16:creationId xmlns:a16="http://schemas.microsoft.com/office/drawing/2014/main" id="{8AA7E5B0-4ED1-4C40-9714-BFE45F1CAD91}"/>
                  </a:ext>
                </a:extLst>
              </p:cNvPr>
              <p:cNvSpPr>
                <a:spLocks noEditPoints="1"/>
              </p:cNvSpPr>
              <p:nvPr/>
            </p:nvSpPr>
            <p:spPr bwMode="auto">
              <a:xfrm>
                <a:off x="5557301" y="1829049"/>
                <a:ext cx="444643" cy="438906"/>
              </a:xfrm>
              <a:custGeom>
                <a:avLst/>
                <a:gdLst>
                  <a:gd name="T0" fmla="*/ 78 w 155"/>
                  <a:gd name="T1" fmla="*/ 8 h 153"/>
                  <a:gd name="T2" fmla="*/ 61 w 155"/>
                  <a:gd name="T3" fmla="*/ 10 h 153"/>
                  <a:gd name="T4" fmla="*/ 43 w 155"/>
                  <a:gd name="T5" fmla="*/ 16 h 153"/>
                  <a:gd name="T6" fmla="*/ 25 w 155"/>
                  <a:gd name="T7" fmla="*/ 33 h 153"/>
                  <a:gd name="T8" fmla="*/ 13 w 155"/>
                  <a:gd name="T9" fmla="*/ 53 h 153"/>
                  <a:gd name="T10" fmla="*/ 9 w 155"/>
                  <a:gd name="T11" fmla="*/ 77 h 153"/>
                  <a:gd name="T12" fmla="*/ 11 w 155"/>
                  <a:gd name="T13" fmla="*/ 94 h 153"/>
                  <a:gd name="T14" fmla="*/ 19 w 155"/>
                  <a:gd name="T15" fmla="*/ 110 h 153"/>
                  <a:gd name="T16" fmla="*/ 33 w 155"/>
                  <a:gd name="T17" fmla="*/ 128 h 153"/>
                  <a:gd name="T18" fmla="*/ 55 w 155"/>
                  <a:gd name="T19" fmla="*/ 141 h 153"/>
                  <a:gd name="T20" fmla="*/ 78 w 155"/>
                  <a:gd name="T21" fmla="*/ 145 h 153"/>
                  <a:gd name="T22" fmla="*/ 94 w 155"/>
                  <a:gd name="T23" fmla="*/ 143 h 153"/>
                  <a:gd name="T24" fmla="*/ 112 w 155"/>
                  <a:gd name="T25" fmla="*/ 137 h 153"/>
                  <a:gd name="T26" fmla="*/ 130 w 155"/>
                  <a:gd name="T27" fmla="*/ 120 h 153"/>
                  <a:gd name="T28" fmla="*/ 143 w 155"/>
                  <a:gd name="T29" fmla="*/ 100 h 153"/>
                  <a:gd name="T30" fmla="*/ 147 w 155"/>
                  <a:gd name="T31" fmla="*/ 77 h 153"/>
                  <a:gd name="T32" fmla="*/ 145 w 155"/>
                  <a:gd name="T33" fmla="*/ 59 h 153"/>
                  <a:gd name="T34" fmla="*/ 136 w 155"/>
                  <a:gd name="T35" fmla="*/ 43 h 153"/>
                  <a:gd name="T36" fmla="*/ 122 w 155"/>
                  <a:gd name="T37" fmla="*/ 24 h 153"/>
                  <a:gd name="T38" fmla="*/ 100 w 155"/>
                  <a:gd name="T39" fmla="*/ 12 h 153"/>
                  <a:gd name="T40" fmla="*/ 78 w 155"/>
                  <a:gd name="T41" fmla="*/ 8 h 153"/>
                  <a:gd name="T42" fmla="*/ 78 w 155"/>
                  <a:gd name="T43" fmla="*/ 0 h 153"/>
                  <a:gd name="T44" fmla="*/ 104 w 155"/>
                  <a:gd name="T45" fmla="*/ 4 h 153"/>
                  <a:gd name="T46" fmla="*/ 126 w 155"/>
                  <a:gd name="T47" fmla="*/ 18 h 153"/>
                  <a:gd name="T48" fmla="*/ 145 w 155"/>
                  <a:gd name="T49" fmla="*/ 39 h 153"/>
                  <a:gd name="T50" fmla="*/ 153 w 155"/>
                  <a:gd name="T51" fmla="*/ 57 h 153"/>
                  <a:gd name="T52" fmla="*/ 155 w 155"/>
                  <a:gd name="T53" fmla="*/ 77 h 153"/>
                  <a:gd name="T54" fmla="*/ 151 w 155"/>
                  <a:gd name="T55" fmla="*/ 102 h 153"/>
                  <a:gd name="T56" fmla="*/ 136 w 155"/>
                  <a:gd name="T57" fmla="*/ 126 h 153"/>
                  <a:gd name="T58" fmla="*/ 116 w 155"/>
                  <a:gd name="T59" fmla="*/ 145 h 153"/>
                  <a:gd name="T60" fmla="*/ 96 w 155"/>
                  <a:gd name="T61" fmla="*/ 151 h 153"/>
                  <a:gd name="T62" fmla="*/ 78 w 155"/>
                  <a:gd name="T63" fmla="*/ 153 h 153"/>
                  <a:gd name="T64" fmla="*/ 51 w 155"/>
                  <a:gd name="T65" fmla="*/ 149 h 153"/>
                  <a:gd name="T66" fmla="*/ 29 w 155"/>
                  <a:gd name="T67" fmla="*/ 137 h 153"/>
                  <a:gd name="T68" fmla="*/ 11 w 155"/>
                  <a:gd name="T69" fmla="*/ 114 h 153"/>
                  <a:gd name="T70" fmla="*/ 3 w 155"/>
                  <a:gd name="T71" fmla="*/ 96 h 153"/>
                  <a:gd name="T72" fmla="*/ 0 w 155"/>
                  <a:gd name="T73" fmla="*/ 77 h 153"/>
                  <a:gd name="T74" fmla="*/ 5 w 155"/>
                  <a:gd name="T75" fmla="*/ 51 h 153"/>
                  <a:gd name="T76" fmla="*/ 19 w 155"/>
                  <a:gd name="T77" fmla="*/ 27 h 153"/>
                  <a:gd name="T78" fmla="*/ 39 w 155"/>
                  <a:gd name="T79" fmla="*/ 10 h 153"/>
                  <a:gd name="T80" fmla="*/ 59 w 155"/>
                  <a:gd name="T81" fmla="*/ 2 h 153"/>
                  <a:gd name="T82" fmla="*/ 78 w 155"/>
                  <a:gd name="T83"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3">
                    <a:moveTo>
                      <a:pt x="78" y="8"/>
                    </a:moveTo>
                    <a:lnTo>
                      <a:pt x="61" y="10"/>
                    </a:lnTo>
                    <a:lnTo>
                      <a:pt x="43" y="16"/>
                    </a:lnTo>
                    <a:lnTo>
                      <a:pt x="25" y="33"/>
                    </a:lnTo>
                    <a:lnTo>
                      <a:pt x="13" y="53"/>
                    </a:lnTo>
                    <a:lnTo>
                      <a:pt x="9" y="77"/>
                    </a:lnTo>
                    <a:lnTo>
                      <a:pt x="11" y="94"/>
                    </a:lnTo>
                    <a:lnTo>
                      <a:pt x="19" y="110"/>
                    </a:lnTo>
                    <a:lnTo>
                      <a:pt x="33" y="128"/>
                    </a:lnTo>
                    <a:lnTo>
                      <a:pt x="55" y="141"/>
                    </a:lnTo>
                    <a:lnTo>
                      <a:pt x="78" y="145"/>
                    </a:lnTo>
                    <a:lnTo>
                      <a:pt x="94" y="143"/>
                    </a:lnTo>
                    <a:lnTo>
                      <a:pt x="112" y="137"/>
                    </a:lnTo>
                    <a:lnTo>
                      <a:pt x="130" y="120"/>
                    </a:lnTo>
                    <a:lnTo>
                      <a:pt x="143" y="100"/>
                    </a:lnTo>
                    <a:lnTo>
                      <a:pt x="147" y="77"/>
                    </a:lnTo>
                    <a:lnTo>
                      <a:pt x="145" y="59"/>
                    </a:lnTo>
                    <a:lnTo>
                      <a:pt x="136" y="43"/>
                    </a:lnTo>
                    <a:lnTo>
                      <a:pt x="122" y="24"/>
                    </a:lnTo>
                    <a:lnTo>
                      <a:pt x="100" y="12"/>
                    </a:lnTo>
                    <a:lnTo>
                      <a:pt x="78" y="8"/>
                    </a:lnTo>
                    <a:close/>
                    <a:moveTo>
                      <a:pt x="78" y="0"/>
                    </a:moveTo>
                    <a:lnTo>
                      <a:pt x="104" y="4"/>
                    </a:lnTo>
                    <a:lnTo>
                      <a:pt x="126" y="18"/>
                    </a:lnTo>
                    <a:lnTo>
                      <a:pt x="145" y="39"/>
                    </a:lnTo>
                    <a:lnTo>
                      <a:pt x="153" y="57"/>
                    </a:lnTo>
                    <a:lnTo>
                      <a:pt x="155" y="77"/>
                    </a:lnTo>
                    <a:lnTo>
                      <a:pt x="151" y="102"/>
                    </a:lnTo>
                    <a:lnTo>
                      <a:pt x="136" y="126"/>
                    </a:lnTo>
                    <a:lnTo>
                      <a:pt x="116" y="145"/>
                    </a:lnTo>
                    <a:lnTo>
                      <a:pt x="96" y="151"/>
                    </a:lnTo>
                    <a:lnTo>
                      <a:pt x="78" y="153"/>
                    </a:lnTo>
                    <a:lnTo>
                      <a:pt x="51" y="149"/>
                    </a:lnTo>
                    <a:lnTo>
                      <a:pt x="29" y="137"/>
                    </a:lnTo>
                    <a:lnTo>
                      <a:pt x="11" y="114"/>
                    </a:lnTo>
                    <a:lnTo>
                      <a:pt x="3" y="96"/>
                    </a:lnTo>
                    <a:lnTo>
                      <a:pt x="0" y="77"/>
                    </a:lnTo>
                    <a:lnTo>
                      <a:pt x="5" y="51"/>
                    </a:lnTo>
                    <a:lnTo>
                      <a:pt x="19" y="27"/>
                    </a:lnTo>
                    <a:lnTo>
                      <a:pt x="39" y="10"/>
                    </a:lnTo>
                    <a:lnTo>
                      <a:pt x="59" y="2"/>
                    </a:lnTo>
                    <a:lnTo>
                      <a:pt x="78"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97" name="Freeform 209">
                <a:extLst>
                  <a:ext uri="{FF2B5EF4-FFF2-40B4-BE49-F238E27FC236}">
                    <a16:creationId xmlns:a16="http://schemas.microsoft.com/office/drawing/2014/main" id="{78E875FC-1308-44EB-AF57-556DC7A3047F}"/>
                  </a:ext>
                </a:extLst>
              </p:cNvPr>
              <p:cNvSpPr>
                <a:spLocks noEditPoints="1"/>
              </p:cNvSpPr>
              <p:nvPr/>
            </p:nvSpPr>
            <p:spPr bwMode="auto">
              <a:xfrm>
                <a:off x="5640494" y="1906504"/>
                <a:ext cx="278261" cy="283998"/>
              </a:xfrm>
              <a:custGeom>
                <a:avLst/>
                <a:gdLst>
                  <a:gd name="T0" fmla="*/ 65 w 97"/>
                  <a:gd name="T1" fmla="*/ 79 h 99"/>
                  <a:gd name="T2" fmla="*/ 59 w 97"/>
                  <a:gd name="T3" fmla="*/ 89 h 99"/>
                  <a:gd name="T4" fmla="*/ 73 w 97"/>
                  <a:gd name="T5" fmla="*/ 81 h 99"/>
                  <a:gd name="T6" fmla="*/ 69 w 97"/>
                  <a:gd name="T7" fmla="*/ 73 h 99"/>
                  <a:gd name="T8" fmla="*/ 18 w 97"/>
                  <a:gd name="T9" fmla="*/ 75 h 99"/>
                  <a:gd name="T10" fmla="*/ 30 w 97"/>
                  <a:gd name="T11" fmla="*/ 85 h 99"/>
                  <a:gd name="T12" fmla="*/ 34 w 97"/>
                  <a:gd name="T13" fmla="*/ 85 h 99"/>
                  <a:gd name="T14" fmla="*/ 28 w 97"/>
                  <a:gd name="T15" fmla="*/ 73 h 99"/>
                  <a:gd name="T16" fmla="*/ 51 w 97"/>
                  <a:gd name="T17" fmla="*/ 87 h 99"/>
                  <a:gd name="T18" fmla="*/ 61 w 97"/>
                  <a:gd name="T19" fmla="*/ 77 h 99"/>
                  <a:gd name="T20" fmla="*/ 51 w 97"/>
                  <a:gd name="T21" fmla="*/ 71 h 99"/>
                  <a:gd name="T22" fmla="*/ 34 w 97"/>
                  <a:gd name="T23" fmla="*/ 73 h 99"/>
                  <a:gd name="T24" fmla="*/ 42 w 97"/>
                  <a:gd name="T25" fmla="*/ 85 h 99"/>
                  <a:gd name="T26" fmla="*/ 47 w 97"/>
                  <a:gd name="T27" fmla="*/ 71 h 99"/>
                  <a:gd name="T28" fmla="*/ 71 w 97"/>
                  <a:gd name="T29" fmla="*/ 61 h 99"/>
                  <a:gd name="T30" fmla="*/ 83 w 97"/>
                  <a:gd name="T31" fmla="*/ 71 h 99"/>
                  <a:gd name="T32" fmla="*/ 89 w 97"/>
                  <a:gd name="T33" fmla="*/ 53 h 99"/>
                  <a:gd name="T34" fmla="*/ 51 w 97"/>
                  <a:gd name="T35" fmla="*/ 53 h 99"/>
                  <a:gd name="T36" fmla="*/ 65 w 97"/>
                  <a:gd name="T37" fmla="*/ 67 h 99"/>
                  <a:gd name="T38" fmla="*/ 67 w 97"/>
                  <a:gd name="T39" fmla="*/ 53 h 99"/>
                  <a:gd name="T40" fmla="*/ 30 w 97"/>
                  <a:gd name="T41" fmla="*/ 53 h 99"/>
                  <a:gd name="T42" fmla="*/ 32 w 97"/>
                  <a:gd name="T43" fmla="*/ 67 h 99"/>
                  <a:gd name="T44" fmla="*/ 47 w 97"/>
                  <a:gd name="T45" fmla="*/ 53 h 99"/>
                  <a:gd name="T46" fmla="*/ 8 w 97"/>
                  <a:gd name="T47" fmla="*/ 53 h 99"/>
                  <a:gd name="T48" fmla="*/ 14 w 97"/>
                  <a:gd name="T49" fmla="*/ 71 h 99"/>
                  <a:gd name="T50" fmla="*/ 26 w 97"/>
                  <a:gd name="T51" fmla="*/ 61 h 99"/>
                  <a:gd name="T52" fmla="*/ 8 w 97"/>
                  <a:gd name="T53" fmla="*/ 53 h 99"/>
                  <a:gd name="T54" fmla="*/ 30 w 97"/>
                  <a:gd name="T55" fmla="*/ 38 h 99"/>
                  <a:gd name="T56" fmla="*/ 47 w 97"/>
                  <a:gd name="T57" fmla="*/ 46 h 99"/>
                  <a:gd name="T58" fmla="*/ 32 w 97"/>
                  <a:gd name="T59" fmla="*/ 32 h 99"/>
                  <a:gd name="T60" fmla="*/ 51 w 97"/>
                  <a:gd name="T61" fmla="*/ 32 h 99"/>
                  <a:gd name="T62" fmla="*/ 67 w 97"/>
                  <a:gd name="T63" fmla="*/ 46 h 99"/>
                  <a:gd name="T64" fmla="*/ 65 w 97"/>
                  <a:gd name="T65" fmla="*/ 32 h 99"/>
                  <a:gd name="T66" fmla="*/ 10 w 97"/>
                  <a:gd name="T67" fmla="*/ 36 h 99"/>
                  <a:gd name="T68" fmla="*/ 26 w 97"/>
                  <a:gd name="T69" fmla="*/ 46 h 99"/>
                  <a:gd name="T70" fmla="*/ 28 w 97"/>
                  <a:gd name="T71" fmla="*/ 30 h 99"/>
                  <a:gd name="T72" fmla="*/ 83 w 97"/>
                  <a:gd name="T73" fmla="*/ 28 h 99"/>
                  <a:gd name="T74" fmla="*/ 71 w 97"/>
                  <a:gd name="T75" fmla="*/ 38 h 99"/>
                  <a:gd name="T76" fmla="*/ 89 w 97"/>
                  <a:gd name="T77" fmla="*/ 46 h 99"/>
                  <a:gd name="T78" fmla="*/ 83 w 97"/>
                  <a:gd name="T79" fmla="*/ 28 h 99"/>
                  <a:gd name="T80" fmla="*/ 51 w 97"/>
                  <a:gd name="T81" fmla="*/ 28 h 99"/>
                  <a:gd name="T82" fmla="*/ 59 w 97"/>
                  <a:gd name="T83" fmla="*/ 20 h 99"/>
                  <a:gd name="T84" fmla="*/ 51 w 97"/>
                  <a:gd name="T85" fmla="*/ 12 h 99"/>
                  <a:gd name="T86" fmla="*/ 42 w 97"/>
                  <a:gd name="T87" fmla="*/ 14 h 99"/>
                  <a:gd name="T88" fmla="*/ 34 w 97"/>
                  <a:gd name="T89" fmla="*/ 28 h 99"/>
                  <a:gd name="T90" fmla="*/ 47 w 97"/>
                  <a:gd name="T91" fmla="*/ 12 h 99"/>
                  <a:gd name="T92" fmla="*/ 63 w 97"/>
                  <a:gd name="T93" fmla="*/ 14 h 99"/>
                  <a:gd name="T94" fmla="*/ 69 w 97"/>
                  <a:gd name="T95" fmla="*/ 26 h 99"/>
                  <a:gd name="T96" fmla="*/ 73 w 97"/>
                  <a:gd name="T97" fmla="*/ 18 h 99"/>
                  <a:gd name="T98" fmla="*/ 59 w 97"/>
                  <a:gd name="T99" fmla="*/ 10 h 99"/>
                  <a:gd name="T100" fmla="*/ 30 w 97"/>
                  <a:gd name="T101" fmla="*/ 14 h 99"/>
                  <a:gd name="T102" fmla="*/ 18 w 97"/>
                  <a:gd name="T103" fmla="*/ 24 h 99"/>
                  <a:gd name="T104" fmla="*/ 32 w 97"/>
                  <a:gd name="T105" fmla="*/ 20 h 99"/>
                  <a:gd name="T106" fmla="*/ 38 w 97"/>
                  <a:gd name="T107" fmla="*/ 10 h 99"/>
                  <a:gd name="T108" fmla="*/ 67 w 97"/>
                  <a:gd name="T109" fmla="*/ 4 h 99"/>
                  <a:gd name="T110" fmla="*/ 93 w 97"/>
                  <a:gd name="T111" fmla="*/ 30 h 99"/>
                  <a:gd name="T112" fmla="*/ 93 w 97"/>
                  <a:gd name="T113" fmla="*/ 69 h 99"/>
                  <a:gd name="T114" fmla="*/ 67 w 97"/>
                  <a:gd name="T115" fmla="*/ 95 h 99"/>
                  <a:gd name="T116" fmla="*/ 30 w 97"/>
                  <a:gd name="T117" fmla="*/ 95 h 99"/>
                  <a:gd name="T118" fmla="*/ 4 w 97"/>
                  <a:gd name="T119" fmla="*/ 69 h 99"/>
                  <a:gd name="T120" fmla="*/ 4 w 97"/>
                  <a:gd name="T121" fmla="*/ 30 h 99"/>
                  <a:gd name="T122" fmla="*/ 30 w 97"/>
                  <a:gd name="T123"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99">
                    <a:moveTo>
                      <a:pt x="69" y="73"/>
                    </a:moveTo>
                    <a:lnTo>
                      <a:pt x="65" y="79"/>
                    </a:lnTo>
                    <a:lnTo>
                      <a:pt x="63" y="85"/>
                    </a:lnTo>
                    <a:lnTo>
                      <a:pt x="59" y="89"/>
                    </a:lnTo>
                    <a:lnTo>
                      <a:pt x="67" y="85"/>
                    </a:lnTo>
                    <a:lnTo>
                      <a:pt x="73" y="81"/>
                    </a:lnTo>
                    <a:lnTo>
                      <a:pt x="79" y="75"/>
                    </a:lnTo>
                    <a:lnTo>
                      <a:pt x="69" y="73"/>
                    </a:lnTo>
                    <a:close/>
                    <a:moveTo>
                      <a:pt x="28" y="73"/>
                    </a:moveTo>
                    <a:lnTo>
                      <a:pt x="18" y="75"/>
                    </a:lnTo>
                    <a:lnTo>
                      <a:pt x="24" y="81"/>
                    </a:lnTo>
                    <a:lnTo>
                      <a:pt x="30" y="85"/>
                    </a:lnTo>
                    <a:lnTo>
                      <a:pt x="38" y="89"/>
                    </a:lnTo>
                    <a:lnTo>
                      <a:pt x="34" y="85"/>
                    </a:lnTo>
                    <a:lnTo>
                      <a:pt x="32" y="79"/>
                    </a:lnTo>
                    <a:lnTo>
                      <a:pt x="28" y="73"/>
                    </a:lnTo>
                    <a:close/>
                    <a:moveTo>
                      <a:pt x="51" y="71"/>
                    </a:moveTo>
                    <a:lnTo>
                      <a:pt x="51" y="87"/>
                    </a:lnTo>
                    <a:lnTo>
                      <a:pt x="55" y="85"/>
                    </a:lnTo>
                    <a:lnTo>
                      <a:pt x="61" y="77"/>
                    </a:lnTo>
                    <a:lnTo>
                      <a:pt x="63" y="73"/>
                    </a:lnTo>
                    <a:lnTo>
                      <a:pt x="51" y="71"/>
                    </a:lnTo>
                    <a:close/>
                    <a:moveTo>
                      <a:pt x="47" y="71"/>
                    </a:moveTo>
                    <a:lnTo>
                      <a:pt x="34" y="73"/>
                    </a:lnTo>
                    <a:lnTo>
                      <a:pt x="38" y="79"/>
                    </a:lnTo>
                    <a:lnTo>
                      <a:pt x="42" y="85"/>
                    </a:lnTo>
                    <a:lnTo>
                      <a:pt x="47" y="87"/>
                    </a:lnTo>
                    <a:lnTo>
                      <a:pt x="47" y="71"/>
                    </a:lnTo>
                    <a:close/>
                    <a:moveTo>
                      <a:pt x="71" y="53"/>
                    </a:moveTo>
                    <a:lnTo>
                      <a:pt x="71" y="61"/>
                    </a:lnTo>
                    <a:lnTo>
                      <a:pt x="69" y="69"/>
                    </a:lnTo>
                    <a:lnTo>
                      <a:pt x="83" y="71"/>
                    </a:lnTo>
                    <a:lnTo>
                      <a:pt x="87" y="63"/>
                    </a:lnTo>
                    <a:lnTo>
                      <a:pt x="89" y="53"/>
                    </a:lnTo>
                    <a:lnTo>
                      <a:pt x="71" y="53"/>
                    </a:lnTo>
                    <a:close/>
                    <a:moveTo>
                      <a:pt x="51" y="53"/>
                    </a:moveTo>
                    <a:lnTo>
                      <a:pt x="51" y="67"/>
                    </a:lnTo>
                    <a:lnTo>
                      <a:pt x="65" y="67"/>
                    </a:lnTo>
                    <a:lnTo>
                      <a:pt x="67" y="61"/>
                    </a:lnTo>
                    <a:lnTo>
                      <a:pt x="67" y="53"/>
                    </a:lnTo>
                    <a:lnTo>
                      <a:pt x="51" y="53"/>
                    </a:lnTo>
                    <a:close/>
                    <a:moveTo>
                      <a:pt x="30" y="53"/>
                    </a:moveTo>
                    <a:lnTo>
                      <a:pt x="30" y="61"/>
                    </a:lnTo>
                    <a:lnTo>
                      <a:pt x="32" y="67"/>
                    </a:lnTo>
                    <a:lnTo>
                      <a:pt x="47" y="67"/>
                    </a:lnTo>
                    <a:lnTo>
                      <a:pt x="47" y="53"/>
                    </a:lnTo>
                    <a:lnTo>
                      <a:pt x="30" y="53"/>
                    </a:lnTo>
                    <a:close/>
                    <a:moveTo>
                      <a:pt x="8" y="53"/>
                    </a:moveTo>
                    <a:lnTo>
                      <a:pt x="10" y="63"/>
                    </a:lnTo>
                    <a:lnTo>
                      <a:pt x="14" y="71"/>
                    </a:lnTo>
                    <a:lnTo>
                      <a:pt x="28" y="69"/>
                    </a:lnTo>
                    <a:lnTo>
                      <a:pt x="26" y="61"/>
                    </a:lnTo>
                    <a:lnTo>
                      <a:pt x="26" y="53"/>
                    </a:lnTo>
                    <a:lnTo>
                      <a:pt x="8" y="53"/>
                    </a:lnTo>
                    <a:close/>
                    <a:moveTo>
                      <a:pt x="32" y="32"/>
                    </a:moveTo>
                    <a:lnTo>
                      <a:pt x="30" y="38"/>
                    </a:lnTo>
                    <a:lnTo>
                      <a:pt x="30" y="46"/>
                    </a:lnTo>
                    <a:lnTo>
                      <a:pt x="47" y="46"/>
                    </a:lnTo>
                    <a:lnTo>
                      <a:pt x="47" y="32"/>
                    </a:lnTo>
                    <a:lnTo>
                      <a:pt x="32" y="32"/>
                    </a:lnTo>
                    <a:close/>
                    <a:moveTo>
                      <a:pt x="65" y="32"/>
                    </a:moveTo>
                    <a:lnTo>
                      <a:pt x="51" y="32"/>
                    </a:lnTo>
                    <a:lnTo>
                      <a:pt x="51" y="46"/>
                    </a:lnTo>
                    <a:lnTo>
                      <a:pt x="67" y="46"/>
                    </a:lnTo>
                    <a:lnTo>
                      <a:pt x="67" y="38"/>
                    </a:lnTo>
                    <a:lnTo>
                      <a:pt x="65" y="32"/>
                    </a:lnTo>
                    <a:close/>
                    <a:moveTo>
                      <a:pt x="14" y="28"/>
                    </a:moveTo>
                    <a:lnTo>
                      <a:pt x="10" y="36"/>
                    </a:lnTo>
                    <a:lnTo>
                      <a:pt x="8" y="46"/>
                    </a:lnTo>
                    <a:lnTo>
                      <a:pt x="26" y="46"/>
                    </a:lnTo>
                    <a:lnTo>
                      <a:pt x="26" y="38"/>
                    </a:lnTo>
                    <a:lnTo>
                      <a:pt x="28" y="30"/>
                    </a:lnTo>
                    <a:lnTo>
                      <a:pt x="14" y="28"/>
                    </a:lnTo>
                    <a:close/>
                    <a:moveTo>
                      <a:pt x="83" y="28"/>
                    </a:moveTo>
                    <a:lnTo>
                      <a:pt x="69" y="30"/>
                    </a:lnTo>
                    <a:lnTo>
                      <a:pt x="71" y="38"/>
                    </a:lnTo>
                    <a:lnTo>
                      <a:pt x="71" y="46"/>
                    </a:lnTo>
                    <a:lnTo>
                      <a:pt x="89" y="46"/>
                    </a:lnTo>
                    <a:lnTo>
                      <a:pt x="87" y="36"/>
                    </a:lnTo>
                    <a:lnTo>
                      <a:pt x="83" y="28"/>
                    </a:lnTo>
                    <a:close/>
                    <a:moveTo>
                      <a:pt x="51" y="12"/>
                    </a:moveTo>
                    <a:lnTo>
                      <a:pt x="51" y="28"/>
                    </a:lnTo>
                    <a:lnTo>
                      <a:pt x="63" y="28"/>
                    </a:lnTo>
                    <a:lnTo>
                      <a:pt x="59" y="20"/>
                    </a:lnTo>
                    <a:lnTo>
                      <a:pt x="55" y="14"/>
                    </a:lnTo>
                    <a:lnTo>
                      <a:pt x="51" y="12"/>
                    </a:lnTo>
                    <a:close/>
                    <a:moveTo>
                      <a:pt x="47" y="12"/>
                    </a:moveTo>
                    <a:lnTo>
                      <a:pt x="42" y="14"/>
                    </a:lnTo>
                    <a:lnTo>
                      <a:pt x="36" y="22"/>
                    </a:lnTo>
                    <a:lnTo>
                      <a:pt x="34" y="28"/>
                    </a:lnTo>
                    <a:lnTo>
                      <a:pt x="47" y="28"/>
                    </a:lnTo>
                    <a:lnTo>
                      <a:pt x="47" y="12"/>
                    </a:lnTo>
                    <a:close/>
                    <a:moveTo>
                      <a:pt x="59" y="10"/>
                    </a:moveTo>
                    <a:lnTo>
                      <a:pt x="63" y="14"/>
                    </a:lnTo>
                    <a:lnTo>
                      <a:pt x="65" y="20"/>
                    </a:lnTo>
                    <a:lnTo>
                      <a:pt x="69" y="26"/>
                    </a:lnTo>
                    <a:lnTo>
                      <a:pt x="79" y="24"/>
                    </a:lnTo>
                    <a:lnTo>
                      <a:pt x="73" y="18"/>
                    </a:lnTo>
                    <a:lnTo>
                      <a:pt x="67" y="14"/>
                    </a:lnTo>
                    <a:lnTo>
                      <a:pt x="59" y="10"/>
                    </a:lnTo>
                    <a:close/>
                    <a:moveTo>
                      <a:pt x="38" y="10"/>
                    </a:moveTo>
                    <a:lnTo>
                      <a:pt x="30" y="14"/>
                    </a:lnTo>
                    <a:lnTo>
                      <a:pt x="24" y="18"/>
                    </a:lnTo>
                    <a:lnTo>
                      <a:pt x="18" y="24"/>
                    </a:lnTo>
                    <a:lnTo>
                      <a:pt x="28" y="26"/>
                    </a:lnTo>
                    <a:lnTo>
                      <a:pt x="32" y="20"/>
                    </a:lnTo>
                    <a:lnTo>
                      <a:pt x="34" y="14"/>
                    </a:lnTo>
                    <a:lnTo>
                      <a:pt x="38" y="10"/>
                    </a:lnTo>
                    <a:close/>
                    <a:moveTo>
                      <a:pt x="49" y="0"/>
                    </a:moveTo>
                    <a:lnTo>
                      <a:pt x="67" y="4"/>
                    </a:lnTo>
                    <a:lnTo>
                      <a:pt x="83" y="14"/>
                    </a:lnTo>
                    <a:lnTo>
                      <a:pt x="93" y="30"/>
                    </a:lnTo>
                    <a:lnTo>
                      <a:pt x="97" y="50"/>
                    </a:lnTo>
                    <a:lnTo>
                      <a:pt x="93" y="69"/>
                    </a:lnTo>
                    <a:lnTo>
                      <a:pt x="83" y="85"/>
                    </a:lnTo>
                    <a:lnTo>
                      <a:pt x="67" y="95"/>
                    </a:lnTo>
                    <a:lnTo>
                      <a:pt x="49" y="99"/>
                    </a:lnTo>
                    <a:lnTo>
                      <a:pt x="30" y="95"/>
                    </a:lnTo>
                    <a:lnTo>
                      <a:pt x="14" y="85"/>
                    </a:lnTo>
                    <a:lnTo>
                      <a:pt x="4" y="69"/>
                    </a:lnTo>
                    <a:lnTo>
                      <a:pt x="0" y="50"/>
                    </a:lnTo>
                    <a:lnTo>
                      <a:pt x="4" y="30"/>
                    </a:lnTo>
                    <a:lnTo>
                      <a:pt x="14" y="14"/>
                    </a:lnTo>
                    <a:lnTo>
                      <a:pt x="30" y="4"/>
                    </a:lnTo>
                    <a:lnTo>
                      <a:pt x="49"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grpSp>
      <p:grpSp>
        <p:nvGrpSpPr>
          <p:cNvPr id="70" name="组合 69">
            <a:extLst>
              <a:ext uri="{FF2B5EF4-FFF2-40B4-BE49-F238E27FC236}">
                <a16:creationId xmlns:a16="http://schemas.microsoft.com/office/drawing/2014/main" id="{AD661B76-B271-4077-BB58-24F86ED6D4EF}"/>
              </a:ext>
            </a:extLst>
          </p:cNvPr>
          <p:cNvGrpSpPr/>
          <p:nvPr/>
        </p:nvGrpSpPr>
        <p:grpSpPr>
          <a:xfrm>
            <a:off x="4905271" y="3206680"/>
            <a:ext cx="763063" cy="444643"/>
            <a:chOff x="5238881" y="3710891"/>
            <a:chExt cx="763063" cy="444643"/>
          </a:xfrm>
        </p:grpSpPr>
        <p:sp>
          <p:nvSpPr>
            <p:cNvPr id="89" name="Freeform 82">
              <a:extLst>
                <a:ext uri="{FF2B5EF4-FFF2-40B4-BE49-F238E27FC236}">
                  <a16:creationId xmlns:a16="http://schemas.microsoft.com/office/drawing/2014/main" id="{1C9143C3-A251-4DDD-9BE4-E7997345C92E}"/>
                </a:ext>
              </a:extLst>
            </p:cNvPr>
            <p:cNvSpPr/>
            <p:nvPr/>
          </p:nvSpPr>
          <p:spPr bwMode="auto">
            <a:xfrm>
              <a:off x="5238881" y="3759658"/>
              <a:ext cx="203676" cy="347109"/>
            </a:xfrm>
            <a:custGeom>
              <a:avLst/>
              <a:gdLst>
                <a:gd name="T0" fmla="*/ 61 w 71"/>
                <a:gd name="T1" fmla="*/ 0 h 121"/>
                <a:gd name="T2" fmla="*/ 65 w 71"/>
                <a:gd name="T3" fmla="*/ 0 h 121"/>
                <a:gd name="T4" fmla="*/ 67 w 71"/>
                <a:gd name="T5" fmla="*/ 3 h 121"/>
                <a:gd name="T6" fmla="*/ 71 w 71"/>
                <a:gd name="T7" fmla="*/ 7 h 121"/>
                <a:gd name="T8" fmla="*/ 71 w 71"/>
                <a:gd name="T9" fmla="*/ 11 h 121"/>
                <a:gd name="T10" fmla="*/ 71 w 71"/>
                <a:gd name="T11" fmla="*/ 15 h 121"/>
                <a:gd name="T12" fmla="*/ 67 w 71"/>
                <a:gd name="T13" fmla="*/ 19 h 121"/>
                <a:gd name="T14" fmla="*/ 26 w 71"/>
                <a:gd name="T15" fmla="*/ 60 h 121"/>
                <a:gd name="T16" fmla="*/ 67 w 71"/>
                <a:gd name="T17" fmla="*/ 102 h 121"/>
                <a:gd name="T18" fmla="*/ 71 w 71"/>
                <a:gd name="T19" fmla="*/ 106 h 121"/>
                <a:gd name="T20" fmla="*/ 71 w 71"/>
                <a:gd name="T21" fmla="*/ 111 h 121"/>
                <a:gd name="T22" fmla="*/ 71 w 71"/>
                <a:gd name="T23" fmla="*/ 115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3 h 121"/>
                <a:gd name="T36" fmla="*/ 53 w 71"/>
                <a:gd name="T37" fmla="*/ 3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3"/>
                  </a:lnTo>
                  <a:lnTo>
                    <a:pt x="71" y="7"/>
                  </a:lnTo>
                  <a:lnTo>
                    <a:pt x="71" y="11"/>
                  </a:lnTo>
                  <a:lnTo>
                    <a:pt x="71" y="15"/>
                  </a:lnTo>
                  <a:lnTo>
                    <a:pt x="67" y="19"/>
                  </a:lnTo>
                  <a:lnTo>
                    <a:pt x="26" y="60"/>
                  </a:lnTo>
                  <a:lnTo>
                    <a:pt x="67" y="102"/>
                  </a:lnTo>
                  <a:lnTo>
                    <a:pt x="71" y="106"/>
                  </a:lnTo>
                  <a:lnTo>
                    <a:pt x="71" y="111"/>
                  </a:lnTo>
                  <a:lnTo>
                    <a:pt x="71" y="115"/>
                  </a:lnTo>
                  <a:lnTo>
                    <a:pt x="67" y="117"/>
                  </a:lnTo>
                  <a:lnTo>
                    <a:pt x="61" y="121"/>
                  </a:lnTo>
                  <a:lnTo>
                    <a:pt x="53" y="117"/>
                  </a:lnTo>
                  <a:lnTo>
                    <a:pt x="4" y="68"/>
                  </a:lnTo>
                  <a:lnTo>
                    <a:pt x="0" y="60"/>
                  </a:lnTo>
                  <a:lnTo>
                    <a:pt x="4" y="53"/>
                  </a:lnTo>
                  <a:lnTo>
                    <a:pt x="53" y="3"/>
                  </a:lnTo>
                  <a:lnTo>
                    <a:pt x="57" y="0"/>
                  </a:lnTo>
                  <a:lnTo>
                    <a:pt x="61"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nvGrpSpPr>
            <p:cNvPr id="90" name="组合 89">
              <a:extLst>
                <a:ext uri="{FF2B5EF4-FFF2-40B4-BE49-F238E27FC236}">
                  <a16:creationId xmlns:a16="http://schemas.microsoft.com/office/drawing/2014/main" id="{0F7E9161-953E-4BF1-AAAD-8BBCF2CF7FC8}"/>
                </a:ext>
              </a:extLst>
            </p:cNvPr>
            <p:cNvGrpSpPr/>
            <p:nvPr/>
          </p:nvGrpSpPr>
          <p:grpSpPr>
            <a:xfrm>
              <a:off x="5557301" y="3710891"/>
              <a:ext cx="444643" cy="444643"/>
              <a:chOff x="5557301" y="3705153"/>
              <a:chExt cx="444643" cy="444643"/>
            </a:xfrm>
          </p:grpSpPr>
          <p:sp>
            <p:nvSpPr>
              <p:cNvPr id="91" name="Freeform 210">
                <a:extLst>
                  <a:ext uri="{FF2B5EF4-FFF2-40B4-BE49-F238E27FC236}">
                    <a16:creationId xmlns:a16="http://schemas.microsoft.com/office/drawing/2014/main" id="{27B70D1F-B094-4A90-97DF-7DDB8E5785ED}"/>
                  </a:ext>
                </a:extLst>
              </p:cNvPr>
              <p:cNvSpPr>
                <a:spLocks noEditPoints="1"/>
              </p:cNvSpPr>
              <p:nvPr/>
            </p:nvSpPr>
            <p:spPr bwMode="auto">
              <a:xfrm>
                <a:off x="5557301" y="3705153"/>
                <a:ext cx="444643" cy="444643"/>
              </a:xfrm>
              <a:custGeom>
                <a:avLst/>
                <a:gdLst>
                  <a:gd name="T0" fmla="*/ 78 w 155"/>
                  <a:gd name="T1" fmla="*/ 8 h 155"/>
                  <a:gd name="T2" fmla="*/ 61 w 155"/>
                  <a:gd name="T3" fmla="*/ 10 h 155"/>
                  <a:gd name="T4" fmla="*/ 43 w 155"/>
                  <a:gd name="T5" fmla="*/ 19 h 155"/>
                  <a:gd name="T6" fmla="*/ 25 w 155"/>
                  <a:gd name="T7" fmla="*/ 35 h 155"/>
                  <a:gd name="T8" fmla="*/ 13 w 155"/>
                  <a:gd name="T9" fmla="*/ 55 h 155"/>
                  <a:gd name="T10" fmla="*/ 9 w 155"/>
                  <a:gd name="T11" fmla="*/ 78 h 155"/>
                  <a:gd name="T12" fmla="*/ 11 w 155"/>
                  <a:gd name="T13" fmla="*/ 96 h 155"/>
                  <a:gd name="T14" fmla="*/ 19 w 155"/>
                  <a:gd name="T15" fmla="*/ 112 h 155"/>
                  <a:gd name="T16" fmla="*/ 33 w 155"/>
                  <a:gd name="T17" fmla="*/ 131 h 155"/>
                  <a:gd name="T18" fmla="*/ 55 w 155"/>
                  <a:gd name="T19" fmla="*/ 143 h 155"/>
                  <a:gd name="T20" fmla="*/ 78 w 155"/>
                  <a:gd name="T21" fmla="*/ 147 h 155"/>
                  <a:gd name="T22" fmla="*/ 94 w 155"/>
                  <a:gd name="T23" fmla="*/ 145 h 155"/>
                  <a:gd name="T24" fmla="*/ 112 w 155"/>
                  <a:gd name="T25" fmla="*/ 139 h 155"/>
                  <a:gd name="T26" fmla="*/ 130 w 155"/>
                  <a:gd name="T27" fmla="*/ 123 h 155"/>
                  <a:gd name="T28" fmla="*/ 143 w 155"/>
                  <a:gd name="T29" fmla="*/ 102 h 155"/>
                  <a:gd name="T30" fmla="*/ 147 w 155"/>
                  <a:gd name="T31" fmla="*/ 78 h 155"/>
                  <a:gd name="T32" fmla="*/ 145 w 155"/>
                  <a:gd name="T33" fmla="*/ 61 h 155"/>
                  <a:gd name="T34" fmla="*/ 136 w 155"/>
                  <a:gd name="T35" fmla="*/ 45 h 155"/>
                  <a:gd name="T36" fmla="*/ 122 w 155"/>
                  <a:gd name="T37" fmla="*/ 25 h 155"/>
                  <a:gd name="T38" fmla="*/ 100 w 155"/>
                  <a:gd name="T39" fmla="*/ 12 h 155"/>
                  <a:gd name="T40" fmla="*/ 78 w 155"/>
                  <a:gd name="T41" fmla="*/ 8 h 155"/>
                  <a:gd name="T42" fmla="*/ 78 w 155"/>
                  <a:gd name="T43" fmla="*/ 0 h 155"/>
                  <a:gd name="T44" fmla="*/ 104 w 155"/>
                  <a:gd name="T45" fmla="*/ 6 h 155"/>
                  <a:gd name="T46" fmla="*/ 126 w 155"/>
                  <a:gd name="T47" fmla="*/ 19 h 155"/>
                  <a:gd name="T48" fmla="*/ 145 w 155"/>
                  <a:gd name="T49" fmla="*/ 41 h 155"/>
                  <a:gd name="T50" fmla="*/ 153 w 155"/>
                  <a:gd name="T51" fmla="*/ 59 h 155"/>
                  <a:gd name="T52" fmla="*/ 155 w 155"/>
                  <a:gd name="T53" fmla="*/ 78 h 155"/>
                  <a:gd name="T54" fmla="*/ 151 w 155"/>
                  <a:gd name="T55" fmla="*/ 104 h 155"/>
                  <a:gd name="T56" fmla="*/ 136 w 155"/>
                  <a:gd name="T57" fmla="*/ 127 h 155"/>
                  <a:gd name="T58" fmla="*/ 116 w 155"/>
                  <a:gd name="T59" fmla="*/ 145 h 155"/>
                  <a:gd name="T60" fmla="*/ 96 w 155"/>
                  <a:gd name="T61" fmla="*/ 153 h 155"/>
                  <a:gd name="T62" fmla="*/ 78 w 155"/>
                  <a:gd name="T63" fmla="*/ 155 h 155"/>
                  <a:gd name="T64" fmla="*/ 51 w 155"/>
                  <a:gd name="T65" fmla="*/ 151 h 155"/>
                  <a:gd name="T66" fmla="*/ 29 w 155"/>
                  <a:gd name="T67" fmla="*/ 137 h 155"/>
                  <a:gd name="T68" fmla="*/ 11 w 155"/>
                  <a:gd name="T69" fmla="*/ 116 h 155"/>
                  <a:gd name="T70" fmla="*/ 3 w 155"/>
                  <a:gd name="T71" fmla="*/ 98 h 155"/>
                  <a:gd name="T72" fmla="*/ 0 w 155"/>
                  <a:gd name="T73" fmla="*/ 78 h 155"/>
                  <a:gd name="T74" fmla="*/ 5 w 155"/>
                  <a:gd name="T75" fmla="*/ 51 h 155"/>
                  <a:gd name="T76" fmla="*/ 19 w 155"/>
                  <a:gd name="T77" fmla="*/ 29 h 155"/>
                  <a:gd name="T78" fmla="*/ 39 w 155"/>
                  <a:gd name="T79" fmla="*/ 10 h 155"/>
                  <a:gd name="T80" fmla="*/ 59 w 155"/>
                  <a:gd name="T81" fmla="*/ 2 h 155"/>
                  <a:gd name="T82" fmla="*/ 78 w 155"/>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5">
                    <a:moveTo>
                      <a:pt x="78" y="8"/>
                    </a:moveTo>
                    <a:lnTo>
                      <a:pt x="61" y="10"/>
                    </a:lnTo>
                    <a:lnTo>
                      <a:pt x="43" y="19"/>
                    </a:lnTo>
                    <a:lnTo>
                      <a:pt x="25" y="35"/>
                    </a:lnTo>
                    <a:lnTo>
                      <a:pt x="13" y="55"/>
                    </a:lnTo>
                    <a:lnTo>
                      <a:pt x="9" y="78"/>
                    </a:lnTo>
                    <a:lnTo>
                      <a:pt x="11" y="96"/>
                    </a:lnTo>
                    <a:lnTo>
                      <a:pt x="19" y="112"/>
                    </a:lnTo>
                    <a:lnTo>
                      <a:pt x="33" y="131"/>
                    </a:lnTo>
                    <a:lnTo>
                      <a:pt x="55" y="143"/>
                    </a:lnTo>
                    <a:lnTo>
                      <a:pt x="78" y="147"/>
                    </a:lnTo>
                    <a:lnTo>
                      <a:pt x="94" y="145"/>
                    </a:lnTo>
                    <a:lnTo>
                      <a:pt x="112" y="139"/>
                    </a:lnTo>
                    <a:lnTo>
                      <a:pt x="130" y="123"/>
                    </a:lnTo>
                    <a:lnTo>
                      <a:pt x="143" y="102"/>
                    </a:lnTo>
                    <a:lnTo>
                      <a:pt x="147" y="78"/>
                    </a:lnTo>
                    <a:lnTo>
                      <a:pt x="145" y="61"/>
                    </a:lnTo>
                    <a:lnTo>
                      <a:pt x="136" y="45"/>
                    </a:lnTo>
                    <a:lnTo>
                      <a:pt x="122" y="25"/>
                    </a:lnTo>
                    <a:lnTo>
                      <a:pt x="100" y="12"/>
                    </a:lnTo>
                    <a:lnTo>
                      <a:pt x="78" y="8"/>
                    </a:lnTo>
                    <a:close/>
                    <a:moveTo>
                      <a:pt x="78" y="0"/>
                    </a:moveTo>
                    <a:lnTo>
                      <a:pt x="104" y="6"/>
                    </a:lnTo>
                    <a:lnTo>
                      <a:pt x="126" y="19"/>
                    </a:lnTo>
                    <a:lnTo>
                      <a:pt x="145" y="41"/>
                    </a:lnTo>
                    <a:lnTo>
                      <a:pt x="153" y="59"/>
                    </a:lnTo>
                    <a:lnTo>
                      <a:pt x="155" y="78"/>
                    </a:lnTo>
                    <a:lnTo>
                      <a:pt x="151" y="104"/>
                    </a:lnTo>
                    <a:lnTo>
                      <a:pt x="136" y="127"/>
                    </a:lnTo>
                    <a:lnTo>
                      <a:pt x="116" y="145"/>
                    </a:lnTo>
                    <a:lnTo>
                      <a:pt x="96" y="153"/>
                    </a:lnTo>
                    <a:lnTo>
                      <a:pt x="78" y="155"/>
                    </a:lnTo>
                    <a:lnTo>
                      <a:pt x="51" y="151"/>
                    </a:lnTo>
                    <a:lnTo>
                      <a:pt x="29" y="137"/>
                    </a:lnTo>
                    <a:lnTo>
                      <a:pt x="11" y="116"/>
                    </a:lnTo>
                    <a:lnTo>
                      <a:pt x="3" y="98"/>
                    </a:lnTo>
                    <a:lnTo>
                      <a:pt x="0" y="78"/>
                    </a:lnTo>
                    <a:lnTo>
                      <a:pt x="5" y="51"/>
                    </a:lnTo>
                    <a:lnTo>
                      <a:pt x="19" y="29"/>
                    </a:lnTo>
                    <a:lnTo>
                      <a:pt x="39" y="10"/>
                    </a:lnTo>
                    <a:lnTo>
                      <a:pt x="59" y="2"/>
                    </a:lnTo>
                    <a:lnTo>
                      <a:pt x="78" y="0"/>
                    </a:lnTo>
                    <a:close/>
                  </a:path>
                </a:pathLst>
              </a:custGeom>
              <a:solidFill>
                <a:srgbClr val="FFFFFF"/>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92" name="Freeform 211">
                <a:extLst>
                  <a:ext uri="{FF2B5EF4-FFF2-40B4-BE49-F238E27FC236}">
                    <a16:creationId xmlns:a16="http://schemas.microsoft.com/office/drawing/2014/main" id="{61A9C602-C731-4A05-B491-4E5A2E28A710}"/>
                  </a:ext>
                </a:extLst>
              </p:cNvPr>
              <p:cNvSpPr/>
              <p:nvPr/>
            </p:nvSpPr>
            <p:spPr bwMode="auto">
              <a:xfrm>
                <a:off x="5651968" y="3817031"/>
                <a:ext cx="255312" cy="226625"/>
              </a:xfrm>
              <a:custGeom>
                <a:avLst/>
                <a:gdLst>
                  <a:gd name="T0" fmla="*/ 2 w 89"/>
                  <a:gd name="T1" fmla="*/ 0 h 79"/>
                  <a:gd name="T2" fmla="*/ 6 w 89"/>
                  <a:gd name="T3" fmla="*/ 4 h 79"/>
                  <a:gd name="T4" fmla="*/ 6 w 89"/>
                  <a:gd name="T5" fmla="*/ 71 h 79"/>
                  <a:gd name="T6" fmla="*/ 87 w 89"/>
                  <a:gd name="T7" fmla="*/ 71 h 79"/>
                  <a:gd name="T8" fmla="*/ 89 w 89"/>
                  <a:gd name="T9" fmla="*/ 75 h 79"/>
                  <a:gd name="T10" fmla="*/ 87 w 89"/>
                  <a:gd name="T11" fmla="*/ 79 h 79"/>
                  <a:gd name="T12" fmla="*/ 6 w 89"/>
                  <a:gd name="T13" fmla="*/ 79 h 79"/>
                  <a:gd name="T14" fmla="*/ 2 w 89"/>
                  <a:gd name="T15" fmla="*/ 77 h 79"/>
                  <a:gd name="T16" fmla="*/ 0 w 89"/>
                  <a:gd name="T17" fmla="*/ 75 h 79"/>
                  <a:gd name="T18" fmla="*/ 0 w 89"/>
                  <a:gd name="T19" fmla="*/ 71 h 79"/>
                  <a:gd name="T20" fmla="*/ 0 w 89"/>
                  <a:gd name="T21" fmla="*/ 4 h 79"/>
                  <a:gd name="T22" fmla="*/ 2 w 89"/>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9">
                    <a:moveTo>
                      <a:pt x="2" y="0"/>
                    </a:moveTo>
                    <a:lnTo>
                      <a:pt x="6" y="4"/>
                    </a:lnTo>
                    <a:lnTo>
                      <a:pt x="6" y="71"/>
                    </a:lnTo>
                    <a:lnTo>
                      <a:pt x="87" y="71"/>
                    </a:lnTo>
                    <a:lnTo>
                      <a:pt x="89" y="75"/>
                    </a:lnTo>
                    <a:lnTo>
                      <a:pt x="87" y="79"/>
                    </a:lnTo>
                    <a:lnTo>
                      <a:pt x="6" y="79"/>
                    </a:lnTo>
                    <a:lnTo>
                      <a:pt x="2" y="77"/>
                    </a:lnTo>
                    <a:lnTo>
                      <a:pt x="0" y="75"/>
                    </a:lnTo>
                    <a:lnTo>
                      <a:pt x="0" y="71"/>
                    </a:lnTo>
                    <a:lnTo>
                      <a:pt x="0" y="4"/>
                    </a:lnTo>
                    <a:lnTo>
                      <a:pt x="2" y="0"/>
                    </a:lnTo>
                    <a:close/>
                  </a:path>
                </a:pathLst>
              </a:custGeom>
              <a:solidFill>
                <a:srgbClr val="E4F3F0"/>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93" name="Freeform 212">
                <a:extLst>
                  <a:ext uri="{FF2B5EF4-FFF2-40B4-BE49-F238E27FC236}">
                    <a16:creationId xmlns:a16="http://schemas.microsoft.com/office/drawing/2014/main" id="{C062DF0A-C2F5-4E03-8D75-1BCFBF65AF84}"/>
                  </a:ext>
                </a:extLst>
              </p:cNvPr>
              <p:cNvSpPr/>
              <p:nvPr/>
            </p:nvSpPr>
            <p:spPr bwMode="auto">
              <a:xfrm>
                <a:off x="5692129" y="3822769"/>
                <a:ext cx="209413" cy="180726"/>
              </a:xfrm>
              <a:custGeom>
                <a:avLst/>
                <a:gdLst>
                  <a:gd name="T0" fmla="*/ 69 w 73"/>
                  <a:gd name="T1" fmla="*/ 0 h 63"/>
                  <a:gd name="T2" fmla="*/ 71 w 73"/>
                  <a:gd name="T3" fmla="*/ 2 h 63"/>
                  <a:gd name="T4" fmla="*/ 73 w 73"/>
                  <a:gd name="T5" fmla="*/ 4 h 63"/>
                  <a:gd name="T6" fmla="*/ 69 w 73"/>
                  <a:gd name="T7" fmla="*/ 27 h 63"/>
                  <a:gd name="T8" fmla="*/ 65 w 73"/>
                  <a:gd name="T9" fmla="*/ 31 h 63"/>
                  <a:gd name="T10" fmla="*/ 63 w 73"/>
                  <a:gd name="T11" fmla="*/ 27 h 63"/>
                  <a:gd name="T12" fmla="*/ 65 w 73"/>
                  <a:gd name="T13" fmla="*/ 16 h 63"/>
                  <a:gd name="T14" fmla="*/ 45 w 73"/>
                  <a:gd name="T15" fmla="*/ 43 h 63"/>
                  <a:gd name="T16" fmla="*/ 43 w 73"/>
                  <a:gd name="T17" fmla="*/ 45 h 63"/>
                  <a:gd name="T18" fmla="*/ 39 w 73"/>
                  <a:gd name="T19" fmla="*/ 45 h 63"/>
                  <a:gd name="T20" fmla="*/ 27 w 73"/>
                  <a:gd name="T21" fmla="*/ 35 h 63"/>
                  <a:gd name="T22" fmla="*/ 6 w 73"/>
                  <a:gd name="T23" fmla="*/ 61 h 63"/>
                  <a:gd name="T24" fmla="*/ 4 w 73"/>
                  <a:gd name="T25" fmla="*/ 63 h 63"/>
                  <a:gd name="T26" fmla="*/ 0 w 73"/>
                  <a:gd name="T27" fmla="*/ 63 h 63"/>
                  <a:gd name="T28" fmla="*/ 0 w 73"/>
                  <a:gd name="T29" fmla="*/ 57 h 63"/>
                  <a:gd name="T30" fmla="*/ 20 w 73"/>
                  <a:gd name="T31" fmla="*/ 27 h 63"/>
                  <a:gd name="T32" fmla="*/ 24 w 73"/>
                  <a:gd name="T33" fmla="*/ 24 h 63"/>
                  <a:gd name="T34" fmla="*/ 27 w 73"/>
                  <a:gd name="T35" fmla="*/ 24 h 63"/>
                  <a:gd name="T36" fmla="*/ 41 w 73"/>
                  <a:gd name="T37" fmla="*/ 35 h 63"/>
                  <a:gd name="T38" fmla="*/ 57 w 73"/>
                  <a:gd name="T39" fmla="*/ 10 h 63"/>
                  <a:gd name="T40" fmla="*/ 49 w 73"/>
                  <a:gd name="T41" fmla="*/ 10 h 63"/>
                  <a:gd name="T42" fmla="*/ 45 w 73"/>
                  <a:gd name="T43" fmla="*/ 8 h 63"/>
                  <a:gd name="T44" fmla="*/ 47 w 73"/>
                  <a:gd name="T45" fmla="*/ 4 h 63"/>
                  <a:gd name="T46" fmla="*/ 69 w 73"/>
                  <a:gd name="T4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63">
                    <a:moveTo>
                      <a:pt x="69" y="0"/>
                    </a:moveTo>
                    <a:lnTo>
                      <a:pt x="71" y="2"/>
                    </a:lnTo>
                    <a:lnTo>
                      <a:pt x="73" y="4"/>
                    </a:lnTo>
                    <a:lnTo>
                      <a:pt x="69" y="27"/>
                    </a:lnTo>
                    <a:lnTo>
                      <a:pt x="65" y="31"/>
                    </a:lnTo>
                    <a:lnTo>
                      <a:pt x="63" y="27"/>
                    </a:lnTo>
                    <a:lnTo>
                      <a:pt x="65" y="16"/>
                    </a:lnTo>
                    <a:lnTo>
                      <a:pt x="45" y="43"/>
                    </a:lnTo>
                    <a:lnTo>
                      <a:pt x="43" y="45"/>
                    </a:lnTo>
                    <a:lnTo>
                      <a:pt x="39" y="45"/>
                    </a:lnTo>
                    <a:lnTo>
                      <a:pt x="27" y="35"/>
                    </a:lnTo>
                    <a:lnTo>
                      <a:pt x="6" y="61"/>
                    </a:lnTo>
                    <a:lnTo>
                      <a:pt x="4" y="63"/>
                    </a:lnTo>
                    <a:lnTo>
                      <a:pt x="0" y="63"/>
                    </a:lnTo>
                    <a:lnTo>
                      <a:pt x="0" y="57"/>
                    </a:lnTo>
                    <a:lnTo>
                      <a:pt x="20" y="27"/>
                    </a:lnTo>
                    <a:lnTo>
                      <a:pt x="24" y="24"/>
                    </a:lnTo>
                    <a:lnTo>
                      <a:pt x="27" y="24"/>
                    </a:lnTo>
                    <a:lnTo>
                      <a:pt x="41" y="35"/>
                    </a:lnTo>
                    <a:lnTo>
                      <a:pt x="57" y="10"/>
                    </a:lnTo>
                    <a:lnTo>
                      <a:pt x="49" y="10"/>
                    </a:lnTo>
                    <a:lnTo>
                      <a:pt x="45" y="8"/>
                    </a:lnTo>
                    <a:lnTo>
                      <a:pt x="47" y="4"/>
                    </a:lnTo>
                    <a:lnTo>
                      <a:pt x="69" y="0"/>
                    </a:lnTo>
                    <a:close/>
                  </a:path>
                </a:pathLst>
              </a:custGeom>
              <a:solidFill>
                <a:srgbClr val="E4F3F0"/>
              </a:solidFill>
              <a:ln w="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grpSp>
      <p:grpSp>
        <p:nvGrpSpPr>
          <p:cNvPr id="71" name="组合 70">
            <a:extLst>
              <a:ext uri="{FF2B5EF4-FFF2-40B4-BE49-F238E27FC236}">
                <a16:creationId xmlns:a16="http://schemas.microsoft.com/office/drawing/2014/main" id="{E5734378-FFEF-4607-B830-3E80E8E38512}"/>
              </a:ext>
            </a:extLst>
          </p:cNvPr>
          <p:cNvGrpSpPr/>
          <p:nvPr/>
        </p:nvGrpSpPr>
        <p:grpSpPr>
          <a:xfrm>
            <a:off x="8565277" y="1637806"/>
            <a:ext cx="2754529" cy="771102"/>
            <a:chOff x="8565512" y="4093878"/>
            <a:chExt cx="2754529" cy="771102"/>
          </a:xfrm>
        </p:grpSpPr>
        <p:sp>
          <p:nvSpPr>
            <p:cNvPr id="87" name="文本框 49">
              <a:extLst>
                <a:ext uri="{FF2B5EF4-FFF2-40B4-BE49-F238E27FC236}">
                  <a16:creationId xmlns:a16="http://schemas.microsoft.com/office/drawing/2014/main" id="{28C5F916-71C5-42AA-BC3B-96DFBDE56B0D}"/>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88" name="矩形 87">
              <a:extLst>
                <a:ext uri="{FF2B5EF4-FFF2-40B4-BE49-F238E27FC236}">
                  <a16:creationId xmlns:a16="http://schemas.microsoft.com/office/drawing/2014/main" id="{58F40EAF-B435-4EE5-A3CF-46F1133ECFE3}"/>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72" name="组合 71">
            <a:extLst>
              <a:ext uri="{FF2B5EF4-FFF2-40B4-BE49-F238E27FC236}">
                <a16:creationId xmlns:a16="http://schemas.microsoft.com/office/drawing/2014/main" id="{49C255FD-3A94-403A-AE16-F83EDBFADC54}"/>
              </a:ext>
            </a:extLst>
          </p:cNvPr>
          <p:cNvGrpSpPr/>
          <p:nvPr/>
        </p:nvGrpSpPr>
        <p:grpSpPr>
          <a:xfrm>
            <a:off x="8565748" y="3139080"/>
            <a:ext cx="2754529" cy="771102"/>
            <a:chOff x="8565512" y="4093878"/>
            <a:chExt cx="2754529" cy="771102"/>
          </a:xfrm>
        </p:grpSpPr>
        <p:sp>
          <p:nvSpPr>
            <p:cNvPr id="85" name="文本框 52">
              <a:extLst>
                <a:ext uri="{FF2B5EF4-FFF2-40B4-BE49-F238E27FC236}">
                  <a16:creationId xmlns:a16="http://schemas.microsoft.com/office/drawing/2014/main" id="{AD12CE17-B729-4F91-8444-9EB2CD99EF9E}"/>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86" name="矩形 85">
              <a:extLst>
                <a:ext uri="{FF2B5EF4-FFF2-40B4-BE49-F238E27FC236}">
                  <a16:creationId xmlns:a16="http://schemas.microsoft.com/office/drawing/2014/main" id="{A9207701-C579-46F1-831C-A0864F8267F4}"/>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73" name="组合 72">
            <a:extLst>
              <a:ext uri="{FF2B5EF4-FFF2-40B4-BE49-F238E27FC236}">
                <a16:creationId xmlns:a16="http://schemas.microsoft.com/office/drawing/2014/main" id="{386D35F1-A0B9-4C2A-B97E-A864AB23CC18}"/>
              </a:ext>
            </a:extLst>
          </p:cNvPr>
          <p:cNvGrpSpPr/>
          <p:nvPr/>
        </p:nvGrpSpPr>
        <p:grpSpPr>
          <a:xfrm>
            <a:off x="8565277" y="4642158"/>
            <a:ext cx="2754529" cy="771102"/>
            <a:chOff x="8565512" y="4093878"/>
            <a:chExt cx="2754529" cy="771102"/>
          </a:xfrm>
        </p:grpSpPr>
        <p:sp>
          <p:nvSpPr>
            <p:cNvPr id="83" name="文本框 55">
              <a:extLst>
                <a:ext uri="{FF2B5EF4-FFF2-40B4-BE49-F238E27FC236}">
                  <a16:creationId xmlns:a16="http://schemas.microsoft.com/office/drawing/2014/main" id="{22B1BED1-3CAD-4D72-B2A7-BBB66A6DE47E}"/>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84" name="矩形 83">
              <a:extLst>
                <a:ext uri="{FF2B5EF4-FFF2-40B4-BE49-F238E27FC236}">
                  <a16:creationId xmlns:a16="http://schemas.microsoft.com/office/drawing/2014/main" id="{D1FF03A9-4AAF-4C4F-919A-936E45AF9D8F}"/>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74" name="组合 73">
            <a:extLst>
              <a:ext uri="{FF2B5EF4-FFF2-40B4-BE49-F238E27FC236}">
                <a16:creationId xmlns:a16="http://schemas.microsoft.com/office/drawing/2014/main" id="{305C5937-E0B0-4939-9113-AAAA78A3F5B8}"/>
              </a:ext>
            </a:extLst>
          </p:cNvPr>
          <p:cNvGrpSpPr/>
          <p:nvPr/>
        </p:nvGrpSpPr>
        <p:grpSpPr>
          <a:xfrm>
            <a:off x="871724" y="1637806"/>
            <a:ext cx="2754529" cy="771102"/>
            <a:chOff x="8565512" y="4093878"/>
            <a:chExt cx="2754529" cy="771102"/>
          </a:xfrm>
        </p:grpSpPr>
        <p:sp>
          <p:nvSpPr>
            <p:cNvPr id="81" name="文本框 59">
              <a:extLst>
                <a:ext uri="{FF2B5EF4-FFF2-40B4-BE49-F238E27FC236}">
                  <a16:creationId xmlns:a16="http://schemas.microsoft.com/office/drawing/2014/main" id="{127FD698-0250-4343-A715-6C0D33788651}"/>
                </a:ext>
              </a:extLst>
            </p:cNvPr>
            <p:cNvSpPr txBox="1"/>
            <p:nvPr/>
          </p:nvSpPr>
          <p:spPr>
            <a:xfrm>
              <a:off x="9537090"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pPr algn="r"/>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82" name="矩形 81">
              <a:extLst>
                <a:ext uri="{FF2B5EF4-FFF2-40B4-BE49-F238E27FC236}">
                  <a16:creationId xmlns:a16="http://schemas.microsoft.com/office/drawing/2014/main" id="{BF614D39-750D-4D59-A120-3557AA5D4C9B}"/>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75" name="组合 74">
            <a:extLst>
              <a:ext uri="{FF2B5EF4-FFF2-40B4-BE49-F238E27FC236}">
                <a16:creationId xmlns:a16="http://schemas.microsoft.com/office/drawing/2014/main" id="{4B4B47EA-3FB3-4A9A-8371-0D6B60728A84}"/>
              </a:ext>
            </a:extLst>
          </p:cNvPr>
          <p:cNvGrpSpPr/>
          <p:nvPr/>
        </p:nvGrpSpPr>
        <p:grpSpPr>
          <a:xfrm>
            <a:off x="871724" y="3133152"/>
            <a:ext cx="2754529" cy="771102"/>
            <a:chOff x="8565512" y="4093878"/>
            <a:chExt cx="2754529" cy="771102"/>
          </a:xfrm>
        </p:grpSpPr>
        <p:sp>
          <p:nvSpPr>
            <p:cNvPr id="79" name="文本框 62">
              <a:extLst>
                <a:ext uri="{FF2B5EF4-FFF2-40B4-BE49-F238E27FC236}">
                  <a16:creationId xmlns:a16="http://schemas.microsoft.com/office/drawing/2014/main" id="{0A4EED29-DFB4-49A2-9EBC-E3A18A9CDA82}"/>
                </a:ext>
              </a:extLst>
            </p:cNvPr>
            <p:cNvSpPr txBox="1"/>
            <p:nvPr/>
          </p:nvSpPr>
          <p:spPr>
            <a:xfrm>
              <a:off x="9537090"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pPr algn="r"/>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80" name="矩形 79">
              <a:extLst>
                <a:ext uri="{FF2B5EF4-FFF2-40B4-BE49-F238E27FC236}">
                  <a16:creationId xmlns:a16="http://schemas.microsoft.com/office/drawing/2014/main" id="{234AA6EE-BB61-4395-AC86-B17DC6A5CC5D}"/>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76" name="组合 75">
            <a:extLst>
              <a:ext uri="{FF2B5EF4-FFF2-40B4-BE49-F238E27FC236}">
                <a16:creationId xmlns:a16="http://schemas.microsoft.com/office/drawing/2014/main" id="{33B538F8-D77D-4A70-8C59-5EFBDD01ECCF}"/>
              </a:ext>
            </a:extLst>
          </p:cNvPr>
          <p:cNvGrpSpPr/>
          <p:nvPr/>
        </p:nvGrpSpPr>
        <p:grpSpPr>
          <a:xfrm>
            <a:off x="871724" y="4625797"/>
            <a:ext cx="2754529" cy="771102"/>
            <a:chOff x="8565512" y="4093878"/>
            <a:chExt cx="2754529" cy="771102"/>
          </a:xfrm>
        </p:grpSpPr>
        <p:sp>
          <p:nvSpPr>
            <p:cNvPr id="77" name="文本框 65">
              <a:extLst>
                <a:ext uri="{FF2B5EF4-FFF2-40B4-BE49-F238E27FC236}">
                  <a16:creationId xmlns:a16="http://schemas.microsoft.com/office/drawing/2014/main" id="{18EC861C-AE1F-4315-A6E8-AE9A96159303}"/>
                </a:ext>
              </a:extLst>
            </p:cNvPr>
            <p:cNvSpPr txBox="1"/>
            <p:nvPr/>
          </p:nvSpPr>
          <p:spPr>
            <a:xfrm>
              <a:off x="9537090"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pPr algn="r"/>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78" name="矩形 77">
              <a:extLst>
                <a:ext uri="{FF2B5EF4-FFF2-40B4-BE49-F238E27FC236}">
                  <a16:creationId xmlns:a16="http://schemas.microsoft.com/office/drawing/2014/main" id="{8C222BFB-751C-410B-85CE-EC65B75C4CCC}"/>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1362440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57" name="Freeform 41">
            <a:extLst>
              <a:ext uri="{FF2B5EF4-FFF2-40B4-BE49-F238E27FC236}">
                <a16:creationId xmlns:a16="http://schemas.microsoft.com/office/drawing/2014/main" id="{D14D6D9E-2766-409E-9248-708CFED02EF3}"/>
              </a:ext>
            </a:extLst>
          </p:cNvPr>
          <p:cNvSpPr/>
          <p:nvPr/>
        </p:nvSpPr>
        <p:spPr bwMode="auto">
          <a:xfrm>
            <a:off x="4022792" y="3575878"/>
            <a:ext cx="1921189" cy="1918711"/>
          </a:xfrm>
          <a:custGeom>
            <a:avLst/>
            <a:gdLst>
              <a:gd name="T0" fmla="*/ 384 w 962"/>
              <a:gd name="T1" fmla="*/ 5 h 961"/>
              <a:gd name="T2" fmla="*/ 6 w 962"/>
              <a:gd name="T3" fmla="*/ 382 h 961"/>
              <a:gd name="T4" fmla="*/ 6 w 962"/>
              <a:gd name="T5" fmla="*/ 405 h 961"/>
              <a:gd name="T6" fmla="*/ 556 w 962"/>
              <a:gd name="T7" fmla="*/ 955 h 961"/>
              <a:gd name="T8" fmla="*/ 579 w 962"/>
              <a:gd name="T9" fmla="*/ 955 h 961"/>
              <a:gd name="T10" fmla="*/ 957 w 962"/>
              <a:gd name="T11" fmla="*/ 578 h 961"/>
              <a:gd name="T12" fmla="*/ 962 w 962"/>
              <a:gd name="T13" fmla="*/ 566 h 961"/>
              <a:gd name="T14" fmla="*/ 962 w 962"/>
              <a:gd name="T15" fmla="*/ 16 h 961"/>
              <a:gd name="T16" fmla="*/ 945 w 962"/>
              <a:gd name="T17" fmla="*/ 0 h 961"/>
              <a:gd name="T18" fmla="*/ 395 w 962"/>
              <a:gd name="T19" fmla="*/ 0 h 961"/>
              <a:gd name="T20" fmla="*/ 384 w 962"/>
              <a:gd name="T21" fmla="*/ 5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2" h="961">
                <a:moveTo>
                  <a:pt x="384" y="5"/>
                </a:moveTo>
                <a:cubicBezTo>
                  <a:pt x="6" y="382"/>
                  <a:pt x="6" y="382"/>
                  <a:pt x="6" y="382"/>
                </a:cubicBezTo>
                <a:cubicBezTo>
                  <a:pt x="0" y="388"/>
                  <a:pt x="0" y="399"/>
                  <a:pt x="6" y="405"/>
                </a:cubicBezTo>
                <a:cubicBezTo>
                  <a:pt x="556" y="955"/>
                  <a:pt x="556" y="955"/>
                  <a:pt x="556" y="955"/>
                </a:cubicBezTo>
                <a:cubicBezTo>
                  <a:pt x="563" y="961"/>
                  <a:pt x="573" y="961"/>
                  <a:pt x="579" y="955"/>
                </a:cubicBezTo>
                <a:cubicBezTo>
                  <a:pt x="957" y="578"/>
                  <a:pt x="957" y="578"/>
                  <a:pt x="957" y="578"/>
                </a:cubicBezTo>
                <a:cubicBezTo>
                  <a:pt x="960" y="575"/>
                  <a:pt x="962" y="570"/>
                  <a:pt x="962" y="566"/>
                </a:cubicBezTo>
                <a:cubicBezTo>
                  <a:pt x="962" y="16"/>
                  <a:pt x="962" y="16"/>
                  <a:pt x="962" y="16"/>
                </a:cubicBezTo>
                <a:cubicBezTo>
                  <a:pt x="962" y="7"/>
                  <a:pt x="954" y="0"/>
                  <a:pt x="945" y="0"/>
                </a:cubicBezTo>
                <a:cubicBezTo>
                  <a:pt x="395" y="0"/>
                  <a:pt x="395" y="0"/>
                  <a:pt x="395" y="0"/>
                </a:cubicBezTo>
                <a:cubicBezTo>
                  <a:pt x="391" y="0"/>
                  <a:pt x="387" y="2"/>
                  <a:pt x="384" y="5"/>
                </a:cubicBezTo>
                <a:close/>
              </a:path>
            </a:pathLst>
          </a:custGeom>
          <a:solidFill>
            <a:schemeClr val="bg1">
              <a:lumMod val="9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chemeClr val="tx1">
                  <a:lumMod val="85000"/>
                  <a:lumOff val="15000"/>
                </a:schemeClr>
              </a:solidFill>
              <a:cs typeface="+mn-ea"/>
              <a:sym typeface="+mn-lt"/>
            </a:endParaRPr>
          </a:p>
        </p:txBody>
      </p:sp>
      <p:sp>
        <p:nvSpPr>
          <p:cNvPr id="58" name="Freeform 42">
            <a:extLst>
              <a:ext uri="{FF2B5EF4-FFF2-40B4-BE49-F238E27FC236}">
                <a16:creationId xmlns:a16="http://schemas.microsoft.com/office/drawing/2014/main" id="{98B7F045-ABDB-4055-85F5-619ECA700F28}"/>
              </a:ext>
            </a:extLst>
          </p:cNvPr>
          <p:cNvSpPr/>
          <p:nvPr/>
        </p:nvSpPr>
        <p:spPr bwMode="auto">
          <a:xfrm>
            <a:off x="6196834" y="3575878"/>
            <a:ext cx="1957135" cy="1918711"/>
          </a:xfrm>
          <a:custGeom>
            <a:avLst/>
            <a:gdLst>
              <a:gd name="T0" fmla="*/ 5 w 980"/>
              <a:gd name="T1" fmla="*/ 5 h 961"/>
              <a:gd name="T2" fmla="*/ 5 w 980"/>
              <a:gd name="T3" fmla="*/ 5 h 961"/>
              <a:gd name="T4" fmla="*/ 0 w 980"/>
              <a:gd name="T5" fmla="*/ 16 h 961"/>
              <a:gd name="T6" fmla="*/ 0 w 980"/>
              <a:gd name="T7" fmla="*/ 548 h 961"/>
              <a:gd name="T8" fmla="*/ 5 w 980"/>
              <a:gd name="T9" fmla="*/ 559 h 961"/>
              <a:gd name="T10" fmla="*/ 401 w 980"/>
              <a:gd name="T11" fmla="*/ 955 h 961"/>
              <a:gd name="T12" fmla="*/ 424 w 980"/>
              <a:gd name="T13" fmla="*/ 955 h 961"/>
              <a:gd name="T14" fmla="*/ 974 w 980"/>
              <a:gd name="T15" fmla="*/ 405 h 961"/>
              <a:gd name="T16" fmla="*/ 974 w 980"/>
              <a:gd name="T17" fmla="*/ 382 h 961"/>
              <a:gd name="T18" fmla="*/ 596 w 980"/>
              <a:gd name="T19" fmla="*/ 5 h 961"/>
              <a:gd name="T20" fmla="*/ 585 w 980"/>
              <a:gd name="T21" fmla="*/ 0 h 961"/>
              <a:gd name="T22" fmla="*/ 16 w 980"/>
              <a:gd name="T23" fmla="*/ 0 h 961"/>
              <a:gd name="T24" fmla="*/ 5 w 980"/>
              <a:gd name="T25" fmla="*/ 5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0" h="961">
                <a:moveTo>
                  <a:pt x="5" y="5"/>
                </a:moveTo>
                <a:cubicBezTo>
                  <a:pt x="5" y="5"/>
                  <a:pt x="5" y="5"/>
                  <a:pt x="5" y="5"/>
                </a:cubicBezTo>
                <a:cubicBezTo>
                  <a:pt x="2" y="8"/>
                  <a:pt x="0" y="12"/>
                  <a:pt x="0" y="16"/>
                </a:cubicBezTo>
                <a:cubicBezTo>
                  <a:pt x="0" y="548"/>
                  <a:pt x="0" y="548"/>
                  <a:pt x="0" y="548"/>
                </a:cubicBezTo>
                <a:cubicBezTo>
                  <a:pt x="0" y="552"/>
                  <a:pt x="2" y="556"/>
                  <a:pt x="5" y="559"/>
                </a:cubicBezTo>
                <a:cubicBezTo>
                  <a:pt x="401" y="955"/>
                  <a:pt x="401" y="955"/>
                  <a:pt x="401" y="955"/>
                </a:cubicBezTo>
                <a:cubicBezTo>
                  <a:pt x="407" y="961"/>
                  <a:pt x="417" y="961"/>
                  <a:pt x="424" y="955"/>
                </a:cubicBezTo>
                <a:cubicBezTo>
                  <a:pt x="974" y="405"/>
                  <a:pt x="974" y="405"/>
                  <a:pt x="974" y="405"/>
                </a:cubicBezTo>
                <a:cubicBezTo>
                  <a:pt x="980" y="399"/>
                  <a:pt x="980" y="388"/>
                  <a:pt x="974" y="382"/>
                </a:cubicBezTo>
                <a:cubicBezTo>
                  <a:pt x="596" y="5"/>
                  <a:pt x="596" y="5"/>
                  <a:pt x="596" y="5"/>
                </a:cubicBezTo>
                <a:cubicBezTo>
                  <a:pt x="593" y="2"/>
                  <a:pt x="589" y="0"/>
                  <a:pt x="585" y="0"/>
                </a:cubicBezTo>
                <a:cubicBezTo>
                  <a:pt x="16" y="0"/>
                  <a:pt x="16" y="0"/>
                  <a:pt x="16" y="0"/>
                </a:cubicBezTo>
                <a:cubicBezTo>
                  <a:pt x="12" y="0"/>
                  <a:pt x="8" y="2"/>
                  <a:pt x="5" y="5"/>
                </a:cubicBezTo>
                <a:close/>
              </a:path>
            </a:pathLst>
          </a:custGeom>
          <a:solidFill>
            <a:schemeClr val="bg1">
              <a:alpha val="72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chemeClr val="tx1">
                  <a:lumMod val="85000"/>
                  <a:lumOff val="15000"/>
                </a:schemeClr>
              </a:solidFill>
              <a:cs typeface="+mn-ea"/>
              <a:sym typeface="+mn-lt"/>
            </a:endParaRPr>
          </a:p>
        </p:txBody>
      </p:sp>
      <p:sp>
        <p:nvSpPr>
          <p:cNvPr id="59" name="Freeform 43">
            <a:extLst>
              <a:ext uri="{FF2B5EF4-FFF2-40B4-BE49-F238E27FC236}">
                <a16:creationId xmlns:a16="http://schemas.microsoft.com/office/drawing/2014/main" id="{34A508FB-FA62-4A5F-B074-35D49EA74BA3}"/>
              </a:ext>
            </a:extLst>
          </p:cNvPr>
          <p:cNvSpPr/>
          <p:nvPr/>
        </p:nvSpPr>
        <p:spPr bwMode="auto">
          <a:xfrm>
            <a:off x="6196834" y="1363411"/>
            <a:ext cx="1957135" cy="1967051"/>
          </a:xfrm>
          <a:custGeom>
            <a:avLst/>
            <a:gdLst>
              <a:gd name="T0" fmla="*/ 30 w 980"/>
              <a:gd name="T1" fmla="*/ 980 h 985"/>
              <a:gd name="T2" fmla="*/ 566 w 980"/>
              <a:gd name="T3" fmla="*/ 980 h 985"/>
              <a:gd name="T4" fmla="*/ 578 w 980"/>
              <a:gd name="T5" fmla="*/ 976 h 985"/>
              <a:gd name="T6" fmla="*/ 974 w 980"/>
              <a:gd name="T7" fmla="*/ 580 h 985"/>
              <a:gd name="T8" fmla="*/ 974 w 980"/>
              <a:gd name="T9" fmla="*/ 557 h 985"/>
              <a:gd name="T10" fmla="*/ 424 w 980"/>
              <a:gd name="T11" fmla="*/ 7 h 985"/>
              <a:gd name="T12" fmla="*/ 401 w 980"/>
              <a:gd name="T13" fmla="*/ 7 h 985"/>
              <a:gd name="T14" fmla="*/ 5 w 980"/>
              <a:gd name="T15" fmla="*/ 403 h 985"/>
              <a:gd name="T16" fmla="*/ 0 w 980"/>
              <a:gd name="T17" fmla="*/ 414 h 985"/>
              <a:gd name="T18" fmla="*/ 0 w 980"/>
              <a:gd name="T19" fmla="*/ 956 h 985"/>
              <a:gd name="T20" fmla="*/ 30 w 980"/>
              <a:gd name="T21" fmla="*/ 98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985">
                <a:moveTo>
                  <a:pt x="30" y="980"/>
                </a:moveTo>
                <a:cubicBezTo>
                  <a:pt x="566" y="980"/>
                  <a:pt x="566" y="980"/>
                  <a:pt x="566" y="980"/>
                </a:cubicBezTo>
                <a:cubicBezTo>
                  <a:pt x="571" y="980"/>
                  <a:pt x="575" y="979"/>
                  <a:pt x="578" y="976"/>
                </a:cubicBezTo>
                <a:cubicBezTo>
                  <a:pt x="974" y="580"/>
                  <a:pt x="974" y="580"/>
                  <a:pt x="974" y="580"/>
                </a:cubicBezTo>
                <a:cubicBezTo>
                  <a:pt x="980" y="573"/>
                  <a:pt x="980" y="563"/>
                  <a:pt x="974" y="557"/>
                </a:cubicBezTo>
                <a:cubicBezTo>
                  <a:pt x="424" y="7"/>
                  <a:pt x="424" y="7"/>
                  <a:pt x="424" y="7"/>
                </a:cubicBezTo>
                <a:cubicBezTo>
                  <a:pt x="417" y="0"/>
                  <a:pt x="407" y="0"/>
                  <a:pt x="401" y="7"/>
                </a:cubicBezTo>
                <a:cubicBezTo>
                  <a:pt x="5" y="403"/>
                  <a:pt x="5" y="403"/>
                  <a:pt x="5" y="403"/>
                </a:cubicBezTo>
                <a:cubicBezTo>
                  <a:pt x="2" y="406"/>
                  <a:pt x="0" y="410"/>
                  <a:pt x="0" y="414"/>
                </a:cubicBezTo>
                <a:cubicBezTo>
                  <a:pt x="0" y="956"/>
                  <a:pt x="0" y="956"/>
                  <a:pt x="0" y="956"/>
                </a:cubicBezTo>
                <a:cubicBezTo>
                  <a:pt x="0" y="985"/>
                  <a:pt x="17" y="980"/>
                  <a:pt x="30" y="980"/>
                </a:cubicBezTo>
                <a:close/>
              </a:path>
            </a:pathLst>
          </a:custGeom>
          <a:solidFill>
            <a:schemeClr val="bg1">
              <a:lumMod val="9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chemeClr val="tx1">
                  <a:lumMod val="85000"/>
                  <a:lumOff val="15000"/>
                </a:schemeClr>
              </a:solidFill>
              <a:cs typeface="+mn-ea"/>
              <a:sym typeface="+mn-lt"/>
            </a:endParaRPr>
          </a:p>
        </p:txBody>
      </p:sp>
      <p:sp>
        <p:nvSpPr>
          <p:cNvPr id="60" name="Freeform 44">
            <a:extLst>
              <a:ext uri="{FF2B5EF4-FFF2-40B4-BE49-F238E27FC236}">
                <a16:creationId xmlns:a16="http://schemas.microsoft.com/office/drawing/2014/main" id="{C3CDCE2A-EBE1-4960-91BB-97C6AD4C5C5F}"/>
              </a:ext>
            </a:extLst>
          </p:cNvPr>
          <p:cNvSpPr/>
          <p:nvPr/>
        </p:nvSpPr>
        <p:spPr bwMode="auto">
          <a:xfrm>
            <a:off x="4022792" y="1363411"/>
            <a:ext cx="1921189" cy="1957135"/>
          </a:xfrm>
          <a:custGeom>
            <a:avLst/>
            <a:gdLst>
              <a:gd name="T0" fmla="*/ 957 w 962"/>
              <a:gd name="T1" fmla="*/ 976 h 980"/>
              <a:gd name="T2" fmla="*/ 957 w 962"/>
              <a:gd name="T3" fmla="*/ 976 h 980"/>
              <a:gd name="T4" fmla="*/ 962 w 962"/>
              <a:gd name="T5" fmla="*/ 964 h 980"/>
              <a:gd name="T6" fmla="*/ 962 w 962"/>
              <a:gd name="T7" fmla="*/ 396 h 980"/>
              <a:gd name="T8" fmla="*/ 957 w 962"/>
              <a:gd name="T9" fmla="*/ 384 h 980"/>
              <a:gd name="T10" fmla="*/ 579 w 962"/>
              <a:gd name="T11" fmla="*/ 7 h 980"/>
              <a:gd name="T12" fmla="*/ 556 w 962"/>
              <a:gd name="T13" fmla="*/ 7 h 980"/>
              <a:gd name="T14" fmla="*/ 6 w 962"/>
              <a:gd name="T15" fmla="*/ 557 h 980"/>
              <a:gd name="T16" fmla="*/ 6 w 962"/>
              <a:gd name="T17" fmla="*/ 580 h 980"/>
              <a:gd name="T18" fmla="*/ 402 w 962"/>
              <a:gd name="T19" fmla="*/ 976 h 980"/>
              <a:gd name="T20" fmla="*/ 414 w 962"/>
              <a:gd name="T21" fmla="*/ 980 h 980"/>
              <a:gd name="T22" fmla="*/ 945 w 962"/>
              <a:gd name="T23" fmla="*/ 980 h 980"/>
              <a:gd name="T24" fmla="*/ 957 w 962"/>
              <a:gd name="T25" fmla="*/ 976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2" h="980">
                <a:moveTo>
                  <a:pt x="957" y="976"/>
                </a:moveTo>
                <a:cubicBezTo>
                  <a:pt x="957" y="976"/>
                  <a:pt x="957" y="976"/>
                  <a:pt x="957" y="976"/>
                </a:cubicBezTo>
                <a:cubicBezTo>
                  <a:pt x="960" y="973"/>
                  <a:pt x="962" y="968"/>
                  <a:pt x="962" y="964"/>
                </a:cubicBezTo>
                <a:cubicBezTo>
                  <a:pt x="962" y="396"/>
                  <a:pt x="962" y="396"/>
                  <a:pt x="962" y="396"/>
                </a:cubicBezTo>
                <a:cubicBezTo>
                  <a:pt x="962" y="391"/>
                  <a:pt x="960" y="387"/>
                  <a:pt x="957" y="384"/>
                </a:cubicBezTo>
                <a:cubicBezTo>
                  <a:pt x="579" y="7"/>
                  <a:pt x="579" y="7"/>
                  <a:pt x="579" y="7"/>
                </a:cubicBezTo>
                <a:cubicBezTo>
                  <a:pt x="573" y="0"/>
                  <a:pt x="563" y="0"/>
                  <a:pt x="556" y="7"/>
                </a:cubicBezTo>
                <a:cubicBezTo>
                  <a:pt x="6" y="557"/>
                  <a:pt x="6" y="557"/>
                  <a:pt x="6" y="557"/>
                </a:cubicBezTo>
                <a:cubicBezTo>
                  <a:pt x="0" y="563"/>
                  <a:pt x="0" y="573"/>
                  <a:pt x="6" y="580"/>
                </a:cubicBezTo>
                <a:cubicBezTo>
                  <a:pt x="402" y="976"/>
                  <a:pt x="402" y="976"/>
                  <a:pt x="402" y="976"/>
                </a:cubicBezTo>
                <a:cubicBezTo>
                  <a:pt x="405" y="979"/>
                  <a:pt x="410" y="980"/>
                  <a:pt x="414" y="980"/>
                </a:cubicBezTo>
                <a:cubicBezTo>
                  <a:pt x="945" y="980"/>
                  <a:pt x="945" y="980"/>
                  <a:pt x="945" y="980"/>
                </a:cubicBezTo>
                <a:cubicBezTo>
                  <a:pt x="950" y="980"/>
                  <a:pt x="954" y="979"/>
                  <a:pt x="957" y="976"/>
                </a:cubicBezTo>
                <a:close/>
              </a:path>
            </a:pathLst>
          </a:custGeom>
          <a:solidFill>
            <a:schemeClr val="bg1">
              <a:alpha val="72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chemeClr val="tx1">
                  <a:lumMod val="85000"/>
                  <a:lumOff val="15000"/>
                </a:schemeClr>
              </a:solidFill>
              <a:cs typeface="+mn-ea"/>
              <a:sym typeface="+mn-lt"/>
            </a:endParaRPr>
          </a:p>
        </p:txBody>
      </p:sp>
      <p:sp>
        <p:nvSpPr>
          <p:cNvPr id="61" name="TextBox 61">
            <a:extLst>
              <a:ext uri="{FF2B5EF4-FFF2-40B4-BE49-F238E27FC236}">
                <a16:creationId xmlns:a16="http://schemas.microsoft.com/office/drawing/2014/main" id="{904E2E2E-6F18-4255-A301-3730CA1F6331}"/>
              </a:ext>
            </a:extLst>
          </p:cNvPr>
          <p:cNvSpPr txBox="1"/>
          <p:nvPr/>
        </p:nvSpPr>
        <p:spPr>
          <a:xfrm>
            <a:off x="4398960" y="2028414"/>
            <a:ext cx="1545021"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0" b="1" dirty="0">
                <a:solidFill>
                  <a:schemeClr val="tx1">
                    <a:lumMod val="85000"/>
                    <a:lumOff val="15000"/>
                  </a:schemeClr>
                </a:solidFill>
                <a:cs typeface="+mn-ea"/>
                <a:sym typeface="+mn-lt"/>
              </a:rPr>
              <a:t>S</a:t>
            </a:r>
          </a:p>
        </p:txBody>
      </p:sp>
      <p:sp>
        <p:nvSpPr>
          <p:cNvPr id="62" name="TextBox 63">
            <a:extLst>
              <a:ext uri="{FF2B5EF4-FFF2-40B4-BE49-F238E27FC236}">
                <a16:creationId xmlns:a16="http://schemas.microsoft.com/office/drawing/2014/main" id="{44CFF1B1-8B16-418A-AD3A-12A2A6C0DDBD}"/>
              </a:ext>
            </a:extLst>
          </p:cNvPr>
          <p:cNvSpPr txBox="1"/>
          <p:nvPr/>
        </p:nvSpPr>
        <p:spPr>
          <a:xfrm>
            <a:off x="6233690" y="2178135"/>
            <a:ext cx="1545021"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800" b="1" dirty="0">
                <a:solidFill>
                  <a:schemeClr val="tx1">
                    <a:lumMod val="85000"/>
                    <a:lumOff val="15000"/>
                  </a:schemeClr>
                </a:solidFill>
                <a:cs typeface="+mn-ea"/>
                <a:sym typeface="+mn-lt"/>
              </a:rPr>
              <a:t>W</a:t>
            </a:r>
          </a:p>
        </p:txBody>
      </p:sp>
      <p:sp>
        <p:nvSpPr>
          <p:cNvPr id="63" name="TextBox 64">
            <a:extLst>
              <a:ext uri="{FF2B5EF4-FFF2-40B4-BE49-F238E27FC236}">
                <a16:creationId xmlns:a16="http://schemas.microsoft.com/office/drawing/2014/main" id="{A3761E88-8260-432C-8CB0-CB77D6A72548}"/>
              </a:ext>
            </a:extLst>
          </p:cNvPr>
          <p:cNvSpPr txBox="1"/>
          <p:nvPr/>
        </p:nvSpPr>
        <p:spPr>
          <a:xfrm>
            <a:off x="4435816" y="3762678"/>
            <a:ext cx="1545021"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0" b="1" dirty="0">
                <a:solidFill>
                  <a:schemeClr val="tx1">
                    <a:lumMod val="85000"/>
                    <a:lumOff val="15000"/>
                  </a:schemeClr>
                </a:solidFill>
                <a:cs typeface="+mn-ea"/>
                <a:sym typeface="+mn-lt"/>
              </a:rPr>
              <a:t>O</a:t>
            </a:r>
          </a:p>
        </p:txBody>
      </p:sp>
      <p:sp>
        <p:nvSpPr>
          <p:cNvPr id="64" name="TextBox 65">
            <a:extLst>
              <a:ext uri="{FF2B5EF4-FFF2-40B4-BE49-F238E27FC236}">
                <a16:creationId xmlns:a16="http://schemas.microsoft.com/office/drawing/2014/main" id="{73C1D8C8-4250-4167-9B1A-213390A83041}"/>
              </a:ext>
            </a:extLst>
          </p:cNvPr>
          <p:cNvSpPr txBox="1"/>
          <p:nvPr/>
        </p:nvSpPr>
        <p:spPr>
          <a:xfrm>
            <a:off x="6233691" y="3744029"/>
            <a:ext cx="1545021"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0" b="1" dirty="0">
                <a:solidFill>
                  <a:schemeClr val="tx1">
                    <a:lumMod val="85000"/>
                    <a:lumOff val="15000"/>
                  </a:schemeClr>
                </a:solidFill>
                <a:cs typeface="+mn-ea"/>
                <a:sym typeface="+mn-lt"/>
              </a:rPr>
              <a:t>T</a:t>
            </a:r>
          </a:p>
        </p:txBody>
      </p:sp>
      <p:grpSp>
        <p:nvGrpSpPr>
          <p:cNvPr id="65" name="组合 64">
            <a:extLst>
              <a:ext uri="{FF2B5EF4-FFF2-40B4-BE49-F238E27FC236}">
                <a16:creationId xmlns:a16="http://schemas.microsoft.com/office/drawing/2014/main" id="{950768AD-14BB-4C32-B505-E36A979774D0}"/>
              </a:ext>
            </a:extLst>
          </p:cNvPr>
          <p:cNvGrpSpPr/>
          <p:nvPr/>
        </p:nvGrpSpPr>
        <p:grpSpPr>
          <a:xfrm>
            <a:off x="8391582" y="2206835"/>
            <a:ext cx="2754529" cy="771102"/>
            <a:chOff x="8565512" y="4093878"/>
            <a:chExt cx="2754529" cy="771102"/>
          </a:xfrm>
        </p:grpSpPr>
        <p:sp>
          <p:nvSpPr>
            <p:cNvPr id="75" name="文本框 13">
              <a:extLst>
                <a:ext uri="{FF2B5EF4-FFF2-40B4-BE49-F238E27FC236}">
                  <a16:creationId xmlns:a16="http://schemas.microsoft.com/office/drawing/2014/main" id="{18E8F6AC-2534-4FC5-9D62-ECF1B7D54147}"/>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76" name="矩形 75">
              <a:extLst>
                <a:ext uri="{FF2B5EF4-FFF2-40B4-BE49-F238E27FC236}">
                  <a16:creationId xmlns:a16="http://schemas.microsoft.com/office/drawing/2014/main" id="{FEB63741-562C-48B6-915E-279F455E227B}"/>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66" name="组合 65">
            <a:extLst>
              <a:ext uri="{FF2B5EF4-FFF2-40B4-BE49-F238E27FC236}">
                <a16:creationId xmlns:a16="http://schemas.microsoft.com/office/drawing/2014/main" id="{0EE995B4-4629-43E5-A803-629B0C1DADFB}"/>
              </a:ext>
            </a:extLst>
          </p:cNvPr>
          <p:cNvGrpSpPr/>
          <p:nvPr/>
        </p:nvGrpSpPr>
        <p:grpSpPr>
          <a:xfrm>
            <a:off x="1061751" y="3965125"/>
            <a:ext cx="2754529" cy="771102"/>
            <a:chOff x="8565512" y="4093878"/>
            <a:chExt cx="2754529" cy="771102"/>
          </a:xfrm>
        </p:grpSpPr>
        <p:sp>
          <p:nvSpPr>
            <p:cNvPr id="73" name="文本框 16">
              <a:extLst>
                <a:ext uri="{FF2B5EF4-FFF2-40B4-BE49-F238E27FC236}">
                  <a16:creationId xmlns:a16="http://schemas.microsoft.com/office/drawing/2014/main" id="{11E9AC5E-D9DB-4A00-BC39-CA1BFD9BAF93}"/>
                </a:ext>
              </a:extLst>
            </p:cNvPr>
            <p:cNvSpPr txBox="1"/>
            <p:nvPr/>
          </p:nvSpPr>
          <p:spPr>
            <a:xfrm>
              <a:off x="9537090"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pPr algn="r"/>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74" name="矩形 73">
              <a:extLst>
                <a:ext uri="{FF2B5EF4-FFF2-40B4-BE49-F238E27FC236}">
                  <a16:creationId xmlns:a16="http://schemas.microsoft.com/office/drawing/2014/main" id="{F8F68A8E-E88A-4AC6-84CB-54A5F41BBC46}"/>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67" name="组合 66">
            <a:extLst>
              <a:ext uri="{FF2B5EF4-FFF2-40B4-BE49-F238E27FC236}">
                <a16:creationId xmlns:a16="http://schemas.microsoft.com/office/drawing/2014/main" id="{2C3C20E1-288A-4750-8AD3-C1FCCF5DAD7D}"/>
              </a:ext>
            </a:extLst>
          </p:cNvPr>
          <p:cNvGrpSpPr/>
          <p:nvPr/>
        </p:nvGrpSpPr>
        <p:grpSpPr>
          <a:xfrm>
            <a:off x="8406822" y="3965125"/>
            <a:ext cx="2754529" cy="771102"/>
            <a:chOff x="8565512" y="4093878"/>
            <a:chExt cx="2754529" cy="771102"/>
          </a:xfrm>
        </p:grpSpPr>
        <p:sp>
          <p:nvSpPr>
            <p:cNvPr id="71" name="文本框 19">
              <a:extLst>
                <a:ext uri="{FF2B5EF4-FFF2-40B4-BE49-F238E27FC236}">
                  <a16:creationId xmlns:a16="http://schemas.microsoft.com/office/drawing/2014/main" id="{294BEBAE-2846-4812-8FE7-E778D6DE76A9}"/>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72" name="矩形 71">
              <a:extLst>
                <a:ext uri="{FF2B5EF4-FFF2-40B4-BE49-F238E27FC236}">
                  <a16:creationId xmlns:a16="http://schemas.microsoft.com/office/drawing/2014/main" id="{2939540F-94C8-4E04-929C-4EA72BB67956}"/>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68" name="组合 67">
            <a:extLst>
              <a:ext uri="{FF2B5EF4-FFF2-40B4-BE49-F238E27FC236}">
                <a16:creationId xmlns:a16="http://schemas.microsoft.com/office/drawing/2014/main" id="{4F2677EA-28B0-4C4D-8D36-F555017422C9}"/>
              </a:ext>
            </a:extLst>
          </p:cNvPr>
          <p:cNvGrpSpPr/>
          <p:nvPr/>
        </p:nvGrpSpPr>
        <p:grpSpPr>
          <a:xfrm>
            <a:off x="1030650" y="2206835"/>
            <a:ext cx="2754529" cy="771102"/>
            <a:chOff x="8565512" y="4093878"/>
            <a:chExt cx="2754529" cy="771102"/>
          </a:xfrm>
        </p:grpSpPr>
        <p:sp>
          <p:nvSpPr>
            <p:cNvPr id="69" name="文本框 22">
              <a:extLst>
                <a:ext uri="{FF2B5EF4-FFF2-40B4-BE49-F238E27FC236}">
                  <a16:creationId xmlns:a16="http://schemas.microsoft.com/office/drawing/2014/main" id="{DC4686D5-0595-490F-8E6D-BA5F967084A7}"/>
                </a:ext>
              </a:extLst>
            </p:cNvPr>
            <p:cNvSpPr txBox="1"/>
            <p:nvPr/>
          </p:nvSpPr>
          <p:spPr>
            <a:xfrm>
              <a:off x="9537090"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pPr algn="r"/>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70" name="矩形 69">
              <a:extLst>
                <a:ext uri="{FF2B5EF4-FFF2-40B4-BE49-F238E27FC236}">
                  <a16:creationId xmlns:a16="http://schemas.microsoft.com/office/drawing/2014/main" id="{B8371A48-3AD5-40F9-93C5-D6216D0150DF}"/>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1113850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sp>
        <p:nvSpPr>
          <p:cNvPr id="9" name="Freeform 5">
            <a:extLst>
              <a:ext uri="{FF2B5EF4-FFF2-40B4-BE49-F238E27FC236}">
                <a16:creationId xmlns:a16="http://schemas.microsoft.com/office/drawing/2014/main" id="{61B451D9-F46D-4B90-B444-33F5B6413911}"/>
              </a:ext>
            </a:extLst>
          </p:cNvPr>
          <p:cNvSpPr>
            <a:spLocks noEditPoints="1"/>
          </p:cNvSpPr>
          <p:nvPr/>
        </p:nvSpPr>
        <p:spPr bwMode="auto">
          <a:xfrm>
            <a:off x="4173415" y="1106880"/>
            <a:ext cx="3913163" cy="4019144"/>
          </a:xfrm>
          <a:custGeom>
            <a:avLst/>
            <a:gdLst>
              <a:gd name="T0" fmla="*/ 984 w 1216"/>
              <a:gd name="T1" fmla="*/ 113 h 1249"/>
              <a:gd name="T2" fmla="*/ 1112 w 1216"/>
              <a:gd name="T3" fmla="*/ 259 h 1249"/>
              <a:gd name="T4" fmla="*/ 923 w 1216"/>
              <a:gd name="T5" fmla="*/ 612 h 1249"/>
              <a:gd name="T6" fmla="*/ 98 w 1216"/>
              <a:gd name="T7" fmla="*/ 754 h 1249"/>
              <a:gd name="T8" fmla="*/ 71 w 1216"/>
              <a:gd name="T9" fmla="*/ 785 h 1249"/>
              <a:gd name="T10" fmla="*/ 99 w 1216"/>
              <a:gd name="T11" fmla="*/ 865 h 1249"/>
              <a:gd name="T12" fmla="*/ 132 w 1216"/>
              <a:gd name="T13" fmla="*/ 906 h 1249"/>
              <a:gd name="T14" fmla="*/ 1048 w 1216"/>
              <a:gd name="T15" fmla="*/ 1009 h 1249"/>
              <a:gd name="T16" fmla="*/ 597 w 1216"/>
              <a:gd name="T17" fmla="*/ 1066 h 1249"/>
              <a:gd name="T18" fmla="*/ 630 w 1216"/>
              <a:gd name="T19" fmla="*/ 1124 h 1249"/>
              <a:gd name="T20" fmla="*/ 496 w 1216"/>
              <a:gd name="T21" fmla="*/ 1245 h 1249"/>
              <a:gd name="T22" fmla="*/ 1007 w 1216"/>
              <a:gd name="T23" fmla="*/ 227 h 1249"/>
              <a:gd name="T24" fmla="*/ 742 w 1216"/>
              <a:gd name="T25" fmla="*/ 47 h 1249"/>
              <a:gd name="T26" fmla="*/ 346 w 1216"/>
              <a:gd name="T27" fmla="*/ 133 h 1249"/>
              <a:gd name="T28" fmla="*/ 188 w 1216"/>
              <a:gd name="T29" fmla="*/ 252 h 1249"/>
              <a:gd name="T30" fmla="*/ 265 w 1216"/>
              <a:gd name="T31" fmla="*/ 123 h 1249"/>
              <a:gd name="T32" fmla="*/ 118 w 1216"/>
              <a:gd name="T33" fmla="*/ 258 h 1249"/>
              <a:gd name="T34" fmla="*/ 134 w 1216"/>
              <a:gd name="T35" fmla="*/ 484 h 1249"/>
              <a:gd name="T36" fmla="*/ 278 w 1216"/>
              <a:gd name="T37" fmla="*/ 987 h 1249"/>
              <a:gd name="T38" fmla="*/ 355 w 1216"/>
              <a:gd name="T39" fmla="*/ 1049 h 1249"/>
              <a:gd name="T40" fmla="*/ 662 w 1216"/>
              <a:gd name="T41" fmla="*/ 1017 h 1249"/>
              <a:gd name="T42" fmla="*/ 593 w 1216"/>
              <a:gd name="T43" fmla="*/ 922 h 1249"/>
              <a:gd name="T44" fmla="*/ 518 w 1216"/>
              <a:gd name="T45" fmla="*/ 708 h 1249"/>
              <a:gd name="T46" fmla="*/ 601 w 1216"/>
              <a:gd name="T47" fmla="*/ 844 h 1249"/>
              <a:gd name="T48" fmla="*/ 819 w 1216"/>
              <a:gd name="T49" fmla="*/ 744 h 1249"/>
              <a:gd name="T50" fmla="*/ 977 w 1216"/>
              <a:gd name="T51" fmla="*/ 533 h 1249"/>
              <a:gd name="T52" fmla="*/ 878 w 1216"/>
              <a:gd name="T53" fmla="*/ 830 h 1249"/>
              <a:gd name="T54" fmla="*/ 860 w 1216"/>
              <a:gd name="T55" fmla="*/ 905 h 1249"/>
              <a:gd name="T56" fmla="*/ 856 w 1216"/>
              <a:gd name="T57" fmla="*/ 992 h 1249"/>
              <a:gd name="T58" fmla="*/ 886 w 1216"/>
              <a:gd name="T59" fmla="*/ 1090 h 1249"/>
              <a:gd name="T60" fmla="*/ 1199 w 1216"/>
              <a:gd name="T61" fmla="*/ 650 h 1249"/>
              <a:gd name="T62" fmla="*/ 114 w 1216"/>
              <a:gd name="T63" fmla="*/ 287 h 1249"/>
              <a:gd name="T64" fmla="*/ 151 w 1216"/>
              <a:gd name="T65" fmla="*/ 219 h 1249"/>
              <a:gd name="T66" fmla="*/ 174 w 1216"/>
              <a:gd name="T67" fmla="*/ 256 h 1249"/>
              <a:gd name="T68" fmla="*/ 250 w 1216"/>
              <a:gd name="T69" fmla="*/ 954 h 1249"/>
              <a:gd name="T70" fmla="*/ 457 w 1216"/>
              <a:gd name="T71" fmla="*/ 1075 h 1249"/>
              <a:gd name="T72" fmla="*/ 720 w 1216"/>
              <a:gd name="T73" fmla="*/ 572 h 1249"/>
              <a:gd name="T74" fmla="*/ 658 w 1216"/>
              <a:gd name="T75" fmla="*/ 494 h 1249"/>
              <a:gd name="T76" fmla="*/ 611 w 1216"/>
              <a:gd name="T77" fmla="*/ 550 h 1249"/>
              <a:gd name="T78" fmla="*/ 584 w 1216"/>
              <a:gd name="T79" fmla="*/ 162 h 1249"/>
              <a:gd name="T80" fmla="*/ 490 w 1216"/>
              <a:gd name="T81" fmla="*/ 644 h 1249"/>
              <a:gd name="T82" fmla="*/ 529 w 1216"/>
              <a:gd name="T83" fmla="*/ 437 h 1249"/>
              <a:gd name="T84" fmla="*/ 567 w 1216"/>
              <a:gd name="T85" fmla="*/ 734 h 1249"/>
              <a:gd name="T86" fmla="*/ 731 w 1216"/>
              <a:gd name="T87" fmla="*/ 681 h 1249"/>
              <a:gd name="T88" fmla="*/ 784 w 1216"/>
              <a:gd name="T89" fmla="*/ 762 h 1249"/>
              <a:gd name="T90" fmla="*/ 823 w 1216"/>
              <a:gd name="T91" fmla="*/ 609 h 1249"/>
              <a:gd name="T92" fmla="*/ 880 w 1216"/>
              <a:gd name="T93" fmla="*/ 121 h 1249"/>
              <a:gd name="T94" fmla="*/ 919 w 1216"/>
              <a:gd name="T95" fmla="*/ 205 h 1249"/>
              <a:gd name="T96" fmla="*/ 809 w 1216"/>
              <a:gd name="T97" fmla="*/ 1015 h 1249"/>
              <a:gd name="T98" fmla="*/ 1041 w 1216"/>
              <a:gd name="T99" fmla="*/ 247 h 1249"/>
              <a:gd name="T100" fmla="*/ 1024 w 1216"/>
              <a:gd name="T101" fmla="*/ 152 h 1249"/>
              <a:gd name="T102" fmla="*/ 1051 w 1216"/>
              <a:gd name="T103" fmla="*/ 248 h 1249"/>
              <a:gd name="T104" fmla="*/ 16 w 1216"/>
              <a:gd name="T105" fmla="*/ 554 h 1249"/>
              <a:gd name="T106" fmla="*/ 878 w 1216"/>
              <a:gd name="T107" fmla="*/ 660 h 1249"/>
              <a:gd name="T108" fmla="*/ 60 w 1216"/>
              <a:gd name="T109" fmla="*/ 689 h 1249"/>
              <a:gd name="T110" fmla="*/ 798 w 1216"/>
              <a:gd name="T111" fmla="*/ 805 h 1249"/>
              <a:gd name="T112" fmla="*/ 97 w 1216"/>
              <a:gd name="T113" fmla="*/ 854 h 1249"/>
              <a:gd name="T114" fmla="*/ 747 w 1216"/>
              <a:gd name="T115" fmla="*/ 809 h 1249"/>
              <a:gd name="T116" fmla="*/ 789 w 1216"/>
              <a:gd name="T117" fmla="*/ 863 h 1249"/>
              <a:gd name="T118" fmla="*/ 885 w 1216"/>
              <a:gd name="T119" fmla="*/ 906 h 1249"/>
              <a:gd name="T120" fmla="*/ 670 w 1216"/>
              <a:gd name="T121" fmla="*/ 1041 h 1249"/>
              <a:gd name="T122" fmla="*/ 932 w 1216"/>
              <a:gd name="T123" fmla="*/ 685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chemeClr val="bg1">
              <a:lumMod val="5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5">
            <a:extLst>
              <a:ext uri="{FF2B5EF4-FFF2-40B4-BE49-F238E27FC236}">
                <a16:creationId xmlns:a16="http://schemas.microsoft.com/office/drawing/2014/main" id="{47CB83CD-5EB8-49D5-A4D6-3893FEC385FD}"/>
              </a:ext>
            </a:extLst>
          </p:cNvPr>
          <p:cNvSpPr>
            <a:spLocks noEditPoints="1"/>
          </p:cNvSpPr>
          <p:nvPr/>
        </p:nvSpPr>
        <p:spPr bwMode="auto">
          <a:xfrm>
            <a:off x="4021015" y="954480"/>
            <a:ext cx="3913163" cy="4019144"/>
          </a:xfrm>
          <a:custGeom>
            <a:avLst/>
            <a:gdLst>
              <a:gd name="T0" fmla="*/ 984 w 1216"/>
              <a:gd name="T1" fmla="*/ 113 h 1249"/>
              <a:gd name="T2" fmla="*/ 1112 w 1216"/>
              <a:gd name="T3" fmla="*/ 259 h 1249"/>
              <a:gd name="T4" fmla="*/ 923 w 1216"/>
              <a:gd name="T5" fmla="*/ 612 h 1249"/>
              <a:gd name="T6" fmla="*/ 98 w 1216"/>
              <a:gd name="T7" fmla="*/ 754 h 1249"/>
              <a:gd name="T8" fmla="*/ 71 w 1216"/>
              <a:gd name="T9" fmla="*/ 785 h 1249"/>
              <a:gd name="T10" fmla="*/ 99 w 1216"/>
              <a:gd name="T11" fmla="*/ 865 h 1249"/>
              <a:gd name="T12" fmla="*/ 132 w 1216"/>
              <a:gd name="T13" fmla="*/ 906 h 1249"/>
              <a:gd name="T14" fmla="*/ 1048 w 1216"/>
              <a:gd name="T15" fmla="*/ 1009 h 1249"/>
              <a:gd name="T16" fmla="*/ 597 w 1216"/>
              <a:gd name="T17" fmla="*/ 1066 h 1249"/>
              <a:gd name="T18" fmla="*/ 630 w 1216"/>
              <a:gd name="T19" fmla="*/ 1124 h 1249"/>
              <a:gd name="T20" fmla="*/ 496 w 1216"/>
              <a:gd name="T21" fmla="*/ 1245 h 1249"/>
              <a:gd name="T22" fmla="*/ 1007 w 1216"/>
              <a:gd name="T23" fmla="*/ 227 h 1249"/>
              <a:gd name="T24" fmla="*/ 742 w 1216"/>
              <a:gd name="T25" fmla="*/ 47 h 1249"/>
              <a:gd name="T26" fmla="*/ 346 w 1216"/>
              <a:gd name="T27" fmla="*/ 133 h 1249"/>
              <a:gd name="T28" fmla="*/ 188 w 1216"/>
              <a:gd name="T29" fmla="*/ 252 h 1249"/>
              <a:gd name="T30" fmla="*/ 265 w 1216"/>
              <a:gd name="T31" fmla="*/ 123 h 1249"/>
              <a:gd name="T32" fmla="*/ 118 w 1216"/>
              <a:gd name="T33" fmla="*/ 258 h 1249"/>
              <a:gd name="T34" fmla="*/ 134 w 1216"/>
              <a:gd name="T35" fmla="*/ 484 h 1249"/>
              <a:gd name="T36" fmla="*/ 278 w 1216"/>
              <a:gd name="T37" fmla="*/ 987 h 1249"/>
              <a:gd name="T38" fmla="*/ 355 w 1216"/>
              <a:gd name="T39" fmla="*/ 1049 h 1249"/>
              <a:gd name="T40" fmla="*/ 662 w 1216"/>
              <a:gd name="T41" fmla="*/ 1017 h 1249"/>
              <a:gd name="T42" fmla="*/ 593 w 1216"/>
              <a:gd name="T43" fmla="*/ 922 h 1249"/>
              <a:gd name="T44" fmla="*/ 518 w 1216"/>
              <a:gd name="T45" fmla="*/ 708 h 1249"/>
              <a:gd name="T46" fmla="*/ 601 w 1216"/>
              <a:gd name="T47" fmla="*/ 844 h 1249"/>
              <a:gd name="T48" fmla="*/ 819 w 1216"/>
              <a:gd name="T49" fmla="*/ 744 h 1249"/>
              <a:gd name="T50" fmla="*/ 977 w 1216"/>
              <a:gd name="T51" fmla="*/ 533 h 1249"/>
              <a:gd name="T52" fmla="*/ 878 w 1216"/>
              <a:gd name="T53" fmla="*/ 830 h 1249"/>
              <a:gd name="T54" fmla="*/ 860 w 1216"/>
              <a:gd name="T55" fmla="*/ 905 h 1249"/>
              <a:gd name="T56" fmla="*/ 856 w 1216"/>
              <a:gd name="T57" fmla="*/ 992 h 1249"/>
              <a:gd name="T58" fmla="*/ 886 w 1216"/>
              <a:gd name="T59" fmla="*/ 1090 h 1249"/>
              <a:gd name="T60" fmla="*/ 1199 w 1216"/>
              <a:gd name="T61" fmla="*/ 650 h 1249"/>
              <a:gd name="T62" fmla="*/ 114 w 1216"/>
              <a:gd name="T63" fmla="*/ 287 h 1249"/>
              <a:gd name="T64" fmla="*/ 151 w 1216"/>
              <a:gd name="T65" fmla="*/ 219 h 1249"/>
              <a:gd name="T66" fmla="*/ 174 w 1216"/>
              <a:gd name="T67" fmla="*/ 256 h 1249"/>
              <a:gd name="T68" fmla="*/ 250 w 1216"/>
              <a:gd name="T69" fmla="*/ 954 h 1249"/>
              <a:gd name="T70" fmla="*/ 457 w 1216"/>
              <a:gd name="T71" fmla="*/ 1075 h 1249"/>
              <a:gd name="T72" fmla="*/ 720 w 1216"/>
              <a:gd name="T73" fmla="*/ 572 h 1249"/>
              <a:gd name="T74" fmla="*/ 658 w 1216"/>
              <a:gd name="T75" fmla="*/ 494 h 1249"/>
              <a:gd name="T76" fmla="*/ 611 w 1216"/>
              <a:gd name="T77" fmla="*/ 550 h 1249"/>
              <a:gd name="T78" fmla="*/ 584 w 1216"/>
              <a:gd name="T79" fmla="*/ 162 h 1249"/>
              <a:gd name="T80" fmla="*/ 490 w 1216"/>
              <a:gd name="T81" fmla="*/ 644 h 1249"/>
              <a:gd name="T82" fmla="*/ 529 w 1216"/>
              <a:gd name="T83" fmla="*/ 437 h 1249"/>
              <a:gd name="T84" fmla="*/ 567 w 1216"/>
              <a:gd name="T85" fmla="*/ 734 h 1249"/>
              <a:gd name="T86" fmla="*/ 731 w 1216"/>
              <a:gd name="T87" fmla="*/ 681 h 1249"/>
              <a:gd name="T88" fmla="*/ 784 w 1216"/>
              <a:gd name="T89" fmla="*/ 762 h 1249"/>
              <a:gd name="T90" fmla="*/ 823 w 1216"/>
              <a:gd name="T91" fmla="*/ 609 h 1249"/>
              <a:gd name="T92" fmla="*/ 880 w 1216"/>
              <a:gd name="T93" fmla="*/ 121 h 1249"/>
              <a:gd name="T94" fmla="*/ 919 w 1216"/>
              <a:gd name="T95" fmla="*/ 205 h 1249"/>
              <a:gd name="T96" fmla="*/ 809 w 1216"/>
              <a:gd name="T97" fmla="*/ 1015 h 1249"/>
              <a:gd name="T98" fmla="*/ 1041 w 1216"/>
              <a:gd name="T99" fmla="*/ 247 h 1249"/>
              <a:gd name="T100" fmla="*/ 1024 w 1216"/>
              <a:gd name="T101" fmla="*/ 152 h 1249"/>
              <a:gd name="T102" fmla="*/ 1051 w 1216"/>
              <a:gd name="T103" fmla="*/ 248 h 1249"/>
              <a:gd name="T104" fmla="*/ 16 w 1216"/>
              <a:gd name="T105" fmla="*/ 554 h 1249"/>
              <a:gd name="T106" fmla="*/ 878 w 1216"/>
              <a:gd name="T107" fmla="*/ 660 h 1249"/>
              <a:gd name="T108" fmla="*/ 60 w 1216"/>
              <a:gd name="T109" fmla="*/ 689 h 1249"/>
              <a:gd name="T110" fmla="*/ 798 w 1216"/>
              <a:gd name="T111" fmla="*/ 805 h 1249"/>
              <a:gd name="T112" fmla="*/ 97 w 1216"/>
              <a:gd name="T113" fmla="*/ 854 h 1249"/>
              <a:gd name="T114" fmla="*/ 747 w 1216"/>
              <a:gd name="T115" fmla="*/ 809 h 1249"/>
              <a:gd name="T116" fmla="*/ 789 w 1216"/>
              <a:gd name="T117" fmla="*/ 863 h 1249"/>
              <a:gd name="T118" fmla="*/ 885 w 1216"/>
              <a:gd name="T119" fmla="*/ 906 h 1249"/>
              <a:gd name="T120" fmla="*/ 670 w 1216"/>
              <a:gd name="T121" fmla="*/ 1041 h 1249"/>
              <a:gd name="T122" fmla="*/ 932 w 1216"/>
              <a:gd name="T123" fmla="*/ 685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 name="文本框 1">
            <a:extLst>
              <a:ext uri="{FF2B5EF4-FFF2-40B4-BE49-F238E27FC236}">
                <a16:creationId xmlns:a16="http://schemas.microsoft.com/office/drawing/2014/main" id="{2274302F-E1B4-417E-8C5C-D7FA8094E8D5}"/>
              </a:ext>
            </a:extLst>
          </p:cNvPr>
          <p:cNvSpPr txBox="1"/>
          <p:nvPr/>
        </p:nvSpPr>
        <p:spPr>
          <a:xfrm>
            <a:off x="5370340" y="1106880"/>
            <a:ext cx="1519311" cy="2646878"/>
          </a:xfrm>
          <a:prstGeom prst="rect">
            <a:avLst/>
          </a:prstGeom>
          <a:noFill/>
        </p:spPr>
        <p:txBody>
          <a:bodyPr wrap="square" rtlCol="0">
            <a:spAutoFit/>
          </a:bodyPr>
          <a:lstStyle/>
          <a:p>
            <a:r>
              <a:rPr lang="en-US" altLang="zh-CN" sz="16600" dirty="0">
                <a:solidFill>
                  <a:schemeClr val="bg2">
                    <a:lumMod val="25000"/>
                  </a:schemeClr>
                </a:solidFill>
                <a:latin typeface="Algerian" panose="04020705040A02060702" pitchFamily="82" charset="0"/>
              </a:rPr>
              <a:t>2</a:t>
            </a:r>
            <a:endParaRPr lang="zh-CN" altLang="en-US" sz="16600" dirty="0">
              <a:solidFill>
                <a:schemeClr val="bg2">
                  <a:lumMod val="25000"/>
                </a:schemeClr>
              </a:solidFill>
              <a:latin typeface="Algerian" panose="04020705040A02060702" pitchFamily="82" charset="0"/>
            </a:endParaRPr>
          </a:p>
        </p:txBody>
      </p:sp>
      <p:sp>
        <p:nvSpPr>
          <p:cNvPr id="3" name="文本框 2">
            <a:extLst>
              <a:ext uri="{FF2B5EF4-FFF2-40B4-BE49-F238E27FC236}">
                <a16:creationId xmlns:a16="http://schemas.microsoft.com/office/drawing/2014/main" id="{D2E7BC13-A271-4F20-873F-6BBF264DB17F}"/>
              </a:ext>
            </a:extLst>
          </p:cNvPr>
          <p:cNvSpPr txBox="1"/>
          <p:nvPr/>
        </p:nvSpPr>
        <p:spPr>
          <a:xfrm>
            <a:off x="3892062" y="4797083"/>
            <a:ext cx="4407877" cy="369332"/>
          </a:xfrm>
          <a:prstGeom prst="rect">
            <a:avLst/>
          </a:prstGeom>
          <a:noFill/>
        </p:spPr>
        <p:txBody>
          <a:bodyPr wrap="square" rtlCol="0">
            <a:spAutoFit/>
          </a:bodyPr>
          <a:lstStyle/>
          <a:p>
            <a:pPr algn="ctr"/>
            <a:r>
              <a:rPr lang="zh-CN" altLang="en-US" dirty="0">
                <a:latin typeface="微软雅黑 Light" panose="020B0502040204020203" pitchFamily="34" charset="-122"/>
                <a:ea typeface="微软雅黑 Light" panose="020B0502040204020203" pitchFamily="34" charset="-122"/>
              </a:rPr>
              <a:t>输入您的标题文字</a:t>
            </a:r>
          </a:p>
        </p:txBody>
      </p:sp>
      <p:sp>
        <p:nvSpPr>
          <p:cNvPr id="4" name="矩形 3">
            <a:extLst>
              <a:ext uri="{FF2B5EF4-FFF2-40B4-BE49-F238E27FC236}">
                <a16:creationId xmlns:a16="http://schemas.microsoft.com/office/drawing/2014/main" id="{278BA8AC-9115-4674-8F0B-2E13473AF02C}"/>
              </a:ext>
            </a:extLst>
          </p:cNvPr>
          <p:cNvSpPr/>
          <p:nvPr/>
        </p:nvSpPr>
        <p:spPr>
          <a:xfrm>
            <a:off x="5019423" y="5108465"/>
            <a:ext cx="2153154" cy="369332"/>
          </a:xfrm>
          <a:prstGeom prst="rect">
            <a:avLst/>
          </a:prstGeom>
        </p:spPr>
        <p:txBody>
          <a:bodyPr wrap="none">
            <a:spAutoFit/>
          </a:bodyPr>
          <a:lstStyle/>
          <a:p>
            <a:r>
              <a:rPr lang="zh-CN" altLang="en-US" dirty="0">
                <a:latin typeface="微软雅黑 Light" panose="020B0502040204020203" pitchFamily="34" charset="-122"/>
                <a:ea typeface="微软雅黑 Light" panose="020B0502040204020203" pitchFamily="34" charset="-122"/>
              </a:rPr>
              <a:t>Enter your title text</a:t>
            </a:r>
          </a:p>
        </p:txBody>
      </p:sp>
    </p:spTree>
    <p:extLst>
      <p:ext uri="{BB962C8B-B14F-4D97-AF65-F5344CB8AC3E}">
        <p14:creationId xmlns:p14="http://schemas.microsoft.com/office/powerpoint/2010/main" val="331708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57" name="矩形 56">
            <a:extLst>
              <a:ext uri="{FF2B5EF4-FFF2-40B4-BE49-F238E27FC236}">
                <a16:creationId xmlns:a16="http://schemas.microsoft.com/office/drawing/2014/main" id="{251C2F54-034C-4A7A-842C-B9260F34EF4C}"/>
              </a:ext>
            </a:extLst>
          </p:cNvPr>
          <p:cNvSpPr/>
          <p:nvPr/>
        </p:nvSpPr>
        <p:spPr>
          <a:xfrm>
            <a:off x="8863039" y="1308100"/>
            <a:ext cx="2404619" cy="42418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8" name="矩形 57">
            <a:extLst>
              <a:ext uri="{FF2B5EF4-FFF2-40B4-BE49-F238E27FC236}">
                <a16:creationId xmlns:a16="http://schemas.microsoft.com/office/drawing/2014/main" id="{4725527B-B166-433F-A5B3-0DAB67709BD2}"/>
              </a:ext>
            </a:extLst>
          </p:cNvPr>
          <p:cNvSpPr/>
          <p:nvPr/>
        </p:nvSpPr>
        <p:spPr>
          <a:xfrm>
            <a:off x="6024820" y="1054100"/>
            <a:ext cx="2692598" cy="4749800"/>
          </a:xfrm>
          <a:prstGeom prst="rect">
            <a:avLst/>
          </a:prstGeom>
          <a:solidFill>
            <a:schemeClr val="bg1">
              <a:lumMod val="8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565"/>
            <a:endParaRPr lang="zh-CN" altLang="en-US">
              <a:solidFill>
                <a:prstClr val="white"/>
              </a:solidFill>
              <a:latin typeface="Arial" panose="020B0604020202020204"/>
              <a:ea typeface="微软雅黑" panose="020B0503020204020204" pitchFamily="34" charset="-122"/>
              <a:sym typeface="+mn-lt"/>
            </a:endParaRPr>
          </a:p>
        </p:txBody>
      </p:sp>
      <p:sp>
        <p:nvSpPr>
          <p:cNvPr id="59" name="矩形 58">
            <a:extLst>
              <a:ext uri="{FF2B5EF4-FFF2-40B4-BE49-F238E27FC236}">
                <a16:creationId xmlns:a16="http://schemas.microsoft.com/office/drawing/2014/main" id="{C0442E7A-CF74-4B34-81D0-8E4BE5C5B03A}"/>
              </a:ext>
            </a:extLst>
          </p:cNvPr>
          <p:cNvSpPr/>
          <p:nvPr/>
        </p:nvSpPr>
        <p:spPr>
          <a:xfrm>
            <a:off x="3474581" y="1308100"/>
            <a:ext cx="2404619" cy="42418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0" name="矩形 59">
            <a:extLst>
              <a:ext uri="{FF2B5EF4-FFF2-40B4-BE49-F238E27FC236}">
                <a16:creationId xmlns:a16="http://schemas.microsoft.com/office/drawing/2014/main" id="{FE6C0FFB-D5B9-45F0-8CCB-12E324B55B64}"/>
              </a:ext>
            </a:extLst>
          </p:cNvPr>
          <p:cNvSpPr/>
          <p:nvPr/>
        </p:nvSpPr>
        <p:spPr>
          <a:xfrm>
            <a:off x="924341" y="1308100"/>
            <a:ext cx="2404619" cy="42418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1" name="椭圆 60">
            <a:extLst>
              <a:ext uri="{FF2B5EF4-FFF2-40B4-BE49-F238E27FC236}">
                <a16:creationId xmlns:a16="http://schemas.microsoft.com/office/drawing/2014/main" id="{169C2BA8-044C-44A0-901F-6580148DC10B}"/>
              </a:ext>
            </a:extLst>
          </p:cNvPr>
          <p:cNvSpPr/>
          <p:nvPr/>
        </p:nvSpPr>
        <p:spPr>
          <a:xfrm>
            <a:off x="1656855" y="2505459"/>
            <a:ext cx="898525" cy="89852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2" name="椭圆 61">
            <a:extLst>
              <a:ext uri="{FF2B5EF4-FFF2-40B4-BE49-F238E27FC236}">
                <a16:creationId xmlns:a16="http://schemas.microsoft.com/office/drawing/2014/main" id="{BD05D223-C21F-4F2B-8DA9-C3C0754E2FCA}"/>
              </a:ext>
            </a:extLst>
          </p:cNvPr>
          <p:cNvSpPr/>
          <p:nvPr/>
        </p:nvSpPr>
        <p:spPr>
          <a:xfrm>
            <a:off x="4227628" y="2505459"/>
            <a:ext cx="898525" cy="89852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3" name="椭圆 62">
            <a:extLst>
              <a:ext uri="{FF2B5EF4-FFF2-40B4-BE49-F238E27FC236}">
                <a16:creationId xmlns:a16="http://schemas.microsoft.com/office/drawing/2014/main" id="{16002BE2-E07B-4E21-8D18-56CBD542E361}"/>
              </a:ext>
            </a:extLst>
          </p:cNvPr>
          <p:cNvSpPr/>
          <p:nvPr/>
        </p:nvSpPr>
        <p:spPr>
          <a:xfrm>
            <a:off x="6853313" y="2414869"/>
            <a:ext cx="1090538" cy="109053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4" name="椭圆 63">
            <a:extLst>
              <a:ext uri="{FF2B5EF4-FFF2-40B4-BE49-F238E27FC236}">
                <a16:creationId xmlns:a16="http://schemas.microsoft.com/office/drawing/2014/main" id="{23651B63-1E71-4CD0-88B8-48D0820F76EC}"/>
              </a:ext>
            </a:extLst>
          </p:cNvPr>
          <p:cNvSpPr/>
          <p:nvPr/>
        </p:nvSpPr>
        <p:spPr>
          <a:xfrm>
            <a:off x="9595552" y="2510874"/>
            <a:ext cx="898525" cy="89852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5" name="Freeform 17">
            <a:extLst>
              <a:ext uri="{FF2B5EF4-FFF2-40B4-BE49-F238E27FC236}">
                <a16:creationId xmlns:a16="http://schemas.microsoft.com/office/drawing/2014/main" id="{9BD4098D-3F89-4A25-8965-442FC9A97BAC}"/>
              </a:ext>
            </a:extLst>
          </p:cNvPr>
          <p:cNvSpPr>
            <a:spLocks noEditPoints="1"/>
          </p:cNvSpPr>
          <p:nvPr/>
        </p:nvSpPr>
        <p:spPr bwMode="auto">
          <a:xfrm>
            <a:off x="4490306" y="2793784"/>
            <a:ext cx="373168" cy="298218"/>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rgbClr val="0A0C33"/>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cs typeface="+mn-ea"/>
              <a:sym typeface="+mn-lt"/>
            </a:endParaRPr>
          </a:p>
        </p:txBody>
      </p:sp>
      <p:sp>
        <p:nvSpPr>
          <p:cNvPr id="66" name="Freeform 25">
            <a:extLst>
              <a:ext uri="{FF2B5EF4-FFF2-40B4-BE49-F238E27FC236}">
                <a16:creationId xmlns:a16="http://schemas.microsoft.com/office/drawing/2014/main" id="{6D885689-FACB-4B35-B5A2-00385C83B8BB}"/>
              </a:ext>
            </a:extLst>
          </p:cNvPr>
          <p:cNvSpPr>
            <a:spLocks noEditPoints="1"/>
          </p:cNvSpPr>
          <p:nvPr/>
        </p:nvSpPr>
        <p:spPr bwMode="auto">
          <a:xfrm>
            <a:off x="9897300" y="2713414"/>
            <a:ext cx="295028" cy="401374"/>
          </a:xfrm>
          <a:custGeom>
            <a:avLst/>
            <a:gdLst>
              <a:gd name="T0" fmla="*/ 97 w 110"/>
              <a:gd name="T1" fmla="*/ 56 h 150"/>
              <a:gd name="T2" fmla="*/ 30 w 110"/>
              <a:gd name="T3" fmla="*/ 57 h 150"/>
              <a:gd name="T4" fmla="*/ 30 w 110"/>
              <a:gd name="T5" fmla="*/ 42 h 150"/>
              <a:gd name="T6" fmla="*/ 55 w 110"/>
              <a:gd name="T7" fmla="*/ 17 h 150"/>
              <a:gd name="T8" fmla="*/ 79 w 110"/>
              <a:gd name="T9" fmla="*/ 37 h 150"/>
              <a:gd name="T10" fmla="*/ 88 w 110"/>
              <a:gd name="T11" fmla="*/ 37 h 150"/>
              <a:gd name="T12" fmla="*/ 88 w 110"/>
              <a:gd name="T13" fmla="*/ 43 h 150"/>
              <a:gd name="T14" fmla="*/ 78 w 110"/>
              <a:gd name="T15" fmla="*/ 43 h 150"/>
              <a:gd name="T16" fmla="*/ 78 w 110"/>
              <a:gd name="T17" fmla="*/ 50 h 150"/>
              <a:gd name="T18" fmla="*/ 97 w 110"/>
              <a:gd name="T19" fmla="*/ 50 h 150"/>
              <a:gd name="T20" fmla="*/ 97 w 110"/>
              <a:gd name="T21" fmla="*/ 42 h 150"/>
              <a:gd name="T22" fmla="*/ 55 w 110"/>
              <a:gd name="T23" fmla="*/ 0 h 150"/>
              <a:gd name="T24" fmla="*/ 13 w 110"/>
              <a:gd name="T25" fmla="*/ 42 h 150"/>
              <a:gd name="T26" fmla="*/ 13 w 110"/>
              <a:gd name="T27" fmla="*/ 57 h 150"/>
              <a:gd name="T28" fmla="*/ 0 w 110"/>
              <a:gd name="T29" fmla="*/ 75 h 150"/>
              <a:gd name="T30" fmla="*/ 0 w 110"/>
              <a:gd name="T31" fmla="*/ 131 h 150"/>
              <a:gd name="T32" fmla="*/ 19 w 110"/>
              <a:gd name="T33" fmla="*/ 150 h 150"/>
              <a:gd name="T34" fmla="*/ 92 w 110"/>
              <a:gd name="T35" fmla="*/ 150 h 150"/>
              <a:gd name="T36" fmla="*/ 110 w 110"/>
              <a:gd name="T37" fmla="*/ 131 h 150"/>
              <a:gd name="T38" fmla="*/ 110 w 110"/>
              <a:gd name="T39" fmla="*/ 75 h 150"/>
              <a:gd name="T40" fmla="*/ 97 w 110"/>
              <a:gd name="T41" fmla="*/ 56 h 150"/>
              <a:gd name="T42" fmla="*/ 61 w 110"/>
              <a:gd name="T43" fmla="*/ 102 h 150"/>
              <a:gd name="T44" fmla="*/ 61 w 110"/>
              <a:gd name="T45" fmla="*/ 119 h 150"/>
              <a:gd name="T46" fmla="*/ 50 w 110"/>
              <a:gd name="T47" fmla="*/ 119 h 150"/>
              <a:gd name="T48" fmla="*/ 50 w 110"/>
              <a:gd name="T49" fmla="*/ 102 h 150"/>
              <a:gd name="T50" fmla="*/ 41 w 110"/>
              <a:gd name="T51" fmla="*/ 89 h 150"/>
              <a:gd name="T52" fmla="*/ 55 w 110"/>
              <a:gd name="T53" fmla="*/ 75 h 150"/>
              <a:gd name="T54" fmla="*/ 69 w 110"/>
              <a:gd name="T55" fmla="*/ 89 h 150"/>
              <a:gd name="T56" fmla="*/ 61 w 110"/>
              <a:gd name="T57" fmla="*/ 10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150">
                <a:moveTo>
                  <a:pt x="97" y="56"/>
                </a:moveTo>
                <a:cubicBezTo>
                  <a:pt x="30" y="57"/>
                  <a:pt x="30" y="57"/>
                  <a:pt x="30" y="57"/>
                </a:cubicBezTo>
                <a:cubicBezTo>
                  <a:pt x="30" y="42"/>
                  <a:pt x="30" y="42"/>
                  <a:pt x="30" y="42"/>
                </a:cubicBezTo>
                <a:cubicBezTo>
                  <a:pt x="30" y="29"/>
                  <a:pt x="41" y="17"/>
                  <a:pt x="55" y="17"/>
                </a:cubicBezTo>
                <a:cubicBezTo>
                  <a:pt x="67" y="17"/>
                  <a:pt x="77" y="26"/>
                  <a:pt x="79" y="37"/>
                </a:cubicBezTo>
                <a:cubicBezTo>
                  <a:pt x="88" y="37"/>
                  <a:pt x="88" y="37"/>
                  <a:pt x="88" y="37"/>
                </a:cubicBezTo>
                <a:cubicBezTo>
                  <a:pt x="88" y="43"/>
                  <a:pt x="88" y="43"/>
                  <a:pt x="88" y="43"/>
                </a:cubicBezTo>
                <a:cubicBezTo>
                  <a:pt x="78" y="43"/>
                  <a:pt x="78" y="43"/>
                  <a:pt x="78" y="43"/>
                </a:cubicBezTo>
                <a:cubicBezTo>
                  <a:pt x="78" y="50"/>
                  <a:pt x="78" y="50"/>
                  <a:pt x="78" y="50"/>
                </a:cubicBezTo>
                <a:cubicBezTo>
                  <a:pt x="97" y="50"/>
                  <a:pt x="97" y="50"/>
                  <a:pt x="97" y="50"/>
                </a:cubicBezTo>
                <a:cubicBezTo>
                  <a:pt x="97" y="42"/>
                  <a:pt x="97" y="42"/>
                  <a:pt x="97" y="42"/>
                </a:cubicBezTo>
                <a:cubicBezTo>
                  <a:pt x="97" y="19"/>
                  <a:pt x="78" y="0"/>
                  <a:pt x="55" y="0"/>
                </a:cubicBezTo>
                <a:cubicBezTo>
                  <a:pt x="32" y="0"/>
                  <a:pt x="13" y="19"/>
                  <a:pt x="13" y="42"/>
                </a:cubicBezTo>
                <a:cubicBezTo>
                  <a:pt x="13" y="57"/>
                  <a:pt x="13" y="57"/>
                  <a:pt x="13" y="57"/>
                </a:cubicBezTo>
                <a:cubicBezTo>
                  <a:pt x="6" y="60"/>
                  <a:pt x="0" y="67"/>
                  <a:pt x="0" y="75"/>
                </a:cubicBezTo>
                <a:cubicBezTo>
                  <a:pt x="0" y="131"/>
                  <a:pt x="0" y="131"/>
                  <a:pt x="0" y="131"/>
                </a:cubicBezTo>
                <a:cubicBezTo>
                  <a:pt x="0" y="141"/>
                  <a:pt x="9" y="150"/>
                  <a:pt x="19" y="150"/>
                </a:cubicBezTo>
                <a:cubicBezTo>
                  <a:pt x="92" y="150"/>
                  <a:pt x="92" y="150"/>
                  <a:pt x="92" y="150"/>
                </a:cubicBezTo>
                <a:cubicBezTo>
                  <a:pt x="102" y="150"/>
                  <a:pt x="110" y="141"/>
                  <a:pt x="110" y="131"/>
                </a:cubicBezTo>
                <a:cubicBezTo>
                  <a:pt x="110" y="75"/>
                  <a:pt x="110" y="75"/>
                  <a:pt x="110" y="75"/>
                </a:cubicBezTo>
                <a:cubicBezTo>
                  <a:pt x="110" y="67"/>
                  <a:pt x="105" y="59"/>
                  <a:pt x="97" y="56"/>
                </a:cubicBezTo>
                <a:close/>
                <a:moveTo>
                  <a:pt x="61" y="102"/>
                </a:moveTo>
                <a:cubicBezTo>
                  <a:pt x="61" y="119"/>
                  <a:pt x="61" y="119"/>
                  <a:pt x="61" y="119"/>
                </a:cubicBezTo>
                <a:cubicBezTo>
                  <a:pt x="50" y="119"/>
                  <a:pt x="50" y="119"/>
                  <a:pt x="50" y="119"/>
                </a:cubicBezTo>
                <a:cubicBezTo>
                  <a:pt x="50" y="102"/>
                  <a:pt x="50" y="102"/>
                  <a:pt x="50" y="102"/>
                </a:cubicBezTo>
                <a:cubicBezTo>
                  <a:pt x="45" y="100"/>
                  <a:pt x="41" y="95"/>
                  <a:pt x="41" y="89"/>
                </a:cubicBezTo>
                <a:cubicBezTo>
                  <a:pt x="41" y="82"/>
                  <a:pt x="47" y="75"/>
                  <a:pt x="55" y="75"/>
                </a:cubicBezTo>
                <a:cubicBezTo>
                  <a:pt x="63" y="75"/>
                  <a:pt x="69" y="82"/>
                  <a:pt x="69" y="89"/>
                </a:cubicBezTo>
                <a:cubicBezTo>
                  <a:pt x="69" y="95"/>
                  <a:pt x="66" y="100"/>
                  <a:pt x="61" y="102"/>
                </a:cubicBezTo>
                <a:close/>
              </a:path>
            </a:pathLst>
          </a:custGeom>
          <a:solidFill>
            <a:srgbClr val="0A0C33"/>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67" name="Freeform 132">
            <a:extLst>
              <a:ext uri="{FF2B5EF4-FFF2-40B4-BE49-F238E27FC236}">
                <a16:creationId xmlns:a16="http://schemas.microsoft.com/office/drawing/2014/main" id="{E2159D53-0384-4A6C-A4D0-37F815A8ABA8}"/>
              </a:ext>
            </a:extLst>
          </p:cNvPr>
          <p:cNvSpPr>
            <a:spLocks noChangeAspect="1" noEditPoints="1"/>
          </p:cNvSpPr>
          <p:nvPr/>
        </p:nvSpPr>
        <p:spPr bwMode="auto">
          <a:xfrm>
            <a:off x="7126344" y="2660620"/>
            <a:ext cx="557532" cy="533292"/>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rgbClr val="0A0C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mn-ea"/>
              <a:sym typeface="+mn-lt"/>
            </a:endParaRPr>
          </a:p>
        </p:txBody>
      </p:sp>
      <p:sp>
        <p:nvSpPr>
          <p:cNvPr id="68" name="Freeform 1">
            <a:extLst>
              <a:ext uri="{FF2B5EF4-FFF2-40B4-BE49-F238E27FC236}">
                <a16:creationId xmlns:a16="http://schemas.microsoft.com/office/drawing/2014/main" id="{30AC694D-CB84-454C-AB0D-DFBF69B51E0F}"/>
              </a:ext>
            </a:extLst>
          </p:cNvPr>
          <p:cNvSpPr>
            <a:spLocks noChangeArrowheads="1"/>
          </p:cNvSpPr>
          <p:nvPr/>
        </p:nvSpPr>
        <p:spPr bwMode="auto">
          <a:xfrm>
            <a:off x="1896564" y="2803439"/>
            <a:ext cx="419106" cy="335950"/>
          </a:xfrm>
          <a:custGeom>
            <a:avLst/>
            <a:gdLst>
              <a:gd name="T0" fmla="*/ 179752 w 444"/>
              <a:gd name="T1" fmla="*/ 16214 h 356"/>
              <a:gd name="T2" fmla="*/ 179752 w 444"/>
              <a:gd name="T3" fmla="*/ 16214 h 356"/>
              <a:gd name="T4" fmla="*/ 111726 w 444"/>
              <a:gd name="T5" fmla="*/ 16214 h 356"/>
              <a:gd name="T6" fmla="*/ 99562 w 444"/>
              <a:gd name="T7" fmla="*/ 27924 h 356"/>
              <a:gd name="T8" fmla="*/ 87849 w 444"/>
              <a:gd name="T9" fmla="*/ 16214 h 356"/>
              <a:gd name="T10" fmla="*/ 20273 w 444"/>
              <a:gd name="T11" fmla="*/ 16214 h 356"/>
              <a:gd name="T12" fmla="*/ 20273 w 444"/>
              <a:gd name="T13" fmla="*/ 83772 h 356"/>
              <a:gd name="T14" fmla="*/ 99562 w 444"/>
              <a:gd name="T15" fmla="*/ 159887 h 356"/>
              <a:gd name="T16" fmla="*/ 179752 w 444"/>
              <a:gd name="T17" fmla="*/ 83772 h 356"/>
              <a:gd name="T18" fmla="*/ 179752 w 444"/>
              <a:gd name="T19" fmla="*/ 16214 h 3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356">
                <a:moveTo>
                  <a:pt x="399" y="36"/>
                </a:moveTo>
                <a:lnTo>
                  <a:pt x="399" y="36"/>
                </a:lnTo>
                <a:cubicBezTo>
                  <a:pt x="355" y="0"/>
                  <a:pt x="293" y="0"/>
                  <a:pt x="248" y="36"/>
                </a:cubicBezTo>
                <a:cubicBezTo>
                  <a:pt x="221" y="62"/>
                  <a:pt x="221" y="62"/>
                  <a:pt x="221" y="62"/>
                </a:cubicBezTo>
                <a:cubicBezTo>
                  <a:pt x="195" y="36"/>
                  <a:pt x="195" y="36"/>
                  <a:pt x="195" y="36"/>
                </a:cubicBezTo>
                <a:cubicBezTo>
                  <a:pt x="151" y="0"/>
                  <a:pt x="89" y="0"/>
                  <a:pt x="45" y="36"/>
                </a:cubicBezTo>
                <a:cubicBezTo>
                  <a:pt x="0" y="80"/>
                  <a:pt x="0" y="151"/>
                  <a:pt x="45" y="186"/>
                </a:cubicBezTo>
                <a:cubicBezTo>
                  <a:pt x="221" y="355"/>
                  <a:pt x="221" y="355"/>
                  <a:pt x="221" y="355"/>
                </a:cubicBezTo>
                <a:cubicBezTo>
                  <a:pt x="399" y="186"/>
                  <a:pt x="399" y="186"/>
                  <a:pt x="399" y="186"/>
                </a:cubicBezTo>
                <a:cubicBezTo>
                  <a:pt x="443" y="151"/>
                  <a:pt x="443" y="80"/>
                  <a:pt x="399" y="36"/>
                </a:cubicBezTo>
              </a:path>
            </a:pathLst>
          </a:custGeom>
          <a:solidFill>
            <a:srgbClr val="0A0C33"/>
          </a:solidFill>
          <a:ln>
            <a:noFill/>
          </a:ln>
          <a:effectLst/>
        </p:spPr>
        <p:txBody>
          <a:bodyPr wrap="none" lIns="34290" tIns="17145" rIns="34290" bIns="1714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a:cs typeface="+mn-ea"/>
              <a:sym typeface="+mn-lt"/>
            </a:endParaRPr>
          </a:p>
        </p:txBody>
      </p:sp>
      <p:sp>
        <p:nvSpPr>
          <p:cNvPr id="69" name="矩形 68">
            <a:extLst>
              <a:ext uri="{FF2B5EF4-FFF2-40B4-BE49-F238E27FC236}">
                <a16:creationId xmlns:a16="http://schemas.microsoft.com/office/drawing/2014/main" id="{63095490-1568-4134-B33E-4771DA1070D3}"/>
              </a:ext>
            </a:extLst>
          </p:cNvPr>
          <p:cNvSpPr/>
          <p:nvPr/>
        </p:nvSpPr>
        <p:spPr>
          <a:xfrm>
            <a:off x="992281" y="3638688"/>
            <a:ext cx="2268740" cy="153888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spc="-150" dirty="0">
                <a:solidFill>
                  <a:srgbClr val="0A0C33"/>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600" spc="-150" dirty="0">
              <a:solidFill>
                <a:srgbClr val="0A0C33"/>
              </a:solidFill>
              <a:latin typeface="Meiryo" panose="020B0604030504040204" pitchFamily="34" charset="-128"/>
              <a:ea typeface="Meiryo" panose="020B0604030504040204" pitchFamily="34" charset="-128"/>
            </a:endParaRPr>
          </a:p>
        </p:txBody>
      </p:sp>
      <p:sp>
        <p:nvSpPr>
          <p:cNvPr id="70" name="矩形 69">
            <a:extLst>
              <a:ext uri="{FF2B5EF4-FFF2-40B4-BE49-F238E27FC236}">
                <a16:creationId xmlns:a16="http://schemas.microsoft.com/office/drawing/2014/main" id="{710F249D-15B7-4D26-8F2E-580E28635638}"/>
              </a:ext>
            </a:extLst>
          </p:cNvPr>
          <p:cNvSpPr/>
          <p:nvPr/>
        </p:nvSpPr>
        <p:spPr>
          <a:xfrm>
            <a:off x="3542520" y="3638688"/>
            <a:ext cx="2268740" cy="153888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spc="-150" dirty="0">
                <a:solidFill>
                  <a:srgbClr val="0A0C33"/>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600" spc="-150" dirty="0">
              <a:solidFill>
                <a:srgbClr val="0A0C33"/>
              </a:solidFill>
              <a:latin typeface="Meiryo" panose="020B0604030504040204" pitchFamily="34" charset="-128"/>
              <a:ea typeface="Meiryo" panose="020B0604030504040204" pitchFamily="34" charset="-128"/>
            </a:endParaRPr>
          </a:p>
        </p:txBody>
      </p:sp>
      <p:sp>
        <p:nvSpPr>
          <p:cNvPr id="71" name="矩形 70">
            <a:extLst>
              <a:ext uri="{FF2B5EF4-FFF2-40B4-BE49-F238E27FC236}">
                <a16:creationId xmlns:a16="http://schemas.microsoft.com/office/drawing/2014/main" id="{49C10497-4AFE-45AB-A9CA-5D126710F653}"/>
              </a:ext>
            </a:extLst>
          </p:cNvPr>
          <p:cNvSpPr/>
          <p:nvPr/>
        </p:nvSpPr>
        <p:spPr>
          <a:xfrm>
            <a:off x="8930979" y="3638688"/>
            <a:ext cx="2268740" cy="153888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spc="-150" dirty="0">
                <a:solidFill>
                  <a:srgbClr val="0A0C33"/>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600" spc="-150" dirty="0">
              <a:solidFill>
                <a:srgbClr val="0A0C33"/>
              </a:solidFill>
              <a:latin typeface="Meiryo" panose="020B0604030504040204" pitchFamily="34" charset="-128"/>
              <a:ea typeface="Meiryo" panose="020B0604030504040204" pitchFamily="34" charset="-128"/>
            </a:endParaRPr>
          </a:p>
        </p:txBody>
      </p:sp>
      <p:sp>
        <p:nvSpPr>
          <p:cNvPr id="72" name="矩形 71">
            <a:extLst>
              <a:ext uri="{FF2B5EF4-FFF2-40B4-BE49-F238E27FC236}">
                <a16:creationId xmlns:a16="http://schemas.microsoft.com/office/drawing/2014/main" id="{27A3D144-DF3C-40D1-BB91-69879C75E5BE}"/>
              </a:ext>
            </a:extLst>
          </p:cNvPr>
          <p:cNvSpPr/>
          <p:nvPr/>
        </p:nvSpPr>
        <p:spPr>
          <a:xfrm>
            <a:off x="6236749" y="3638687"/>
            <a:ext cx="2268740" cy="153888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spc="-150" dirty="0">
                <a:solidFill>
                  <a:srgbClr val="0A0C33"/>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600" spc="-150" dirty="0">
              <a:solidFill>
                <a:srgbClr val="0A0C33"/>
              </a:solidFill>
              <a:latin typeface="Meiryo" panose="020B0604030504040204" pitchFamily="34" charset="-128"/>
              <a:ea typeface="Meiryo" panose="020B0604030504040204" pitchFamily="34" charset="-128"/>
            </a:endParaRPr>
          </a:p>
        </p:txBody>
      </p:sp>
      <p:sp>
        <p:nvSpPr>
          <p:cNvPr id="73" name="TextBox 43">
            <a:extLst>
              <a:ext uri="{FF2B5EF4-FFF2-40B4-BE49-F238E27FC236}">
                <a16:creationId xmlns:a16="http://schemas.microsoft.com/office/drawing/2014/main" id="{7863A335-1626-4AE8-B08E-0965A76FE297}"/>
              </a:ext>
            </a:extLst>
          </p:cNvPr>
          <p:cNvSpPr txBox="1"/>
          <p:nvPr/>
        </p:nvSpPr>
        <p:spPr>
          <a:xfrm>
            <a:off x="972809" y="1870652"/>
            <a:ext cx="2266616" cy="400103"/>
          </a:xfrm>
          <a:prstGeom prst="rect">
            <a:avLst/>
          </a:prstGeom>
          <a:noFill/>
          <a:effectLst/>
        </p:spPr>
        <p:txBody>
          <a:bodyPr wrap="square"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b="1" dirty="0"/>
              <a:t>Key Words Here</a:t>
            </a:r>
            <a:endParaRPr lang="zh-CN" altLang="en-US" sz="2000" b="1" dirty="0"/>
          </a:p>
        </p:txBody>
      </p:sp>
      <p:sp>
        <p:nvSpPr>
          <p:cNvPr id="74" name="TextBox 43">
            <a:extLst>
              <a:ext uri="{FF2B5EF4-FFF2-40B4-BE49-F238E27FC236}">
                <a16:creationId xmlns:a16="http://schemas.microsoft.com/office/drawing/2014/main" id="{F4DB4648-A01D-46F1-BC55-40AA32F7CFCD}"/>
              </a:ext>
            </a:extLst>
          </p:cNvPr>
          <p:cNvSpPr txBox="1"/>
          <p:nvPr/>
        </p:nvSpPr>
        <p:spPr>
          <a:xfrm>
            <a:off x="3542520" y="1870652"/>
            <a:ext cx="2266616" cy="400103"/>
          </a:xfrm>
          <a:prstGeom prst="rect">
            <a:avLst/>
          </a:prstGeom>
          <a:noFill/>
          <a:effectLst/>
        </p:spPr>
        <p:txBody>
          <a:bodyPr wrap="square"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b="1" dirty="0"/>
              <a:t>Key Words Here</a:t>
            </a:r>
            <a:endParaRPr lang="zh-CN" altLang="en-US" sz="2000" b="1" dirty="0"/>
          </a:p>
        </p:txBody>
      </p:sp>
      <p:sp>
        <p:nvSpPr>
          <p:cNvPr id="75" name="TextBox 43">
            <a:extLst>
              <a:ext uri="{FF2B5EF4-FFF2-40B4-BE49-F238E27FC236}">
                <a16:creationId xmlns:a16="http://schemas.microsoft.com/office/drawing/2014/main" id="{9326EEF2-F3FB-4AB9-BCC3-DFD1F4F9CBBE}"/>
              </a:ext>
            </a:extLst>
          </p:cNvPr>
          <p:cNvSpPr txBox="1"/>
          <p:nvPr/>
        </p:nvSpPr>
        <p:spPr>
          <a:xfrm>
            <a:off x="6236749" y="1488000"/>
            <a:ext cx="2266616" cy="830991"/>
          </a:xfrm>
          <a:prstGeom prst="rect">
            <a:avLst/>
          </a:prstGeom>
          <a:noFill/>
          <a:effectLst/>
        </p:spPr>
        <p:txBody>
          <a:bodyPr wrap="square"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b="1" dirty="0"/>
              <a:t>Key Words </a:t>
            </a:r>
          </a:p>
          <a:p>
            <a:pPr algn="ctr"/>
            <a:r>
              <a:rPr lang="en-US" altLang="zh-CN" sz="2400" b="1" dirty="0"/>
              <a:t>Here</a:t>
            </a:r>
            <a:endParaRPr lang="zh-CN" altLang="en-US" sz="2400" b="1" dirty="0"/>
          </a:p>
        </p:txBody>
      </p:sp>
      <p:sp>
        <p:nvSpPr>
          <p:cNvPr id="76" name="TextBox 43">
            <a:extLst>
              <a:ext uri="{FF2B5EF4-FFF2-40B4-BE49-F238E27FC236}">
                <a16:creationId xmlns:a16="http://schemas.microsoft.com/office/drawing/2014/main" id="{C0922962-05F7-467E-B209-64EABCF6CDC1}"/>
              </a:ext>
            </a:extLst>
          </p:cNvPr>
          <p:cNvSpPr txBox="1"/>
          <p:nvPr/>
        </p:nvSpPr>
        <p:spPr>
          <a:xfrm>
            <a:off x="8911506" y="1872590"/>
            <a:ext cx="2266616" cy="400103"/>
          </a:xfrm>
          <a:prstGeom prst="rect">
            <a:avLst/>
          </a:prstGeom>
          <a:noFill/>
          <a:effectLst/>
        </p:spPr>
        <p:txBody>
          <a:bodyPr wrap="square"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b="1" dirty="0"/>
              <a:t>Key Words Here</a:t>
            </a:r>
            <a:endParaRPr lang="zh-CN" altLang="en-US" sz="2000" b="1" dirty="0"/>
          </a:p>
        </p:txBody>
      </p:sp>
    </p:spTree>
    <p:extLst>
      <p:ext uri="{BB962C8B-B14F-4D97-AF65-F5344CB8AC3E}">
        <p14:creationId xmlns:p14="http://schemas.microsoft.com/office/powerpoint/2010/main" val="271020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57" name="直接连接符 56">
            <a:extLst>
              <a:ext uri="{FF2B5EF4-FFF2-40B4-BE49-F238E27FC236}">
                <a16:creationId xmlns:a16="http://schemas.microsoft.com/office/drawing/2014/main" id="{553AF3BA-E438-48FA-8CB2-38C11D3F6F2A}"/>
              </a:ext>
            </a:extLst>
          </p:cNvPr>
          <p:cNvSpPr>
            <a:spLocks noChangeShapeType="1"/>
          </p:cNvSpPr>
          <p:nvPr/>
        </p:nvSpPr>
        <p:spPr bwMode="auto">
          <a:xfrm rot="10800000">
            <a:off x="9365744" y="2796122"/>
            <a:ext cx="0" cy="1225550"/>
          </a:xfrm>
          <a:prstGeom prst="line">
            <a:avLst/>
          </a:prstGeom>
          <a:noFill/>
          <a:ln w="25400">
            <a:solidFill>
              <a:srgbClr val="71728A"/>
            </a:solidFill>
            <a:prstDash val="sysDash"/>
            <a:bevel/>
          </a:ln>
          <a:extLst>
            <a:ext uri="{909E8E84-426E-40DD-AFC4-6F175D3DCCD1}">
              <a14:hiddenFill xmlns:a14="http://schemas.microsoft.com/office/drawing/2010/main">
                <a:no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58" name="直接连接符 57">
            <a:extLst>
              <a:ext uri="{FF2B5EF4-FFF2-40B4-BE49-F238E27FC236}">
                <a16:creationId xmlns:a16="http://schemas.microsoft.com/office/drawing/2014/main" id="{0873A129-09AD-4E54-BC43-4C00DC4F7824}"/>
              </a:ext>
            </a:extLst>
          </p:cNvPr>
          <p:cNvSpPr>
            <a:spLocks noChangeShapeType="1"/>
          </p:cNvSpPr>
          <p:nvPr/>
        </p:nvSpPr>
        <p:spPr bwMode="auto">
          <a:xfrm rot="10800000">
            <a:off x="4994513" y="2796122"/>
            <a:ext cx="0" cy="1225550"/>
          </a:xfrm>
          <a:prstGeom prst="line">
            <a:avLst/>
          </a:prstGeom>
          <a:noFill/>
          <a:ln w="25400">
            <a:solidFill>
              <a:srgbClr val="71728A"/>
            </a:solidFill>
            <a:prstDash val="sysDash"/>
            <a:bevel/>
          </a:ln>
          <a:extLst>
            <a:ext uri="{909E8E84-426E-40DD-AFC4-6F175D3DCCD1}">
              <a14:hiddenFill xmlns:a14="http://schemas.microsoft.com/office/drawing/2010/main">
                <a:no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59" name="直接连接符 58">
            <a:extLst>
              <a:ext uri="{FF2B5EF4-FFF2-40B4-BE49-F238E27FC236}">
                <a16:creationId xmlns:a16="http://schemas.microsoft.com/office/drawing/2014/main" id="{B3DE05BD-0071-4024-BACD-79DB6200BA74}"/>
              </a:ext>
            </a:extLst>
          </p:cNvPr>
          <p:cNvSpPr>
            <a:spLocks noChangeShapeType="1"/>
          </p:cNvSpPr>
          <p:nvPr/>
        </p:nvSpPr>
        <p:spPr bwMode="auto">
          <a:xfrm rot="10800000">
            <a:off x="7160849" y="2904072"/>
            <a:ext cx="1588" cy="1116013"/>
          </a:xfrm>
          <a:prstGeom prst="line">
            <a:avLst/>
          </a:prstGeom>
          <a:noFill/>
          <a:ln w="25400">
            <a:solidFill>
              <a:schemeClr val="bg1">
                <a:lumMod val="50000"/>
              </a:schemeClr>
            </a:solidFill>
            <a:prstDash val="sysDash"/>
            <a:bevel/>
          </a:ln>
          <a:extLst>
            <a:ext uri="{909E8E84-426E-40DD-AFC4-6F175D3DCCD1}">
              <a14:hiddenFill xmlns:a14="http://schemas.microsoft.com/office/drawing/2010/main">
                <a:no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60" name="直接连接符 59">
            <a:extLst>
              <a:ext uri="{FF2B5EF4-FFF2-40B4-BE49-F238E27FC236}">
                <a16:creationId xmlns:a16="http://schemas.microsoft.com/office/drawing/2014/main" id="{8CD57559-43D8-4A6D-A147-759AAB2CABAB}"/>
              </a:ext>
            </a:extLst>
          </p:cNvPr>
          <p:cNvSpPr>
            <a:spLocks noChangeShapeType="1"/>
          </p:cNvSpPr>
          <p:nvPr/>
        </p:nvSpPr>
        <p:spPr bwMode="auto">
          <a:xfrm rot="10800000">
            <a:off x="2828638" y="2956460"/>
            <a:ext cx="1587" cy="1223962"/>
          </a:xfrm>
          <a:prstGeom prst="line">
            <a:avLst/>
          </a:prstGeom>
          <a:noFill/>
          <a:ln w="25400">
            <a:solidFill>
              <a:schemeClr val="bg1">
                <a:lumMod val="50000"/>
              </a:schemeClr>
            </a:solidFill>
            <a:prstDash val="sysDash"/>
            <a:bevel/>
          </a:ln>
          <a:extLst>
            <a:ext uri="{909E8E84-426E-40DD-AFC4-6F175D3DCCD1}">
              <a14:hiddenFill xmlns:a14="http://schemas.microsoft.com/office/drawing/2010/main">
                <a:no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61" name="任意多边形 7">
            <a:extLst>
              <a:ext uri="{FF2B5EF4-FFF2-40B4-BE49-F238E27FC236}">
                <a16:creationId xmlns:a16="http://schemas.microsoft.com/office/drawing/2014/main" id="{93ED5AFA-D8A7-4EB9-9468-4249EF9B4237}"/>
              </a:ext>
            </a:extLst>
          </p:cNvPr>
          <p:cNvSpPr>
            <a:spLocks noChangeAspect="1" noChangeArrowheads="1"/>
          </p:cNvSpPr>
          <p:nvPr/>
        </p:nvSpPr>
        <p:spPr bwMode="auto">
          <a:xfrm>
            <a:off x="2112675" y="1738847"/>
            <a:ext cx="1428750" cy="1585913"/>
          </a:xfrm>
          <a:custGeom>
            <a:avLst/>
            <a:gdLst>
              <a:gd name="T0" fmla="*/ 713969 w 1427938"/>
              <a:gd name="T1" fmla="*/ 0 h 1586071"/>
              <a:gd name="T2" fmla="*/ 1427938 w 1427938"/>
              <a:gd name="T3" fmla="*/ 713969 h 1586071"/>
              <a:gd name="T4" fmla="*/ 991878 w 1427938"/>
              <a:gd name="T5" fmla="*/ 1371831 h 1586071"/>
              <a:gd name="T6" fmla="*/ 886675 w 1427938"/>
              <a:gd name="T7" fmla="*/ 1404488 h 1586071"/>
              <a:gd name="T8" fmla="*/ 713968 w 1427938"/>
              <a:gd name="T9" fmla="*/ 1586071 h 1586071"/>
              <a:gd name="T10" fmla="*/ 541261 w 1427938"/>
              <a:gd name="T11" fmla="*/ 1404487 h 1586071"/>
              <a:gd name="T12" fmla="*/ 436060 w 1427938"/>
              <a:gd name="T13" fmla="*/ 1371831 h 1586071"/>
              <a:gd name="T14" fmla="*/ 0 w 1427938"/>
              <a:gd name="T15" fmla="*/ 713969 h 1586071"/>
              <a:gd name="T16" fmla="*/ 713969 w 1427938"/>
              <a:gd name="T17" fmla="*/ 0 h 1586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solidFill>
            <a:schemeClr val="bg1">
              <a:lumMod val="8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a:endParaRPr lang="zh-CN" altLang="en-US">
              <a:solidFill>
                <a:schemeClr val="tx1">
                  <a:lumMod val="85000"/>
                  <a:lumOff val="15000"/>
                </a:schemeClr>
              </a:solidFill>
              <a:latin typeface="Arial" panose="020B0604020202020204"/>
              <a:ea typeface="微软雅黑" panose="020B0503020204020204" pitchFamily="34" charset="-122"/>
            </a:endParaRPr>
          </a:p>
        </p:txBody>
      </p:sp>
      <p:sp>
        <p:nvSpPr>
          <p:cNvPr id="62" name="任意多边形 8">
            <a:extLst>
              <a:ext uri="{FF2B5EF4-FFF2-40B4-BE49-F238E27FC236}">
                <a16:creationId xmlns:a16="http://schemas.microsoft.com/office/drawing/2014/main" id="{8A7F03DA-5B6A-4E76-9BD6-60CEB8A896A5}"/>
              </a:ext>
            </a:extLst>
          </p:cNvPr>
          <p:cNvSpPr>
            <a:spLocks noChangeAspect="1" noChangeArrowheads="1"/>
          </p:cNvSpPr>
          <p:nvPr/>
        </p:nvSpPr>
        <p:spPr bwMode="auto">
          <a:xfrm>
            <a:off x="4281725" y="1319747"/>
            <a:ext cx="1427163" cy="1585913"/>
          </a:xfrm>
          <a:custGeom>
            <a:avLst/>
            <a:gdLst>
              <a:gd name="T0" fmla="*/ 713969 w 1427938"/>
              <a:gd name="T1" fmla="*/ 0 h 1586071"/>
              <a:gd name="T2" fmla="*/ 1427938 w 1427938"/>
              <a:gd name="T3" fmla="*/ 713969 h 1586071"/>
              <a:gd name="T4" fmla="*/ 991878 w 1427938"/>
              <a:gd name="T5" fmla="*/ 1371831 h 1586071"/>
              <a:gd name="T6" fmla="*/ 886675 w 1427938"/>
              <a:gd name="T7" fmla="*/ 1404488 h 1586071"/>
              <a:gd name="T8" fmla="*/ 713968 w 1427938"/>
              <a:gd name="T9" fmla="*/ 1586071 h 1586071"/>
              <a:gd name="T10" fmla="*/ 541261 w 1427938"/>
              <a:gd name="T11" fmla="*/ 1404487 h 1586071"/>
              <a:gd name="T12" fmla="*/ 436060 w 1427938"/>
              <a:gd name="T13" fmla="*/ 1371831 h 1586071"/>
              <a:gd name="T14" fmla="*/ 0 w 1427938"/>
              <a:gd name="T15" fmla="*/ 713969 h 1586071"/>
              <a:gd name="T16" fmla="*/ 713969 w 1427938"/>
              <a:gd name="T17" fmla="*/ 0 h 1586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solidFill>
            <a:schemeClr val="bg1">
              <a:alpha val="71000"/>
            </a:schemeClr>
          </a:solidFill>
          <a:ln>
            <a:noFill/>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tx1">
                  <a:lumMod val="85000"/>
                  <a:lumOff val="15000"/>
                </a:schemeClr>
              </a:solidFill>
            </a:endParaRPr>
          </a:p>
        </p:txBody>
      </p:sp>
      <p:sp>
        <p:nvSpPr>
          <p:cNvPr id="63" name="任意多边形 9">
            <a:extLst>
              <a:ext uri="{FF2B5EF4-FFF2-40B4-BE49-F238E27FC236}">
                <a16:creationId xmlns:a16="http://schemas.microsoft.com/office/drawing/2014/main" id="{6AC3B938-2333-41D7-98B3-F1CF07A56ADB}"/>
              </a:ext>
            </a:extLst>
          </p:cNvPr>
          <p:cNvSpPr>
            <a:spLocks noChangeAspect="1" noChangeArrowheads="1"/>
          </p:cNvSpPr>
          <p:nvPr/>
        </p:nvSpPr>
        <p:spPr bwMode="auto">
          <a:xfrm>
            <a:off x="6460762" y="1738847"/>
            <a:ext cx="1427162" cy="1585913"/>
          </a:xfrm>
          <a:custGeom>
            <a:avLst/>
            <a:gdLst>
              <a:gd name="T0" fmla="*/ 713969 w 1427938"/>
              <a:gd name="T1" fmla="*/ 0 h 1586071"/>
              <a:gd name="T2" fmla="*/ 1427938 w 1427938"/>
              <a:gd name="T3" fmla="*/ 713969 h 1586071"/>
              <a:gd name="T4" fmla="*/ 991878 w 1427938"/>
              <a:gd name="T5" fmla="*/ 1371831 h 1586071"/>
              <a:gd name="T6" fmla="*/ 886675 w 1427938"/>
              <a:gd name="T7" fmla="*/ 1404488 h 1586071"/>
              <a:gd name="T8" fmla="*/ 713968 w 1427938"/>
              <a:gd name="T9" fmla="*/ 1586071 h 1586071"/>
              <a:gd name="T10" fmla="*/ 541261 w 1427938"/>
              <a:gd name="T11" fmla="*/ 1404487 h 1586071"/>
              <a:gd name="T12" fmla="*/ 436060 w 1427938"/>
              <a:gd name="T13" fmla="*/ 1371831 h 1586071"/>
              <a:gd name="T14" fmla="*/ 0 w 1427938"/>
              <a:gd name="T15" fmla="*/ 713969 h 1586071"/>
              <a:gd name="T16" fmla="*/ 713969 w 1427938"/>
              <a:gd name="T17" fmla="*/ 0 h 1586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solidFill>
            <a:schemeClr val="bg1">
              <a:lumMod val="8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a:endParaRPr lang="zh-CN" altLang="en-US">
              <a:solidFill>
                <a:schemeClr val="tx1">
                  <a:lumMod val="85000"/>
                  <a:lumOff val="15000"/>
                </a:schemeClr>
              </a:solidFill>
              <a:latin typeface="Arial" panose="020B0604020202020204"/>
              <a:ea typeface="微软雅黑" panose="020B0503020204020204" pitchFamily="34" charset="-122"/>
            </a:endParaRPr>
          </a:p>
        </p:txBody>
      </p:sp>
      <p:sp>
        <p:nvSpPr>
          <p:cNvPr id="64" name="任意多边形 10">
            <a:extLst>
              <a:ext uri="{FF2B5EF4-FFF2-40B4-BE49-F238E27FC236}">
                <a16:creationId xmlns:a16="http://schemas.microsoft.com/office/drawing/2014/main" id="{B2B30F9F-CB9D-4FE7-9A62-2B7FBEBF5E75}"/>
              </a:ext>
            </a:extLst>
          </p:cNvPr>
          <p:cNvSpPr>
            <a:spLocks noChangeAspect="1" noChangeArrowheads="1"/>
          </p:cNvSpPr>
          <p:nvPr/>
        </p:nvSpPr>
        <p:spPr bwMode="auto">
          <a:xfrm>
            <a:off x="8651369" y="1319747"/>
            <a:ext cx="1427163" cy="1585913"/>
          </a:xfrm>
          <a:custGeom>
            <a:avLst/>
            <a:gdLst>
              <a:gd name="T0" fmla="*/ 713969 w 1427938"/>
              <a:gd name="T1" fmla="*/ 0 h 1586071"/>
              <a:gd name="T2" fmla="*/ 1427938 w 1427938"/>
              <a:gd name="T3" fmla="*/ 713969 h 1586071"/>
              <a:gd name="T4" fmla="*/ 991878 w 1427938"/>
              <a:gd name="T5" fmla="*/ 1371831 h 1586071"/>
              <a:gd name="T6" fmla="*/ 886675 w 1427938"/>
              <a:gd name="T7" fmla="*/ 1404488 h 1586071"/>
              <a:gd name="T8" fmla="*/ 713968 w 1427938"/>
              <a:gd name="T9" fmla="*/ 1586071 h 1586071"/>
              <a:gd name="T10" fmla="*/ 541261 w 1427938"/>
              <a:gd name="T11" fmla="*/ 1404487 h 1586071"/>
              <a:gd name="T12" fmla="*/ 436060 w 1427938"/>
              <a:gd name="T13" fmla="*/ 1371831 h 1586071"/>
              <a:gd name="T14" fmla="*/ 0 w 1427938"/>
              <a:gd name="T15" fmla="*/ 713969 h 1586071"/>
              <a:gd name="T16" fmla="*/ 713969 w 1427938"/>
              <a:gd name="T17" fmla="*/ 0 h 1586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solidFill>
            <a:schemeClr val="bg1">
              <a:alpha val="71000"/>
            </a:schemeClr>
          </a:solidFill>
          <a:ln>
            <a:noFill/>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tx1">
                  <a:lumMod val="85000"/>
                  <a:lumOff val="15000"/>
                </a:schemeClr>
              </a:solidFill>
            </a:endParaRPr>
          </a:p>
        </p:txBody>
      </p:sp>
      <p:sp>
        <p:nvSpPr>
          <p:cNvPr id="65" name="椭圆 64">
            <a:extLst>
              <a:ext uri="{FF2B5EF4-FFF2-40B4-BE49-F238E27FC236}">
                <a16:creationId xmlns:a16="http://schemas.microsoft.com/office/drawing/2014/main" id="{BA79ABB0-1717-41BA-A877-DECEDCEB59FA}"/>
              </a:ext>
            </a:extLst>
          </p:cNvPr>
          <p:cNvSpPr>
            <a:spLocks noChangeAspect="1" noChangeArrowheads="1"/>
          </p:cNvSpPr>
          <p:nvPr/>
        </p:nvSpPr>
        <p:spPr bwMode="auto">
          <a:xfrm>
            <a:off x="2649250" y="4015322"/>
            <a:ext cx="360363" cy="360363"/>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zh-CN" sz="1400">
              <a:solidFill>
                <a:schemeClr val="tx1">
                  <a:lumMod val="85000"/>
                  <a:lumOff val="15000"/>
                </a:schemeClr>
              </a:solidFill>
              <a:sym typeface="宋体" panose="02010600030101010101" pitchFamily="2" charset="-122"/>
            </a:endParaRPr>
          </a:p>
        </p:txBody>
      </p:sp>
      <p:sp>
        <p:nvSpPr>
          <p:cNvPr id="66" name="椭圆 65">
            <a:extLst>
              <a:ext uri="{FF2B5EF4-FFF2-40B4-BE49-F238E27FC236}">
                <a16:creationId xmlns:a16="http://schemas.microsoft.com/office/drawing/2014/main" id="{22D6D45E-C021-4FF4-A911-B633A917C50E}"/>
              </a:ext>
            </a:extLst>
          </p:cNvPr>
          <p:cNvSpPr>
            <a:spLocks noChangeAspect="1" noChangeArrowheads="1"/>
          </p:cNvSpPr>
          <p:nvPr/>
        </p:nvSpPr>
        <p:spPr bwMode="auto">
          <a:xfrm>
            <a:off x="4813538" y="4015322"/>
            <a:ext cx="360362" cy="360363"/>
          </a:xfrm>
          <a:prstGeom prst="ellipse">
            <a:avLst/>
          </a:prstGeom>
          <a:solidFill>
            <a:srgbClr val="71728A"/>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zh-CN">
              <a:solidFill>
                <a:schemeClr val="tx1">
                  <a:lumMod val="85000"/>
                  <a:lumOff val="15000"/>
                </a:schemeClr>
              </a:solidFill>
              <a:latin typeface="宋体" panose="02010600030101010101" pitchFamily="2" charset="-122"/>
              <a:sym typeface="宋体" panose="02010600030101010101" pitchFamily="2" charset="-122"/>
            </a:endParaRPr>
          </a:p>
        </p:txBody>
      </p:sp>
      <p:sp>
        <p:nvSpPr>
          <p:cNvPr id="67" name="椭圆 66">
            <a:extLst>
              <a:ext uri="{FF2B5EF4-FFF2-40B4-BE49-F238E27FC236}">
                <a16:creationId xmlns:a16="http://schemas.microsoft.com/office/drawing/2014/main" id="{0D9111A9-6400-4BAB-A023-D0514743CB38}"/>
              </a:ext>
            </a:extLst>
          </p:cNvPr>
          <p:cNvSpPr>
            <a:spLocks noChangeAspect="1" noChangeArrowheads="1"/>
          </p:cNvSpPr>
          <p:nvPr/>
        </p:nvSpPr>
        <p:spPr bwMode="auto">
          <a:xfrm>
            <a:off x="6981462" y="4018497"/>
            <a:ext cx="360362" cy="360363"/>
          </a:xfrm>
          <a:prstGeom prst="ellipse">
            <a:avLst/>
          </a:prstGeom>
          <a:solidFill>
            <a:schemeClr val="bg1">
              <a:lumMod val="85000"/>
            </a:scheme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zh-CN">
              <a:solidFill>
                <a:schemeClr val="tx1">
                  <a:lumMod val="85000"/>
                  <a:lumOff val="15000"/>
                </a:schemeClr>
              </a:solidFill>
              <a:latin typeface="宋体" panose="02010600030101010101" pitchFamily="2" charset="-122"/>
              <a:sym typeface="宋体" panose="02010600030101010101" pitchFamily="2" charset="-122"/>
            </a:endParaRPr>
          </a:p>
        </p:txBody>
      </p:sp>
      <p:sp>
        <p:nvSpPr>
          <p:cNvPr id="68" name="椭圆 67">
            <a:extLst>
              <a:ext uri="{FF2B5EF4-FFF2-40B4-BE49-F238E27FC236}">
                <a16:creationId xmlns:a16="http://schemas.microsoft.com/office/drawing/2014/main" id="{1135CB18-1BC4-4B5F-987E-C8D84882A0C2}"/>
              </a:ext>
            </a:extLst>
          </p:cNvPr>
          <p:cNvSpPr>
            <a:spLocks noChangeAspect="1" noChangeArrowheads="1"/>
          </p:cNvSpPr>
          <p:nvPr/>
        </p:nvSpPr>
        <p:spPr bwMode="auto">
          <a:xfrm>
            <a:off x="9184769" y="4023260"/>
            <a:ext cx="360363" cy="360362"/>
          </a:xfrm>
          <a:prstGeom prst="ellipse">
            <a:avLst/>
          </a:prstGeom>
          <a:solidFill>
            <a:srgbClr val="71728A"/>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zh-CN">
              <a:solidFill>
                <a:schemeClr val="tx1">
                  <a:lumMod val="85000"/>
                  <a:lumOff val="15000"/>
                </a:schemeClr>
              </a:solidFill>
              <a:latin typeface="宋体" panose="02010600030101010101" pitchFamily="2" charset="-122"/>
              <a:sym typeface="宋体" panose="02010600030101010101" pitchFamily="2" charset="-122"/>
            </a:endParaRPr>
          </a:p>
        </p:txBody>
      </p:sp>
      <p:sp>
        <p:nvSpPr>
          <p:cNvPr id="69" name="TextBox 43">
            <a:extLst>
              <a:ext uri="{FF2B5EF4-FFF2-40B4-BE49-F238E27FC236}">
                <a16:creationId xmlns:a16="http://schemas.microsoft.com/office/drawing/2014/main" id="{CF8D6572-7D08-41FA-8781-13679B696AE2}"/>
              </a:ext>
            </a:extLst>
          </p:cNvPr>
          <p:cNvSpPr txBox="1"/>
          <p:nvPr/>
        </p:nvSpPr>
        <p:spPr>
          <a:xfrm>
            <a:off x="1908364" y="2177863"/>
            <a:ext cx="1837371" cy="707880"/>
          </a:xfrm>
          <a:prstGeom prst="rect">
            <a:avLst/>
          </a:prstGeom>
          <a:noFill/>
          <a:effectLst/>
        </p:spPr>
        <p:txBody>
          <a:bodyPr wrap="square"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b="1" dirty="0">
                <a:solidFill>
                  <a:schemeClr val="tx1">
                    <a:lumMod val="85000"/>
                    <a:lumOff val="15000"/>
                  </a:schemeClr>
                </a:solidFill>
              </a:rPr>
              <a:t>Key Words</a:t>
            </a:r>
          </a:p>
          <a:p>
            <a:pPr algn="ctr"/>
            <a:r>
              <a:rPr lang="en-US" altLang="zh-CN" sz="2000" b="1" dirty="0">
                <a:solidFill>
                  <a:schemeClr val="tx1">
                    <a:lumMod val="85000"/>
                    <a:lumOff val="15000"/>
                  </a:schemeClr>
                </a:solidFill>
              </a:rPr>
              <a:t> Here</a:t>
            </a:r>
            <a:endParaRPr lang="zh-CN" altLang="en-US" sz="2000" b="1" dirty="0">
              <a:solidFill>
                <a:schemeClr val="tx1">
                  <a:lumMod val="85000"/>
                  <a:lumOff val="15000"/>
                </a:schemeClr>
              </a:solidFill>
            </a:endParaRPr>
          </a:p>
        </p:txBody>
      </p:sp>
      <p:sp>
        <p:nvSpPr>
          <p:cNvPr id="70" name="TextBox 43">
            <a:extLst>
              <a:ext uri="{FF2B5EF4-FFF2-40B4-BE49-F238E27FC236}">
                <a16:creationId xmlns:a16="http://schemas.microsoft.com/office/drawing/2014/main" id="{FF634165-E410-477B-B6BD-8A9FB8886157}"/>
              </a:ext>
            </a:extLst>
          </p:cNvPr>
          <p:cNvSpPr txBox="1"/>
          <p:nvPr/>
        </p:nvSpPr>
        <p:spPr>
          <a:xfrm>
            <a:off x="6261443" y="2177863"/>
            <a:ext cx="1837371" cy="707880"/>
          </a:xfrm>
          <a:prstGeom prst="rect">
            <a:avLst/>
          </a:prstGeom>
          <a:noFill/>
          <a:effectLst/>
        </p:spPr>
        <p:txBody>
          <a:bodyPr wrap="square"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b="1" dirty="0">
                <a:solidFill>
                  <a:schemeClr val="tx1">
                    <a:lumMod val="85000"/>
                    <a:lumOff val="15000"/>
                  </a:schemeClr>
                </a:solidFill>
              </a:rPr>
              <a:t>Key Words</a:t>
            </a:r>
          </a:p>
          <a:p>
            <a:pPr algn="ctr"/>
            <a:r>
              <a:rPr lang="en-US" altLang="zh-CN" sz="2000" b="1" dirty="0">
                <a:solidFill>
                  <a:schemeClr val="tx1">
                    <a:lumMod val="85000"/>
                    <a:lumOff val="15000"/>
                  </a:schemeClr>
                </a:solidFill>
              </a:rPr>
              <a:t> Here</a:t>
            </a:r>
            <a:endParaRPr lang="zh-CN" altLang="en-US" sz="2000" b="1" dirty="0">
              <a:solidFill>
                <a:schemeClr val="tx1">
                  <a:lumMod val="85000"/>
                  <a:lumOff val="15000"/>
                </a:schemeClr>
              </a:solidFill>
            </a:endParaRPr>
          </a:p>
        </p:txBody>
      </p:sp>
      <p:sp>
        <p:nvSpPr>
          <p:cNvPr id="71" name="TextBox 43">
            <a:extLst>
              <a:ext uri="{FF2B5EF4-FFF2-40B4-BE49-F238E27FC236}">
                <a16:creationId xmlns:a16="http://schemas.microsoft.com/office/drawing/2014/main" id="{E8DB570E-FF6A-4248-BAEC-C24C8B4D7B6A}"/>
              </a:ext>
            </a:extLst>
          </p:cNvPr>
          <p:cNvSpPr txBox="1"/>
          <p:nvPr/>
        </p:nvSpPr>
        <p:spPr>
          <a:xfrm>
            <a:off x="4075033" y="1758763"/>
            <a:ext cx="1837371" cy="707880"/>
          </a:xfrm>
          <a:prstGeom prst="rect">
            <a:avLst/>
          </a:prstGeom>
          <a:noFill/>
          <a:effectLst/>
        </p:spPr>
        <p:txBody>
          <a:bodyPr wrap="square"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b="1" dirty="0">
                <a:solidFill>
                  <a:schemeClr val="tx1">
                    <a:lumMod val="85000"/>
                    <a:lumOff val="15000"/>
                  </a:schemeClr>
                </a:solidFill>
              </a:rPr>
              <a:t>Key Words</a:t>
            </a:r>
          </a:p>
          <a:p>
            <a:pPr algn="ctr"/>
            <a:r>
              <a:rPr lang="en-US" altLang="zh-CN" sz="2000" b="1" dirty="0">
                <a:solidFill>
                  <a:schemeClr val="tx1">
                    <a:lumMod val="85000"/>
                    <a:lumOff val="15000"/>
                  </a:schemeClr>
                </a:solidFill>
              </a:rPr>
              <a:t> Here</a:t>
            </a:r>
            <a:endParaRPr lang="zh-CN" altLang="en-US" sz="2000" b="1" dirty="0">
              <a:solidFill>
                <a:schemeClr val="tx1">
                  <a:lumMod val="85000"/>
                  <a:lumOff val="15000"/>
                </a:schemeClr>
              </a:solidFill>
            </a:endParaRPr>
          </a:p>
        </p:txBody>
      </p:sp>
      <p:sp>
        <p:nvSpPr>
          <p:cNvPr id="72" name="TextBox 43">
            <a:extLst>
              <a:ext uri="{FF2B5EF4-FFF2-40B4-BE49-F238E27FC236}">
                <a16:creationId xmlns:a16="http://schemas.microsoft.com/office/drawing/2014/main" id="{FEBE97D8-2C4E-4EE0-8914-B56BF11D9A11}"/>
              </a:ext>
            </a:extLst>
          </p:cNvPr>
          <p:cNvSpPr txBox="1"/>
          <p:nvPr/>
        </p:nvSpPr>
        <p:spPr>
          <a:xfrm>
            <a:off x="8447853" y="1758763"/>
            <a:ext cx="1837371" cy="707880"/>
          </a:xfrm>
          <a:prstGeom prst="rect">
            <a:avLst/>
          </a:prstGeom>
          <a:noFill/>
          <a:effectLst/>
        </p:spPr>
        <p:txBody>
          <a:bodyPr wrap="square"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b="1" dirty="0">
                <a:solidFill>
                  <a:schemeClr val="tx1">
                    <a:lumMod val="85000"/>
                    <a:lumOff val="15000"/>
                  </a:schemeClr>
                </a:solidFill>
              </a:rPr>
              <a:t>Key Words</a:t>
            </a:r>
          </a:p>
          <a:p>
            <a:pPr algn="ctr"/>
            <a:r>
              <a:rPr lang="en-US" altLang="zh-CN" sz="2000" b="1" dirty="0">
                <a:solidFill>
                  <a:schemeClr val="tx1">
                    <a:lumMod val="85000"/>
                    <a:lumOff val="15000"/>
                  </a:schemeClr>
                </a:solidFill>
              </a:rPr>
              <a:t> Here</a:t>
            </a:r>
            <a:endParaRPr lang="zh-CN" altLang="en-US" sz="2000" b="1" dirty="0">
              <a:solidFill>
                <a:schemeClr val="tx1">
                  <a:lumMod val="85000"/>
                  <a:lumOff val="15000"/>
                </a:schemeClr>
              </a:solidFill>
            </a:endParaRPr>
          </a:p>
        </p:txBody>
      </p:sp>
      <p:sp>
        <p:nvSpPr>
          <p:cNvPr id="73" name="矩形 72">
            <a:extLst>
              <a:ext uri="{FF2B5EF4-FFF2-40B4-BE49-F238E27FC236}">
                <a16:creationId xmlns:a16="http://schemas.microsoft.com/office/drawing/2014/main" id="{A8C4DD3F-EE69-41AE-8D93-3A0EFF5DA6B0}"/>
              </a:ext>
            </a:extLst>
          </p:cNvPr>
          <p:cNvSpPr/>
          <p:nvPr/>
        </p:nvSpPr>
        <p:spPr>
          <a:xfrm>
            <a:off x="1692679" y="4559672"/>
            <a:ext cx="2268740"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sp>
        <p:nvSpPr>
          <p:cNvPr id="74" name="矩形 73">
            <a:extLst>
              <a:ext uri="{FF2B5EF4-FFF2-40B4-BE49-F238E27FC236}">
                <a16:creationId xmlns:a16="http://schemas.microsoft.com/office/drawing/2014/main" id="{A0202FA1-4CC1-4327-A8AF-791F3F82F207}"/>
              </a:ext>
            </a:extLst>
          </p:cNvPr>
          <p:cNvSpPr/>
          <p:nvPr/>
        </p:nvSpPr>
        <p:spPr>
          <a:xfrm>
            <a:off x="3857660" y="4891922"/>
            <a:ext cx="2268740"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sp>
        <p:nvSpPr>
          <p:cNvPr id="75" name="矩形 74">
            <a:extLst>
              <a:ext uri="{FF2B5EF4-FFF2-40B4-BE49-F238E27FC236}">
                <a16:creationId xmlns:a16="http://schemas.microsoft.com/office/drawing/2014/main" id="{8953625D-5B80-415F-ABB0-80D464AAF060}"/>
              </a:ext>
            </a:extLst>
          </p:cNvPr>
          <p:cNvSpPr/>
          <p:nvPr/>
        </p:nvSpPr>
        <p:spPr>
          <a:xfrm>
            <a:off x="6039973" y="4554676"/>
            <a:ext cx="2268740"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sp>
        <p:nvSpPr>
          <p:cNvPr id="76" name="矩形 75">
            <a:extLst>
              <a:ext uri="{FF2B5EF4-FFF2-40B4-BE49-F238E27FC236}">
                <a16:creationId xmlns:a16="http://schemas.microsoft.com/office/drawing/2014/main" id="{17A1E5A3-48E6-4181-8DC5-70F937DC524D}"/>
              </a:ext>
            </a:extLst>
          </p:cNvPr>
          <p:cNvSpPr/>
          <p:nvPr/>
        </p:nvSpPr>
        <p:spPr>
          <a:xfrm>
            <a:off x="8230580" y="4891922"/>
            <a:ext cx="2268740"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369913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199" name="矩形: 圆角 198">
            <a:extLst>
              <a:ext uri="{FF2B5EF4-FFF2-40B4-BE49-F238E27FC236}">
                <a16:creationId xmlns:a16="http://schemas.microsoft.com/office/drawing/2014/main" id="{066BE237-D575-49DD-A8C6-4E4F94670B6C}"/>
              </a:ext>
            </a:extLst>
          </p:cNvPr>
          <p:cNvSpPr/>
          <p:nvPr/>
        </p:nvSpPr>
        <p:spPr>
          <a:xfrm>
            <a:off x="876542" y="1528741"/>
            <a:ext cx="4889808" cy="1551588"/>
          </a:xfrm>
          <a:prstGeom prst="roundRect">
            <a:avLst>
              <a:gd name="adj" fmla="val 12564"/>
            </a:avLst>
          </a:prstGeom>
          <a:solidFill>
            <a:schemeClr val="bg1">
              <a:alpha val="66000"/>
            </a:schemeClr>
          </a:soli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grpSp>
        <p:nvGrpSpPr>
          <p:cNvPr id="200" name="组合 199">
            <a:extLst>
              <a:ext uri="{FF2B5EF4-FFF2-40B4-BE49-F238E27FC236}">
                <a16:creationId xmlns:a16="http://schemas.microsoft.com/office/drawing/2014/main" id="{512AC979-3C6E-4EAD-A505-CF0CB677403C}"/>
              </a:ext>
            </a:extLst>
          </p:cNvPr>
          <p:cNvGrpSpPr/>
          <p:nvPr/>
        </p:nvGrpSpPr>
        <p:grpSpPr>
          <a:xfrm>
            <a:off x="2207752" y="1888207"/>
            <a:ext cx="3435134" cy="832657"/>
            <a:chOff x="8565512" y="4093878"/>
            <a:chExt cx="3435134" cy="832657"/>
          </a:xfrm>
        </p:grpSpPr>
        <p:sp>
          <p:nvSpPr>
            <p:cNvPr id="217" name="文本框 5">
              <a:extLst>
                <a:ext uri="{FF2B5EF4-FFF2-40B4-BE49-F238E27FC236}">
                  <a16:creationId xmlns:a16="http://schemas.microsoft.com/office/drawing/2014/main" id="{1A56480B-254A-4342-B7EC-63183105ABE0}"/>
                </a:ext>
              </a:extLst>
            </p:cNvPr>
            <p:cNvSpPr txBox="1"/>
            <p:nvPr/>
          </p:nvSpPr>
          <p:spPr>
            <a:xfrm>
              <a:off x="8565512" y="4093878"/>
              <a:ext cx="2555458" cy="369332"/>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800" b="1" dirty="0">
                  <a:solidFill>
                    <a:schemeClr val="tx1">
                      <a:lumMod val="85000"/>
                      <a:lumOff val="15000"/>
                    </a:schemeClr>
                  </a:solidFill>
                </a:rPr>
                <a:t>Key Words Here</a:t>
              </a:r>
              <a:endParaRPr lang="zh-CN" altLang="en-US" sz="1800" b="1" dirty="0">
                <a:solidFill>
                  <a:schemeClr val="tx1">
                    <a:lumMod val="85000"/>
                    <a:lumOff val="15000"/>
                  </a:schemeClr>
                </a:solidFill>
              </a:endParaRPr>
            </a:p>
          </p:txBody>
        </p:sp>
        <p:sp>
          <p:nvSpPr>
            <p:cNvPr id="218" name="矩形 217">
              <a:extLst>
                <a:ext uri="{FF2B5EF4-FFF2-40B4-BE49-F238E27FC236}">
                  <a16:creationId xmlns:a16="http://schemas.microsoft.com/office/drawing/2014/main" id="{46B41D05-FEF4-418D-81C5-0EF370E0D99D}"/>
                </a:ext>
              </a:extLst>
            </p:cNvPr>
            <p:cNvSpPr/>
            <p:nvPr/>
          </p:nvSpPr>
          <p:spPr>
            <a:xfrm>
              <a:off x="8565512" y="4403315"/>
              <a:ext cx="3435134" cy="5232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4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sp>
        <p:nvSpPr>
          <p:cNvPr id="201" name="link-button_61353">
            <a:extLst>
              <a:ext uri="{FF2B5EF4-FFF2-40B4-BE49-F238E27FC236}">
                <a16:creationId xmlns:a16="http://schemas.microsoft.com/office/drawing/2014/main" id="{8A620837-0442-412B-A9AE-843F6AAC441B}"/>
              </a:ext>
            </a:extLst>
          </p:cNvPr>
          <p:cNvSpPr>
            <a:spLocks noChangeAspect="1"/>
          </p:cNvSpPr>
          <p:nvPr/>
        </p:nvSpPr>
        <p:spPr bwMode="auto">
          <a:xfrm>
            <a:off x="1250612" y="1943975"/>
            <a:ext cx="722209" cy="721121"/>
          </a:xfrm>
          <a:custGeom>
            <a:avLst/>
            <a:gdLst>
              <a:gd name="T0" fmla="*/ 1321 w 2643"/>
              <a:gd name="T1" fmla="*/ 0 h 2643"/>
              <a:gd name="T2" fmla="*/ 0 w 2643"/>
              <a:gd name="T3" fmla="*/ 1321 h 2643"/>
              <a:gd name="T4" fmla="*/ 1321 w 2643"/>
              <a:gd name="T5" fmla="*/ 2643 h 2643"/>
              <a:gd name="T6" fmla="*/ 2643 w 2643"/>
              <a:gd name="T7" fmla="*/ 1321 h 2643"/>
              <a:gd name="T8" fmla="*/ 1321 w 2643"/>
              <a:gd name="T9" fmla="*/ 0 h 2643"/>
              <a:gd name="T10" fmla="*/ 2007 w 2643"/>
              <a:gd name="T11" fmla="*/ 2045 h 2643"/>
              <a:gd name="T12" fmla="*/ 2007 w 2643"/>
              <a:gd name="T13" fmla="*/ 1468 h 2643"/>
              <a:gd name="T14" fmla="*/ 1685 w 2643"/>
              <a:gd name="T15" fmla="*/ 1468 h 2643"/>
              <a:gd name="T16" fmla="*/ 1685 w 2643"/>
              <a:gd name="T17" fmla="*/ 2251 h 2643"/>
              <a:gd name="T18" fmla="*/ 1503 w 2643"/>
              <a:gd name="T19" fmla="*/ 2303 h 2643"/>
              <a:gd name="T20" fmla="*/ 1503 w 2643"/>
              <a:gd name="T21" fmla="*/ 1059 h 2643"/>
              <a:gd name="T22" fmla="*/ 1180 w 2643"/>
              <a:gd name="T23" fmla="*/ 1059 h 2643"/>
              <a:gd name="T24" fmla="*/ 1180 w 2643"/>
              <a:gd name="T25" fmla="*/ 2309 h 2643"/>
              <a:gd name="T26" fmla="*/ 958 w 2643"/>
              <a:gd name="T27" fmla="*/ 2251 h 2643"/>
              <a:gd name="T28" fmla="*/ 958 w 2643"/>
              <a:gd name="T29" fmla="*/ 1452 h 2643"/>
              <a:gd name="T30" fmla="*/ 636 w 2643"/>
              <a:gd name="T31" fmla="*/ 1452 h 2643"/>
              <a:gd name="T32" fmla="*/ 636 w 2643"/>
              <a:gd name="T33" fmla="*/ 2046 h 2643"/>
              <a:gd name="T34" fmla="*/ 323 w 2643"/>
              <a:gd name="T35" fmla="*/ 1322 h 2643"/>
              <a:gd name="T36" fmla="*/ 1321 w 2643"/>
              <a:gd name="T37" fmla="*/ 323 h 2643"/>
              <a:gd name="T38" fmla="*/ 2320 w 2643"/>
              <a:gd name="T39" fmla="*/ 1322 h 2643"/>
              <a:gd name="T40" fmla="*/ 2007 w 2643"/>
              <a:gd name="T41" fmla="*/ 2045 h 2643"/>
              <a:gd name="T42" fmla="*/ 1537 w 2643"/>
              <a:gd name="T43" fmla="*/ 824 h 2643"/>
              <a:gd name="T44" fmla="*/ 1345 w 2643"/>
              <a:gd name="T45" fmla="*/ 1016 h 2643"/>
              <a:gd name="T46" fmla="*/ 1153 w 2643"/>
              <a:gd name="T47" fmla="*/ 824 h 2643"/>
              <a:gd name="T48" fmla="*/ 1345 w 2643"/>
              <a:gd name="T49" fmla="*/ 632 h 2643"/>
              <a:gd name="T50" fmla="*/ 1537 w 2643"/>
              <a:gd name="T51" fmla="*/ 824 h 2643"/>
              <a:gd name="T52" fmla="*/ 2034 w 2643"/>
              <a:gd name="T53" fmla="*/ 1207 h 2643"/>
              <a:gd name="T54" fmla="*/ 1843 w 2643"/>
              <a:gd name="T55" fmla="*/ 1399 h 2643"/>
              <a:gd name="T56" fmla="*/ 1651 w 2643"/>
              <a:gd name="T57" fmla="*/ 1207 h 2643"/>
              <a:gd name="T58" fmla="*/ 1843 w 2643"/>
              <a:gd name="T59" fmla="*/ 1015 h 2643"/>
              <a:gd name="T60" fmla="*/ 2034 w 2643"/>
              <a:gd name="T61" fmla="*/ 1207 h 2643"/>
              <a:gd name="T62" fmla="*/ 999 w 2643"/>
              <a:gd name="T63" fmla="*/ 1207 h 2643"/>
              <a:gd name="T64" fmla="*/ 807 w 2643"/>
              <a:gd name="T65" fmla="*/ 1399 h 2643"/>
              <a:gd name="T66" fmla="*/ 615 w 2643"/>
              <a:gd name="T67" fmla="*/ 1207 h 2643"/>
              <a:gd name="T68" fmla="*/ 807 w 2643"/>
              <a:gd name="T69" fmla="*/ 1015 h 2643"/>
              <a:gd name="T70" fmla="*/ 999 w 2643"/>
              <a:gd name="T71" fmla="*/ 1207 h 2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43" h="2643">
                <a:moveTo>
                  <a:pt x="1321" y="0"/>
                </a:moveTo>
                <a:cubicBezTo>
                  <a:pt x="593" y="0"/>
                  <a:pt x="0" y="593"/>
                  <a:pt x="0" y="1321"/>
                </a:cubicBezTo>
                <a:cubicBezTo>
                  <a:pt x="0" y="2050"/>
                  <a:pt x="593" y="2643"/>
                  <a:pt x="1321" y="2643"/>
                </a:cubicBezTo>
                <a:cubicBezTo>
                  <a:pt x="2050" y="2643"/>
                  <a:pt x="2643" y="2050"/>
                  <a:pt x="2643" y="1321"/>
                </a:cubicBezTo>
                <a:cubicBezTo>
                  <a:pt x="2643" y="593"/>
                  <a:pt x="2050" y="0"/>
                  <a:pt x="1321" y="0"/>
                </a:cubicBezTo>
                <a:close/>
                <a:moveTo>
                  <a:pt x="2007" y="2045"/>
                </a:moveTo>
                <a:lnTo>
                  <a:pt x="2007" y="1468"/>
                </a:lnTo>
                <a:lnTo>
                  <a:pt x="1685" y="1468"/>
                </a:lnTo>
                <a:lnTo>
                  <a:pt x="1685" y="2251"/>
                </a:lnTo>
                <a:cubicBezTo>
                  <a:pt x="1626" y="2274"/>
                  <a:pt x="1566" y="2291"/>
                  <a:pt x="1503" y="2303"/>
                </a:cubicBezTo>
                <a:lnTo>
                  <a:pt x="1503" y="1059"/>
                </a:lnTo>
                <a:lnTo>
                  <a:pt x="1180" y="1059"/>
                </a:lnTo>
                <a:lnTo>
                  <a:pt x="1180" y="2309"/>
                </a:lnTo>
                <a:cubicBezTo>
                  <a:pt x="1103" y="2298"/>
                  <a:pt x="1029" y="2279"/>
                  <a:pt x="958" y="2251"/>
                </a:cubicBezTo>
                <a:lnTo>
                  <a:pt x="958" y="1452"/>
                </a:lnTo>
                <a:lnTo>
                  <a:pt x="636" y="1452"/>
                </a:lnTo>
                <a:lnTo>
                  <a:pt x="636" y="2046"/>
                </a:lnTo>
                <a:cubicBezTo>
                  <a:pt x="443" y="1863"/>
                  <a:pt x="323" y="1607"/>
                  <a:pt x="323" y="1322"/>
                </a:cubicBezTo>
                <a:cubicBezTo>
                  <a:pt x="323" y="771"/>
                  <a:pt x="771" y="323"/>
                  <a:pt x="1321" y="323"/>
                </a:cubicBezTo>
                <a:cubicBezTo>
                  <a:pt x="1872" y="323"/>
                  <a:pt x="2320" y="771"/>
                  <a:pt x="2320" y="1322"/>
                </a:cubicBezTo>
                <a:cubicBezTo>
                  <a:pt x="2320" y="1606"/>
                  <a:pt x="2200" y="1863"/>
                  <a:pt x="2007" y="2045"/>
                </a:cubicBezTo>
                <a:close/>
                <a:moveTo>
                  <a:pt x="1537" y="824"/>
                </a:moveTo>
                <a:cubicBezTo>
                  <a:pt x="1537" y="930"/>
                  <a:pt x="1451" y="1016"/>
                  <a:pt x="1345" y="1016"/>
                </a:cubicBezTo>
                <a:cubicBezTo>
                  <a:pt x="1239" y="1016"/>
                  <a:pt x="1153" y="930"/>
                  <a:pt x="1153" y="824"/>
                </a:cubicBezTo>
                <a:cubicBezTo>
                  <a:pt x="1153" y="718"/>
                  <a:pt x="1239" y="632"/>
                  <a:pt x="1345" y="632"/>
                </a:cubicBezTo>
                <a:cubicBezTo>
                  <a:pt x="1451" y="632"/>
                  <a:pt x="1537" y="718"/>
                  <a:pt x="1537" y="824"/>
                </a:cubicBezTo>
                <a:close/>
                <a:moveTo>
                  <a:pt x="2034" y="1207"/>
                </a:moveTo>
                <a:cubicBezTo>
                  <a:pt x="2034" y="1313"/>
                  <a:pt x="1949" y="1399"/>
                  <a:pt x="1843" y="1399"/>
                </a:cubicBezTo>
                <a:cubicBezTo>
                  <a:pt x="1737" y="1399"/>
                  <a:pt x="1651" y="1313"/>
                  <a:pt x="1651" y="1207"/>
                </a:cubicBezTo>
                <a:cubicBezTo>
                  <a:pt x="1651" y="1101"/>
                  <a:pt x="1737" y="1015"/>
                  <a:pt x="1843" y="1015"/>
                </a:cubicBezTo>
                <a:cubicBezTo>
                  <a:pt x="1949" y="1015"/>
                  <a:pt x="2034" y="1101"/>
                  <a:pt x="2034" y="1207"/>
                </a:cubicBezTo>
                <a:close/>
                <a:moveTo>
                  <a:pt x="999" y="1207"/>
                </a:moveTo>
                <a:cubicBezTo>
                  <a:pt x="999" y="1313"/>
                  <a:pt x="913" y="1399"/>
                  <a:pt x="807" y="1399"/>
                </a:cubicBezTo>
                <a:cubicBezTo>
                  <a:pt x="701" y="1399"/>
                  <a:pt x="615" y="1313"/>
                  <a:pt x="615" y="1207"/>
                </a:cubicBezTo>
                <a:cubicBezTo>
                  <a:pt x="615" y="1101"/>
                  <a:pt x="701" y="1015"/>
                  <a:pt x="807" y="1015"/>
                </a:cubicBezTo>
                <a:cubicBezTo>
                  <a:pt x="913" y="1015"/>
                  <a:pt x="999" y="1101"/>
                  <a:pt x="999" y="1207"/>
                </a:cubicBezTo>
                <a:close/>
              </a:path>
            </a:pathLst>
          </a:custGeom>
          <a:solidFill>
            <a:srgbClr val="1115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a:p>
        </p:txBody>
      </p:sp>
      <p:sp>
        <p:nvSpPr>
          <p:cNvPr id="202" name="矩形: 圆角 201">
            <a:extLst>
              <a:ext uri="{FF2B5EF4-FFF2-40B4-BE49-F238E27FC236}">
                <a16:creationId xmlns:a16="http://schemas.microsoft.com/office/drawing/2014/main" id="{6E6C00F1-0AB2-4A63-90AA-AD1017EAEC1E}"/>
              </a:ext>
            </a:extLst>
          </p:cNvPr>
          <p:cNvSpPr/>
          <p:nvPr/>
        </p:nvSpPr>
        <p:spPr>
          <a:xfrm>
            <a:off x="6425650" y="1528741"/>
            <a:ext cx="4889808" cy="1551588"/>
          </a:xfrm>
          <a:prstGeom prst="roundRect">
            <a:avLst>
              <a:gd name="adj" fmla="val 12564"/>
            </a:avLst>
          </a:prstGeom>
          <a:solidFill>
            <a:schemeClr val="bg1">
              <a:alpha val="66000"/>
            </a:schemeClr>
          </a:soli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schemeClr val="bg1"/>
              </a:solidFill>
              <a:ea typeface="郑庆科智雅体" panose="02000603000000000000" pitchFamily="2" charset="-122"/>
            </a:endParaRPr>
          </a:p>
        </p:txBody>
      </p:sp>
      <p:grpSp>
        <p:nvGrpSpPr>
          <p:cNvPr id="203" name="组合 202">
            <a:extLst>
              <a:ext uri="{FF2B5EF4-FFF2-40B4-BE49-F238E27FC236}">
                <a16:creationId xmlns:a16="http://schemas.microsoft.com/office/drawing/2014/main" id="{037B0454-8937-43EA-9AA2-EA2E5B77BFB8}"/>
              </a:ext>
            </a:extLst>
          </p:cNvPr>
          <p:cNvGrpSpPr/>
          <p:nvPr/>
        </p:nvGrpSpPr>
        <p:grpSpPr>
          <a:xfrm>
            <a:off x="7756860" y="1888207"/>
            <a:ext cx="3435134" cy="832657"/>
            <a:chOff x="8565512" y="4093878"/>
            <a:chExt cx="3435134" cy="832657"/>
          </a:xfrm>
        </p:grpSpPr>
        <p:sp>
          <p:nvSpPr>
            <p:cNvPr id="215" name="文本框 10">
              <a:extLst>
                <a:ext uri="{FF2B5EF4-FFF2-40B4-BE49-F238E27FC236}">
                  <a16:creationId xmlns:a16="http://schemas.microsoft.com/office/drawing/2014/main" id="{DAF62B52-62FF-443D-8E6D-824D47F48C6F}"/>
                </a:ext>
              </a:extLst>
            </p:cNvPr>
            <p:cNvSpPr txBox="1"/>
            <p:nvPr/>
          </p:nvSpPr>
          <p:spPr>
            <a:xfrm>
              <a:off x="8565512" y="4093878"/>
              <a:ext cx="2555458" cy="369332"/>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800" b="1" dirty="0">
                  <a:solidFill>
                    <a:schemeClr val="tx1">
                      <a:lumMod val="85000"/>
                      <a:lumOff val="15000"/>
                    </a:schemeClr>
                  </a:solidFill>
                </a:rPr>
                <a:t>Key Words Here</a:t>
              </a:r>
              <a:endParaRPr lang="zh-CN" altLang="en-US" sz="1800" b="1" dirty="0">
                <a:solidFill>
                  <a:schemeClr val="tx1">
                    <a:lumMod val="85000"/>
                    <a:lumOff val="15000"/>
                  </a:schemeClr>
                </a:solidFill>
              </a:endParaRPr>
            </a:p>
          </p:txBody>
        </p:sp>
        <p:sp>
          <p:nvSpPr>
            <p:cNvPr id="216" name="矩形 215">
              <a:extLst>
                <a:ext uri="{FF2B5EF4-FFF2-40B4-BE49-F238E27FC236}">
                  <a16:creationId xmlns:a16="http://schemas.microsoft.com/office/drawing/2014/main" id="{64084B39-9143-4574-91D0-2E395B10E653}"/>
                </a:ext>
              </a:extLst>
            </p:cNvPr>
            <p:cNvSpPr/>
            <p:nvPr/>
          </p:nvSpPr>
          <p:spPr>
            <a:xfrm>
              <a:off x="8565512" y="4403315"/>
              <a:ext cx="3435134" cy="5232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4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sp>
        <p:nvSpPr>
          <p:cNvPr id="204" name="link-button_61353">
            <a:extLst>
              <a:ext uri="{FF2B5EF4-FFF2-40B4-BE49-F238E27FC236}">
                <a16:creationId xmlns:a16="http://schemas.microsoft.com/office/drawing/2014/main" id="{3B21943C-9FE7-49AC-9134-0E0B317EC75A}"/>
              </a:ext>
            </a:extLst>
          </p:cNvPr>
          <p:cNvSpPr>
            <a:spLocks noChangeAspect="1"/>
          </p:cNvSpPr>
          <p:nvPr/>
        </p:nvSpPr>
        <p:spPr bwMode="auto">
          <a:xfrm>
            <a:off x="6799720" y="2021802"/>
            <a:ext cx="722209" cy="565468"/>
          </a:xfrm>
          <a:custGeom>
            <a:avLst/>
            <a:gdLst>
              <a:gd name="connsiteX0" fmla="*/ 474067 w 538647"/>
              <a:gd name="connsiteY0" fmla="*/ 243115 h 421745"/>
              <a:gd name="connsiteX1" fmla="*/ 532189 w 538647"/>
              <a:gd name="connsiteY1" fmla="*/ 243115 h 421745"/>
              <a:gd name="connsiteX2" fmla="*/ 538647 w 538647"/>
              <a:gd name="connsiteY2" fmla="*/ 251724 h 421745"/>
              <a:gd name="connsiteX3" fmla="*/ 538647 w 538647"/>
              <a:gd name="connsiteY3" fmla="*/ 415289 h 421745"/>
              <a:gd name="connsiteX4" fmla="*/ 532189 w 538647"/>
              <a:gd name="connsiteY4" fmla="*/ 421745 h 421745"/>
              <a:gd name="connsiteX5" fmla="*/ 474067 w 538647"/>
              <a:gd name="connsiteY5" fmla="*/ 421745 h 421745"/>
              <a:gd name="connsiteX6" fmla="*/ 467609 w 538647"/>
              <a:gd name="connsiteY6" fmla="*/ 415289 h 421745"/>
              <a:gd name="connsiteX7" fmla="*/ 467609 w 538647"/>
              <a:gd name="connsiteY7" fmla="*/ 251724 h 421745"/>
              <a:gd name="connsiteX8" fmla="*/ 474067 w 538647"/>
              <a:gd name="connsiteY8" fmla="*/ 243115 h 421745"/>
              <a:gd name="connsiteX9" fmla="*/ 8601 w 538647"/>
              <a:gd name="connsiteY9" fmla="*/ 243115 h 421745"/>
              <a:gd name="connsiteX10" fmla="*/ 64506 w 538647"/>
              <a:gd name="connsiteY10" fmla="*/ 243115 h 421745"/>
              <a:gd name="connsiteX11" fmla="*/ 73107 w 538647"/>
              <a:gd name="connsiteY11" fmla="*/ 251724 h 421745"/>
              <a:gd name="connsiteX12" fmla="*/ 73107 w 538647"/>
              <a:gd name="connsiteY12" fmla="*/ 415289 h 421745"/>
              <a:gd name="connsiteX13" fmla="*/ 64506 w 538647"/>
              <a:gd name="connsiteY13" fmla="*/ 421745 h 421745"/>
              <a:gd name="connsiteX14" fmla="*/ 8601 w 538647"/>
              <a:gd name="connsiteY14" fmla="*/ 421745 h 421745"/>
              <a:gd name="connsiteX15" fmla="*/ 0 w 538647"/>
              <a:gd name="connsiteY15" fmla="*/ 415289 h 421745"/>
              <a:gd name="connsiteX16" fmla="*/ 0 w 538647"/>
              <a:gd name="connsiteY16" fmla="*/ 251724 h 421745"/>
              <a:gd name="connsiteX17" fmla="*/ 8601 w 538647"/>
              <a:gd name="connsiteY17" fmla="*/ 243115 h 421745"/>
              <a:gd name="connsiteX18" fmla="*/ 230607 w 538647"/>
              <a:gd name="connsiteY18" fmla="*/ 206562 h 421745"/>
              <a:gd name="connsiteX19" fmla="*/ 286577 w 538647"/>
              <a:gd name="connsiteY19" fmla="*/ 206562 h 421745"/>
              <a:gd name="connsiteX20" fmla="*/ 295187 w 538647"/>
              <a:gd name="connsiteY20" fmla="*/ 215169 h 421745"/>
              <a:gd name="connsiteX21" fmla="*/ 295187 w 538647"/>
              <a:gd name="connsiteY21" fmla="*/ 415290 h 421745"/>
              <a:gd name="connsiteX22" fmla="*/ 286577 w 538647"/>
              <a:gd name="connsiteY22" fmla="*/ 421745 h 421745"/>
              <a:gd name="connsiteX23" fmla="*/ 230607 w 538647"/>
              <a:gd name="connsiteY23" fmla="*/ 421745 h 421745"/>
              <a:gd name="connsiteX24" fmla="*/ 224149 w 538647"/>
              <a:gd name="connsiteY24" fmla="*/ 415290 h 421745"/>
              <a:gd name="connsiteX25" fmla="*/ 224149 w 538647"/>
              <a:gd name="connsiteY25" fmla="*/ 215169 h 421745"/>
              <a:gd name="connsiteX26" fmla="*/ 230607 w 538647"/>
              <a:gd name="connsiteY26" fmla="*/ 206562 h 421745"/>
              <a:gd name="connsiteX27" fmla="*/ 353445 w 538647"/>
              <a:gd name="connsiteY27" fmla="*/ 148628 h 421745"/>
              <a:gd name="connsiteX28" fmla="*/ 409350 w 538647"/>
              <a:gd name="connsiteY28" fmla="*/ 148628 h 421745"/>
              <a:gd name="connsiteX29" fmla="*/ 417951 w 538647"/>
              <a:gd name="connsiteY29" fmla="*/ 157230 h 421745"/>
              <a:gd name="connsiteX30" fmla="*/ 417951 w 538647"/>
              <a:gd name="connsiteY30" fmla="*/ 415293 h 421745"/>
              <a:gd name="connsiteX31" fmla="*/ 409350 w 538647"/>
              <a:gd name="connsiteY31" fmla="*/ 421745 h 421745"/>
              <a:gd name="connsiteX32" fmla="*/ 353445 w 538647"/>
              <a:gd name="connsiteY32" fmla="*/ 421745 h 421745"/>
              <a:gd name="connsiteX33" fmla="*/ 344844 w 538647"/>
              <a:gd name="connsiteY33" fmla="*/ 415293 h 421745"/>
              <a:gd name="connsiteX34" fmla="*/ 344844 w 538647"/>
              <a:gd name="connsiteY34" fmla="*/ 157230 h 421745"/>
              <a:gd name="connsiteX35" fmla="*/ 353445 w 538647"/>
              <a:gd name="connsiteY35" fmla="*/ 148628 h 421745"/>
              <a:gd name="connsiteX36" fmla="*/ 111980 w 538647"/>
              <a:gd name="connsiteY36" fmla="*/ 148628 h 421745"/>
              <a:gd name="connsiteX37" fmla="*/ 170102 w 538647"/>
              <a:gd name="connsiteY37" fmla="*/ 148628 h 421745"/>
              <a:gd name="connsiteX38" fmla="*/ 176560 w 538647"/>
              <a:gd name="connsiteY38" fmla="*/ 157230 h 421745"/>
              <a:gd name="connsiteX39" fmla="*/ 176560 w 538647"/>
              <a:gd name="connsiteY39" fmla="*/ 415293 h 421745"/>
              <a:gd name="connsiteX40" fmla="*/ 170102 w 538647"/>
              <a:gd name="connsiteY40" fmla="*/ 421745 h 421745"/>
              <a:gd name="connsiteX41" fmla="*/ 111980 w 538647"/>
              <a:gd name="connsiteY41" fmla="*/ 421745 h 421745"/>
              <a:gd name="connsiteX42" fmla="*/ 105522 w 538647"/>
              <a:gd name="connsiteY42" fmla="*/ 415293 h 421745"/>
              <a:gd name="connsiteX43" fmla="*/ 105522 w 538647"/>
              <a:gd name="connsiteY43" fmla="*/ 157230 h 421745"/>
              <a:gd name="connsiteX44" fmla="*/ 111980 w 538647"/>
              <a:gd name="connsiteY44" fmla="*/ 148628 h 421745"/>
              <a:gd name="connsiteX45" fmla="*/ 142224 w 538647"/>
              <a:gd name="connsiteY45" fmla="*/ 0 h 421745"/>
              <a:gd name="connsiteX46" fmla="*/ 172373 w 538647"/>
              <a:gd name="connsiteY46" fmla="*/ 30141 h 421745"/>
              <a:gd name="connsiteX47" fmla="*/ 234825 w 538647"/>
              <a:gd name="connsiteY47" fmla="*/ 66741 h 421745"/>
              <a:gd name="connsiteX48" fmla="*/ 254207 w 538647"/>
              <a:gd name="connsiteY48" fmla="*/ 60283 h 421745"/>
              <a:gd name="connsiteX49" fmla="*/ 277896 w 538647"/>
              <a:gd name="connsiteY49" fmla="*/ 73200 h 421745"/>
              <a:gd name="connsiteX50" fmla="*/ 357576 w 538647"/>
              <a:gd name="connsiteY50" fmla="*/ 49518 h 421745"/>
              <a:gd name="connsiteX51" fmla="*/ 387725 w 538647"/>
              <a:gd name="connsiteY51" fmla="*/ 21530 h 421745"/>
              <a:gd name="connsiteX52" fmla="*/ 417874 w 538647"/>
              <a:gd name="connsiteY52" fmla="*/ 51671 h 421745"/>
              <a:gd name="connsiteX53" fmla="*/ 417874 w 538647"/>
              <a:gd name="connsiteY53" fmla="*/ 58130 h 421745"/>
              <a:gd name="connsiteX54" fmla="*/ 484633 w 538647"/>
              <a:gd name="connsiteY54" fmla="*/ 103341 h 421745"/>
              <a:gd name="connsiteX55" fmla="*/ 504015 w 538647"/>
              <a:gd name="connsiteY55" fmla="*/ 99036 h 421745"/>
              <a:gd name="connsiteX56" fmla="*/ 534164 w 538647"/>
              <a:gd name="connsiteY56" fmla="*/ 129177 h 421745"/>
              <a:gd name="connsiteX57" fmla="*/ 504015 w 538647"/>
              <a:gd name="connsiteY57" fmla="*/ 159318 h 421745"/>
              <a:gd name="connsiteX58" fmla="*/ 473866 w 538647"/>
              <a:gd name="connsiteY58" fmla="*/ 129177 h 421745"/>
              <a:gd name="connsiteX59" fmla="*/ 473866 w 538647"/>
              <a:gd name="connsiteY59" fmla="*/ 120565 h 421745"/>
              <a:gd name="connsiteX60" fmla="*/ 407107 w 538647"/>
              <a:gd name="connsiteY60" fmla="*/ 75353 h 421745"/>
              <a:gd name="connsiteX61" fmla="*/ 387725 w 538647"/>
              <a:gd name="connsiteY61" fmla="*/ 81812 h 421745"/>
              <a:gd name="connsiteX62" fmla="*/ 364036 w 538647"/>
              <a:gd name="connsiteY62" fmla="*/ 68894 h 421745"/>
              <a:gd name="connsiteX63" fmla="*/ 282203 w 538647"/>
              <a:gd name="connsiteY63" fmla="*/ 92577 h 421745"/>
              <a:gd name="connsiteX64" fmla="*/ 254207 w 538647"/>
              <a:gd name="connsiteY64" fmla="*/ 120565 h 421745"/>
              <a:gd name="connsiteX65" fmla="*/ 224058 w 538647"/>
              <a:gd name="connsiteY65" fmla="*/ 90424 h 421745"/>
              <a:gd name="connsiteX66" fmla="*/ 224058 w 538647"/>
              <a:gd name="connsiteY66" fmla="*/ 83965 h 421745"/>
              <a:gd name="connsiteX67" fmla="*/ 163759 w 538647"/>
              <a:gd name="connsiteY67" fmla="*/ 49518 h 421745"/>
              <a:gd name="connsiteX68" fmla="*/ 142224 w 538647"/>
              <a:gd name="connsiteY68" fmla="*/ 60283 h 421745"/>
              <a:gd name="connsiteX69" fmla="*/ 129303 w 538647"/>
              <a:gd name="connsiteY69" fmla="*/ 58130 h 421745"/>
              <a:gd name="connsiteX70" fmla="*/ 64697 w 538647"/>
              <a:gd name="connsiteY70" fmla="*/ 103341 h 421745"/>
              <a:gd name="connsiteX71" fmla="*/ 66851 w 538647"/>
              <a:gd name="connsiteY71" fmla="*/ 111953 h 421745"/>
              <a:gd name="connsiteX72" fmla="*/ 36702 w 538647"/>
              <a:gd name="connsiteY72" fmla="*/ 142095 h 421745"/>
              <a:gd name="connsiteX73" fmla="*/ 6552 w 538647"/>
              <a:gd name="connsiteY73" fmla="*/ 111953 h 421745"/>
              <a:gd name="connsiteX74" fmla="*/ 36702 w 538647"/>
              <a:gd name="connsiteY74" fmla="*/ 81812 h 421745"/>
              <a:gd name="connsiteX75" fmla="*/ 53930 w 538647"/>
              <a:gd name="connsiteY75" fmla="*/ 86118 h 421745"/>
              <a:gd name="connsiteX76" fmla="*/ 114228 w 538647"/>
              <a:gd name="connsiteY76" fmla="*/ 43059 h 421745"/>
              <a:gd name="connsiteX77" fmla="*/ 112075 w 538647"/>
              <a:gd name="connsiteY77" fmla="*/ 30141 h 421745"/>
              <a:gd name="connsiteX78" fmla="*/ 142224 w 538647"/>
              <a:gd name="connsiteY78" fmla="*/ 0 h 42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38647" h="421745">
                <a:moveTo>
                  <a:pt x="474067" y="243115"/>
                </a:moveTo>
                <a:lnTo>
                  <a:pt x="532189" y="243115"/>
                </a:lnTo>
                <a:cubicBezTo>
                  <a:pt x="536495" y="243115"/>
                  <a:pt x="538647" y="247419"/>
                  <a:pt x="538647" y="251724"/>
                </a:cubicBezTo>
                <a:lnTo>
                  <a:pt x="538647" y="415289"/>
                </a:lnTo>
                <a:cubicBezTo>
                  <a:pt x="538647" y="419593"/>
                  <a:pt x="536495" y="421745"/>
                  <a:pt x="532189" y="421745"/>
                </a:cubicBezTo>
                <a:lnTo>
                  <a:pt x="474067" y="421745"/>
                </a:lnTo>
                <a:cubicBezTo>
                  <a:pt x="469762" y="421745"/>
                  <a:pt x="467609" y="419593"/>
                  <a:pt x="467609" y="415289"/>
                </a:cubicBezTo>
                <a:lnTo>
                  <a:pt x="467609" y="251724"/>
                </a:lnTo>
                <a:cubicBezTo>
                  <a:pt x="467609" y="247419"/>
                  <a:pt x="469762" y="243115"/>
                  <a:pt x="474067" y="243115"/>
                </a:cubicBezTo>
                <a:close/>
                <a:moveTo>
                  <a:pt x="8601" y="243115"/>
                </a:moveTo>
                <a:lnTo>
                  <a:pt x="64506" y="243115"/>
                </a:lnTo>
                <a:cubicBezTo>
                  <a:pt x="68807" y="243115"/>
                  <a:pt x="73107" y="247419"/>
                  <a:pt x="73107" y="251724"/>
                </a:cubicBezTo>
                <a:lnTo>
                  <a:pt x="73107" y="415289"/>
                </a:lnTo>
                <a:cubicBezTo>
                  <a:pt x="73107" y="419593"/>
                  <a:pt x="68807" y="421745"/>
                  <a:pt x="64506" y="421745"/>
                </a:cubicBezTo>
                <a:lnTo>
                  <a:pt x="8601" y="421745"/>
                </a:lnTo>
                <a:cubicBezTo>
                  <a:pt x="4300" y="421745"/>
                  <a:pt x="0" y="419593"/>
                  <a:pt x="0" y="415289"/>
                </a:cubicBezTo>
                <a:lnTo>
                  <a:pt x="0" y="251724"/>
                </a:lnTo>
                <a:cubicBezTo>
                  <a:pt x="0" y="247419"/>
                  <a:pt x="4300" y="243115"/>
                  <a:pt x="8601" y="243115"/>
                </a:cubicBezTo>
                <a:close/>
                <a:moveTo>
                  <a:pt x="230607" y="206562"/>
                </a:moveTo>
                <a:lnTo>
                  <a:pt x="286577" y="206562"/>
                </a:lnTo>
                <a:cubicBezTo>
                  <a:pt x="290882" y="206562"/>
                  <a:pt x="295187" y="210866"/>
                  <a:pt x="295187" y="215169"/>
                </a:cubicBezTo>
                <a:lnTo>
                  <a:pt x="295187" y="415290"/>
                </a:lnTo>
                <a:cubicBezTo>
                  <a:pt x="295187" y="419593"/>
                  <a:pt x="290882" y="421745"/>
                  <a:pt x="286577" y="421745"/>
                </a:cubicBezTo>
                <a:lnTo>
                  <a:pt x="230607" y="421745"/>
                </a:lnTo>
                <a:cubicBezTo>
                  <a:pt x="226302" y="421745"/>
                  <a:pt x="224149" y="419593"/>
                  <a:pt x="224149" y="415290"/>
                </a:cubicBezTo>
                <a:lnTo>
                  <a:pt x="224149" y="215169"/>
                </a:lnTo>
                <a:cubicBezTo>
                  <a:pt x="224149" y="210866"/>
                  <a:pt x="226302" y="206562"/>
                  <a:pt x="230607" y="206562"/>
                </a:cubicBezTo>
                <a:close/>
                <a:moveTo>
                  <a:pt x="353445" y="148628"/>
                </a:moveTo>
                <a:lnTo>
                  <a:pt x="409350" y="148628"/>
                </a:lnTo>
                <a:cubicBezTo>
                  <a:pt x="413651" y="148628"/>
                  <a:pt x="417951" y="152929"/>
                  <a:pt x="417951" y="157230"/>
                </a:cubicBezTo>
                <a:lnTo>
                  <a:pt x="417951" y="415293"/>
                </a:lnTo>
                <a:cubicBezTo>
                  <a:pt x="417951" y="419595"/>
                  <a:pt x="413651" y="421745"/>
                  <a:pt x="409350" y="421745"/>
                </a:cubicBezTo>
                <a:lnTo>
                  <a:pt x="353445" y="421745"/>
                </a:lnTo>
                <a:cubicBezTo>
                  <a:pt x="349145" y="421745"/>
                  <a:pt x="344844" y="419595"/>
                  <a:pt x="344844" y="415293"/>
                </a:cubicBezTo>
                <a:lnTo>
                  <a:pt x="344844" y="157230"/>
                </a:lnTo>
                <a:cubicBezTo>
                  <a:pt x="344844" y="152929"/>
                  <a:pt x="349145" y="148628"/>
                  <a:pt x="353445" y="148628"/>
                </a:cubicBezTo>
                <a:close/>
                <a:moveTo>
                  <a:pt x="111980" y="148628"/>
                </a:moveTo>
                <a:lnTo>
                  <a:pt x="170102" y="148628"/>
                </a:lnTo>
                <a:cubicBezTo>
                  <a:pt x="174408" y="148628"/>
                  <a:pt x="176560" y="152929"/>
                  <a:pt x="176560" y="157230"/>
                </a:cubicBezTo>
                <a:lnTo>
                  <a:pt x="176560" y="415293"/>
                </a:lnTo>
                <a:cubicBezTo>
                  <a:pt x="176560" y="419595"/>
                  <a:pt x="174408" y="421745"/>
                  <a:pt x="170102" y="421745"/>
                </a:cubicBezTo>
                <a:lnTo>
                  <a:pt x="111980" y="421745"/>
                </a:lnTo>
                <a:cubicBezTo>
                  <a:pt x="107675" y="421745"/>
                  <a:pt x="105522" y="419595"/>
                  <a:pt x="105522" y="415293"/>
                </a:cubicBezTo>
                <a:lnTo>
                  <a:pt x="105522" y="157230"/>
                </a:lnTo>
                <a:cubicBezTo>
                  <a:pt x="105522" y="152929"/>
                  <a:pt x="107675" y="148628"/>
                  <a:pt x="111980" y="148628"/>
                </a:cubicBezTo>
                <a:close/>
                <a:moveTo>
                  <a:pt x="142224" y="0"/>
                </a:moveTo>
                <a:cubicBezTo>
                  <a:pt x="157299" y="0"/>
                  <a:pt x="172373" y="12918"/>
                  <a:pt x="172373" y="30141"/>
                </a:cubicBezTo>
                <a:lnTo>
                  <a:pt x="234825" y="66741"/>
                </a:lnTo>
                <a:cubicBezTo>
                  <a:pt x="239132" y="62435"/>
                  <a:pt x="245593" y="60283"/>
                  <a:pt x="254207" y="60283"/>
                </a:cubicBezTo>
                <a:cubicBezTo>
                  <a:pt x="262821" y="60283"/>
                  <a:pt x="271435" y="64588"/>
                  <a:pt x="277896" y="73200"/>
                </a:cubicBezTo>
                <a:lnTo>
                  <a:pt x="357576" y="49518"/>
                </a:lnTo>
                <a:cubicBezTo>
                  <a:pt x="359729" y="32294"/>
                  <a:pt x="372650" y="21530"/>
                  <a:pt x="387725" y="21530"/>
                </a:cubicBezTo>
                <a:cubicBezTo>
                  <a:pt x="404953" y="21530"/>
                  <a:pt x="417874" y="34447"/>
                  <a:pt x="417874" y="51671"/>
                </a:cubicBezTo>
                <a:cubicBezTo>
                  <a:pt x="417874" y="53824"/>
                  <a:pt x="417874" y="55977"/>
                  <a:pt x="417874" y="58130"/>
                </a:cubicBezTo>
                <a:lnTo>
                  <a:pt x="484633" y="103341"/>
                </a:lnTo>
                <a:cubicBezTo>
                  <a:pt x="491094" y="101189"/>
                  <a:pt x="495401" y="99036"/>
                  <a:pt x="504015" y="99036"/>
                </a:cubicBezTo>
                <a:cubicBezTo>
                  <a:pt x="519090" y="99036"/>
                  <a:pt x="534164" y="111953"/>
                  <a:pt x="534164" y="129177"/>
                </a:cubicBezTo>
                <a:cubicBezTo>
                  <a:pt x="534164" y="144247"/>
                  <a:pt x="519090" y="159318"/>
                  <a:pt x="504015" y="159318"/>
                </a:cubicBezTo>
                <a:cubicBezTo>
                  <a:pt x="486787" y="159318"/>
                  <a:pt x="473866" y="144247"/>
                  <a:pt x="473866" y="129177"/>
                </a:cubicBezTo>
                <a:cubicBezTo>
                  <a:pt x="473866" y="127024"/>
                  <a:pt x="473866" y="122718"/>
                  <a:pt x="473866" y="120565"/>
                </a:cubicBezTo>
                <a:lnTo>
                  <a:pt x="407107" y="75353"/>
                </a:lnTo>
                <a:cubicBezTo>
                  <a:pt x="400646" y="79659"/>
                  <a:pt x="394186" y="81812"/>
                  <a:pt x="387725" y="81812"/>
                </a:cubicBezTo>
                <a:cubicBezTo>
                  <a:pt x="379111" y="81812"/>
                  <a:pt x="370497" y="75353"/>
                  <a:pt x="364036" y="68894"/>
                </a:cubicBezTo>
                <a:lnTo>
                  <a:pt x="282203" y="92577"/>
                </a:lnTo>
                <a:cubicBezTo>
                  <a:pt x="282203" y="107647"/>
                  <a:pt x="269281" y="120565"/>
                  <a:pt x="254207" y="120565"/>
                </a:cubicBezTo>
                <a:cubicBezTo>
                  <a:pt x="236979" y="120565"/>
                  <a:pt x="224058" y="107647"/>
                  <a:pt x="224058" y="90424"/>
                </a:cubicBezTo>
                <a:cubicBezTo>
                  <a:pt x="224058" y="88271"/>
                  <a:pt x="224058" y="86118"/>
                  <a:pt x="224058" y="83965"/>
                </a:cubicBezTo>
                <a:lnTo>
                  <a:pt x="163759" y="49518"/>
                </a:lnTo>
                <a:cubicBezTo>
                  <a:pt x="157299" y="55977"/>
                  <a:pt x="150838" y="60283"/>
                  <a:pt x="142224" y="60283"/>
                </a:cubicBezTo>
                <a:cubicBezTo>
                  <a:pt x="135763" y="60283"/>
                  <a:pt x="131456" y="58130"/>
                  <a:pt x="129303" y="58130"/>
                </a:cubicBezTo>
                <a:lnTo>
                  <a:pt x="64697" y="103341"/>
                </a:lnTo>
                <a:cubicBezTo>
                  <a:pt x="66851" y="105494"/>
                  <a:pt x="66851" y="107647"/>
                  <a:pt x="66851" y="111953"/>
                </a:cubicBezTo>
                <a:cubicBezTo>
                  <a:pt x="66851" y="127024"/>
                  <a:pt x="53930" y="142095"/>
                  <a:pt x="36702" y="142095"/>
                </a:cubicBezTo>
                <a:cubicBezTo>
                  <a:pt x="19473" y="142095"/>
                  <a:pt x="6552" y="127024"/>
                  <a:pt x="6552" y="111953"/>
                </a:cubicBezTo>
                <a:cubicBezTo>
                  <a:pt x="6552" y="94730"/>
                  <a:pt x="19473" y="81812"/>
                  <a:pt x="36702" y="81812"/>
                </a:cubicBezTo>
                <a:cubicBezTo>
                  <a:pt x="43162" y="81812"/>
                  <a:pt x="47469" y="83965"/>
                  <a:pt x="53930" y="86118"/>
                </a:cubicBezTo>
                <a:lnTo>
                  <a:pt x="114228" y="43059"/>
                </a:lnTo>
                <a:cubicBezTo>
                  <a:pt x="112075" y="38753"/>
                  <a:pt x="112075" y="34447"/>
                  <a:pt x="112075" y="30141"/>
                </a:cubicBezTo>
                <a:cubicBezTo>
                  <a:pt x="112075" y="12918"/>
                  <a:pt x="124996" y="0"/>
                  <a:pt x="142224" y="0"/>
                </a:cubicBezTo>
                <a:close/>
              </a:path>
            </a:pathLst>
          </a:custGeom>
          <a:solidFill>
            <a:srgbClr val="1115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a:p>
        </p:txBody>
      </p:sp>
      <p:sp>
        <p:nvSpPr>
          <p:cNvPr id="205" name="矩形: 圆角 204">
            <a:extLst>
              <a:ext uri="{FF2B5EF4-FFF2-40B4-BE49-F238E27FC236}">
                <a16:creationId xmlns:a16="http://schemas.microsoft.com/office/drawing/2014/main" id="{1EF10D48-8BE9-466A-861C-22E31BBE0CD3}"/>
              </a:ext>
            </a:extLst>
          </p:cNvPr>
          <p:cNvSpPr/>
          <p:nvPr/>
        </p:nvSpPr>
        <p:spPr>
          <a:xfrm>
            <a:off x="876542" y="3777672"/>
            <a:ext cx="4889808" cy="1551588"/>
          </a:xfrm>
          <a:prstGeom prst="roundRect">
            <a:avLst>
              <a:gd name="adj" fmla="val 12564"/>
            </a:avLst>
          </a:prstGeom>
          <a:solidFill>
            <a:schemeClr val="bg1">
              <a:alpha val="66000"/>
            </a:schemeClr>
          </a:soli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schemeClr val="bg1"/>
              </a:solidFill>
              <a:ea typeface="郑庆科智雅体" panose="02000603000000000000" pitchFamily="2" charset="-122"/>
            </a:endParaRPr>
          </a:p>
        </p:txBody>
      </p:sp>
      <p:grpSp>
        <p:nvGrpSpPr>
          <p:cNvPr id="206" name="组合 205">
            <a:extLst>
              <a:ext uri="{FF2B5EF4-FFF2-40B4-BE49-F238E27FC236}">
                <a16:creationId xmlns:a16="http://schemas.microsoft.com/office/drawing/2014/main" id="{C3BBEB47-CDE1-4866-9DED-6C6F4965CA47}"/>
              </a:ext>
            </a:extLst>
          </p:cNvPr>
          <p:cNvGrpSpPr/>
          <p:nvPr/>
        </p:nvGrpSpPr>
        <p:grpSpPr>
          <a:xfrm>
            <a:off x="2207752" y="4137138"/>
            <a:ext cx="3435134" cy="832657"/>
            <a:chOff x="8565512" y="4093878"/>
            <a:chExt cx="3435134" cy="832657"/>
          </a:xfrm>
        </p:grpSpPr>
        <p:sp>
          <p:nvSpPr>
            <p:cNvPr id="213" name="文本框 15">
              <a:extLst>
                <a:ext uri="{FF2B5EF4-FFF2-40B4-BE49-F238E27FC236}">
                  <a16:creationId xmlns:a16="http://schemas.microsoft.com/office/drawing/2014/main" id="{AFD2D852-3F2F-40FB-805A-D09CCA345E61}"/>
                </a:ext>
              </a:extLst>
            </p:cNvPr>
            <p:cNvSpPr txBox="1"/>
            <p:nvPr/>
          </p:nvSpPr>
          <p:spPr>
            <a:xfrm>
              <a:off x="8565512" y="4093878"/>
              <a:ext cx="2555458" cy="369332"/>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800" b="1" dirty="0">
                  <a:solidFill>
                    <a:schemeClr val="tx1">
                      <a:lumMod val="85000"/>
                      <a:lumOff val="15000"/>
                    </a:schemeClr>
                  </a:solidFill>
                </a:rPr>
                <a:t>Key Words Here</a:t>
              </a:r>
              <a:endParaRPr lang="zh-CN" altLang="en-US" sz="1800" b="1" dirty="0">
                <a:solidFill>
                  <a:schemeClr val="tx1">
                    <a:lumMod val="85000"/>
                    <a:lumOff val="15000"/>
                  </a:schemeClr>
                </a:solidFill>
              </a:endParaRPr>
            </a:p>
          </p:txBody>
        </p:sp>
        <p:sp>
          <p:nvSpPr>
            <p:cNvPr id="214" name="矩形 213">
              <a:extLst>
                <a:ext uri="{FF2B5EF4-FFF2-40B4-BE49-F238E27FC236}">
                  <a16:creationId xmlns:a16="http://schemas.microsoft.com/office/drawing/2014/main" id="{74A424D8-B8D9-4073-BE63-3DEA72309EA4}"/>
                </a:ext>
              </a:extLst>
            </p:cNvPr>
            <p:cNvSpPr/>
            <p:nvPr/>
          </p:nvSpPr>
          <p:spPr>
            <a:xfrm>
              <a:off x="8565512" y="4403315"/>
              <a:ext cx="3435134" cy="5232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4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sp>
        <p:nvSpPr>
          <p:cNvPr id="207" name="link-button_61353">
            <a:extLst>
              <a:ext uri="{FF2B5EF4-FFF2-40B4-BE49-F238E27FC236}">
                <a16:creationId xmlns:a16="http://schemas.microsoft.com/office/drawing/2014/main" id="{40E309C4-8276-4A2D-BCAF-8D3A99C488B3}"/>
              </a:ext>
            </a:extLst>
          </p:cNvPr>
          <p:cNvSpPr>
            <a:spLocks noChangeAspect="1"/>
          </p:cNvSpPr>
          <p:nvPr/>
        </p:nvSpPr>
        <p:spPr bwMode="auto">
          <a:xfrm>
            <a:off x="1250612" y="4261630"/>
            <a:ext cx="722209" cy="583674"/>
          </a:xfrm>
          <a:custGeom>
            <a:avLst/>
            <a:gdLst>
              <a:gd name="connsiteX0" fmla="*/ 0 w 590140"/>
              <a:gd name="connsiteY0" fmla="*/ 455765 h 476939"/>
              <a:gd name="connsiteX1" fmla="*/ 590140 w 590140"/>
              <a:gd name="connsiteY1" fmla="*/ 455765 h 476939"/>
              <a:gd name="connsiteX2" fmla="*/ 590140 w 590140"/>
              <a:gd name="connsiteY2" fmla="*/ 476939 h 476939"/>
              <a:gd name="connsiteX3" fmla="*/ 0 w 590140"/>
              <a:gd name="connsiteY3" fmla="*/ 476939 h 476939"/>
              <a:gd name="connsiteX4" fmla="*/ 135090 w 590140"/>
              <a:gd name="connsiteY4" fmla="*/ 371068 h 476939"/>
              <a:gd name="connsiteX5" fmla="*/ 145702 w 590140"/>
              <a:gd name="connsiteY5" fmla="*/ 371068 h 476939"/>
              <a:gd name="connsiteX6" fmla="*/ 145702 w 590140"/>
              <a:gd name="connsiteY6" fmla="*/ 441920 h 476939"/>
              <a:gd name="connsiteX7" fmla="*/ 100022 w 590140"/>
              <a:gd name="connsiteY7" fmla="*/ 441920 h 476939"/>
              <a:gd name="connsiteX8" fmla="*/ 100022 w 590140"/>
              <a:gd name="connsiteY8" fmla="*/ 405574 h 476939"/>
              <a:gd name="connsiteX9" fmla="*/ 204265 w 590140"/>
              <a:gd name="connsiteY9" fmla="*/ 299697 h 476939"/>
              <a:gd name="connsiteX10" fmla="*/ 225456 w 590140"/>
              <a:gd name="connsiteY10" fmla="*/ 299697 h 476939"/>
              <a:gd name="connsiteX11" fmla="*/ 249871 w 590140"/>
              <a:gd name="connsiteY11" fmla="*/ 304760 h 476939"/>
              <a:gd name="connsiteX12" fmla="*/ 249871 w 590140"/>
              <a:gd name="connsiteY12" fmla="*/ 441920 h 476939"/>
              <a:gd name="connsiteX13" fmla="*/ 204265 w 590140"/>
              <a:gd name="connsiteY13" fmla="*/ 441920 h 476939"/>
              <a:gd name="connsiteX14" fmla="*/ 352707 w 590140"/>
              <a:gd name="connsiteY14" fmla="*/ 276672 h 476939"/>
              <a:gd name="connsiteX15" fmla="*/ 352707 w 590140"/>
              <a:gd name="connsiteY15" fmla="*/ 441920 h 476939"/>
              <a:gd name="connsiteX16" fmla="*/ 307027 w 590140"/>
              <a:gd name="connsiteY16" fmla="*/ 441920 h 476939"/>
              <a:gd name="connsiteX17" fmla="*/ 307027 w 590140"/>
              <a:gd name="connsiteY17" fmla="*/ 299687 h 476939"/>
              <a:gd name="connsiteX18" fmla="*/ 352707 w 590140"/>
              <a:gd name="connsiteY18" fmla="*/ 276672 h 476939"/>
              <a:gd name="connsiteX19" fmla="*/ 266083 w 590140"/>
              <a:gd name="connsiteY19" fmla="*/ 73306 h 476939"/>
              <a:gd name="connsiteX20" fmla="*/ 205636 w 590140"/>
              <a:gd name="connsiteY20" fmla="*/ 98510 h 476939"/>
              <a:gd name="connsiteX21" fmla="*/ 205636 w 590140"/>
              <a:gd name="connsiteY21" fmla="*/ 219584 h 476939"/>
              <a:gd name="connsiteX22" fmla="*/ 326876 w 590140"/>
              <a:gd name="connsiteY22" fmla="*/ 219584 h 476939"/>
              <a:gd name="connsiteX23" fmla="*/ 326876 w 590140"/>
              <a:gd name="connsiteY23" fmla="*/ 98510 h 476939"/>
              <a:gd name="connsiteX24" fmla="*/ 266083 w 590140"/>
              <a:gd name="connsiteY24" fmla="*/ 73306 h 476939"/>
              <a:gd name="connsiteX25" fmla="*/ 406161 w 590140"/>
              <a:gd name="connsiteY25" fmla="*/ 72259 h 476939"/>
              <a:gd name="connsiteX26" fmla="*/ 451841 w 590140"/>
              <a:gd name="connsiteY26" fmla="*/ 72259 h 476939"/>
              <a:gd name="connsiteX27" fmla="*/ 451841 w 590140"/>
              <a:gd name="connsiteY27" fmla="*/ 441920 h 476939"/>
              <a:gd name="connsiteX28" fmla="*/ 406161 w 590140"/>
              <a:gd name="connsiteY28" fmla="*/ 441920 h 476939"/>
              <a:gd name="connsiteX29" fmla="*/ 406161 w 590140"/>
              <a:gd name="connsiteY29" fmla="*/ 197014 h 476939"/>
              <a:gd name="connsiteX30" fmla="*/ 410775 w 590140"/>
              <a:gd name="connsiteY30" fmla="*/ 161107 h 476939"/>
              <a:gd name="connsiteX31" fmla="*/ 406161 w 590140"/>
              <a:gd name="connsiteY31" fmla="*/ 125199 h 476939"/>
              <a:gd name="connsiteX32" fmla="*/ 266256 w 590140"/>
              <a:gd name="connsiteY32" fmla="*/ 39239 h 476939"/>
              <a:gd name="connsiteX33" fmla="*/ 351308 w 590140"/>
              <a:gd name="connsiteY33" fmla="*/ 74111 h 476939"/>
              <a:gd name="connsiteX34" fmla="*/ 351308 w 590140"/>
              <a:gd name="connsiteY34" fmla="*/ 243983 h 476939"/>
              <a:gd name="connsiteX35" fmla="*/ 194111 w 590140"/>
              <a:gd name="connsiteY35" fmla="*/ 255031 h 476939"/>
              <a:gd name="connsiteX36" fmla="*/ 173367 w 590140"/>
              <a:gd name="connsiteY36" fmla="*/ 276208 h 476939"/>
              <a:gd name="connsiteX37" fmla="*/ 165069 w 590140"/>
              <a:gd name="connsiteY37" fmla="*/ 304289 h 476939"/>
              <a:gd name="connsiteX38" fmla="*/ 75637 w 590140"/>
              <a:gd name="connsiteY38" fmla="*/ 393599 h 476939"/>
              <a:gd name="connsiteX39" fmla="*/ 31383 w 590140"/>
              <a:gd name="connsiteY39" fmla="*/ 393599 h 476939"/>
              <a:gd name="connsiteX40" fmla="*/ 31383 w 590140"/>
              <a:gd name="connsiteY40" fmla="*/ 349404 h 476939"/>
              <a:gd name="connsiteX41" fmla="*/ 120814 w 590140"/>
              <a:gd name="connsiteY41" fmla="*/ 260095 h 476939"/>
              <a:gd name="connsiteX42" fmla="*/ 148935 w 590140"/>
              <a:gd name="connsiteY42" fmla="*/ 251809 h 476939"/>
              <a:gd name="connsiteX43" fmla="*/ 170140 w 590140"/>
              <a:gd name="connsiteY43" fmla="*/ 231093 h 476939"/>
              <a:gd name="connsiteX44" fmla="*/ 181204 w 590140"/>
              <a:gd name="connsiteY44" fmla="*/ 74111 h 476939"/>
              <a:gd name="connsiteX45" fmla="*/ 266256 w 590140"/>
              <a:gd name="connsiteY45" fmla="*/ 39239 h 476939"/>
              <a:gd name="connsiteX46" fmla="*/ 501149 w 590140"/>
              <a:gd name="connsiteY46" fmla="*/ 0 h 476939"/>
              <a:gd name="connsiteX47" fmla="*/ 546829 w 590140"/>
              <a:gd name="connsiteY47" fmla="*/ 0 h 476939"/>
              <a:gd name="connsiteX48" fmla="*/ 546829 w 590140"/>
              <a:gd name="connsiteY48" fmla="*/ 441920 h 476939"/>
              <a:gd name="connsiteX49" fmla="*/ 501149 w 590140"/>
              <a:gd name="connsiteY49" fmla="*/ 441920 h 47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90140" h="476939">
                <a:moveTo>
                  <a:pt x="0" y="455765"/>
                </a:moveTo>
                <a:lnTo>
                  <a:pt x="590140" y="455765"/>
                </a:lnTo>
                <a:lnTo>
                  <a:pt x="590140" y="476939"/>
                </a:lnTo>
                <a:lnTo>
                  <a:pt x="0" y="476939"/>
                </a:lnTo>
                <a:close/>
                <a:moveTo>
                  <a:pt x="135090" y="371068"/>
                </a:moveTo>
                <a:lnTo>
                  <a:pt x="145702" y="371068"/>
                </a:lnTo>
                <a:lnTo>
                  <a:pt x="145702" y="441920"/>
                </a:lnTo>
                <a:lnTo>
                  <a:pt x="100022" y="441920"/>
                </a:lnTo>
                <a:lnTo>
                  <a:pt x="100022" y="405574"/>
                </a:lnTo>
                <a:close/>
                <a:moveTo>
                  <a:pt x="204265" y="299697"/>
                </a:moveTo>
                <a:lnTo>
                  <a:pt x="225456" y="299697"/>
                </a:lnTo>
                <a:cubicBezTo>
                  <a:pt x="233748" y="301998"/>
                  <a:pt x="241579" y="303839"/>
                  <a:pt x="249871" y="304760"/>
                </a:cubicBezTo>
                <a:lnTo>
                  <a:pt x="249871" y="441920"/>
                </a:lnTo>
                <a:lnTo>
                  <a:pt x="204265" y="441920"/>
                </a:lnTo>
                <a:close/>
                <a:moveTo>
                  <a:pt x="352707" y="276672"/>
                </a:moveTo>
                <a:lnTo>
                  <a:pt x="352707" y="441920"/>
                </a:lnTo>
                <a:lnTo>
                  <a:pt x="307027" y="441920"/>
                </a:lnTo>
                <a:lnTo>
                  <a:pt x="307027" y="299687"/>
                </a:lnTo>
                <a:cubicBezTo>
                  <a:pt x="323638" y="295084"/>
                  <a:pt x="338865" y="287259"/>
                  <a:pt x="352707" y="276672"/>
                </a:cubicBezTo>
                <a:close/>
                <a:moveTo>
                  <a:pt x="266083" y="73306"/>
                </a:moveTo>
                <a:cubicBezTo>
                  <a:pt x="244129" y="73306"/>
                  <a:pt x="222232" y="81707"/>
                  <a:pt x="205636" y="98510"/>
                </a:cubicBezTo>
                <a:cubicBezTo>
                  <a:pt x="171984" y="132116"/>
                  <a:pt x="171984" y="186438"/>
                  <a:pt x="205636" y="219584"/>
                </a:cubicBezTo>
                <a:cubicBezTo>
                  <a:pt x="238827" y="253190"/>
                  <a:pt x="293224" y="253190"/>
                  <a:pt x="326876" y="219584"/>
                </a:cubicBezTo>
                <a:cubicBezTo>
                  <a:pt x="360528" y="186438"/>
                  <a:pt x="360528" y="132116"/>
                  <a:pt x="326876" y="98510"/>
                </a:cubicBezTo>
                <a:cubicBezTo>
                  <a:pt x="310050" y="81707"/>
                  <a:pt x="288038" y="73306"/>
                  <a:pt x="266083" y="73306"/>
                </a:cubicBezTo>
                <a:close/>
                <a:moveTo>
                  <a:pt x="406161" y="72259"/>
                </a:moveTo>
                <a:lnTo>
                  <a:pt x="451841" y="72259"/>
                </a:lnTo>
                <a:lnTo>
                  <a:pt x="451841" y="441920"/>
                </a:lnTo>
                <a:lnTo>
                  <a:pt x="406161" y="441920"/>
                </a:lnTo>
                <a:lnTo>
                  <a:pt x="406161" y="197014"/>
                </a:lnTo>
                <a:cubicBezTo>
                  <a:pt x="409391" y="185505"/>
                  <a:pt x="410775" y="173536"/>
                  <a:pt x="410775" y="161107"/>
                </a:cubicBezTo>
                <a:cubicBezTo>
                  <a:pt x="410775" y="148677"/>
                  <a:pt x="409391" y="136708"/>
                  <a:pt x="406161" y="125199"/>
                </a:cubicBezTo>
                <a:close/>
                <a:moveTo>
                  <a:pt x="266256" y="39239"/>
                </a:moveTo>
                <a:cubicBezTo>
                  <a:pt x="297027" y="39239"/>
                  <a:pt x="327798" y="50863"/>
                  <a:pt x="351308" y="74111"/>
                </a:cubicBezTo>
                <a:cubicBezTo>
                  <a:pt x="397868" y="121067"/>
                  <a:pt x="397868" y="197026"/>
                  <a:pt x="351308" y="243983"/>
                </a:cubicBezTo>
                <a:cubicBezTo>
                  <a:pt x="308436" y="286796"/>
                  <a:pt x="241132" y="290479"/>
                  <a:pt x="194111" y="255031"/>
                </a:cubicBezTo>
                <a:lnTo>
                  <a:pt x="173367" y="276208"/>
                </a:lnTo>
                <a:cubicBezTo>
                  <a:pt x="175211" y="285875"/>
                  <a:pt x="172445" y="296463"/>
                  <a:pt x="165069" y="304289"/>
                </a:cubicBezTo>
                <a:lnTo>
                  <a:pt x="75637" y="393599"/>
                </a:lnTo>
                <a:cubicBezTo>
                  <a:pt x="63191" y="405568"/>
                  <a:pt x="43368" y="405568"/>
                  <a:pt x="31383" y="393599"/>
                </a:cubicBezTo>
                <a:cubicBezTo>
                  <a:pt x="19397" y="381629"/>
                  <a:pt x="19397" y="361834"/>
                  <a:pt x="31383" y="349404"/>
                </a:cubicBezTo>
                <a:lnTo>
                  <a:pt x="120814" y="260095"/>
                </a:lnTo>
                <a:cubicBezTo>
                  <a:pt x="128651" y="252730"/>
                  <a:pt x="139254" y="249967"/>
                  <a:pt x="148935" y="251809"/>
                </a:cubicBezTo>
                <a:lnTo>
                  <a:pt x="170140" y="231093"/>
                </a:lnTo>
                <a:cubicBezTo>
                  <a:pt x="134644" y="184136"/>
                  <a:pt x="138332" y="116924"/>
                  <a:pt x="181204" y="74111"/>
                </a:cubicBezTo>
                <a:cubicBezTo>
                  <a:pt x="204714" y="50863"/>
                  <a:pt x="235485" y="39239"/>
                  <a:pt x="266256" y="39239"/>
                </a:cubicBezTo>
                <a:close/>
                <a:moveTo>
                  <a:pt x="501149" y="0"/>
                </a:moveTo>
                <a:lnTo>
                  <a:pt x="546829" y="0"/>
                </a:lnTo>
                <a:lnTo>
                  <a:pt x="546829" y="441920"/>
                </a:lnTo>
                <a:lnTo>
                  <a:pt x="501149" y="441920"/>
                </a:lnTo>
                <a:close/>
              </a:path>
            </a:pathLst>
          </a:custGeom>
          <a:solidFill>
            <a:srgbClr val="1115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a:p>
        </p:txBody>
      </p:sp>
      <p:sp>
        <p:nvSpPr>
          <p:cNvPr id="208" name="矩形: 圆角 207">
            <a:extLst>
              <a:ext uri="{FF2B5EF4-FFF2-40B4-BE49-F238E27FC236}">
                <a16:creationId xmlns:a16="http://schemas.microsoft.com/office/drawing/2014/main" id="{2A8E33F9-C6EC-46FD-9043-7F8A310D8500}"/>
              </a:ext>
            </a:extLst>
          </p:cNvPr>
          <p:cNvSpPr/>
          <p:nvPr/>
        </p:nvSpPr>
        <p:spPr>
          <a:xfrm>
            <a:off x="6425650" y="3777672"/>
            <a:ext cx="4889808" cy="1551588"/>
          </a:xfrm>
          <a:prstGeom prst="roundRect">
            <a:avLst>
              <a:gd name="adj" fmla="val 12564"/>
            </a:avLst>
          </a:prstGeom>
          <a:solidFill>
            <a:schemeClr val="bg1">
              <a:alpha val="66000"/>
            </a:schemeClr>
          </a:soli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schemeClr val="bg1"/>
              </a:solidFill>
              <a:ea typeface="郑庆科智雅体" panose="02000603000000000000" pitchFamily="2" charset="-122"/>
            </a:endParaRPr>
          </a:p>
        </p:txBody>
      </p:sp>
      <p:grpSp>
        <p:nvGrpSpPr>
          <p:cNvPr id="209" name="组合 208">
            <a:extLst>
              <a:ext uri="{FF2B5EF4-FFF2-40B4-BE49-F238E27FC236}">
                <a16:creationId xmlns:a16="http://schemas.microsoft.com/office/drawing/2014/main" id="{2D6DF472-0B4F-4868-ADE1-B0E5339C522E}"/>
              </a:ext>
            </a:extLst>
          </p:cNvPr>
          <p:cNvGrpSpPr/>
          <p:nvPr/>
        </p:nvGrpSpPr>
        <p:grpSpPr>
          <a:xfrm>
            <a:off x="7756860" y="4137138"/>
            <a:ext cx="3435134" cy="832657"/>
            <a:chOff x="8565512" y="4093878"/>
            <a:chExt cx="3435134" cy="832657"/>
          </a:xfrm>
        </p:grpSpPr>
        <p:sp>
          <p:nvSpPr>
            <p:cNvPr id="211" name="文本框 20">
              <a:extLst>
                <a:ext uri="{FF2B5EF4-FFF2-40B4-BE49-F238E27FC236}">
                  <a16:creationId xmlns:a16="http://schemas.microsoft.com/office/drawing/2014/main" id="{6EB8713D-6B19-4233-A86A-B56C8F2BF633}"/>
                </a:ext>
              </a:extLst>
            </p:cNvPr>
            <p:cNvSpPr txBox="1"/>
            <p:nvPr/>
          </p:nvSpPr>
          <p:spPr>
            <a:xfrm>
              <a:off x="8565512" y="4093878"/>
              <a:ext cx="2555458" cy="369332"/>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800" b="1" dirty="0">
                  <a:solidFill>
                    <a:schemeClr val="tx1">
                      <a:lumMod val="85000"/>
                      <a:lumOff val="15000"/>
                    </a:schemeClr>
                  </a:solidFill>
                </a:rPr>
                <a:t>Key Words Here</a:t>
              </a:r>
              <a:endParaRPr lang="zh-CN" altLang="en-US" sz="1800" b="1" dirty="0">
                <a:solidFill>
                  <a:schemeClr val="tx1">
                    <a:lumMod val="85000"/>
                    <a:lumOff val="15000"/>
                  </a:schemeClr>
                </a:solidFill>
              </a:endParaRPr>
            </a:p>
          </p:txBody>
        </p:sp>
        <p:sp>
          <p:nvSpPr>
            <p:cNvPr id="212" name="矩形 211">
              <a:extLst>
                <a:ext uri="{FF2B5EF4-FFF2-40B4-BE49-F238E27FC236}">
                  <a16:creationId xmlns:a16="http://schemas.microsoft.com/office/drawing/2014/main" id="{9ABF56A4-3143-4750-98D3-4026A5176135}"/>
                </a:ext>
              </a:extLst>
            </p:cNvPr>
            <p:cNvSpPr/>
            <p:nvPr/>
          </p:nvSpPr>
          <p:spPr>
            <a:xfrm>
              <a:off x="8565512" y="4403315"/>
              <a:ext cx="3435134" cy="5232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4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sp>
        <p:nvSpPr>
          <p:cNvPr id="210" name="link-button_61353">
            <a:extLst>
              <a:ext uri="{FF2B5EF4-FFF2-40B4-BE49-F238E27FC236}">
                <a16:creationId xmlns:a16="http://schemas.microsoft.com/office/drawing/2014/main" id="{6276D0F3-16DA-4006-A3D7-9091DDD913C5}"/>
              </a:ext>
            </a:extLst>
          </p:cNvPr>
          <p:cNvSpPr>
            <a:spLocks noChangeAspect="1"/>
          </p:cNvSpPr>
          <p:nvPr/>
        </p:nvSpPr>
        <p:spPr bwMode="auto">
          <a:xfrm>
            <a:off x="6799720" y="4192842"/>
            <a:ext cx="722209" cy="721249"/>
          </a:xfrm>
          <a:custGeom>
            <a:avLst/>
            <a:gdLst>
              <a:gd name="T0" fmla="*/ 99 w 604"/>
              <a:gd name="T1" fmla="*/ 144 h 604"/>
              <a:gd name="T2" fmla="*/ 91 w 604"/>
              <a:gd name="T3" fmla="*/ 181 h 604"/>
              <a:gd name="T4" fmla="*/ 64 w 604"/>
              <a:gd name="T5" fmla="*/ 154 h 604"/>
              <a:gd name="T6" fmla="*/ 44 w 604"/>
              <a:gd name="T7" fmla="*/ 207 h 604"/>
              <a:gd name="T8" fmla="*/ 16 w 604"/>
              <a:gd name="T9" fmla="*/ 245 h 604"/>
              <a:gd name="T10" fmla="*/ 12 w 604"/>
              <a:gd name="T11" fmla="*/ 284 h 604"/>
              <a:gd name="T12" fmla="*/ 20 w 604"/>
              <a:gd name="T13" fmla="*/ 411 h 604"/>
              <a:gd name="T14" fmla="*/ 35 w 604"/>
              <a:gd name="T15" fmla="*/ 441 h 604"/>
              <a:gd name="T16" fmla="*/ 51 w 604"/>
              <a:gd name="T17" fmla="*/ 468 h 604"/>
              <a:gd name="T18" fmla="*/ 84 w 604"/>
              <a:gd name="T19" fmla="*/ 465 h 604"/>
              <a:gd name="T20" fmla="*/ 123 w 604"/>
              <a:gd name="T21" fmla="*/ 467 h 604"/>
              <a:gd name="T22" fmla="*/ 154 w 604"/>
              <a:gd name="T23" fmla="*/ 565 h 604"/>
              <a:gd name="T24" fmla="*/ 189 w 604"/>
              <a:gd name="T25" fmla="*/ 550 h 604"/>
              <a:gd name="T26" fmla="*/ 428 w 604"/>
              <a:gd name="T27" fmla="*/ 576 h 604"/>
              <a:gd name="T28" fmla="*/ 390 w 604"/>
              <a:gd name="T29" fmla="*/ 478 h 604"/>
              <a:gd name="T30" fmla="*/ 341 w 604"/>
              <a:gd name="T31" fmla="*/ 366 h 604"/>
              <a:gd name="T32" fmla="*/ 303 w 604"/>
              <a:gd name="T33" fmla="*/ 296 h 604"/>
              <a:gd name="T34" fmla="*/ 249 w 604"/>
              <a:gd name="T35" fmla="*/ 268 h 604"/>
              <a:gd name="T36" fmla="*/ 241 w 604"/>
              <a:gd name="T37" fmla="*/ 253 h 604"/>
              <a:gd name="T38" fmla="*/ 207 w 604"/>
              <a:gd name="T39" fmla="*/ 184 h 604"/>
              <a:gd name="T40" fmla="*/ 218 w 604"/>
              <a:gd name="T41" fmla="*/ 108 h 604"/>
              <a:gd name="T42" fmla="*/ 179 w 604"/>
              <a:gd name="T43" fmla="*/ 97 h 604"/>
              <a:gd name="T44" fmla="*/ 248 w 604"/>
              <a:gd name="T45" fmla="*/ 69 h 604"/>
              <a:gd name="T46" fmla="*/ 326 w 604"/>
              <a:gd name="T47" fmla="*/ 75 h 604"/>
              <a:gd name="T48" fmla="*/ 343 w 604"/>
              <a:gd name="T49" fmla="*/ 72 h 604"/>
              <a:gd name="T50" fmla="*/ 380 w 604"/>
              <a:gd name="T51" fmla="*/ 66 h 604"/>
              <a:gd name="T52" fmla="*/ 388 w 604"/>
              <a:gd name="T53" fmla="*/ 82 h 604"/>
              <a:gd name="T54" fmla="*/ 404 w 604"/>
              <a:gd name="T55" fmla="*/ 59 h 604"/>
              <a:gd name="T56" fmla="*/ 436 w 604"/>
              <a:gd name="T57" fmla="*/ 60 h 604"/>
              <a:gd name="T58" fmla="*/ 474 w 604"/>
              <a:gd name="T59" fmla="*/ 91 h 604"/>
              <a:gd name="T60" fmla="*/ 435 w 604"/>
              <a:gd name="T61" fmla="*/ 79 h 604"/>
              <a:gd name="T62" fmla="*/ 424 w 604"/>
              <a:gd name="T63" fmla="*/ 92 h 604"/>
              <a:gd name="T64" fmla="*/ 395 w 604"/>
              <a:gd name="T65" fmla="*/ 94 h 604"/>
              <a:gd name="T66" fmla="*/ 400 w 604"/>
              <a:gd name="T67" fmla="*/ 143 h 604"/>
              <a:gd name="T68" fmla="*/ 450 w 604"/>
              <a:gd name="T69" fmla="*/ 116 h 604"/>
              <a:gd name="T70" fmla="*/ 472 w 604"/>
              <a:gd name="T71" fmla="*/ 147 h 604"/>
              <a:gd name="T72" fmla="*/ 465 w 604"/>
              <a:gd name="T73" fmla="*/ 158 h 604"/>
              <a:gd name="T74" fmla="*/ 463 w 604"/>
              <a:gd name="T75" fmla="*/ 148 h 604"/>
              <a:gd name="T76" fmla="*/ 444 w 604"/>
              <a:gd name="T77" fmla="*/ 144 h 604"/>
              <a:gd name="T78" fmla="*/ 445 w 604"/>
              <a:gd name="T79" fmla="*/ 154 h 604"/>
              <a:gd name="T80" fmla="*/ 402 w 604"/>
              <a:gd name="T81" fmla="*/ 180 h 604"/>
              <a:gd name="T82" fmla="*/ 345 w 604"/>
              <a:gd name="T83" fmla="*/ 240 h 604"/>
              <a:gd name="T84" fmla="*/ 287 w 604"/>
              <a:gd name="T85" fmla="*/ 275 h 604"/>
              <a:gd name="T86" fmla="*/ 337 w 604"/>
              <a:gd name="T87" fmla="*/ 312 h 604"/>
              <a:gd name="T88" fmla="*/ 417 w 604"/>
              <a:gd name="T89" fmla="*/ 305 h 604"/>
              <a:gd name="T90" fmla="*/ 484 w 604"/>
              <a:gd name="T91" fmla="*/ 361 h 604"/>
              <a:gd name="T92" fmla="*/ 511 w 604"/>
              <a:gd name="T93" fmla="*/ 438 h 604"/>
              <a:gd name="T94" fmla="*/ 457 w 604"/>
              <a:gd name="T95" fmla="*/ 509 h 604"/>
              <a:gd name="T96" fmla="*/ 428 w 604"/>
              <a:gd name="T97" fmla="*/ 538 h 604"/>
              <a:gd name="T98" fmla="*/ 444 w 604"/>
              <a:gd name="T99" fmla="*/ 569 h 604"/>
              <a:gd name="T100" fmla="*/ 116 w 604"/>
              <a:gd name="T101" fmla="*/ 436 h 604"/>
              <a:gd name="T102" fmla="*/ 86 w 604"/>
              <a:gd name="T103" fmla="*/ 427 h 604"/>
              <a:gd name="T104" fmla="*/ 89 w 604"/>
              <a:gd name="T105" fmla="*/ 417 h 604"/>
              <a:gd name="T106" fmla="*/ 226 w 604"/>
              <a:gd name="T107" fmla="*/ 130 h 604"/>
              <a:gd name="T108" fmla="*/ 430 w 604"/>
              <a:gd name="T109" fmla="*/ 173 h 604"/>
              <a:gd name="T110" fmla="*/ 453 w 604"/>
              <a:gd name="T111" fmla="*/ 166 h 604"/>
              <a:gd name="T112" fmla="*/ 442 w 604"/>
              <a:gd name="T113" fmla="*/ 16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4" h="604">
                <a:moveTo>
                  <a:pt x="302" y="0"/>
                </a:moveTo>
                <a:cubicBezTo>
                  <a:pt x="200" y="0"/>
                  <a:pt x="109" y="51"/>
                  <a:pt x="55" y="129"/>
                </a:cubicBezTo>
                <a:lnTo>
                  <a:pt x="96" y="131"/>
                </a:lnTo>
                <a:lnTo>
                  <a:pt x="127" y="144"/>
                </a:lnTo>
                <a:lnTo>
                  <a:pt x="122" y="148"/>
                </a:lnTo>
                <a:lnTo>
                  <a:pt x="99" y="144"/>
                </a:lnTo>
                <a:lnTo>
                  <a:pt x="99" y="149"/>
                </a:lnTo>
                <a:lnTo>
                  <a:pt x="108" y="154"/>
                </a:lnTo>
                <a:lnTo>
                  <a:pt x="97" y="157"/>
                </a:lnTo>
                <a:lnTo>
                  <a:pt x="97" y="163"/>
                </a:lnTo>
                <a:lnTo>
                  <a:pt x="74" y="165"/>
                </a:lnTo>
                <a:lnTo>
                  <a:pt x="91" y="181"/>
                </a:lnTo>
                <a:lnTo>
                  <a:pt x="94" y="194"/>
                </a:lnTo>
                <a:lnTo>
                  <a:pt x="86" y="198"/>
                </a:lnTo>
                <a:lnTo>
                  <a:pt x="62" y="178"/>
                </a:lnTo>
                <a:lnTo>
                  <a:pt x="62" y="169"/>
                </a:lnTo>
                <a:lnTo>
                  <a:pt x="68" y="160"/>
                </a:lnTo>
                <a:lnTo>
                  <a:pt x="64" y="154"/>
                </a:lnTo>
                <a:lnTo>
                  <a:pt x="37" y="172"/>
                </a:lnTo>
                <a:lnTo>
                  <a:pt x="30" y="171"/>
                </a:lnTo>
                <a:cubicBezTo>
                  <a:pt x="27" y="177"/>
                  <a:pt x="25" y="182"/>
                  <a:pt x="23" y="187"/>
                </a:cubicBezTo>
                <a:lnTo>
                  <a:pt x="35" y="189"/>
                </a:lnTo>
                <a:lnTo>
                  <a:pt x="47" y="203"/>
                </a:lnTo>
                <a:lnTo>
                  <a:pt x="44" y="207"/>
                </a:lnTo>
                <a:lnTo>
                  <a:pt x="35" y="197"/>
                </a:lnTo>
                <a:lnTo>
                  <a:pt x="31" y="202"/>
                </a:lnTo>
                <a:lnTo>
                  <a:pt x="38" y="212"/>
                </a:lnTo>
                <a:lnTo>
                  <a:pt x="36" y="230"/>
                </a:lnTo>
                <a:lnTo>
                  <a:pt x="17" y="230"/>
                </a:lnTo>
                <a:lnTo>
                  <a:pt x="16" y="245"/>
                </a:lnTo>
                <a:lnTo>
                  <a:pt x="32" y="255"/>
                </a:lnTo>
                <a:lnTo>
                  <a:pt x="38" y="263"/>
                </a:lnTo>
                <a:lnTo>
                  <a:pt x="29" y="265"/>
                </a:lnTo>
                <a:lnTo>
                  <a:pt x="5" y="246"/>
                </a:lnTo>
                <a:cubicBezTo>
                  <a:pt x="4" y="255"/>
                  <a:pt x="2" y="264"/>
                  <a:pt x="1" y="273"/>
                </a:cubicBezTo>
                <a:lnTo>
                  <a:pt x="12" y="284"/>
                </a:lnTo>
                <a:lnTo>
                  <a:pt x="13" y="301"/>
                </a:lnTo>
                <a:lnTo>
                  <a:pt x="2" y="310"/>
                </a:lnTo>
                <a:lnTo>
                  <a:pt x="0" y="311"/>
                </a:lnTo>
                <a:cubicBezTo>
                  <a:pt x="1" y="333"/>
                  <a:pt x="4" y="354"/>
                  <a:pt x="9" y="374"/>
                </a:cubicBezTo>
                <a:cubicBezTo>
                  <a:pt x="11" y="383"/>
                  <a:pt x="14" y="393"/>
                  <a:pt x="17" y="402"/>
                </a:cubicBezTo>
                <a:cubicBezTo>
                  <a:pt x="18" y="405"/>
                  <a:pt x="19" y="408"/>
                  <a:pt x="20" y="411"/>
                </a:cubicBezTo>
                <a:lnTo>
                  <a:pt x="33" y="407"/>
                </a:lnTo>
                <a:lnTo>
                  <a:pt x="33" y="430"/>
                </a:lnTo>
                <a:lnTo>
                  <a:pt x="29" y="431"/>
                </a:lnTo>
                <a:cubicBezTo>
                  <a:pt x="30" y="433"/>
                  <a:pt x="31" y="435"/>
                  <a:pt x="32" y="437"/>
                </a:cubicBezTo>
                <a:lnTo>
                  <a:pt x="36" y="437"/>
                </a:lnTo>
                <a:lnTo>
                  <a:pt x="35" y="441"/>
                </a:lnTo>
                <a:lnTo>
                  <a:pt x="34" y="440"/>
                </a:lnTo>
                <a:cubicBezTo>
                  <a:pt x="34" y="441"/>
                  <a:pt x="35" y="443"/>
                  <a:pt x="35" y="444"/>
                </a:cubicBezTo>
                <a:cubicBezTo>
                  <a:pt x="36" y="445"/>
                  <a:pt x="36" y="446"/>
                  <a:pt x="37" y="447"/>
                </a:cubicBezTo>
                <a:cubicBezTo>
                  <a:pt x="40" y="453"/>
                  <a:pt x="43" y="458"/>
                  <a:pt x="47" y="463"/>
                </a:cubicBezTo>
                <a:lnTo>
                  <a:pt x="51" y="463"/>
                </a:lnTo>
                <a:lnTo>
                  <a:pt x="51" y="468"/>
                </a:lnTo>
                <a:lnTo>
                  <a:pt x="56" y="468"/>
                </a:lnTo>
                <a:lnTo>
                  <a:pt x="68" y="451"/>
                </a:lnTo>
                <a:lnTo>
                  <a:pt x="85" y="451"/>
                </a:lnTo>
                <a:lnTo>
                  <a:pt x="99" y="460"/>
                </a:lnTo>
                <a:lnTo>
                  <a:pt x="92" y="466"/>
                </a:lnTo>
                <a:lnTo>
                  <a:pt x="84" y="465"/>
                </a:lnTo>
                <a:lnTo>
                  <a:pt x="85" y="475"/>
                </a:lnTo>
                <a:lnTo>
                  <a:pt x="89" y="478"/>
                </a:lnTo>
                <a:lnTo>
                  <a:pt x="104" y="479"/>
                </a:lnTo>
                <a:lnTo>
                  <a:pt x="107" y="452"/>
                </a:lnTo>
                <a:lnTo>
                  <a:pt x="115" y="453"/>
                </a:lnTo>
                <a:lnTo>
                  <a:pt x="123" y="467"/>
                </a:lnTo>
                <a:lnTo>
                  <a:pt x="124" y="489"/>
                </a:lnTo>
                <a:lnTo>
                  <a:pt x="137" y="500"/>
                </a:lnTo>
                <a:lnTo>
                  <a:pt x="141" y="514"/>
                </a:lnTo>
                <a:lnTo>
                  <a:pt x="132" y="534"/>
                </a:lnTo>
                <a:lnTo>
                  <a:pt x="121" y="544"/>
                </a:lnTo>
                <a:cubicBezTo>
                  <a:pt x="132" y="552"/>
                  <a:pt x="143" y="559"/>
                  <a:pt x="154" y="565"/>
                </a:cubicBezTo>
                <a:lnTo>
                  <a:pt x="164" y="564"/>
                </a:lnTo>
                <a:lnTo>
                  <a:pt x="172" y="558"/>
                </a:lnTo>
                <a:lnTo>
                  <a:pt x="173" y="539"/>
                </a:lnTo>
                <a:lnTo>
                  <a:pt x="183" y="539"/>
                </a:lnTo>
                <a:lnTo>
                  <a:pt x="183" y="551"/>
                </a:lnTo>
                <a:lnTo>
                  <a:pt x="189" y="550"/>
                </a:lnTo>
                <a:lnTo>
                  <a:pt x="192" y="556"/>
                </a:lnTo>
                <a:lnTo>
                  <a:pt x="182" y="562"/>
                </a:lnTo>
                <a:lnTo>
                  <a:pt x="173" y="566"/>
                </a:lnTo>
                <a:lnTo>
                  <a:pt x="165" y="571"/>
                </a:lnTo>
                <a:cubicBezTo>
                  <a:pt x="206" y="592"/>
                  <a:pt x="253" y="604"/>
                  <a:pt x="302" y="604"/>
                </a:cubicBezTo>
                <a:cubicBezTo>
                  <a:pt x="347" y="604"/>
                  <a:pt x="390" y="594"/>
                  <a:pt x="428" y="576"/>
                </a:cubicBezTo>
                <a:lnTo>
                  <a:pt x="413" y="563"/>
                </a:lnTo>
                <a:lnTo>
                  <a:pt x="400" y="540"/>
                </a:lnTo>
                <a:lnTo>
                  <a:pt x="402" y="517"/>
                </a:lnTo>
                <a:lnTo>
                  <a:pt x="391" y="503"/>
                </a:lnTo>
                <a:lnTo>
                  <a:pt x="396" y="480"/>
                </a:lnTo>
                <a:lnTo>
                  <a:pt x="390" y="478"/>
                </a:lnTo>
                <a:lnTo>
                  <a:pt x="390" y="428"/>
                </a:lnTo>
                <a:cubicBezTo>
                  <a:pt x="390" y="428"/>
                  <a:pt x="373" y="415"/>
                  <a:pt x="372" y="415"/>
                </a:cubicBezTo>
                <a:cubicBezTo>
                  <a:pt x="371" y="415"/>
                  <a:pt x="363" y="413"/>
                  <a:pt x="363" y="413"/>
                </a:cubicBezTo>
                <a:lnTo>
                  <a:pt x="361" y="404"/>
                </a:lnTo>
                <a:lnTo>
                  <a:pt x="339" y="376"/>
                </a:lnTo>
                <a:lnTo>
                  <a:pt x="341" y="366"/>
                </a:lnTo>
                <a:lnTo>
                  <a:pt x="342" y="350"/>
                </a:lnTo>
                <a:lnTo>
                  <a:pt x="357" y="339"/>
                </a:lnTo>
                <a:lnTo>
                  <a:pt x="355" y="321"/>
                </a:lnTo>
                <a:lnTo>
                  <a:pt x="332" y="319"/>
                </a:lnTo>
                <a:lnTo>
                  <a:pt x="315" y="299"/>
                </a:lnTo>
                <a:lnTo>
                  <a:pt x="303" y="296"/>
                </a:lnTo>
                <a:lnTo>
                  <a:pt x="294" y="294"/>
                </a:lnTo>
                <a:lnTo>
                  <a:pt x="295" y="287"/>
                </a:lnTo>
                <a:lnTo>
                  <a:pt x="285" y="286"/>
                </a:lnTo>
                <a:lnTo>
                  <a:pt x="285" y="290"/>
                </a:lnTo>
                <a:lnTo>
                  <a:pt x="260" y="283"/>
                </a:lnTo>
                <a:lnTo>
                  <a:pt x="249" y="268"/>
                </a:lnTo>
                <a:lnTo>
                  <a:pt x="254" y="260"/>
                </a:lnTo>
                <a:lnTo>
                  <a:pt x="237" y="236"/>
                </a:lnTo>
                <a:lnTo>
                  <a:pt x="235" y="219"/>
                </a:lnTo>
                <a:lnTo>
                  <a:pt x="228" y="219"/>
                </a:lnTo>
                <a:lnTo>
                  <a:pt x="230" y="236"/>
                </a:lnTo>
                <a:lnTo>
                  <a:pt x="241" y="253"/>
                </a:lnTo>
                <a:lnTo>
                  <a:pt x="240" y="260"/>
                </a:lnTo>
                <a:lnTo>
                  <a:pt x="231" y="259"/>
                </a:lnTo>
                <a:lnTo>
                  <a:pt x="219" y="239"/>
                </a:lnTo>
                <a:lnTo>
                  <a:pt x="219" y="216"/>
                </a:lnTo>
                <a:lnTo>
                  <a:pt x="207" y="210"/>
                </a:lnTo>
                <a:lnTo>
                  <a:pt x="207" y="184"/>
                </a:lnTo>
                <a:lnTo>
                  <a:pt x="230" y="157"/>
                </a:lnTo>
                <a:lnTo>
                  <a:pt x="228" y="140"/>
                </a:lnTo>
                <a:lnTo>
                  <a:pt x="234" y="136"/>
                </a:lnTo>
                <a:lnTo>
                  <a:pt x="227" y="129"/>
                </a:lnTo>
                <a:lnTo>
                  <a:pt x="227" y="116"/>
                </a:lnTo>
                <a:lnTo>
                  <a:pt x="218" y="108"/>
                </a:lnTo>
                <a:lnTo>
                  <a:pt x="193" y="108"/>
                </a:lnTo>
                <a:lnTo>
                  <a:pt x="189" y="112"/>
                </a:lnTo>
                <a:lnTo>
                  <a:pt x="159" y="112"/>
                </a:lnTo>
                <a:lnTo>
                  <a:pt x="148" y="103"/>
                </a:lnTo>
                <a:lnTo>
                  <a:pt x="157" y="97"/>
                </a:lnTo>
                <a:lnTo>
                  <a:pt x="179" y="97"/>
                </a:lnTo>
                <a:lnTo>
                  <a:pt x="179" y="93"/>
                </a:lnTo>
                <a:lnTo>
                  <a:pt x="169" y="91"/>
                </a:lnTo>
                <a:lnTo>
                  <a:pt x="175" y="86"/>
                </a:lnTo>
                <a:lnTo>
                  <a:pt x="189" y="84"/>
                </a:lnTo>
                <a:lnTo>
                  <a:pt x="211" y="69"/>
                </a:lnTo>
                <a:lnTo>
                  <a:pt x="248" y="69"/>
                </a:lnTo>
                <a:lnTo>
                  <a:pt x="268" y="76"/>
                </a:lnTo>
                <a:lnTo>
                  <a:pt x="275" y="79"/>
                </a:lnTo>
                <a:lnTo>
                  <a:pt x="281" y="80"/>
                </a:lnTo>
                <a:lnTo>
                  <a:pt x="290" y="71"/>
                </a:lnTo>
                <a:lnTo>
                  <a:pt x="319" y="71"/>
                </a:lnTo>
                <a:lnTo>
                  <a:pt x="326" y="75"/>
                </a:lnTo>
                <a:lnTo>
                  <a:pt x="338" y="77"/>
                </a:lnTo>
                <a:lnTo>
                  <a:pt x="339" y="82"/>
                </a:lnTo>
                <a:lnTo>
                  <a:pt x="359" y="83"/>
                </a:lnTo>
                <a:lnTo>
                  <a:pt x="356" y="76"/>
                </a:lnTo>
                <a:lnTo>
                  <a:pt x="339" y="76"/>
                </a:lnTo>
                <a:lnTo>
                  <a:pt x="343" y="72"/>
                </a:lnTo>
                <a:lnTo>
                  <a:pt x="341" y="67"/>
                </a:lnTo>
                <a:lnTo>
                  <a:pt x="325" y="67"/>
                </a:lnTo>
                <a:lnTo>
                  <a:pt x="343" y="55"/>
                </a:lnTo>
                <a:lnTo>
                  <a:pt x="359" y="55"/>
                </a:lnTo>
                <a:lnTo>
                  <a:pt x="367" y="65"/>
                </a:lnTo>
                <a:lnTo>
                  <a:pt x="380" y="66"/>
                </a:lnTo>
                <a:lnTo>
                  <a:pt x="388" y="59"/>
                </a:lnTo>
                <a:lnTo>
                  <a:pt x="393" y="61"/>
                </a:lnTo>
                <a:lnTo>
                  <a:pt x="383" y="72"/>
                </a:lnTo>
                <a:cubicBezTo>
                  <a:pt x="383" y="72"/>
                  <a:pt x="368" y="72"/>
                  <a:pt x="369" y="72"/>
                </a:cubicBezTo>
                <a:cubicBezTo>
                  <a:pt x="369" y="72"/>
                  <a:pt x="370" y="82"/>
                  <a:pt x="370" y="82"/>
                </a:cubicBezTo>
                <a:lnTo>
                  <a:pt x="388" y="82"/>
                </a:lnTo>
                <a:lnTo>
                  <a:pt x="390" y="77"/>
                </a:lnTo>
                <a:lnTo>
                  <a:pt x="402" y="76"/>
                </a:lnTo>
                <a:lnTo>
                  <a:pt x="404" y="69"/>
                </a:lnTo>
                <a:lnTo>
                  <a:pt x="396" y="68"/>
                </a:lnTo>
                <a:lnTo>
                  <a:pt x="399" y="61"/>
                </a:lnTo>
                <a:lnTo>
                  <a:pt x="404" y="59"/>
                </a:lnTo>
                <a:lnTo>
                  <a:pt x="424" y="60"/>
                </a:lnTo>
                <a:lnTo>
                  <a:pt x="413" y="70"/>
                </a:lnTo>
                <a:lnTo>
                  <a:pt x="415" y="78"/>
                </a:lnTo>
                <a:lnTo>
                  <a:pt x="426" y="79"/>
                </a:lnTo>
                <a:lnTo>
                  <a:pt x="425" y="66"/>
                </a:lnTo>
                <a:lnTo>
                  <a:pt x="436" y="60"/>
                </a:lnTo>
                <a:lnTo>
                  <a:pt x="455" y="58"/>
                </a:lnTo>
                <a:lnTo>
                  <a:pt x="482" y="70"/>
                </a:lnTo>
                <a:lnTo>
                  <a:pt x="482" y="81"/>
                </a:lnTo>
                <a:lnTo>
                  <a:pt x="491" y="83"/>
                </a:lnTo>
                <a:lnTo>
                  <a:pt x="487" y="91"/>
                </a:lnTo>
                <a:lnTo>
                  <a:pt x="474" y="91"/>
                </a:lnTo>
                <a:lnTo>
                  <a:pt x="471" y="101"/>
                </a:lnTo>
                <a:lnTo>
                  <a:pt x="442" y="94"/>
                </a:lnTo>
                <a:lnTo>
                  <a:pt x="465" y="82"/>
                </a:lnTo>
                <a:lnTo>
                  <a:pt x="456" y="75"/>
                </a:lnTo>
                <a:lnTo>
                  <a:pt x="437" y="77"/>
                </a:lnTo>
                <a:lnTo>
                  <a:pt x="435" y="79"/>
                </a:lnTo>
                <a:lnTo>
                  <a:pt x="435" y="79"/>
                </a:lnTo>
                <a:lnTo>
                  <a:pt x="435" y="79"/>
                </a:lnTo>
                <a:lnTo>
                  <a:pt x="429" y="85"/>
                </a:lnTo>
                <a:lnTo>
                  <a:pt x="420" y="86"/>
                </a:lnTo>
                <a:lnTo>
                  <a:pt x="421" y="90"/>
                </a:lnTo>
                <a:lnTo>
                  <a:pt x="424" y="92"/>
                </a:lnTo>
                <a:lnTo>
                  <a:pt x="424" y="93"/>
                </a:lnTo>
                <a:lnTo>
                  <a:pt x="417" y="94"/>
                </a:lnTo>
                <a:lnTo>
                  <a:pt x="416" y="99"/>
                </a:lnTo>
                <a:lnTo>
                  <a:pt x="409" y="99"/>
                </a:lnTo>
                <a:lnTo>
                  <a:pt x="408" y="90"/>
                </a:lnTo>
                <a:lnTo>
                  <a:pt x="395" y="94"/>
                </a:lnTo>
                <a:lnTo>
                  <a:pt x="369" y="110"/>
                </a:lnTo>
                <a:lnTo>
                  <a:pt x="372" y="120"/>
                </a:lnTo>
                <a:lnTo>
                  <a:pt x="379" y="125"/>
                </a:lnTo>
                <a:lnTo>
                  <a:pt x="394" y="127"/>
                </a:lnTo>
                <a:lnTo>
                  <a:pt x="394" y="144"/>
                </a:lnTo>
                <a:lnTo>
                  <a:pt x="400" y="143"/>
                </a:lnTo>
                <a:lnTo>
                  <a:pt x="407" y="130"/>
                </a:lnTo>
                <a:lnTo>
                  <a:pt x="422" y="125"/>
                </a:lnTo>
                <a:lnTo>
                  <a:pt x="422" y="105"/>
                </a:lnTo>
                <a:lnTo>
                  <a:pt x="431" y="98"/>
                </a:lnTo>
                <a:lnTo>
                  <a:pt x="452" y="103"/>
                </a:lnTo>
                <a:lnTo>
                  <a:pt x="450" y="116"/>
                </a:lnTo>
                <a:lnTo>
                  <a:pt x="456" y="116"/>
                </a:lnTo>
                <a:lnTo>
                  <a:pt x="471" y="109"/>
                </a:lnTo>
                <a:lnTo>
                  <a:pt x="472" y="126"/>
                </a:lnTo>
                <a:lnTo>
                  <a:pt x="483" y="133"/>
                </a:lnTo>
                <a:lnTo>
                  <a:pt x="482" y="143"/>
                </a:lnTo>
                <a:lnTo>
                  <a:pt x="472" y="147"/>
                </a:lnTo>
                <a:lnTo>
                  <a:pt x="472" y="150"/>
                </a:lnTo>
                <a:lnTo>
                  <a:pt x="485" y="156"/>
                </a:lnTo>
                <a:lnTo>
                  <a:pt x="485" y="163"/>
                </a:lnTo>
                <a:lnTo>
                  <a:pt x="481" y="163"/>
                </a:lnTo>
                <a:cubicBezTo>
                  <a:pt x="481" y="163"/>
                  <a:pt x="481" y="163"/>
                  <a:pt x="481" y="163"/>
                </a:cubicBezTo>
                <a:lnTo>
                  <a:pt x="465" y="158"/>
                </a:lnTo>
                <a:lnTo>
                  <a:pt x="464" y="153"/>
                </a:lnTo>
                <a:lnTo>
                  <a:pt x="464" y="153"/>
                </a:lnTo>
                <a:lnTo>
                  <a:pt x="469" y="150"/>
                </a:lnTo>
                <a:lnTo>
                  <a:pt x="469" y="145"/>
                </a:lnTo>
                <a:lnTo>
                  <a:pt x="464" y="144"/>
                </a:lnTo>
                <a:lnTo>
                  <a:pt x="463" y="148"/>
                </a:lnTo>
                <a:lnTo>
                  <a:pt x="454" y="149"/>
                </a:lnTo>
                <a:lnTo>
                  <a:pt x="453" y="149"/>
                </a:lnTo>
                <a:lnTo>
                  <a:pt x="453" y="150"/>
                </a:lnTo>
                <a:lnTo>
                  <a:pt x="450" y="150"/>
                </a:lnTo>
                <a:lnTo>
                  <a:pt x="447" y="145"/>
                </a:lnTo>
                <a:lnTo>
                  <a:pt x="444" y="144"/>
                </a:lnTo>
                <a:lnTo>
                  <a:pt x="438" y="144"/>
                </a:lnTo>
                <a:lnTo>
                  <a:pt x="435" y="146"/>
                </a:lnTo>
                <a:lnTo>
                  <a:pt x="435" y="151"/>
                </a:lnTo>
                <a:lnTo>
                  <a:pt x="441" y="153"/>
                </a:lnTo>
                <a:lnTo>
                  <a:pt x="446" y="154"/>
                </a:lnTo>
                <a:lnTo>
                  <a:pt x="445" y="154"/>
                </a:lnTo>
                <a:lnTo>
                  <a:pt x="440" y="160"/>
                </a:lnTo>
                <a:lnTo>
                  <a:pt x="438" y="157"/>
                </a:lnTo>
                <a:lnTo>
                  <a:pt x="433" y="156"/>
                </a:lnTo>
                <a:lnTo>
                  <a:pt x="420" y="168"/>
                </a:lnTo>
                <a:lnTo>
                  <a:pt x="422" y="169"/>
                </a:lnTo>
                <a:lnTo>
                  <a:pt x="402" y="180"/>
                </a:lnTo>
                <a:lnTo>
                  <a:pt x="384" y="199"/>
                </a:lnTo>
                <a:lnTo>
                  <a:pt x="383" y="207"/>
                </a:lnTo>
                <a:lnTo>
                  <a:pt x="365" y="219"/>
                </a:lnTo>
                <a:lnTo>
                  <a:pt x="356" y="228"/>
                </a:lnTo>
                <a:lnTo>
                  <a:pt x="357" y="246"/>
                </a:lnTo>
                <a:lnTo>
                  <a:pt x="345" y="240"/>
                </a:lnTo>
                <a:lnTo>
                  <a:pt x="345" y="230"/>
                </a:lnTo>
                <a:lnTo>
                  <a:pt x="310" y="230"/>
                </a:lnTo>
                <a:lnTo>
                  <a:pt x="293" y="239"/>
                </a:lnTo>
                <a:lnTo>
                  <a:pt x="285" y="253"/>
                </a:lnTo>
                <a:lnTo>
                  <a:pt x="282" y="264"/>
                </a:lnTo>
                <a:lnTo>
                  <a:pt x="287" y="275"/>
                </a:lnTo>
                <a:lnTo>
                  <a:pt x="301" y="277"/>
                </a:lnTo>
                <a:lnTo>
                  <a:pt x="323" y="262"/>
                </a:lnTo>
                <a:lnTo>
                  <a:pt x="325" y="270"/>
                </a:lnTo>
                <a:lnTo>
                  <a:pt x="318" y="282"/>
                </a:lnTo>
                <a:lnTo>
                  <a:pt x="335" y="285"/>
                </a:lnTo>
                <a:lnTo>
                  <a:pt x="337" y="312"/>
                </a:lnTo>
                <a:lnTo>
                  <a:pt x="360" y="316"/>
                </a:lnTo>
                <a:lnTo>
                  <a:pt x="375" y="298"/>
                </a:lnTo>
                <a:lnTo>
                  <a:pt x="393" y="302"/>
                </a:lnTo>
                <a:lnTo>
                  <a:pt x="400" y="311"/>
                </a:lnTo>
                <a:lnTo>
                  <a:pt x="417" y="310"/>
                </a:lnTo>
                <a:lnTo>
                  <a:pt x="417" y="305"/>
                </a:lnTo>
                <a:lnTo>
                  <a:pt x="427" y="309"/>
                </a:lnTo>
                <a:lnTo>
                  <a:pt x="437" y="326"/>
                </a:lnTo>
                <a:lnTo>
                  <a:pt x="456" y="326"/>
                </a:lnTo>
                <a:lnTo>
                  <a:pt x="463" y="338"/>
                </a:lnTo>
                <a:lnTo>
                  <a:pt x="464" y="353"/>
                </a:lnTo>
                <a:lnTo>
                  <a:pt x="484" y="361"/>
                </a:lnTo>
                <a:lnTo>
                  <a:pt x="510" y="361"/>
                </a:lnTo>
                <a:lnTo>
                  <a:pt x="517" y="373"/>
                </a:lnTo>
                <a:lnTo>
                  <a:pt x="529" y="377"/>
                </a:lnTo>
                <a:lnTo>
                  <a:pt x="527" y="387"/>
                </a:lnTo>
                <a:lnTo>
                  <a:pt x="514" y="403"/>
                </a:lnTo>
                <a:lnTo>
                  <a:pt x="511" y="438"/>
                </a:lnTo>
                <a:lnTo>
                  <a:pt x="499" y="447"/>
                </a:lnTo>
                <a:lnTo>
                  <a:pt x="482" y="447"/>
                </a:lnTo>
                <a:lnTo>
                  <a:pt x="477" y="457"/>
                </a:lnTo>
                <a:lnTo>
                  <a:pt x="481" y="475"/>
                </a:lnTo>
                <a:lnTo>
                  <a:pt x="463" y="498"/>
                </a:lnTo>
                <a:lnTo>
                  <a:pt x="457" y="509"/>
                </a:lnTo>
                <a:lnTo>
                  <a:pt x="440" y="517"/>
                </a:lnTo>
                <a:lnTo>
                  <a:pt x="428" y="519"/>
                </a:lnTo>
                <a:lnTo>
                  <a:pt x="428" y="524"/>
                </a:lnTo>
                <a:lnTo>
                  <a:pt x="436" y="526"/>
                </a:lnTo>
                <a:lnTo>
                  <a:pt x="435" y="531"/>
                </a:lnTo>
                <a:lnTo>
                  <a:pt x="428" y="538"/>
                </a:lnTo>
                <a:lnTo>
                  <a:pt x="432" y="544"/>
                </a:lnTo>
                <a:lnTo>
                  <a:pt x="441" y="544"/>
                </a:lnTo>
                <a:lnTo>
                  <a:pt x="440" y="551"/>
                </a:lnTo>
                <a:lnTo>
                  <a:pt x="438" y="557"/>
                </a:lnTo>
                <a:lnTo>
                  <a:pt x="437" y="563"/>
                </a:lnTo>
                <a:lnTo>
                  <a:pt x="444" y="569"/>
                </a:lnTo>
                <a:cubicBezTo>
                  <a:pt x="539" y="518"/>
                  <a:pt x="604" y="417"/>
                  <a:pt x="604" y="302"/>
                </a:cubicBezTo>
                <a:cubicBezTo>
                  <a:pt x="604" y="136"/>
                  <a:pt x="469" y="0"/>
                  <a:pt x="302" y="0"/>
                </a:cubicBezTo>
                <a:close/>
                <a:moveTo>
                  <a:pt x="137" y="449"/>
                </a:moveTo>
                <a:lnTo>
                  <a:pt x="124" y="449"/>
                </a:lnTo>
                <a:lnTo>
                  <a:pt x="124" y="435"/>
                </a:lnTo>
                <a:lnTo>
                  <a:pt x="116" y="436"/>
                </a:lnTo>
                <a:lnTo>
                  <a:pt x="109" y="443"/>
                </a:lnTo>
                <a:lnTo>
                  <a:pt x="90" y="445"/>
                </a:lnTo>
                <a:lnTo>
                  <a:pt x="90" y="436"/>
                </a:lnTo>
                <a:lnTo>
                  <a:pt x="95" y="436"/>
                </a:lnTo>
                <a:lnTo>
                  <a:pt x="95" y="431"/>
                </a:lnTo>
                <a:lnTo>
                  <a:pt x="86" y="427"/>
                </a:lnTo>
                <a:lnTo>
                  <a:pt x="70" y="424"/>
                </a:lnTo>
                <a:lnTo>
                  <a:pt x="63" y="415"/>
                </a:lnTo>
                <a:lnTo>
                  <a:pt x="74" y="404"/>
                </a:lnTo>
                <a:lnTo>
                  <a:pt x="82" y="409"/>
                </a:lnTo>
                <a:lnTo>
                  <a:pt x="81" y="417"/>
                </a:lnTo>
                <a:lnTo>
                  <a:pt x="89" y="417"/>
                </a:lnTo>
                <a:lnTo>
                  <a:pt x="98" y="412"/>
                </a:lnTo>
                <a:lnTo>
                  <a:pt x="129" y="427"/>
                </a:lnTo>
                <a:lnTo>
                  <a:pt x="130" y="443"/>
                </a:lnTo>
                <a:lnTo>
                  <a:pt x="137" y="443"/>
                </a:lnTo>
                <a:lnTo>
                  <a:pt x="137" y="449"/>
                </a:lnTo>
                <a:close/>
                <a:moveTo>
                  <a:pt x="226" y="130"/>
                </a:moveTo>
                <a:lnTo>
                  <a:pt x="225" y="138"/>
                </a:lnTo>
                <a:lnTo>
                  <a:pt x="220" y="138"/>
                </a:lnTo>
                <a:cubicBezTo>
                  <a:pt x="219" y="138"/>
                  <a:pt x="218" y="129"/>
                  <a:pt x="218" y="129"/>
                </a:cubicBezTo>
                <a:lnTo>
                  <a:pt x="226" y="130"/>
                </a:lnTo>
                <a:close/>
                <a:moveTo>
                  <a:pt x="436" y="173"/>
                </a:moveTo>
                <a:lnTo>
                  <a:pt x="430" y="173"/>
                </a:lnTo>
                <a:lnTo>
                  <a:pt x="430" y="169"/>
                </a:lnTo>
                <a:lnTo>
                  <a:pt x="433" y="166"/>
                </a:lnTo>
                <a:lnTo>
                  <a:pt x="437" y="169"/>
                </a:lnTo>
                <a:lnTo>
                  <a:pt x="436" y="173"/>
                </a:lnTo>
                <a:close/>
                <a:moveTo>
                  <a:pt x="457" y="165"/>
                </a:moveTo>
                <a:lnTo>
                  <a:pt x="453" y="166"/>
                </a:lnTo>
                <a:lnTo>
                  <a:pt x="452" y="170"/>
                </a:lnTo>
                <a:lnTo>
                  <a:pt x="449" y="172"/>
                </a:lnTo>
                <a:lnTo>
                  <a:pt x="444" y="172"/>
                </a:lnTo>
                <a:cubicBezTo>
                  <a:pt x="444" y="171"/>
                  <a:pt x="444" y="170"/>
                  <a:pt x="444" y="170"/>
                </a:cubicBezTo>
                <a:lnTo>
                  <a:pt x="442" y="170"/>
                </a:lnTo>
                <a:lnTo>
                  <a:pt x="442" y="166"/>
                </a:lnTo>
                <a:lnTo>
                  <a:pt x="450" y="166"/>
                </a:lnTo>
                <a:lnTo>
                  <a:pt x="452" y="161"/>
                </a:lnTo>
                <a:lnTo>
                  <a:pt x="455" y="161"/>
                </a:lnTo>
                <a:lnTo>
                  <a:pt x="459" y="162"/>
                </a:lnTo>
                <a:lnTo>
                  <a:pt x="457" y="165"/>
                </a:lnTo>
                <a:close/>
              </a:path>
            </a:pathLst>
          </a:custGeom>
          <a:solidFill>
            <a:srgbClr val="1115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a:p>
        </p:txBody>
      </p:sp>
    </p:spTree>
    <p:extLst>
      <p:ext uri="{BB962C8B-B14F-4D97-AF65-F5344CB8AC3E}">
        <p14:creationId xmlns:p14="http://schemas.microsoft.com/office/powerpoint/2010/main" val="3425639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sp>
        <p:nvSpPr>
          <p:cNvPr id="9" name="Freeform 5">
            <a:extLst>
              <a:ext uri="{FF2B5EF4-FFF2-40B4-BE49-F238E27FC236}">
                <a16:creationId xmlns:a16="http://schemas.microsoft.com/office/drawing/2014/main" id="{61B451D9-F46D-4B90-B444-33F5B6413911}"/>
              </a:ext>
            </a:extLst>
          </p:cNvPr>
          <p:cNvSpPr>
            <a:spLocks noEditPoints="1"/>
          </p:cNvSpPr>
          <p:nvPr/>
        </p:nvSpPr>
        <p:spPr bwMode="auto">
          <a:xfrm>
            <a:off x="4173415" y="1106880"/>
            <a:ext cx="3913163" cy="4019144"/>
          </a:xfrm>
          <a:custGeom>
            <a:avLst/>
            <a:gdLst>
              <a:gd name="T0" fmla="*/ 984 w 1216"/>
              <a:gd name="T1" fmla="*/ 113 h 1249"/>
              <a:gd name="T2" fmla="*/ 1112 w 1216"/>
              <a:gd name="T3" fmla="*/ 259 h 1249"/>
              <a:gd name="T4" fmla="*/ 923 w 1216"/>
              <a:gd name="T5" fmla="*/ 612 h 1249"/>
              <a:gd name="T6" fmla="*/ 98 w 1216"/>
              <a:gd name="T7" fmla="*/ 754 h 1249"/>
              <a:gd name="T8" fmla="*/ 71 w 1216"/>
              <a:gd name="T9" fmla="*/ 785 h 1249"/>
              <a:gd name="T10" fmla="*/ 99 w 1216"/>
              <a:gd name="T11" fmla="*/ 865 h 1249"/>
              <a:gd name="T12" fmla="*/ 132 w 1216"/>
              <a:gd name="T13" fmla="*/ 906 h 1249"/>
              <a:gd name="T14" fmla="*/ 1048 w 1216"/>
              <a:gd name="T15" fmla="*/ 1009 h 1249"/>
              <a:gd name="T16" fmla="*/ 597 w 1216"/>
              <a:gd name="T17" fmla="*/ 1066 h 1249"/>
              <a:gd name="T18" fmla="*/ 630 w 1216"/>
              <a:gd name="T19" fmla="*/ 1124 h 1249"/>
              <a:gd name="T20" fmla="*/ 496 w 1216"/>
              <a:gd name="T21" fmla="*/ 1245 h 1249"/>
              <a:gd name="T22" fmla="*/ 1007 w 1216"/>
              <a:gd name="T23" fmla="*/ 227 h 1249"/>
              <a:gd name="T24" fmla="*/ 742 w 1216"/>
              <a:gd name="T25" fmla="*/ 47 h 1249"/>
              <a:gd name="T26" fmla="*/ 346 w 1216"/>
              <a:gd name="T27" fmla="*/ 133 h 1249"/>
              <a:gd name="T28" fmla="*/ 188 w 1216"/>
              <a:gd name="T29" fmla="*/ 252 h 1249"/>
              <a:gd name="T30" fmla="*/ 265 w 1216"/>
              <a:gd name="T31" fmla="*/ 123 h 1249"/>
              <a:gd name="T32" fmla="*/ 118 w 1216"/>
              <a:gd name="T33" fmla="*/ 258 h 1249"/>
              <a:gd name="T34" fmla="*/ 134 w 1216"/>
              <a:gd name="T35" fmla="*/ 484 h 1249"/>
              <a:gd name="T36" fmla="*/ 278 w 1216"/>
              <a:gd name="T37" fmla="*/ 987 h 1249"/>
              <a:gd name="T38" fmla="*/ 355 w 1216"/>
              <a:gd name="T39" fmla="*/ 1049 h 1249"/>
              <a:gd name="T40" fmla="*/ 662 w 1216"/>
              <a:gd name="T41" fmla="*/ 1017 h 1249"/>
              <a:gd name="T42" fmla="*/ 593 w 1216"/>
              <a:gd name="T43" fmla="*/ 922 h 1249"/>
              <a:gd name="T44" fmla="*/ 518 w 1216"/>
              <a:gd name="T45" fmla="*/ 708 h 1249"/>
              <a:gd name="T46" fmla="*/ 601 w 1216"/>
              <a:gd name="T47" fmla="*/ 844 h 1249"/>
              <a:gd name="T48" fmla="*/ 819 w 1216"/>
              <a:gd name="T49" fmla="*/ 744 h 1249"/>
              <a:gd name="T50" fmla="*/ 977 w 1216"/>
              <a:gd name="T51" fmla="*/ 533 h 1249"/>
              <a:gd name="T52" fmla="*/ 878 w 1216"/>
              <a:gd name="T53" fmla="*/ 830 h 1249"/>
              <a:gd name="T54" fmla="*/ 860 w 1216"/>
              <a:gd name="T55" fmla="*/ 905 h 1249"/>
              <a:gd name="T56" fmla="*/ 856 w 1216"/>
              <a:gd name="T57" fmla="*/ 992 h 1249"/>
              <a:gd name="T58" fmla="*/ 886 w 1216"/>
              <a:gd name="T59" fmla="*/ 1090 h 1249"/>
              <a:gd name="T60" fmla="*/ 1199 w 1216"/>
              <a:gd name="T61" fmla="*/ 650 h 1249"/>
              <a:gd name="T62" fmla="*/ 114 w 1216"/>
              <a:gd name="T63" fmla="*/ 287 h 1249"/>
              <a:gd name="T64" fmla="*/ 151 w 1216"/>
              <a:gd name="T65" fmla="*/ 219 h 1249"/>
              <a:gd name="T66" fmla="*/ 174 w 1216"/>
              <a:gd name="T67" fmla="*/ 256 h 1249"/>
              <a:gd name="T68" fmla="*/ 250 w 1216"/>
              <a:gd name="T69" fmla="*/ 954 h 1249"/>
              <a:gd name="T70" fmla="*/ 457 w 1216"/>
              <a:gd name="T71" fmla="*/ 1075 h 1249"/>
              <a:gd name="T72" fmla="*/ 720 w 1216"/>
              <a:gd name="T73" fmla="*/ 572 h 1249"/>
              <a:gd name="T74" fmla="*/ 658 w 1216"/>
              <a:gd name="T75" fmla="*/ 494 h 1249"/>
              <a:gd name="T76" fmla="*/ 611 w 1216"/>
              <a:gd name="T77" fmla="*/ 550 h 1249"/>
              <a:gd name="T78" fmla="*/ 584 w 1216"/>
              <a:gd name="T79" fmla="*/ 162 h 1249"/>
              <a:gd name="T80" fmla="*/ 490 w 1216"/>
              <a:gd name="T81" fmla="*/ 644 h 1249"/>
              <a:gd name="T82" fmla="*/ 529 w 1216"/>
              <a:gd name="T83" fmla="*/ 437 h 1249"/>
              <a:gd name="T84" fmla="*/ 567 w 1216"/>
              <a:gd name="T85" fmla="*/ 734 h 1249"/>
              <a:gd name="T86" fmla="*/ 731 w 1216"/>
              <a:gd name="T87" fmla="*/ 681 h 1249"/>
              <a:gd name="T88" fmla="*/ 784 w 1216"/>
              <a:gd name="T89" fmla="*/ 762 h 1249"/>
              <a:gd name="T90" fmla="*/ 823 w 1216"/>
              <a:gd name="T91" fmla="*/ 609 h 1249"/>
              <a:gd name="T92" fmla="*/ 880 w 1216"/>
              <a:gd name="T93" fmla="*/ 121 h 1249"/>
              <a:gd name="T94" fmla="*/ 919 w 1216"/>
              <a:gd name="T95" fmla="*/ 205 h 1249"/>
              <a:gd name="T96" fmla="*/ 809 w 1216"/>
              <a:gd name="T97" fmla="*/ 1015 h 1249"/>
              <a:gd name="T98" fmla="*/ 1041 w 1216"/>
              <a:gd name="T99" fmla="*/ 247 h 1249"/>
              <a:gd name="T100" fmla="*/ 1024 w 1216"/>
              <a:gd name="T101" fmla="*/ 152 h 1249"/>
              <a:gd name="T102" fmla="*/ 1051 w 1216"/>
              <a:gd name="T103" fmla="*/ 248 h 1249"/>
              <a:gd name="T104" fmla="*/ 16 w 1216"/>
              <a:gd name="T105" fmla="*/ 554 h 1249"/>
              <a:gd name="T106" fmla="*/ 878 w 1216"/>
              <a:gd name="T107" fmla="*/ 660 h 1249"/>
              <a:gd name="T108" fmla="*/ 60 w 1216"/>
              <a:gd name="T109" fmla="*/ 689 h 1249"/>
              <a:gd name="T110" fmla="*/ 798 w 1216"/>
              <a:gd name="T111" fmla="*/ 805 h 1249"/>
              <a:gd name="T112" fmla="*/ 97 w 1216"/>
              <a:gd name="T113" fmla="*/ 854 h 1249"/>
              <a:gd name="T114" fmla="*/ 747 w 1216"/>
              <a:gd name="T115" fmla="*/ 809 h 1249"/>
              <a:gd name="T116" fmla="*/ 789 w 1216"/>
              <a:gd name="T117" fmla="*/ 863 h 1249"/>
              <a:gd name="T118" fmla="*/ 885 w 1216"/>
              <a:gd name="T119" fmla="*/ 906 h 1249"/>
              <a:gd name="T120" fmla="*/ 670 w 1216"/>
              <a:gd name="T121" fmla="*/ 1041 h 1249"/>
              <a:gd name="T122" fmla="*/ 932 w 1216"/>
              <a:gd name="T123" fmla="*/ 685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chemeClr val="bg1">
              <a:lumMod val="5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5">
            <a:extLst>
              <a:ext uri="{FF2B5EF4-FFF2-40B4-BE49-F238E27FC236}">
                <a16:creationId xmlns:a16="http://schemas.microsoft.com/office/drawing/2014/main" id="{47CB83CD-5EB8-49D5-A4D6-3893FEC385FD}"/>
              </a:ext>
            </a:extLst>
          </p:cNvPr>
          <p:cNvSpPr>
            <a:spLocks noEditPoints="1"/>
          </p:cNvSpPr>
          <p:nvPr/>
        </p:nvSpPr>
        <p:spPr bwMode="auto">
          <a:xfrm>
            <a:off x="4021015" y="954480"/>
            <a:ext cx="3913163" cy="4019144"/>
          </a:xfrm>
          <a:custGeom>
            <a:avLst/>
            <a:gdLst>
              <a:gd name="T0" fmla="*/ 984 w 1216"/>
              <a:gd name="T1" fmla="*/ 113 h 1249"/>
              <a:gd name="T2" fmla="*/ 1112 w 1216"/>
              <a:gd name="T3" fmla="*/ 259 h 1249"/>
              <a:gd name="T4" fmla="*/ 923 w 1216"/>
              <a:gd name="T5" fmla="*/ 612 h 1249"/>
              <a:gd name="T6" fmla="*/ 98 w 1216"/>
              <a:gd name="T7" fmla="*/ 754 h 1249"/>
              <a:gd name="T8" fmla="*/ 71 w 1216"/>
              <a:gd name="T9" fmla="*/ 785 h 1249"/>
              <a:gd name="T10" fmla="*/ 99 w 1216"/>
              <a:gd name="T11" fmla="*/ 865 h 1249"/>
              <a:gd name="T12" fmla="*/ 132 w 1216"/>
              <a:gd name="T13" fmla="*/ 906 h 1249"/>
              <a:gd name="T14" fmla="*/ 1048 w 1216"/>
              <a:gd name="T15" fmla="*/ 1009 h 1249"/>
              <a:gd name="T16" fmla="*/ 597 w 1216"/>
              <a:gd name="T17" fmla="*/ 1066 h 1249"/>
              <a:gd name="T18" fmla="*/ 630 w 1216"/>
              <a:gd name="T19" fmla="*/ 1124 h 1249"/>
              <a:gd name="T20" fmla="*/ 496 w 1216"/>
              <a:gd name="T21" fmla="*/ 1245 h 1249"/>
              <a:gd name="T22" fmla="*/ 1007 w 1216"/>
              <a:gd name="T23" fmla="*/ 227 h 1249"/>
              <a:gd name="T24" fmla="*/ 742 w 1216"/>
              <a:gd name="T25" fmla="*/ 47 h 1249"/>
              <a:gd name="T26" fmla="*/ 346 w 1216"/>
              <a:gd name="T27" fmla="*/ 133 h 1249"/>
              <a:gd name="T28" fmla="*/ 188 w 1216"/>
              <a:gd name="T29" fmla="*/ 252 h 1249"/>
              <a:gd name="T30" fmla="*/ 265 w 1216"/>
              <a:gd name="T31" fmla="*/ 123 h 1249"/>
              <a:gd name="T32" fmla="*/ 118 w 1216"/>
              <a:gd name="T33" fmla="*/ 258 h 1249"/>
              <a:gd name="T34" fmla="*/ 134 w 1216"/>
              <a:gd name="T35" fmla="*/ 484 h 1249"/>
              <a:gd name="T36" fmla="*/ 278 w 1216"/>
              <a:gd name="T37" fmla="*/ 987 h 1249"/>
              <a:gd name="T38" fmla="*/ 355 w 1216"/>
              <a:gd name="T39" fmla="*/ 1049 h 1249"/>
              <a:gd name="T40" fmla="*/ 662 w 1216"/>
              <a:gd name="T41" fmla="*/ 1017 h 1249"/>
              <a:gd name="T42" fmla="*/ 593 w 1216"/>
              <a:gd name="T43" fmla="*/ 922 h 1249"/>
              <a:gd name="T44" fmla="*/ 518 w 1216"/>
              <a:gd name="T45" fmla="*/ 708 h 1249"/>
              <a:gd name="T46" fmla="*/ 601 w 1216"/>
              <a:gd name="T47" fmla="*/ 844 h 1249"/>
              <a:gd name="T48" fmla="*/ 819 w 1216"/>
              <a:gd name="T49" fmla="*/ 744 h 1249"/>
              <a:gd name="T50" fmla="*/ 977 w 1216"/>
              <a:gd name="T51" fmla="*/ 533 h 1249"/>
              <a:gd name="T52" fmla="*/ 878 w 1216"/>
              <a:gd name="T53" fmla="*/ 830 h 1249"/>
              <a:gd name="T54" fmla="*/ 860 w 1216"/>
              <a:gd name="T55" fmla="*/ 905 h 1249"/>
              <a:gd name="T56" fmla="*/ 856 w 1216"/>
              <a:gd name="T57" fmla="*/ 992 h 1249"/>
              <a:gd name="T58" fmla="*/ 886 w 1216"/>
              <a:gd name="T59" fmla="*/ 1090 h 1249"/>
              <a:gd name="T60" fmla="*/ 1199 w 1216"/>
              <a:gd name="T61" fmla="*/ 650 h 1249"/>
              <a:gd name="T62" fmla="*/ 114 w 1216"/>
              <a:gd name="T63" fmla="*/ 287 h 1249"/>
              <a:gd name="T64" fmla="*/ 151 w 1216"/>
              <a:gd name="T65" fmla="*/ 219 h 1249"/>
              <a:gd name="T66" fmla="*/ 174 w 1216"/>
              <a:gd name="T67" fmla="*/ 256 h 1249"/>
              <a:gd name="T68" fmla="*/ 250 w 1216"/>
              <a:gd name="T69" fmla="*/ 954 h 1249"/>
              <a:gd name="T70" fmla="*/ 457 w 1216"/>
              <a:gd name="T71" fmla="*/ 1075 h 1249"/>
              <a:gd name="T72" fmla="*/ 720 w 1216"/>
              <a:gd name="T73" fmla="*/ 572 h 1249"/>
              <a:gd name="T74" fmla="*/ 658 w 1216"/>
              <a:gd name="T75" fmla="*/ 494 h 1249"/>
              <a:gd name="T76" fmla="*/ 611 w 1216"/>
              <a:gd name="T77" fmla="*/ 550 h 1249"/>
              <a:gd name="T78" fmla="*/ 584 w 1216"/>
              <a:gd name="T79" fmla="*/ 162 h 1249"/>
              <a:gd name="T80" fmla="*/ 490 w 1216"/>
              <a:gd name="T81" fmla="*/ 644 h 1249"/>
              <a:gd name="T82" fmla="*/ 529 w 1216"/>
              <a:gd name="T83" fmla="*/ 437 h 1249"/>
              <a:gd name="T84" fmla="*/ 567 w 1216"/>
              <a:gd name="T85" fmla="*/ 734 h 1249"/>
              <a:gd name="T86" fmla="*/ 731 w 1216"/>
              <a:gd name="T87" fmla="*/ 681 h 1249"/>
              <a:gd name="T88" fmla="*/ 784 w 1216"/>
              <a:gd name="T89" fmla="*/ 762 h 1249"/>
              <a:gd name="T90" fmla="*/ 823 w 1216"/>
              <a:gd name="T91" fmla="*/ 609 h 1249"/>
              <a:gd name="T92" fmla="*/ 880 w 1216"/>
              <a:gd name="T93" fmla="*/ 121 h 1249"/>
              <a:gd name="T94" fmla="*/ 919 w 1216"/>
              <a:gd name="T95" fmla="*/ 205 h 1249"/>
              <a:gd name="T96" fmla="*/ 809 w 1216"/>
              <a:gd name="T97" fmla="*/ 1015 h 1249"/>
              <a:gd name="T98" fmla="*/ 1041 w 1216"/>
              <a:gd name="T99" fmla="*/ 247 h 1249"/>
              <a:gd name="T100" fmla="*/ 1024 w 1216"/>
              <a:gd name="T101" fmla="*/ 152 h 1249"/>
              <a:gd name="T102" fmla="*/ 1051 w 1216"/>
              <a:gd name="T103" fmla="*/ 248 h 1249"/>
              <a:gd name="T104" fmla="*/ 16 w 1216"/>
              <a:gd name="T105" fmla="*/ 554 h 1249"/>
              <a:gd name="T106" fmla="*/ 878 w 1216"/>
              <a:gd name="T107" fmla="*/ 660 h 1249"/>
              <a:gd name="T108" fmla="*/ 60 w 1216"/>
              <a:gd name="T109" fmla="*/ 689 h 1249"/>
              <a:gd name="T110" fmla="*/ 798 w 1216"/>
              <a:gd name="T111" fmla="*/ 805 h 1249"/>
              <a:gd name="T112" fmla="*/ 97 w 1216"/>
              <a:gd name="T113" fmla="*/ 854 h 1249"/>
              <a:gd name="T114" fmla="*/ 747 w 1216"/>
              <a:gd name="T115" fmla="*/ 809 h 1249"/>
              <a:gd name="T116" fmla="*/ 789 w 1216"/>
              <a:gd name="T117" fmla="*/ 863 h 1249"/>
              <a:gd name="T118" fmla="*/ 885 w 1216"/>
              <a:gd name="T119" fmla="*/ 906 h 1249"/>
              <a:gd name="T120" fmla="*/ 670 w 1216"/>
              <a:gd name="T121" fmla="*/ 1041 h 1249"/>
              <a:gd name="T122" fmla="*/ 932 w 1216"/>
              <a:gd name="T123" fmla="*/ 685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 name="文本框 1">
            <a:extLst>
              <a:ext uri="{FF2B5EF4-FFF2-40B4-BE49-F238E27FC236}">
                <a16:creationId xmlns:a16="http://schemas.microsoft.com/office/drawing/2014/main" id="{2274302F-E1B4-417E-8C5C-D7FA8094E8D5}"/>
              </a:ext>
            </a:extLst>
          </p:cNvPr>
          <p:cNvSpPr txBox="1"/>
          <p:nvPr/>
        </p:nvSpPr>
        <p:spPr>
          <a:xfrm>
            <a:off x="5370340" y="1106880"/>
            <a:ext cx="1519311" cy="2646878"/>
          </a:xfrm>
          <a:prstGeom prst="rect">
            <a:avLst/>
          </a:prstGeom>
          <a:noFill/>
        </p:spPr>
        <p:txBody>
          <a:bodyPr wrap="square" rtlCol="0">
            <a:spAutoFit/>
          </a:bodyPr>
          <a:lstStyle/>
          <a:p>
            <a:r>
              <a:rPr lang="en-US" altLang="zh-CN" sz="16600" dirty="0">
                <a:solidFill>
                  <a:schemeClr val="bg2">
                    <a:lumMod val="25000"/>
                  </a:schemeClr>
                </a:solidFill>
                <a:latin typeface="Algerian" panose="04020705040A02060702" pitchFamily="82" charset="0"/>
              </a:rPr>
              <a:t>3</a:t>
            </a:r>
            <a:endParaRPr lang="zh-CN" altLang="en-US" sz="16600" dirty="0">
              <a:solidFill>
                <a:schemeClr val="bg2">
                  <a:lumMod val="25000"/>
                </a:schemeClr>
              </a:solidFill>
              <a:latin typeface="Algerian" panose="04020705040A02060702" pitchFamily="82" charset="0"/>
            </a:endParaRPr>
          </a:p>
        </p:txBody>
      </p:sp>
      <p:sp>
        <p:nvSpPr>
          <p:cNvPr id="3" name="文本框 2">
            <a:extLst>
              <a:ext uri="{FF2B5EF4-FFF2-40B4-BE49-F238E27FC236}">
                <a16:creationId xmlns:a16="http://schemas.microsoft.com/office/drawing/2014/main" id="{D2E7BC13-A271-4F20-873F-6BBF264DB17F}"/>
              </a:ext>
            </a:extLst>
          </p:cNvPr>
          <p:cNvSpPr txBox="1"/>
          <p:nvPr/>
        </p:nvSpPr>
        <p:spPr>
          <a:xfrm>
            <a:off x="3892062" y="4797083"/>
            <a:ext cx="4407877" cy="369332"/>
          </a:xfrm>
          <a:prstGeom prst="rect">
            <a:avLst/>
          </a:prstGeom>
          <a:noFill/>
        </p:spPr>
        <p:txBody>
          <a:bodyPr wrap="square" rtlCol="0">
            <a:spAutoFit/>
          </a:bodyPr>
          <a:lstStyle/>
          <a:p>
            <a:pPr algn="ctr"/>
            <a:r>
              <a:rPr lang="zh-CN" altLang="en-US" dirty="0">
                <a:latin typeface="微软雅黑 Light" panose="020B0502040204020203" pitchFamily="34" charset="-122"/>
                <a:ea typeface="微软雅黑 Light" panose="020B0502040204020203" pitchFamily="34" charset="-122"/>
              </a:rPr>
              <a:t>输入您的标题文字</a:t>
            </a:r>
          </a:p>
        </p:txBody>
      </p:sp>
      <p:sp>
        <p:nvSpPr>
          <p:cNvPr id="4" name="矩形 3">
            <a:extLst>
              <a:ext uri="{FF2B5EF4-FFF2-40B4-BE49-F238E27FC236}">
                <a16:creationId xmlns:a16="http://schemas.microsoft.com/office/drawing/2014/main" id="{278BA8AC-9115-4674-8F0B-2E13473AF02C}"/>
              </a:ext>
            </a:extLst>
          </p:cNvPr>
          <p:cNvSpPr/>
          <p:nvPr/>
        </p:nvSpPr>
        <p:spPr>
          <a:xfrm>
            <a:off x="5019423" y="5108465"/>
            <a:ext cx="2153154" cy="369332"/>
          </a:xfrm>
          <a:prstGeom prst="rect">
            <a:avLst/>
          </a:prstGeom>
        </p:spPr>
        <p:txBody>
          <a:bodyPr wrap="none">
            <a:spAutoFit/>
          </a:bodyPr>
          <a:lstStyle/>
          <a:p>
            <a:r>
              <a:rPr lang="zh-CN" altLang="en-US" dirty="0">
                <a:latin typeface="微软雅黑 Light" panose="020B0502040204020203" pitchFamily="34" charset="-122"/>
                <a:ea typeface="微软雅黑 Light" panose="020B0502040204020203" pitchFamily="34" charset="-122"/>
              </a:rPr>
              <a:t>Enter your title text</a:t>
            </a:r>
          </a:p>
        </p:txBody>
      </p:sp>
    </p:spTree>
    <p:extLst>
      <p:ext uri="{BB962C8B-B14F-4D97-AF65-F5344CB8AC3E}">
        <p14:creationId xmlns:p14="http://schemas.microsoft.com/office/powerpoint/2010/main" val="751959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grpSp>
        <p:nvGrpSpPr>
          <p:cNvPr id="57" name="组合 56">
            <a:extLst>
              <a:ext uri="{FF2B5EF4-FFF2-40B4-BE49-F238E27FC236}">
                <a16:creationId xmlns:a16="http://schemas.microsoft.com/office/drawing/2014/main" id="{6E30834C-593D-4D27-A05E-3C112DC531B1}"/>
              </a:ext>
            </a:extLst>
          </p:cNvPr>
          <p:cNvGrpSpPr/>
          <p:nvPr/>
        </p:nvGrpSpPr>
        <p:grpSpPr>
          <a:xfrm>
            <a:off x="4079621" y="1313170"/>
            <a:ext cx="4118772" cy="4130014"/>
            <a:chOff x="3521547" y="1067753"/>
            <a:chExt cx="5160174" cy="5174256"/>
          </a:xfrm>
          <a:solidFill>
            <a:schemeClr val="bg1"/>
          </a:solidFill>
        </p:grpSpPr>
        <p:sp>
          <p:nvSpPr>
            <p:cNvPr id="70" name="直角三角形 69">
              <a:extLst>
                <a:ext uri="{FF2B5EF4-FFF2-40B4-BE49-F238E27FC236}">
                  <a16:creationId xmlns:a16="http://schemas.microsoft.com/office/drawing/2014/main" id="{9607E710-4B0E-4E0E-92DE-3E90B12978EB}"/>
                </a:ext>
              </a:extLst>
            </p:cNvPr>
            <p:cNvSpPr/>
            <p:nvPr/>
          </p:nvSpPr>
          <p:spPr>
            <a:xfrm>
              <a:off x="6633988" y="1067753"/>
              <a:ext cx="1306943" cy="311244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71" name="直角三角形 70">
              <a:extLst>
                <a:ext uri="{FF2B5EF4-FFF2-40B4-BE49-F238E27FC236}">
                  <a16:creationId xmlns:a16="http://schemas.microsoft.com/office/drawing/2014/main" id="{BB2CB9A1-CEF5-4DE5-B3B6-8B5ABDE61C1C}"/>
                </a:ext>
              </a:extLst>
            </p:cNvPr>
            <p:cNvSpPr/>
            <p:nvPr/>
          </p:nvSpPr>
          <p:spPr>
            <a:xfrm rot="16200000">
              <a:off x="4422887" y="918467"/>
              <a:ext cx="1309761" cy="3112442"/>
            </a:xfrm>
            <a:prstGeom prst="rtTriangle">
              <a:avLst/>
            </a:prstGeom>
            <a:solidFill>
              <a:schemeClr val="tx1">
                <a:lumMod val="85000"/>
                <a:lumOff val="1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72" name="直角三角形 71">
              <a:extLst>
                <a:ext uri="{FF2B5EF4-FFF2-40B4-BE49-F238E27FC236}">
                  <a16:creationId xmlns:a16="http://schemas.microsoft.com/office/drawing/2014/main" id="{55ADA3C6-7A59-4B20-8AB7-267833B9A4E5}"/>
                </a:ext>
              </a:extLst>
            </p:cNvPr>
            <p:cNvSpPr/>
            <p:nvPr/>
          </p:nvSpPr>
          <p:spPr>
            <a:xfrm rot="10800000">
              <a:off x="4259519" y="3129569"/>
              <a:ext cx="1309761" cy="311244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73" name="直角三角形 72">
              <a:extLst>
                <a:ext uri="{FF2B5EF4-FFF2-40B4-BE49-F238E27FC236}">
                  <a16:creationId xmlns:a16="http://schemas.microsoft.com/office/drawing/2014/main" id="{4C7F964F-267C-4D88-988C-58EDCD2B3204}"/>
                </a:ext>
              </a:extLst>
            </p:cNvPr>
            <p:cNvSpPr/>
            <p:nvPr/>
          </p:nvSpPr>
          <p:spPr>
            <a:xfrm rot="5400000">
              <a:off x="6472029" y="3274628"/>
              <a:ext cx="1306943" cy="3112440"/>
            </a:xfrm>
            <a:prstGeom prst="rtTriangle">
              <a:avLst/>
            </a:prstGeom>
            <a:solidFill>
              <a:schemeClr val="tx1">
                <a:lumMod val="85000"/>
                <a:lumOff val="1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endParaRPr>
            </a:p>
          </p:txBody>
        </p:sp>
      </p:grpSp>
      <p:grpSp>
        <p:nvGrpSpPr>
          <p:cNvPr id="58" name="组合 57">
            <a:extLst>
              <a:ext uri="{FF2B5EF4-FFF2-40B4-BE49-F238E27FC236}">
                <a16:creationId xmlns:a16="http://schemas.microsoft.com/office/drawing/2014/main" id="{8114D1E6-A7D0-481E-AEAE-AF711FAB0537}"/>
              </a:ext>
            </a:extLst>
          </p:cNvPr>
          <p:cNvGrpSpPr/>
          <p:nvPr/>
        </p:nvGrpSpPr>
        <p:grpSpPr>
          <a:xfrm>
            <a:off x="7655325" y="2804897"/>
            <a:ext cx="2754529" cy="771102"/>
            <a:chOff x="8565512" y="4093878"/>
            <a:chExt cx="2754529" cy="771102"/>
          </a:xfrm>
        </p:grpSpPr>
        <p:sp>
          <p:nvSpPr>
            <p:cNvPr id="68" name="文本框 9">
              <a:extLst>
                <a:ext uri="{FF2B5EF4-FFF2-40B4-BE49-F238E27FC236}">
                  <a16:creationId xmlns:a16="http://schemas.microsoft.com/office/drawing/2014/main" id="{AD996E51-7AD7-492B-AA72-8CB1F2796C1F}"/>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69" name="矩形 68">
              <a:extLst>
                <a:ext uri="{FF2B5EF4-FFF2-40B4-BE49-F238E27FC236}">
                  <a16:creationId xmlns:a16="http://schemas.microsoft.com/office/drawing/2014/main" id="{77A0F6D3-3886-4DBB-9A35-4070691EE63E}"/>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59" name="组合 58">
            <a:extLst>
              <a:ext uri="{FF2B5EF4-FFF2-40B4-BE49-F238E27FC236}">
                <a16:creationId xmlns:a16="http://schemas.microsoft.com/office/drawing/2014/main" id="{1983FA31-1C18-41E6-A744-B842A7DD7FCF}"/>
              </a:ext>
            </a:extLst>
          </p:cNvPr>
          <p:cNvGrpSpPr/>
          <p:nvPr/>
        </p:nvGrpSpPr>
        <p:grpSpPr>
          <a:xfrm>
            <a:off x="5853990" y="4903649"/>
            <a:ext cx="2754529" cy="771102"/>
            <a:chOff x="8565512" y="4093878"/>
            <a:chExt cx="2754529" cy="771102"/>
          </a:xfrm>
        </p:grpSpPr>
        <p:sp>
          <p:nvSpPr>
            <p:cNvPr id="66" name="文本框 12">
              <a:extLst>
                <a:ext uri="{FF2B5EF4-FFF2-40B4-BE49-F238E27FC236}">
                  <a16:creationId xmlns:a16="http://schemas.microsoft.com/office/drawing/2014/main" id="{C138F1A2-BB03-42B9-804B-2328F65C4926}"/>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67" name="矩形 66">
              <a:extLst>
                <a:ext uri="{FF2B5EF4-FFF2-40B4-BE49-F238E27FC236}">
                  <a16:creationId xmlns:a16="http://schemas.microsoft.com/office/drawing/2014/main" id="{A73EC253-8B46-45B8-93FE-B4A0DE2AC144}"/>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60" name="组合 59">
            <a:extLst>
              <a:ext uri="{FF2B5EF4-FFF2-40B4-BE49-F238E27FC236}">
                <a16:creationId xmlns:a16="http://schemas.microsoft.com/office/drawing/2014/main" id="{5E20A93C-2669-4BC9-B7F1-60B17AB21E6D}"/>
              </a:ext>
            </a:extLst>
          </p:cNvPr>
          <p:cNvGrpSpPr/>
          <p:nvPr/>
        </p:nvGrpSpPr>
        <p:grpSpPr>
          <a:xfrm>
            <a:off x="3628423" y="1183250"/>
            <a:ext cx="2754529" cy="771102"/>
            <a:chOff x="8565512" y="4093878"/>
            <a:chExt cx="2754529" cy="771102"/>
          </a:xfrm>
        </p:grpSpPr>
        <p:sp>
          <p:nvSpPr>
            <p:cNvPr id="64" name="文本框 15">
              <a:extLst>
                <a:ext uri="{FF2B5EF4-FFF2-40B4-BE49-F238E27FC236}">
                  <a16:creationId xmlns:a16="http://schemas.microsoft.com/office/drawing/2014/main" id="{C6210AED-B823-43C1-A31E-AD1FEEFB3596}"/>
                </a:ext>
              </a:extLst>
            </p:cNvPr>
            <p:cNvSpPr txBox="1"/>
            <p:nvPr/>
          </p:nvSpPr>
          <p:spPr>
            <a:xfrm>
              <a:off x="9537090"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pPr algn="r"/>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65" name="矩形 64">
              <a:extLst>
                <a:ext uri="{FF2B5EF4-FFF2-40B4-BE49-F238E27FC236}">
                  <a16:creationId xmlns:a16="http://schemas.microsoft.com/office/drawing/2014/main" id="{B5794B99-299C-40EA-944F-D005A2FEA6C7}"/>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61" name="组合 60">
            <a:extLst>
              <a:ext uri="{FF2B5EF4-FFF2-40B4-BE49-F238E27FC236}">
                <a16:creationId xmlns:a16="http://schemas.microsoft.com/office/drawing/2014/main" id="{A1BB815B-2B70-4FF3-913C-2B1D6A330258}"/>
              </a:ext>
            </a:extLst>
          </p:cNvPr>
          <p:cNvGrpSpPr/>
          <p:nvPr/>
        </p:nvGrpSpPr>
        <p:grpSpPr>
          <a:xfrm>
            <a:off x="1782146" y="3201486"/>
            <a:ext cx="2754529" cy="771102"/>
            <a:chOff x="8565512" y="4093878"/>
            <a:chExt cx="2754529" cy="771102"/>
          </a:xfrm>
        </p:grpSpPr>
        <p:sp>
          <p:nvSpPr>
            <p:cNvPr id="62" name="文本框 18">
              <a:extLst>
                <a:ext uri="{FF2B5EF4-FFF2-40B4-BE49-F238E27FC236}">
                  <a16:creationId xmlns:a16="http://schemas.microsoft.com/office/drawing/2014/main" id="{0F223DEB-5DE2-45CD-A09F-6A009E3BD3BF}"/>
                </a:ext>
              </a:extLst>
            </p:cNvPr>
            <p:cNvSpPr txBox="1"/>
            <p:nvPr/>
          </p:nvSpPr>
          <p:spPr>
            <a:xfrm>
              <a:off x="9537090"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pPr algn="r"/>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63" name="矩形 62">
              <a:extLst>
                <a:ext uri="{FF2B5EF4-FFF2-40B4-BE49-F238E27FC236}">
                  <a16:creationId xmlns:a16="http://schemas.microsoft.com/office/drawing/2014/main" id="{F27832AB-1CC1-4185-9527-4DE1A6B7C366}"/>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3999115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pic>
        <p:nvPicPr>
          <p:cNvPr id="72" name="图片 71">
            <a:extLst>
              <a:ext uri="{FF2B5EF4-FFF2-40B4-BE49-F238E27FC236}">
                <a16:creationId xmlns:a16="http://schemas.microsoft.com/office/drawing/2014/main" id="{6ED836A6-FA89-42D2-A75C-D11B988E1D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883" r="1851" b="3410"/>
          <a:stretch>
            <a:fillRect/>
          </a:stretch>
        </p:blipFill>
        <p:spPr>
          <a:xfrm>
            <a:off x="414578" y="1409324"/>
            <a:ext cx="6244096" cy="3979662"/>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61" name="矩形 60">
            <a:extLst>
              <a:ext uri="{FF2B5EF4-FFF2-40B4-BE49-F238E27FC236}">
                <a16:creationId xmlns:a16="http://schemas.microsoft.com/office/drawing/2014/main" id="{EB20E95E-7CD5-405B-8924-53171C6DD7E3}"/>
              </a:ext>
            </a:extLst>
          </p:cNvPr>
          <p:cNvSpPr/>
          <p:nvPr/>
        </p:nvSpPr>
        <p:spPr>
          <a:xfrm>
            <a:off x="414912" y="1431549"/>
            <a:ext cx="6244096" cy="3979662"/>
          </a:xfrm>
          <a:prstGeom prst="rect">
            <a:avLst/>
          </a:prstGeom>
          <a:gradFill flip="none" rotWithShape="1">
            <a:gsLst>
              <a:gs pos="58000">
                <a:schemeClr val="tx1">
                  <a:lumMod val="95000"/>
                  <a:lumOff val="5000"/>
                  <a:alpha val="0"/>
                </a:schemeClr>
              </a:gs>
              <a:gs pos="95000">
                <a:schemeClr val="bg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62" name="直接连接符 61">
            <a:extLst>
              <a:ext uri="{FF2B5EF4-FFF2-40B4-BE49-F238E27FC236}">
                <a16:creationId xmlns:a16="http://schemas.microsoft.com/office/drawing/2014/main" id="{9D15E877-B8D5-4526-A49B-01662A6826A0}"/>
              </a:ext>
            </a:extLst>
          </p:cNvPr>
          <p:cNvCxnSpPr/>
          <p:nvPr/>
        </p:nvCxnSpPr>
        <p:spPr>
          <a:xfrm flipH="1">
            <a:off x="5554964" y="4554202"/>
            <a:ext cx="413439" cy="666182"/>
          </a:xfrm>
          <a:prstGeom prst="line">
            <a:avLst/>
          </a:prstGeom>
          <a:ln w="25400">
            <a:solidFill>
              <a:srgbClr val="111527"/>
            </a:solidFill>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id="{39802886-C8AA-4852-88EF-FD42FFE29AF8}"/>
              </a:ext>
            </a:extLst>
          </p:cNvPr>
          <p:cNvCxnSpPr/>
          <p:nvPr/>
        </p:nvCxnSpPr>
        <p:spPr>
          <a:xfrm flipH="1">
            <a:off x="5756133" y="4283917"/>
            <a:ext cx="589178" cy="949355"/>
          </a:xfrm>
          <a:prstGeom prst="line">
            <a:avLst/>
          </a:prstGeom>
          <a:ln w="25400">
            <a:solidFill>
              <a:srgbClr val="111527"/>
            </a:solidFill>
          </a:ln>
        </p:spPr>
        <p:style>
          <a:lnRef idx="1">
            <a:schemeClr val="accent1"/>
          </a:lnRef>
          <a:fillRef idx="0">
            <a:schemeClr val="accent1"/>
          </a:fillRef>
          <a:effectRef idx="0">
            <a:schemeClr val="accent1"/>
          </a:effectRef>
          <a:fontRef idx="minor">
            <a:schemeClr val="tx1"/>
          </a:fontRef>
        </p:style>
      </p:cxnSp>
      <p:sp>
        <p:nvSpPr>
          <p:cNvPr id="64" name="文本框 9">
            <a:extLst>
              <a:ext uri="{FF2B5EF4-FFF2-40B4-BE49-F238E27FC236}">
                <a16:creationId xmlns:a16="http://schemas.microsoft.com/office/drawing/2014/main" id="{EF354C23-91F7-4509-8495-3AABD2C3A22F}"/>
              </a:ext>
            </a:extLst>
          </p:cNvPr>
          <p:cNvSpPr txBox="1"/>
          <p:nvPr/>
        </p:nvSpPr>
        <p:spPr>
          <a:xfrm>
            <a:off x="1643633" y="4397984"/>
            <a:ext cx="3814249" cy="73866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solidFill>
                  <a:srgbClr val="111527"/>
                </a:solidFill>
                <a:latin typeface="微软雅黑" panose="020B0503020204020204" pitchFamily="34" charset="-122"/>
                <a:ea typeface="微软雅黑" panose="020B0503020204020204" pitchFamily="34" charset="-122"/>
              </a:rPr>
              <a:t>WORDS</a:t>
            </a:r>
          </a:p>
          <a:p>
            <a:r>
              <a:rPr lang="en-US" altLang="zh-CN" sz="1400" b="1" dirty="0">
                <a:solidFill>
                  <a:srgbClr val="111527"/>
                </a:solidFill>
                <a:latin typeface="微软雅黑" panose="020B0503020204020204" pitchFamily="34" charset="-122"/>
                <a:ea typeface="微软雅黑" panose="020B0503020204020204" pitchFamily="34" charset="-122"/>
              </a:rPr>
              <a:t>Text or Copy Your text and  paste it here</a:t>
            </a:r>
          </a:p>
        </p:txBody>
      </p:sp>
      <p:sp>
        <p:nvSpPr>
          <p:cNvPr id="65" name="Freeform 150">
            <a:extLst>
              <a:ext uri="{FF2B5EF4-FFF2-40B4-BE49-F238E27FC236}">
                <a16:creationId xmlns:a16="http://schemas.microsoft.com/office/drawing/2014/main" id="{3CE68F26-EA75-44A6-9367-CA71001EA1F8}"/>
              </a:ext>
            </a:extLst>
          </p:cNvPr>
          <p:cNvSpPr>
            <a:spLocks noEditPoints="1"/>
          </p:cNvSpPr>
          <p:nvPr/>
        </p:nvSpPr>
        <p:spPr bwMode="auto">
          <a:xfrm>
            <a:off x="869329" y="4435133"/>
            <a:ext cx="676950" cy="646925"/>
          </a:xfrm>
          <a:custGeom>
            <a:avLst/>
            <a:gdLst>
              <a:gd name="T0" fmla="*/ 86 w 109"/>
              <a:gd name="T1" fmla="*/ 10 h 104"/>
              <a:gd name="T2" fmla="*/ 94 w 109"/>
              <a:gd name="T3" fmla="*/ 46 h 104"/>
              <a:gd name="T4" fmla="*/ 83 w 109"/>
              <a:gd name="T5" fmla="*/ 58 h 104"/>
              <a:gd name="T6" fmla="*/ 82 w 109"/>
              <a:gd name="T7" fmla="*/ 53 h 104"/>
              <a:gd name="T8" fmla="*/ 85 w 109"/>
              <a:gd name="T9" fmla="*/ 47 h 104"/>
              <a:gd name="T10" fmla="*/ 77 w 109"/>
              <a:gd name="T11" fmla="*/ 51 h 104"/>
              <a:gd name="T12" fmla="*/ 38 w 109"/>
              <a:gd name="T13" fmla="*/ 47 h 104"/>
              <a:gd name="T14" fmla="*/ 39 w 109"/>
              <a:gd name="T15" fmla="*/ 51 h 104"/>
              <a:gd name="T16" fmla="*/ 28 w 109"/>
              <a:gd name="T17" fmla="*/ 34 h 104"/>
              <a:gd name="T18" fmla="*/ 62 w 109"/>
              <a:gd name="T19" fmla="*/ 0 h 104"/>
              <a:gd name="T20" fmla="*/ 37 w 109"/>
              <a:gd name="T21" fmla="*/ 103 h 104"/>
              <a:gd name="T22" fmla="*/ 88 w 109"/>
              <a:gd name="T23" fmla="*/ 84 h 104"/>
              <a:gd name="T24" fmla="*/ 98 w 109"/>
              <a:gd name="T25" fmla="*/ 51 h 104"/>
              <a:gd name="T26" fmla="*/ 49 w 109"/>
              <a:gd name="T27" fmla="*/ 67 h 104"/>
              <a:gd name="T28" fmla="*/ 77 w 109"/>
              <a:gd name="T29" fmla="*/ 58 h 104"/>
              <a:gd name="T30" fmla="*/ 90 w 109"/>
              <a:gd name="T31" fmla="*/ 35 h 104"/>
              <a:gd name="T32" fmla="*/ 79 w 109"/>
              <a:gd name="T33" fmla="*/ 43 h 104"/>
              <a:gd name="T34" fmla="*/ 90 w 109"/>
              <a:gd name="T35" fmla="*/ 35 h 104"/>
              <a:gd name="T36" fmla="*/ 64 w 109"/>
              <a:gd name="T37" fmla="*/ 35 h 104"/>
              <a:gd name="T38" fmla="*/ 73 w 109"/>
              <a:gd name="T39" fmla="*/ 45 h 104"/>
              <a:gd name="T40" fmla="*/ 59 w 109"/>
              <a:gd name="T41" fmla="*/ 35 h 104"/>
              <a:gd name="T42" fmla="*/ 51 w 109"/>
              <a:gd name="T43" fmla="*/ 45 h 104"/>
              <a:gd name="T44" fmla="*/ 59 w 109"/>
              <a:gd name="T45" fmla="*/ 35 h 104"/>
              <a:gd name="T46" fmla="*/ 34 w 109"/>
              <a:gd name="T47" fmla="*/ 35 h 104"/>
              <a:gd name="T48" fmla="*/ 44 w 109"/>
              <a:gd name="T49" fmla="*/ 43 h 104"/>
              <a:gd name="T50" fmla="*/ 35 w 109"/>
              <a:gd name="T51" fmla="*/ 30 h 104"/>
              <a:gd name="T52" fmla="*/ 44 w 109"/>
              <a:gd name="T53" fmla="*/ 24 h 104"/>
              <a:gd name="T54" fmla="*/ 35 w 109"/>
              <a:gd name="T55" fmla="*/ 30 h 104"/>
              <a:gd name="T56" fmla="*/ 59 w 109"/>
              <a:gd name="T57" fmla="*/ 30 h 104"/>
              <a:gd name="T58" fmla="*/ 51 w 109"/>
              <a:gd name="T59" fmla="*/ 22 h 104"/>
              <a:gd name="T60" fmla="*/ 64 w 109"/>
              <a:gd name="T61" fmla="*/ 30 h 104"/>
              <a:gd name="T62" fmla="*/ 73 w 109"/>
              <a:gd name="T63" fmla="*/ 22 h 104"/>
              <a:gd name="T64" fmla="*/ 64 w 109"/>
              <a:gd name="T65" fmla="*/ 30 h 104"/>
              <a:gd name="T66" fmla="*/ 89 w 109"/>
              <a:gd name="T67" fmla="*/ 30 h 104"/>
              <a:gd name="T68" fmla="*/ 79 w 109"/>
              <a:gd name="T69" fmla="*/ 24 h 104"/>
              <a:gd name="T70" fmla="*/ 64 w 109"/>
              <a:gd name="T71" fmla="*/ 6 h 104"/>
              <a:gd name="T72" fmla="*/ 71 w 109"/>
              <a:gd name="T73" fmla="*/ 16 h 104"/>
              <a:gd name="T74" fmla="*/ 64 w 109"/>
              <a:gd name="T75" fmla="*/ 6 h 104"/>
              <a:gd name="T76" fmla="*/ 59 w 109"/>
              <a:gd name="T77" fmla="*/ 6 h 104"/>
              <a:gd name="T78" fmla="*/ 52 w 109"/>
              <a:gd name="T79" fmla="*/ 16 h 104"/>
              <a:gd name="T80" fmla="*/ 46 w 109"/>
              <a:gd name="T81" fmla="*/ 17 h 104"/>
              <a:gd name="T82" fmla="*/ 50 w 109"/>
              <a:gd name="T83" fmla="*/ 8 h 104"/>
              <a:gd name="T84" fmla="*/ 36 w 109"/>
              <a:gd name="T85" fmla="*/ 21 h 104"/>
              <a:gd name="T86" fmla="*/ 46 w 109"/>
              <a:gd name="T87" fmla="*/ 17 h 104"/>
              <a:gd name="T88" fmla="*/ 75 w 109"/>
              <a:gd name="T89" fmla="*/ 10 h 104"/>
              <a:gd name="T90" fmla="*/ 85 w 109"/>
              <a:gd name="T91" fmla="*/ 20 h 104"/>
              <a:gd name="T92" fmla="*/ 82 w 109"/>
              <a:gd name="T93" fmla="*/ 1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04">
                <a:moveTo>
                  <a:pt x="62" y="0"/>
                </a:moveTo>
                <a:cubicBezTo>
                  <a:pt x="71" y="0"/>
                  <a:pt x="80" y="3"/>
                  <a:pt x="86" y="10"/>
                </a:cubicBezTo>
                <a:cubicBezTo>
                  <a:pt x="92" y="16"/>
                  <a:pt x="96" y="24"/>
                  <a:pt x="96" y="34"/>
                </a:cubicBezTo>
                <a:cubicBezTo>
                  <a:pt x="96" y="38"/>
                  <a:pt x="95" y="42"/>
                  <a:pt x="94" y="46"/>
                </a:cubicBezTo>
                <a:cubicBezTo>
                  <a:pt x="92" y="48"/>
                  <a:pt x="92" y="48"/>
                  <a:pt x="92" y="48"/>
                </a:cubicBezTo>
                <a:cubicBezTo>
                  <a:pt x="89" y="52"/>
                  <a:pt x="86" y="56"/>
                  <a:pt x="83" y="58"/>
                </a:cubicBezTo>
                <a:cubicBezTo>
                  <a:pt x="83" y="53"/>
                  <a:pt x="83" y="53"/>
                  <a:pt x="83" y="53"/>
                </a:cubicBezTo>
                <a:cubicBezTo>
                  <a:pt x="82" y="53"/>
                  <a:pt x="82" y="53"/>
                  <a:pt x="82" y="53"/>
                </a:cubicBezTo>
                <a:cubicBezTo>
                  <a:pt x="84" y="51"/>
                  <a:pt x="86" y="49"/>
                  <a:pt x="87" y="46"/>
                </a:cubicBezTo>
                <a:cubicBezTo>
                  <a:pt x="86" y="46"/>
                  <a:pt x="86" y="47"/>
                  <a:pt x="85" y="47"/>
                </a:cubicBezTo>
                <a:cubicBezTo>
                  <a:pt x="83" y="48"/>
                  <a:pt x="80" y="49"/>
                  <a:pt x="78" y="50"/>
                </a:cubicBezTo>
                <a:cubicBezTo>
                  <a:pt x="78" y="50"/>
                  <a:pt x="77" y="51"/>
                  <a:pt x="77" y="51"/>
                </a:cubicBezTo>
                <a:cubicBezTo>
                  <a:pt x="65" y="47"/>
                  <a:pt x="54" y="47"/>
                  <a:pt x="44" y="49"/>
                </a:cubicBezTo>
                <a:cubicBezTo>
                  <a:pt x="42" y="49"/>
                  <a:pt x="40" y="48"/>
                  <a:pt x="38" y="47"/>
                </a:cubicBezTo>
                <a:cubicBezTo>
                  <a:pt x="38" y="47"/>
                  <a:pt x="37" y="46"/>
                  <a:pt x="36" y="46"/>
                </a:cubicBezTo>
                <a:cubicBezTo>
                  <a:pt x="37" y="48"/>
                  <a:pt x="38" y="49"/>
                  <a:pt x="39" y="51"/>
                </a:cubicBezTo>
                <a:cubicBezTo>
                  <a:pt x="38" y="52"/>
                  <a:pt x="36" y="52"/>
                  <a:pt x="34" y="53"/>
                </a:cubicBezTo>
                <a:cubicBezTo>
                  <a:pt x="30" y="48"/>
                  <a:pt x="28" y="41"/>
                  <a:pt x="28" y="34"/>
                </a:cubicBezTo>
                <a:cubicBezTo>
                  <a:pt x="28" y="24"/>
                  <a:pt x="31" y="16"/>
                  <a:pt x="38" y="10"/>
                </a:cubicBezTo>
                <a:cubicBezTo>
                  <a:pt x="44" y="3"/>
                  <a:pt x="52" y="0"/>
                  <a:pt x="62" y="0"/>
                </a:cubicBezTo>
                <a:close/>
                <a:moveTo>
                  <a:pt x="0" y="104"/>
                </a:moveTo>
                <a:cubicBezTo>
                  <a:pt x="37" y="103"/>
                  <a:pt x="37" y="103"/>
                  <a:pt x="37" y="103"/>
                </a:cubicBezTo>
                <a:cubicBezTo>
                  <a:pt x="42" y="86"/>
                  <a:pt x="42" y="86"/>
                  <a:pt x="42" y="86"/>
                </a:cubicBezTo>
                <a:cubicBezTo>
                  <a:pt x="88" y="84"/>
                  <a:pt x="88" y="84"/>
                  <a:pt x="88" y="84"/>
                </a:cubicBezTo>
                <a:cubicBezTo>
                  <a:pt x="109" y="52"/>
                  <a:pt x="109" y="52"/>
                  <a:pt x="109" y="52"/>
                </a:cubicBezTo>
                <a:cubicBezTo>
                  <a:pt x="98" y="51"/>
                  <a:pt x="98" y="51"/>
                  <a:pt x="98" y="51"/>
                </a:cubicBezTo>
                <a:cubicBezTo>
                  <a:pt x="83" y="72"/>
                  <a:pt x="70" y="74"/>
                  <a:pt x="49" y="68"/>
                </a:cubicBezTo>
                <a:cubicBezTo>
                  <a:pt x="49" y="67"/>
                  <a:pt x="49" y="67"/>
                  <a:pt x="49" y="67"/>
                </a:cubicBezTo>
                <a:cubicBezTo>
                  <a:pt x="66" y="70"/>
                  <a:pt x="73" y="68"/>
                  <a:pt x="77" y="64"/>
                </a:cubicBezTo>
                <a:cubicBezTo>
                  <a:pt x="77" y="58"/>
                  <a:pt x="77" y="58"/>
                  <a:pt x="77" y="58"/>
                </a:cubicBezTo>
                <a:cubicBezTo>
                  <a:pt x="38" y="44"/>
                  <a:pt x="15" y="73"/>
                  <a:pt x="0" y="104"/>
                </a:cubicBezTo>
                <a:close/>
                <a:moveTo>
                  <a:pt x="90" y="35"/>
                </a:moveTo>
                <a:cubicBezTo>
                  <a:pt x="80" y="35"/>
                  <a:pt x="80" y="35"/>
                  <a:pt x="80" y="35"/>
                </a:cubicBezTo>
                <a:cubicBezTo>
                  <a:pt x="80" y="38"/>
                  <a:pt x="80" y="41"/>
                  <a:pt x="79" y="43"/>
                </a:cubicBezTo>
                <a:cubicBezTo>
                  <a:pt x="80" y="43"/>
                  <a:pt x="81" y="42"/>
                  <a:pt x="83" y="42"/>
                </a:cubicBezTo>
                <a:cubicBezTo>
                  <a:pt x="86" y="40"/>
                  <a:pt x="89" y="38"/>
                  <a:pt x="90" y="35"/>
                </a:cubicBezTo>
                <a:close/>
                <a:moveTo>
                  <a:pt x="74" y="35"/>
                </a:moveTo>
                <a:cubicBezTo>
                  <a:pt x="64" y="35"/>
                  <a:pt x="64" y="35"/>
                  <a:pt x="64" y="35"/>
                </a:cubicBezTo>
                <a:cubicBezTo>
                  <a:pt x="64" y="46"/>
                  <a:pt x="64" y="46"/>
                  <a:pt x="64" y="46"/>
                </a:cubicBezTo>
                <a:cubicBezTo>
                  <a:pt x="67" y="46"/>
                  <a:pt x="70" y="46"/>
                  <a:pt x="73" y="45"/>
                </a:cubicBezTo>
                <a:cubicBezTo>
                  <a:pt x="74" y="42"/>
                  <a:pt x="74" y="39"/>
                  <a:pt x="74" y="35"/>
                </a:cubicBezTo>
                <a:close/>
                <a:moveTo>
                  <a:pt x="59" y="35"/>
                </a:moveTo>
                <a:cubicBezTo>
                  <a:pt x="50" y="35"/>
                  <a:pt x="50" y="35"/>
                  <a:pt x="50" y="35"/>
                </a:cubicBezTo>
                <a:cubicBezTo>
                  <a:pt x="50" y="39"/>
                  <a:pt x="50" y="42"/>
                  <a:pt x="51" y="45"/>
                </a:cubicBezTo>
                <a:cubicBezTo>
                  <a:pt x="53" y="46"/>
                  <a:pt x="56" y="46"/>
                  <a:pt x="59" y="46"/>
                </a:cubicBezTo>
                <a:cubicBezTo>
                  <a:pt x="59" y="35"/>
                  <a:pt x="59" y="35"/>
                  <a:pt x="59" y="35"/>
                </a:cubicBezTo>
                <a:close/>
                <a:moveTo>
                  <a:pt x="44" y="35"/>
                </a:moveTo>
                <a:cubicBezTo>
                  <a:pt x="34" y="35"/>
                  <a:pt x="34" y="35"/>
                  <a:pt x="34" y="35"/>
                </a:cubicBezTo>
                <a:cubicBezTo>
                  <a:pt x="35" y="38"/>
                  <a:pt x="37" y="40"/>
                  <a:pt x="41" y="42"/>
                </a:cubicBezTo>
                <a:cubicBezTo>
                  <a:pt x="42" y="42"/>
                  <a:pt x="43" y="43"/>
                  <a:pt x="44" y="43"/>
                </a:cubicBezTo>
                <a:cubicBezTo>
                  <a:pt x="44" y="41"/>
                  <a:pt x="44" y="38"/>
                  <a:pt x="44" y="35"/>
                </a:cubicBezTo>
                <a:close/>
                <a:moveTo>
                  <a:pt x="35" y="30"/>
                </a:moveTo>
                <a:cubicBezTo>
                  <a:pt x="44" y="30"/>
                  <a:pt x="44" y="30"/>
                  <a:pt x="44" y="30"/>
                </a:cubicBezTo>
                <a:cubicBezTo>
                  <a:pt x="44" y="28"/>
                  <a:pt x="44" y="26"/>
                  <a:pt x="44" y="24"/>
                </a:cubicBezTo>
                <a:cubicBezTo>
                  <a:pt x="43" y="24"/>
                  <a:pt x="42" y="25"/>
                  <a:pt x="41" y="25"/>
                </a:cubicBezTo>
                <a:cubicBezTo>
                  <a:pt x="38" y="27"/>
                  <a:pt x="36" y="28"/>
                  <a:pt x="35" y="30"/>
                </a:cubicBezTo>
                <a:close/>
                <a:moveTo>
                  <a:pt x="50" y="30"/>
                </a:moveTo>
                <a:cubicBezTo>
                  <a:pt x="59" y="30"/>
                  <a:pt x="59" y="30"/>
                  <a:pt x="59" y="30"/>
                </a:cubicBezTo>
                <a:cubicBezTo>
                  <a:pt x="59" y="21"/>
                  <a:pt x="59" y="21"/>
                  <a:pt x="59" y="21"/>
                </a:cubicBezTo>
                <a:cubicBezTo>
                  <a:pt x="56" y="21"/>
                  <a:pt x="53" y="22"/>
                  <a:pt x="51" y="22"/>
                </a:cubicBezTo>
                <a:cubicBezTo>
                  <a:pt x="50" y="25"/>
                  <a:pt x="50" y="27"/>
                  <a:pt x="50" y="30"/>
                </a:cubicBezTo>
                <a:close/>
                <a:moveTo>
                  <a:pt x="64" y="30"/>
                </a:moveTo>
                <a:cubicBezTo>
                  <a:pt x="74" y="30"/>
                  <a:pt x="74" y="30"/>
                  <a:pt x="74" y="30"/>
                </a:cubicBezTo>
                <a:cubicBezTo>
                  <a:pt x="74" y="27"/>
                  <a:pt x="73" y="25"/>
                  <a:pt x="73" y="22"/>
                </a:cubicBezTo>
                <a:cubicBezTo>
                  <a:pt x="70" y="22"/>
                  <a:pt x="67" y="21"/>
                  <a:pt x="64" y="21"/>
                </a:cubicBezTo>
                <a:cubicBezTo>
                  <a:pt x="64" y="30"/>
                  <a:pt x="64" y="30"/>
                  <a:pt x="64" y="30"/>
                </a:cubicBezTo>
                <a:close/>
                <a:moveTo>
                  <a:pt x="80" y="30"/>
                </a:moveTo>
                <a:cubicBezTo>
                  <a:pt x="89" y="30"/>
                  <a:pt x="89" y="30"/>
                  <a:pt x="89" y="30"/>
                </a:cubicBezTo>
                <a:cubicBezTo>
                  <a:pt x="87" y="28"/>
                  <a:pt x="85" y="27"/>
                  <a:pt x="83" y="25"/>
                </a:cubicBezTo>
                <a:cubicBezTo>
                  <a:pt x="81" y="25"/>
                  <a:pt x="80" y="24"/>
                  <a:pt x="79" y="24"/>
                </a:cubicBezTo>
                <a:cubicBezTo>
                  <a:pt x="79" y="26"/>
                  <a:pt x="80" y="28"/>
                  <a:pt x="80" y="30"/>
                </a:cubicBezTo>
                <a:close/>
                <a:moveTo>
                  <a:pt x="64" y="6"/>
                </a:moveTo>
                <a:cubicBezTo>
                  <a:pt x="64" y="15"/>
                  <a:pt x="64" y="15"/>
                  <a:pt x="64" y="15"/>
                </a:cubicBezTo>
                <a:cubicBezTo>
                  <a:pt x="67" y="15"/>
                  <a:pt x="69" y="16"/>
                  <a:pt x="71" y="16"/>
                </a:cubicBezTo>
                <a:cubicBezTo>
                  <a:pt x="71" y="15"/>
                  <a:pt x="70" y="14"/>
                  <a:pt x="70" y="13"/>
                </a:cubicBezTo>
                <a:cubicBezTo>
                  <a:pt x="68" y="10"/>
                  <a:pt x="66" y="7"/>
                  <a:pt x="64" y="6"/>
                </a:cubicBezTo>
                <a:close/>
                <a:moveTo>
                  <a:pt x="59" y="15"/>
                </a:moveTo>
                <a:cubicBezTo>
                  <a:pt x="59" y="6"/>
                  <a:pt x="59" y="6"/>
                  <a:pt x="59" y="6"/>
                </a:cubicBezTo>
                <a:cubicBezTo>
                  <a:pt x="57" y="7"/>
                  <a:pt x="55" y="10"/>
                  <a:pt x="54" y="13"/>
                </a:cubicBezTo>
                <a:cubicBezTo>
                  <a:pt x="53" y="14"/>
                  <a:pt x="53" y="15"/>
                  <a:pt x="52" y="16"/>
                </a:cubicBezTo>
                <a:cubicBezTo>
                  <a:pt x="55" y="16"/>
                  <a:pt x="57" y="15"/>
                  <a:pt x="59" y="15"/>
                </a:cubicBezTo>
                <a:close/>
                <a:moveTo>
                  <a:pt x="46" y="17"/>
                </a:moveTo>
                <a:cubicBezTo>
                  <a:pt x="46" y="15"/>
                  <a:pt x="47" y="12"/>
                  <a:pt x="48" y="10"/>
                </a:cubicBezTo>
                <a:cubicBezTo>
                  <a:pt x="49" y="10"/>
                  <a:pt x="49" y="9"/>
                  <a:pt x="50" y="8"/>
                </a:cubicBezTo>
                <a:cubicBezTo>
                  <a:pt x="47" y="10"/>
                  <a:pt x="44" y="11"/>
                  <a:pt x="42" y="14"/>
                </a:cubicBezTo>
                <a:cubicBezTo>
                  <a:pt x="40" y="16"/>
                  <a:pt x="38" y="18"/>
                  <a:pt x="36" y="21"/>
                </a:cubicBezTo>
                <a:cubicBezTo>
                  <a:pt x="37" y="21"/>
                  <a:pt x="38" y="20"/>
                  <a:pt x="38" y="20"/>
                </a:cubicBezTo>
                <a:cubicBezTo>
                  <a:pt x="41" y="19"/>
                  <a:pt x="43" y="18"/>
                  <a:pt x="46" y="17"/>
                </a:cubicBezTo>
                <a:close/>
                <a:moveTo>
                  <a:pt x="74" y="8"/>
                </a:moveTo>
                <a:cubicBezTo>
                  <a:pt x="74" y="9"/>
                  <a:pt x="75" y="10"/>
                  <a:pt x="75" y="10"/>
                </a:cubicBezTo>
                <a:cubicBezTo>
                  <a:pt x="76" y="12"/>
                  <a:pt x="77" y="15"/>
                  <a:pt x="78" y="17"/>
                </a:cubicBezTo>
                <a:cubicBezTo>
                  <a:pt x="80" y="18"/>
                  <a:pt x="83" y="19"/>
                  <a:pt x="85" y="20"/>
                </a:cubicBezTo>
                <a:cubicBezTo>
                  <a:pt x="86" y="20"/>
                  <a:pt x="86" y="21"/>
                  <a:pt x="87" y="21"/>
                </a:cubicBezTo>
                <a:cubicBezTo>
                  <a:pt x="86" y="18"/>
                  <a:pt x="84" y="16"/>
                  <a:pt x="82" y="14"/>
                </a:cubicBezTo>
                <a:cubicBezTo>
                  <a:pt x="79" y="11"/>
                  <a:pt x="77" y="10"/>
                  <a:pt x="74" y="8"/>
                </a:cubicBezTo>
                <a:close/>
              </a:path>
            </a:pathLst>
          </a:custGeom>
          <a:solidFill>
            <a:srgbClr val="111527"/>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111527"/>
              </a:solidFill>
            </a:endParaRPr>
          </a:p>
        </p:txBody>
      </p:sp>
      <p:sp>
        <p:nvSpPr>
          <p:cNvPr id="66" name="矩形 65">
            <a:extLst>
              <a:ext uri="{FF2B5EF4-FFF2-40B4-BE49-F238E27FC236}">
                <a16:creationId xmlns:a16="http://schemas.microsoft.com/office/drawing/2014/main" id="{792DF27E-92C1-4F8B-A0B2-F1E0DC804FAB}"/>
              </a:ext>
            </a:extLst>
          </p:cNvPr>
          <p:cNvSpPr/>
          <p:nvPr/>
        </p:nvSpPr>
        <p:spPr>
          <a:xfrm>
            <a:off x="6958050" y="1439169"/>
            <a:ext cx="4819038" cy="268420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aphicFrame>
        <p:nvGraphicFramePr>
          <p:cNvPr id="67" name="图表 66">
            <a:extLst>
              <a:ext uri="{FF2B5EF4-FFF2-40B4-BE49-F238E27FC236}">
                <a16:creationId xmlns:a16="http://schemas.microsoft.com/office/drawing/2014/main" id="{1B982841-7DA4-45E6-9B37-23630530F011}"/>
              </a:ext>
            </a:extLst>
          </p:cNvPr>
          <p:cNvGraphicFramePr/>
          <p:nvPr>
            <p:extLst>
              <p:ext uri="{D42A27DB-BD31-4B8C-83A1-F6EECF244321}">
                <p14:modId xmlns:p14="http://schemas.microsoft.com/office/powerpoint/2010/main" val="964990731"/>
              </p:ext>
            </p:extLst>
          </p:nvPr>
        </p:nvGraphicFramePr>
        <p:xfrm>
          <a:off x="7197684" y="1744196"/>
          <a:ext cx="4339771" cy="2074152"/>
        </p:xfrm>
        <a:graphic>
          <a:graphicData uri="http://schemas.openxmlformats.org/drawingml/2006/chart">
            <c:chart xmlns:c="http://schemas.openxmlformats.org/drawingml/2006/chart" xmlns:r="http://schemas.openxmlformats.org/officeDocument/2006/relationships" r:id="rId4"/>
          </a:graphicData>
        </a:graphic>
      </p:graphicFrame>
      <p:sp>
        <p:nvSpPr>
          <p:cNvPr id="68" name="矩形 67">
            <a:extLst>
              <a:ext uri="{FF2B5EF4-FFF2-40B4-BE49-F238E27FC236}">
                <a16:creationId xmlns:a16="http://schemas.microsoft.com/office/drawing/2014/main" id="{E7FB82FA-269C-4122-915A-B44EBAEFBBEE}"/>
              </a:ext>
            </a:extLst>
          </p:cNvPr>
          <p:cNvSpPr/>
          <p:nvPr/>
        </p:nvSpPr>
        <p:spPr>
          <a:xfrm>
            <a:off x="6958050" y="4291537"/>
            <a:ext cx="4819038" cy="11349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69" name="组合 68">
            <a:extLst>
              <a:ext uri="{FF2B5EF4-FFF2-40B4-BE49-F238E27FC236}">
                <a16:creationId xmlns:a16="http://schemas.microsoft.com/office/drawing/2014/main" id="{DC1475CB-F81A-43ED-9CA1-A5AE58458D11}"/>
              </a:ext>
            </a:extLst>
          </p:cNvPr>
          <p:cNvGrpSpPr/>
          <p:nvPr/>
        </p:nvGrpSpPr>
        <p:grpSpPr>
          <a:xfrm>
            <a:off x="7238324" y="4385782"/>
            <a:ext cx="4339771" cy="955768"/>
            <a:chOff x="8565512" y="4093878"/>
            <a:chExt cx="4339771" cy="955768"/>
          </a:xfrm>
        </p:grpSpPr>
        <p:sp>
          <p:nvSpPr>
            <p:cNvPr id="70" name="文本框 16">
              <a:extLst>
                <a:ext uri="{FF2B5EF4-FFF2-40B4-BE49-F238E27FC236}">
                  <a16:creationId xmlns:a16="http://schemas.microsoft.com/office/drawing/2014/main" id="{E104F4EA-3219-4689-A687-39CCDC31184A}"/>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t>Key Words Here</a:t>
              </a:r>
              <a:endParaRPr lang="zh-CN" altLang="en-US" sz="1600" b="1" dirty="0"/>
            </a:p>
          </p:txBody>
        </p:sp>
        <p:sp>
          <p:nvSpPr>
            <p:cNvPr id="71" name="矩形 70">
              <a:extLst>
                <a:ext uri="{FF2B5EF4-FFF2-40B4-BE49-F238E27FC236}">
                  <a16:creationId xmlns:a16="http://schemas.microsoft.com/office/drawing/2014/main" id="{6D6119BC-CEC8-4D9B-B996-3F1DD1AC56C9}"/>
                </a:ext>
              </a:extLst>
            </p:cNvPr>
            <p:cNvSpPr/>
            <p:nvPr/>
          </p:nvSpPr>
          <p:spPr>
            <a:xfrm>
              <a:off x="8565512" y="4403315"/>
              <a:ext cx="4339771"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bg1"/>
                  </a:solidFill>
                  <a:latin typeface="Meiryo" panose="020B0604030504040204" pitchFamily="34" charset="-128"/>
                  <a:ea typeface="Meiryo" panose="020B0604030504040204" pitchFamily="34" charset="-128"/>
                </a:rPr>
                <a:t>Text or Copy Your text and  paste it here. Text or Copy Your text and  paste it here. Text or Copy Your text and  paste it here. Text or Copy Your text and  paste it here. </a:t>
              </a:r>
              <a:endParaRPr lang="zh-CN" altLang="en-US" sz="1200" spc="-150" dirty="0">
                <a:solidFill>
                  <a:schemeClr val="bg1"/>
                </a:solidFill>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1514019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57" name="矩形 56">
            <a:extLst>
              <a:ext uri="{FF2B5EF4-FFF2-40B4-BE49-F238E27FC236}">
                <a16:creationId xmlns:a16="http://schemas.microsoft.com/office/drawing/2014/main" id="{9D7C2230-780B-4B2D-9BFB-1B46C069DD10}"/>
              </a:ext>
            </a:extLst>
          </p:cNvPr>
          <p:cNvSpPr/>
          <p:nvPr/>
        </p:nvSpPr>
        <p:spPr>
          <a:xfrm>
            <a:off x="781049" y="1238250"/>
            <a:ext cx="3390900" cy="4381500"/>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矩形 57">
            <a:extLst>
              <a:ext uri="{FF2B5EF4-FFF2-40B4-BE49-F238E27FC236}">
                <a16:creationId xmlns:a16="http://schemas.microsoft.com/office/drawing/2014/main" id="{F69A8165-D5FA-4C3A-8134-0101EE19749F}"/>
              </a:ext>
            </a:extLst>
          </p:cNvPr>
          <p:cNvSpPr/>
          <p:nvPr/>
        </p:nvSpPr>
        <p:spPr>
          <a:xfrm>
            <a:off x="781050" y="1238250"/>
            <a:ext cx="3390900" cy="8382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矩形 58">
            <a:extLst>
              <a:ext uri="{FF2B5EF4-FFF2-40B4-BE49-F238E27FC236}">
                <a16:creationId xmlns:a16="http://schemas.microsoft.com/office/drawing/2014/main" id="{108FA582-1CC2-40C8-A9E0-9C17918F0511}"/>
              </a:ext>
            </a:extLst>
          </p:cNvPr>
          <p:cNvSpPr/>
          <p:nvPr/>
        </p:nvSpPr>
        <p:spPr>
          <a:xfrm>
            <a:off x="781049" y="5102038"/>
            <a:ext cx="3390900" cy="51771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60" name="直接连接符 59">
            <a:extLst>
              <a:ext uri="{FF2B5EF4-FFF2-40B4-BE49-F238E27FC236}">
                <a16:creationId xmlns:a16="http://schemas.microsoft.com/office/drawing/2014/main" id="{2ED9E904-09A9-4B6B-8CDE-A79FF95C2598}"/>
              </a:ext>
            </a:extLst>
          </p:cNvPr>
          <p:cNvCxnSpPr/>
          <p:nvPr/>
        </p:nvCxnSpPr>
        <p:spPr>
          <a:xfrm>
            <a:off x="781049" y="3413886"/>
            <a:ext cx="339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E7BF7391-46F8-4D6F-BBC6-955F0F51D2D3}"/>
              </a:ext>
            </a:extLst>
          </p:cNvPr>
          <p:cNvCxnSpPr/>
          <p:nvPr/>
        </p:nvCxnSpPr>
        <p:spPr>
          <a:xfrm>
            <a:off x="781049" y="4749754"/>
            <a:ext cx="339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id="{163C185E-8FD7-4440-A0AE-574899E8A22F}"/>
              </a:ext>
            </a:extLst>
          </p:cNvPr>
          <p:cNvCxnSpPr/>
          <p:nvPr/>
        </p:nvCxnSpPr>
        <p:spPr>
          <a:xfrm>
            <a:off x="781049" y="4084909"/>
            <a:ext cx="339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3" name="椭圆 62">
            <a:extLst>
              <a:ext uri="{FF2B5EF4-FFF2-40B4-BE49-F238E27FC236}">
                <a16:creationId xmlns:a16="http://schemas.microsoft.com/office/drawing/2014/main" id="{8E87F716-A91A-4156-93C2-8B754BE83823}"/>
              </a:ext>
            </a:extLst>
          </p:cNvPr>
          <p:cNvSpPr/>
          <p:nvPr/>
        </p:nvSpPr>
        <p:spPr>
          <a:xfrm>
            <a:off x="1933574" y="1692500"/>
            <a:ext cx="1085850" cy="1085850"/>
          </a:xfrm>
          <a:prstGeom prst="ellipse">
            <a:avLst/>
          </a:prstGeom>
          <a:solidFill>
            <a:schemeClr val="bg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圆角矩形 28">
            <a:extLst>
              <a:ext uri="{FF2B5EF4-FFF2-40B4-BE49-F238E27FC236}">
                <a16:creationId xmlns:a16="http://schemas.microsoft.com/office/drawing/2014/main" id="{56255EBB-B0A2-4178-AEA9-53D45C5B3EBA}"/>
              </a:ext>
            </a:extLst>
          </p:cNvPr>
          <p:cNvSpPr/>
          <p:nvPr/>
        </p:nvSpPr>
        <p:spPr>
          <a:xfrm>
            <a:off x="1362074" y="5205272"/>
            <a:ext cx="2228850" cy="316006"/>
          </a:xfrm>
          <a:prstGeom prst="roundRect">
            <a:avLst>
              <a:gd name="adj" fmla="val 50000"/>
            </a:avLst>
          </a:prstGeom>
          <a:solidFill>
            <a:srgbClr val="1115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050" spc="-150" dirty="0">
                <a:solidFill>
                  <a:schemeClr val="bg1"/>
                </a:solidFill>
                <a:latin typeface="Meiryo" panose="020B0604030504040204" pitchFamily="34" charset="-128"/>
                <a:ea typeface="Meiryo" panose="020B0604030504040204" pitchFamily="34" charset="-128"/>
              </a:rPr>
              <a:t>Text or Copy Your text and  paste it here</a:t>
            </a:r>
            <a:endParaRPr lang="zh-CN" altLang="en-US" sz="1050" dirty="0">
              <a:solidFill>
                <a:schemeClr val="bg1"/>
              </a:solidFill>
            </a:endParaRPr>
          </a:p>
        </p:txBody>
      </p:sp>
      <p:sp>
        <p:nvSpPr>
          <p:cNvPr id="65" name="矩形 64">
            <a:extLst>
              <a:ext uri="{FF2B5EF4-FFF2-40B4-BE49-F238E27FC236}">
                <a16:creationId xmlns:a16="http://schemas.microsoft.com/office/drawing/2014/main" id="{55939125-83B4-4681-B50A-978F5FA8C14A}"/>
              </a:ext>
            </a:extLst>
          </p:cNvPr>
          <p:cNvSpPr/>
          <p:nvPr/>
        </p:nvSpPr>
        <p:spPr>
          <a:xfrm>
            <a:off x="1380878" y="2962159"/>
            <a:ext cx="2191241"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latin typeface="Meiryo" panose="020B0604030504040204" pitchFamily="34" charset="-128"/>
                <a:ea typeface="Meiryo" panose="020B0604030504040204" pitchFamily="34" charset="-128"/>
              </a:rPr>
              <a:t>Key Words Here</a:t>
            </a:r>
          </a:p>
        </p:txBody>
      </p:sp>
      <p:sp>
        <p:nvSpPr>
          <p:cNvPr id="66" name="矩形 65">
            <a:extLst>
              <a:ext uri="{FF2B5EF4-FFF2-40B4-BE49-F238E27FC236}">
                <a16:creationId xmlns:a16="http://schemas.microsoft.com/office/drawing/2014/main" id="{85223E17-8F7E-4777-B4F7-9F66A35DDCBF}"/>
              </a:ext>
            </a:extLst>
          </p:cNvPr>
          <p:cNvSpPr/>
          <p:nvPr/>
        </p:nvSpPr>
        <p:spPr>
          <a:xfrm>
            <a:off x="1380878" y="3648045"/>
            <a:ext cx="2191241"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latin typeface="Meiryo" panose="020B0604030504040204" pitchFamily="34" charset="-128"/>
                <a:ea typeface="Meiryo" panose="020B0604030504040204" pitchFamily="34" charset="-128"/>
              </a:rPr>
              <a:t>Key Words Here</a:t>
            </a:r>
          </a:p>
        </p:txBody>
      </p:sp>
      <p:sp>
        <p:nvSpPr>
          <p:cNvPr id="67" name="矩形 66">
            <a:extLst>
              <a:ext uri="{FF2B5EF4-FFF2-40B4-BE49-F238E27FC236}">
                <a16:creationId xmlns:a16="http://schemas.microsoft.com/office/drawing/2014/main" id="{02A101FC-E73D-4D35-87A5-9CA00F847CD1}"/>
              </a:ext>
            </a:extLst>
          </p:cNvPr>
          <p:cNvSpPr/>
          <p:nvPr/>
        </p:nvSpPr>
        <p:spPr>
          <a:xfrm>
            <a:off x="1380878" y="4281026"/>
            <a:ext cx="2191241"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latin typeface="Meiryo" panose="020B0604030504040204" pitchFamily="34" charset="-128"/>
                <a:ea typeface="Meiryo" panose="020B0604030504040204" pitchFamily="34" charset="-128"/>
              </a:rPr>
              <a:t>Key Words Here</a:t>
            </a:r>
          </a:p>
        </p:txBody>
      </p:sp>
      <p:sp>
        <p:nvSpPr>
          <p:cNvPr id="68" name="paper-aeroplane_20643">
            <a:extLst>
              <a:ext uri="{FF2B5EF4-FFF2-40B4-BE49-F238E27FC236}">
                <a16:creationId xmlns:a16="http://schemas.microsoft.com/office/drawing/2014/main" id="{BF692BEA-C7A6-4412-912E-B70D26CD3072}"/>
              </a:ext>
            </a:extLst>
          </p:cNvPr>
          <p:cNvSpPr>
            <a:spLocks noChangeAspect="1"/>
          </p:cNvSpPr>
          <p:nvPr/>
        </p:nvSpPr>
        <p:spPr bwMode="auto">
          <a:xfrm>
            <a:off x="2171656" y="1938350"/>
            <a:ext cx="609685" cy="594149"/>
          </a:xfrm>
          <a:custGeom>
            <a:avLst/>
            <a:gdLst>
              <a:gd name="T0" fmla="*/ 3648 w 8687"/>
              <a:gd name="T1" fmla="*/ 1743 h 8477"/>
              <a:gd name="T2" fmla="*/ 4836 w 8687"/>
              <a:gd name="T3" fmla="*/ 2987 h 8477"/>
              <a:gd name="T4" fmla="*/ 4935 w 8687"/>
              <a:gd name="T5" fmla="*/ 4218 h 8477"/>
              <a:gd name="T6" fmla="*/ 4901 w 8687"/>
              <a:gd name="T7" fmla="*/ 1673 h 8477"/>
              <a:gd name="T8" fmla="*/ 4305 w 8687"/>
              <a:gd name="T9" fmla="*/ 1577 h 8477"/>
              <a:gd name="T10" fmla="*/ 4758 w 8687"/>
              <a:gd name="T11" fmla="*/ 2570 h 8477"/>
              <a:gd name="T12" fmla="*/ 2544 w 8687"/>
              <a:gd name="T13" fmla="*/ 2983 h 8477"/>
              <a:gd name="T14" fmla="*/ 3322 w 8687"/>
              <a:gd name="T15" fmla="*/ 2984 h 8477"/>
              <a:gd name="T16" fmla="*/ 5171 w 8687"/>
              <a:gd name="T17" fmla="*/ 6328 h 8477"/>
              <a:gd name="T18" fmla="*/ 3224 w 8687"/>
              <a:gd name="T19" fmla="*/ 4631 h 8477"/>
              <a:gd name="T20" fmla="*/ 3326 w 8687"/>
              <a:gd name="T21" fmla="*/ 5910 h 8477"/>
              <a:gd name="T22" fmla="*/ 4355 w 8687"/>
              <a:gd name="T23" fmla="*/ 8107 h 8477"/>
              <a:gd name="T24" fmla="*/ 2916 w 8687"/>
              <a:gd name="T25" fmla="*/ 7817 h 8477"/>
              <a:gd name="T26" fmla="*/ 960 w 8687"/>
              <a:gd name="T27" fmla="*/ 5857 h 8477"/>
              <a:gd name="T28" fmla="*/ 4359 w 8687"/>
              <a:gd name="T29" fmla="*/ 743 h 8477"/>
              <a:gd name="T30" fmla="*/ 7753 w 8687"/>
              <a:gd name="T31" fmla="*/ 3008 h 8477"/>
              <a:gd name="T32" fmla="*/ 7944 w 8687"/>
              <a:gd name="T33" fmla="*/ 833 h 8477"/>
              <a:gd name="T34" fmla="*/ 1296 w 8687"/>
              <a:gd name="T35" fmla="*/ 4629 h 8477"/>
              <a:gd name="T36" fmla="*/ 1806 w 8687"/>
              <a:gd name="T37" fmla="*/ 5907 h 8477"/>
              <a:gd name="T38" fmla="*/ 1806 w 8687"/>
              <a:gd name="T39" fmla="*/ 6324 h 8477"/>
              <a:gd name="T40" fmla="*/ 3064 w 8687"/>
              <a:gd name="T41" fmla="*/ 7233 h 8477"/>
              <a:gd name="T42" fmla="*/ 2790 w 8687"/>
              <a:gd name="T43" fmla="*/ 6325 h 8477"/>
              <a:gd name="T44" fmla="*/ 3556 w 8687"/>
              <a:gd name="T45" fmla="*/ 6891 h 8477"/>
              <a:gd name="T46" fmla="*/ 3827 w 8687"/>
              <a:gd name="T47" fmla="*/ 6326 h 8477"/>
              <a:gd name="T48" fmla="*/ 3747 w 8687"/>
              <a:gd name="T49" fmla="*/ 5910 h 8477"/>
              <a:gd name="T50" fmla="*/ 4838 w 8687"/>
              <a:gd name="T51" fmla="*/ 5823 h 8477"/>
              <a:gd name="T52" fmla="*/ 6006 w 8687"/>
              <a:gd name="T53" fmla="*/ 4635 h 8477"/>
              <a:gd name="T54" fmla="*/ 5258 w 8687"/>
              <a:gd name="T55" fmla="*/ 2987 h 8477"/>
              <a:gd name="T56" fmla="*/ 6803 w 8687"/>
              <a:gd name="T57" fmla="*/ 3667 h 8477"/>
              <a:gd name="T58" fmla="*/ 6903 w 8687"/>
              <a:gd name="T59" fmla="*/ 2989 h 8477"/>
              <a:gd name="T60" fmla="*/ 6430 w 8687"/>
              <a:gd name="T61" fmla="*/ 2573 h 8477"/>
              <a:gd name="T62" fmla="*/ 4323 w 8687"/>
              <a:gd name="T63" fmla="*/ 1160 h 8477"/>
              <a:gd name="T64" fmla="*/ 2287 w 8687"/>
              <a:gd name="T65" fmla="*/ 2567 h 8477"/>
              <a:gd name="T66" fmla="*/ 1603 w 8687"/>
              <a:gd name="T67" fmla="*/ 2774 h 8477"/>
              <a:gd name="T68" fmla="*/ 1843 w 8687"/>
              <a:gd name="T69" fmla="*/ 4213 h 8477"/>
              <a:gd name="T70" fmla="*/ 1088 w 8687"/>
              <a:gd name="T71" fmla="*/ 4420 h 8477"/>
              <a:gd name="T72" fmla="*/ 1185 w 8687"/>
              <a:gd name="T73" fmla="*/ 6302 h 8477"/>
              <a:gd name="T74" fmla="*/ 6897 w 8687"/>
              <a:gd name="T75" fmla="*/ 4221 h 8477"/>
              <a:gd name="T76" fmla="*/ 5350 w 8687"/>
              <a:gd name="T77" fmla="*/ 5912 h 8477"/>
              <a:gd name="T78" fmla="*/ 4270 w 8687"/>
              <a:gd name="T79" fmla="*/ 7272 h 8477"/>
              <a:gd name="T80" fmla="*/ 4219 w 8687"/>
              <a:gd name="T81" fmla="*/ 7686 h 8477"/>
              <a:gd name="T82" fmla="*/ 4314 w 8687"/>
              <a:gd name="T83" fmla="*/ 7690 h 8477"/>
              <a:gd name="T84" fmla="*/ 6396 w 8687"/>
              <a:gd name="T85" fmla="*/ 6330 h 8477"/>
              <a:gd name="T86" fmla="*/ 7106 w 8687"/>
              <a:gd name="T87" fmla="*/ 6123 h 8477"/>
              <a:gd name="T88" fmla="*/ 6866 w 8687"/>
              <a:gd name="T89" fmla="*/ 4637 h 8477"/>
              <a:gd name="T90" fmla="*/ 7620 w 8687"/>
              <a:gd name="T91" fmla="*/ 4430 h 8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87" h="8477">
                <a:moveTo>
                  <a:pt x="3395" y="2568"/>
                </a:moveTo>
                <a:lnTo>
                  <a:pt x="2764" y="2567"/>
                </a:lnTo>
                <a:cubicBezTo>
                  <a:pt x="2999" y="2198"/>
                  <a:pt x="3303" y="1911"/>
                  <a:pt x="3648" y="1743"/>
                </a:cubicBezTo>
                <a:cubicBezTo>
                  <a:pt x="3544" y="1971"/>
                  <a:pt x="3460" y="2253"/>
                  <a:pt x="3395" y="2568"/>
                </a:cubicBezTo>
                <a:close/>
                <a:moveTo>
                  <a:pt x="4935" y="4218"/>
                </a:moveTo>
                <a:cubicBezTo>
                  <a:pt x="4927" y="3745"/>
                  <a:pt x="4890" y="3334"/>
                  <a:pt x="4836" y="2987"/>
                </a:cubicBezTo>
                <a:lnTo>
                  <a:pt x="3744" y="2985"/>
                </a:lnTo>
                <a:cubicBezTo>
                  <a:pt x="3689" y="3332"/>
                  <a:pt x="3650" y="3743"/>
                  <a:pt x="3641" y="4216"/>
                </a:cubicBezTo>
                <a:lnTo>
                  <a:pt x="4935" y="4218"/>
                </a:lnTo>
                <a:close/>
                <a:moveTo>
                  <a:pt x="5949" y="2572"/>
                </a:moveTo>
                <a:cubicBezTo>
                  <a:pt x="5909" y="2510"/>
                  <a:pt x="5868" y="2449"/>
                  <a:pt x="5824" y="2390"/>
                </a:cubicBezTo>
                <a:cubicBezTo>
                  <a:pt x="5562" y="2043"/>
                  <a:pt x="5245" y="1799"/>
                  <a:pt x="4901" y="1673"/>
                </a:cubicBezTo>
                <a:cubicBezTo>
                  <a:pt x="5020" y="1913"/>
                  <a:pt x="5115" y="2222"/>
                  <a:pt x="5186" y="2571"/>
                </a:cubicBezTo>
                <a:lnTo>
                  <a:pt x="5949" y="2572"/>
                </a:lnTo>
                <a:close/>
                <a:moveTo>
                  <a:pt x="4305" y="1577"/>
                </a:moveTo>
                <a:cubicBezTo>
                  <a:pt x="4294" y="1577"/>
                  <a:pt x="4283" y="1578"/>
                  <a:pt x="4272" y="1578"/>
                </a:cubicBezTo>
                <a:cubicBezTo>
                  <a:pt x="4156" y="1613"/>
                  <a:pt x="3965" y="1946"/>
                  <a:pt x="3823" y="2569"/>
                </a:cubicBezTo>
                <a:lnTo>
                  <a:pt x="4758" y="2570"/>
                </a:lnTo>
                <a:cubicBezTo>
                  <a:pt x="4615" y="1935"/>
                  <a:pt x="4421" y="1600"/>
                  <a:pt x="4305" y="1577"/>
                </a:cubicBezTo>
                <a:close/>
                <a:moveTo>
                  <a:pt x="3322" y="2984"/>
                </a:moveTo>
                <a:lnTo>
                  <a:pt x="2544" y="2983"/>
                </a:lnTo>
                <a:cubicBezTo>
                  <a:pt x="2385" y="3349"/>
                  <a:pt x="2284" y="3767"/>
                  <a:pt x="2259" y="4214"/>
                </a:cubicBezTo>
                <a:lnTo>
                  <a:pt x="3225" y="4215"/>
                </a:lnTo>
                <a:cubicBezTo>
                  <a:pt x="3233" y="3797"/>
                  <a:pt x="3265" y="3375"/>
                  <a:pt x="3322" y="2984"/>
                </a:cubicBezTo>
                <a:close/>
                <a:moveTo>
                  <a:pt x="4893" y="7179"/>
                </a:moveTo>
                <a:cubicBezTo>
                  <a:pt x="5292" y="7034"/>
                  <a:pt x="5645" y="6734"/>
                  <a:pt x="5914" y="6329"/>
                </a:cubicBezTo>
                <a:lnTo>
                  <a:pt x="5171" y="6328"/>
                </a:lnTo>
                <a:cubicBezTo>
                  <a:pt x="5100" y="6658"/>
                  <a:pt x="5008" y="6950"/>
                  <a:pt x="4893" y="7179"/>
                </a:cubicBezTo>
                <a:close/>
                <a:moveTo>
                  <a:pt x="3326" y="5910"/>
                </a:moveTo>
                <a:cubicBezTo>
                  <a:pt x="3266" y="5517"/>
                  <a:pt x="3232" y="5083"/>
                  <a:pt x="3224" y="4631"/>
                </a:cubicBezTo>
                <a:lnTo>
                  <a:pt x="2259" y="4630"/>
                </a:lnTo>
                <a:cubicBezTo>
                  <a:pt x="2282" y="5088"/>
                  <a:pt x="2385" y="5523"/>
                  <a:pt x="2560" y="5908"/>
                </a:cubicBezTo>
                <a:lnTo>
                  <a:pt x="3326" y="5910"/>
                </a:lnTo>
                <a:close/>
                <a:moveTo>
                  <a:pt x="7753" y="3008"/>
                </a:moveTo>
                <a:cubicBezTo>
                  <a:pt x="7936" y="3446"/>
                  <a:pt x="8037" y="3927"/>
                  <a:pt x="8037" y="4430"/>
                </a:cubicBezTo>
                <a:cubicBezTo>
                  <a:pt x="8034" y="6458"/>
                  <a:pt x="6382" y="8107"/>
                  <a:pt x="4355" y="8107"/>
                </a:cubicBezTo>
                <a:lnTo>
                  <a:pt x="4354" y="8107"/>
                </a:lnTo>
                <a:lnTo>
                  <a:pt x="4349" y="8107"/>
                </a:lnTo>
                <a:cubicBezTo>
                  <a:pt x="3848" y="8107"/>
                  <a:pt x="3363" y="8006"/>
                  <a:pt x="2916" y="7817"/>
                </a:cubicBezTo>
                <a:cubicBezTo>
                  <a:pt x="2231" y="8226"/>
                  <a:pt x="1603" y="8477"/>
                  <a:pt x="1127" y="8477"/>
                </a:cubicBezTo>
                <a:cubicBezTo>
                  <a:pt x="878" y="8477"/>
                  <a:pt x="671" y="8408"/>
                  <a:pt x="520" y="8257"/>
                </a:cubicBezTo>
                <a:cubicBezTo>
                  <a:pt x="0" y="7737"/>
                  <a:pt x="495" y="6637"/>
                  <a:pt x="960" y="5857"/>
                </a:cubicBezTo>
                <a:cubicBezTo>
                  <a:pt x="771" y="5408"/>
                  <a:pt x="671" y="4922"/>
                  <a:pt x="672" y="4420"/>
                </a:cubicBezTo>
                <a:cubicBezTo>
                  <a:pt x="675" y="2392"/>
                  <a:pt x="2327" y="743"/>
                  <a:pt x="4354" y="743"/>
                </a:cubicBezTo>
                <a:lnTo>
                  <a:pt x="4359" y="743"/>
                </a:lnTo>
                <a:cubicBezTo>
                  <a:pt x="4857" y="743"/>
                  <a:pt x="5331" y="843"/>
                  <a:pt x="5765" y="1024"/>
                </a:cubicBezTo>
                <a:cubicBezTo>
                  <a:pt x="6533" y="555"/>
                  <a:pt x="7699" y="0"/>
                  <a:pt x="8238" y="539"/>
                </a:cubicBezTo>
                <a:cubicBezTo>
                  <a:pt x="8687" y="988"/>
                  <a:pt x="8409" y="1935"/>
                  <a:pt x="7753" y="3008"/>
                </a:cubicBezTo>
                <a:close/>
                <a:moveTo>
                  <a:pt x="6209" y="1245"/>
                </a:moveTo>
                <a:cubicBezTo>
                  <a:pt x="6754" y="1564"/>
                  <a:pt x="7211" y="2020"/>
                  <a:pt x="7531" y="2565"/>
                </a:cubicBezTo>
                <a:cubicBezTo>
                  <a:pt x="8028" y="1682"/>
                  <a:pt x="8155" y="1044"/>
                  <a:pt x="7944" y="833"/>
                </a:cubicBezTo>
                <a:cubicBezTo>
                  <a:pt x="7752" y="641"/>
                  <a:pt x="7152" y="711"/>
                  <a:pt x="6209" y="1245"/>
                </a:cubicBezTo>
                <a:close/>
                <a:moveTo>
                  <a:pt x="1088" y="4420"/>
                </a:moveTo>
                <a:cubicBezTo>
                  <a:pt x="1088" y="4535"/>
                  <a:pt x="1181" y="4629"/>
                  <a:pt x="1296" y="4629"/>
                </a:cubicBezTo>
                <a:lnTo>
                  <a:pt x="1842" y="4629"/>
                </a:lnTo>
                <a:cubicBezTo>
                  <a:pt x="1863" y="5080"/>
                  <a:pt x="1954" y="5513"/>
                  <a:pt x="2109" y="5908"/>
                </a:cubicBezTo>
                <a:lnTo>
                  <a:pt x="1806" y="5907"/>
                </a:lnTo>
                <a:lnTo>
                  <a:pt x="1806" y="5907"/>
                </a:lnTo>
                <a:cubicBezTo>
                  <a:pt x="1691" y="5907"/>
                  <a:pt x="1598" y="6000"/>
                  <a:pt x="1598" y="6115"/>
                </a:cubicBezTo>
                <a:cubicBezTo>
                  <a:pt x="1598" y="6230"/>
                  <a:pt x="1691" y="6323"/>
                  <a:pt x="1806" y="6324"/>
                </a:cubicBezTo>
                <a:lnTo>
                  <a:pt x="2303" y="6324"/>
                </a:lnTo>
                <a:cubicBezTo>
                  <a:pt x="2378" y="6460"/>
                  <a:pt x="2461" y="6589"/>
                  <a:pt x="2552" y="6710"/>
                </a:cubicBezTo>
                <a:cubicBezTo>
                  <a:pt x="2707" y="6915"/>
                  <a:pt x="2879" y="7090"/>
                  <a:pt x="3064" y="7233"/>
                </a:cubicBezTo>
                <a:cubicBezTo>
                  <a:pt x="3182" y="7156"/>
                  <a:pt x="3304" y="7072"/>
                  <a:pt x="3428" y="6983"/>
                </a:cubicBezTo>
                <a:cubicBezTo>
                  <a:pt x="3230" y="6851"/>
                  <a:pt x="3047" y="6675"/>
                  <a:pt x="2884" y="6460"/>
                </a:cubicBezTo>
                <a:cubicBezTo>
                  <a:pt x="2851" y="6416"/>
                  <a:pt x="2820" y="6371"/>
                  <a:pt x="2790" y="6325"/>
                </a:cubicBezTo>
                <a:lnTo>
                  <a:pt x="3401" y="6326"/>
                </a:lnTo>
                <a:cubicBezTo>
                  <a:pt x="3424" y="6436"/>
                  <a:pt x="3450" y="6542"/>
                  <a:pt x="3478" y="6642"/>
                </a:cubicBezTo>
                <a:cubicBezTo>
                  <a:pt x="3503" y="6731"/>
                  <a:pt x="3529" y="6814"/>
                  <a:pt x="3556" y="6891"/>
                </a:cubicBezTo>
                <a:cubicBezTo>
                  <a:pt x="3670" y="6807"/>
                  <a:pt x="3787" y="6717"/>
                  <a:pt x="3906" y="6623"/>
                </a:cubicBezTo>
                <a:cubicBezTo>
                  <a:pt x="3897" y="6594"/>
                  <a:pt x="3888" y="6563"/>
                  <a:pt x="3879" y="6530"/>
                </a:cubicBezTo>
                <a:cubicBezTo>
                  <a:pt x="3861" y="6465"/>
                  <a:pt x="3843" y="6397"/>
                  <a:pt x="3827" y="6326"/>
                </a:cubicBezTo>
                <a:lnTo>
                  <a:pt x="4269" y="6327"/>
                </a:lnTo>
                <a:cubicBezTo>
                  <a:pt x="4424" y="6196"/>
                  <a:pt x="4582" y="6058"/>
                  <a:pt x="4743" y="5912"/>
                </a:cubicBezTo>
                <a:lnTo>
                  <a:pt x="3747" y="5910"/>
                </a:lnTo>
                <a:cubicBezTo>
                  <a:pt x="3685" y="5523"/>
                  <a:pt x="3648" y="5088"/>
                  <a:pt x="3640" y="4632"/>
                </a:cubicBezTo>
                <a:lnTo>
                  <a:pt x="4935" y="4634"/>
                </a:lnTo>
                <a:cubicBezTo>
                  <a:pt x="4926" y="5088"/>
                  <a:pt x="4890" y="5485"/>
                  <a:pt x="4838" y="5823"/>
                </a:cubicBezTo>
                <a:cubicBezTo>
                  <a:pt x="4994" y="5679"/>
                  <a:pt x="5152" y="5528"/>
                  <a:pt x="5311" y="5369"/>
                </a:cubicBezTo>
                <a:cubicBezTo>
                  <a:pt x="5332" y="5128"/>
                  <a:pt x="5346" y="4881"/>
                  <a:pt x="5351" y="4635"/>
                </a:cubicBezTo>
                <a:lnTo>
                  <a:pt x="6006" y="4635"/>
                </a:lnTo>
                <a:cubicBezTo>
                  <a:pt x="6132" y="4495"/>
                  <a:pt x="6252" y="4356"/>
                  <a:pt x="6365" y="4220"/>
                </a:cubicBezTo>
                <a:lnTo>
                  <a:pt x="5351" y="4218"/>
                </a:lnTo>
                <a:cubicBezTo>
                  <a:pt x="5344" y="3800"/>
                  <a:pt x="5313" y="3378"/>
                  <a:pt x="5258" y="2987"/>
                </a:cubicBezTo>
                <a:lnTo>
                  <a:pt x="6169" y="2988"/>
                </a:lnTo>
                <a:cubicBezTo>
                  <a:pt x="6319" y="3335"/>
                  <a:pt x="6412" y="3721"/>
                  <a:pt x="6443" y="4126"/>
                </a:cubicBezTo>
                <a:cubicBezTo>
                  <a:pt x="6571" y="3970"/>
                  <a:pt x="6691" y="3817"/>
                  <a:pt x="6803" y="3667"/>
                </a:cubicBezTo>
                <a:cubicBezTo>
                  <a:pt x="6760" y="3432"/>
                  <a:pt x="6699" y="3205"/>
                  <a:pt x="6618" y="2989"/>
                </a:cubicBezTo>
                <a:lnTo>
                  <a:pt x="6902" y="2989"/>
                </a:lnTo>
                <a:lnTo>
                  <a:pt x="6903" y="2989"/>
                </a:lnTo>
                <a:cubicBezTo>
                  <a:pt x="7017" y="2989"/>
                  <a:pt x="7110" y="2896"/>
                  <a:pt x="7111" y="2782"/>
                </a:cubicBezTo>
                <a:cubicBezTo>
                  <a:pt x="7111" y="2667"/>
                  <a:pt x="7018" y="2573"/>
                  <a:pt x="6903" y="2573"/>
                </a:cubicBezTo>
                <a:lnTo>
                  <a:pt x="6430" y="2573"/>
                </a:lnTo>
                <a:cubicBezTo>
                  <a:pt x="6349" y="2420"/>
                  <a:pt x="6258" y="2275"/>
                  <a:pt x="6156" y="2140"/>
                </a:cubicBezTo>
                <a:cubicBezTo>
                  <a:pt x="5681" y="1508"/>
                  <a:pt x="5043" y="1160"/>
                  <a:pt x="4356" y="1159"/>
                </a:cubicBezTo>
                <a:cubicBezTo>
                  <a:pt x="4345" y="1159"/>
                  <a:pt x="4334" y="1160"/>
                  <a:pt x="4323" y="1160"/>
                </a:cubicBezTo>
                <a:cubicBezTo>
                  <a:pt x="4313" y="1159"/>
                  <a:pt x="4302" y="1159"/>
                  <a:pt x="4292" y="1159"/>
                </a:cubicBezTo>
                <a:cubicBezTo>
                  <a:pt x="4271" y="1159"/>
                  <a:pt x="4251" y="1161"/>
                  <a:pt x="4231" y="1163"/>
                </a:cubicBezTo>
                <a:cubicBezTo>
                  <a:pt x="3426" y="1215"/>
                  <a:pt x="2720" y="1759"/>
                  <a:pt x="2287" y="2567"/>
                </a:cubicBezTo>
                <a:lnTo>
                  <a:pt x="1811" y="2566"/>
                </a:lnTo>
                <a:lnTo>
                  <a:pt x="1811" y="2566"/>
                </a:lnTo>
                <a:cubicBezTo>
                  <a:pt x="1696" y="2566"/>
                  <a:pt x="1603" y="2659"/>
                  <a:pt x="1603" y="2774"/>
                </a:cubicBezTo>
                <a:cubicBezTo>
                  <a:pt x="1603" y="2889"/>
                  <a:pt x="1696" y="2982"/>
                  <a:pt x="1810" y="2982"/>
                </a:cubicBezTo>
                <a:lnTo>
                  <a:pt x="2097" y="2983"/>
                </a:lnTo>
                <a:cubicBezTo>
                  <a:pt x="1954" y="3358"/>
                  <a:pt x="1865" y="3774"/>
                  <a:pt x="1843" y="4213"/>
                </a:cubicBezTo>
                <a:lnTo>
                  <a:pt x="1297" y="4213"/>
                </a:lnTo>
                <a:lnTo>
                  <a:pt x="1296" y="4213"/>
                </a:lnTo>
                <a:cubicBezTo>
                  <a:pt x="1182" y="4213"/>
                  <a:pt x="1088" y="4306"/>
                  <a:pt x="1088" y="4420"/>
                </a:cubicBezTo>
                <a:close/>
                <a:moveTo>
                  <a:pt x="2471" y="7591"/>
                </a:moveTo>
                <a:cubicBezTo>
                  <a:pt x="2210" y="7435"/>
                  <a:pt x="1967" y="7246"/>
                  <a:pt x="1747" y="7025"/>
                </a:cubicBezTo>
                <a:cubicBezTo>
                  <a:pt x="1527" y="6805"/>
                  <a:pt x="1339" y="6562"/>
                  <a:pt x="1185" y="6302"/>
                </a:cubicBezTo>
                <a:cubicBezTo>
                  <a:pt x="688" y="7201"/>
                  <a:pt x="627" y="7775"/>
                  <a:pt x="815" y="7963"/>
                </a:cubicBezTo>
                <a:cubicBezTo>
                  <a:pt x="1019" y="8168"/>
                  <a:pt x="1628" y="8053"/>
                  <a:pt x="2471" y="7591"/>
                </a:cubicBezTo>
                <a:close/>
                <a:moveTo>
                  <a:pt x="6897" y="4221"/>
                </a:moveTo>
                <a:cubicBezTo>
                  <a:pt x="6750" y="4405"/>
                  <a:pt x="6597" y="4589"/>
                  <a:pt x="6439" y="4772"/>
                </a:cubicBezTo>
                <a:cubicBezTo>
                  <a:pt x="6401" y="5186"/>
                  <a:pt x="6299" y="5574"/>
                  <a:pt x="6144" y="5914"/>
                </a:cubicBezTo>
                <a:lnTo>
                  <a:pt x="5350" y="5912"/>
                </a:lnTo>
                <a:cubicBezTo>
                  <a:pt x="5137" y="6117"/>
                  <a:pt x="4917" y="6316"/>
                  <a:pt x="4695" y="6507"/>
                </a:cubicBezTo>
                <a:cubicBezTo>
                  <a:pt x="4559" y="6996"/>
                  <a:pt x="4397" y="7254"/>
                  <a:pt x="4296" y="7273"/>
                </a:cubicBezTo>
                <a:cubicBezTo>
                  <a:pt x="4287" y="7273"/>
                  <a:pt x="4278" y="7273"/>
                  <a:pt x="4270" y="7272"/>
                </a:cubicBezTo>
                <a:cubicBezTo>
                  <a:pt x="4230" y="7259"/>
                  <a:pt x="4153" y="7195"/>
                  <a:pt x="4064" y="7024"/>
                </a:cubicBezTo>
                <a:cubicBezTo>
                  <a:pt x="3857" y="7184"/>
                  <a:pt x="3651" y="7335"/>
                  <a:pt x="3447" y="7475"/>
                </a:cubicBezTo>
                <a:cubicBezTo>
                  <a:pt x="3691" y="7596"/>
                  <a:pt x="3951" y="7669"/>
                  <a:pt x="4219" y="7686"/>
                </a:cubicBezTo>
                <a:cubicBezTo>
                  <a:pt x="4240" y="7689"/>
                  <a:pt x="4261" y="7691"/>
                  <a:pt x="4283" y="7691"/>
                </a:cubicBezTo>
                <a:cubicBezTo>
                  <a:pt x="4283" y="7691"/>
                  <a:pt x="4284" y="7691"/>
                  <a:pt x="4284" y="7691"/>
                </a:cubicBezTo>
                <a:cubicBezTo>
                  <a:pt x="4294" y="7691"/>
                  <a:pt x="4304" y="7690"/>
                  <a:pt x="4314" y="7690"/>
                </a:cubicBezTo>
                <a:cubicBezTo>
                  <a:pt x="4326" y="7690"/>
                  <a:pt x="4338" y="7691"/>
                  <a:pt x="4350" y="7691"/>
                </a:cubicBezTo>
                <a:lnTo>
                  <a:pt x="4353" y="7691"/>
                </a:lnTo>
                <a:cubicBezTo>
                  <a:pt x="5193" y="7691"/>
                  <a:pt x="5938" y="7153"/>
                  <a:pt x="6396" y="6330"/>
                </a:cubicBezTo>
                <a:lnTo>
                  <a:pt x="6898" y="6331"/>
                </a:lnTo>
                <a:lnTo>
                  <a:pt x="6898" y="6331"/>
                </a:lnTo>
                <a:cubicBezTo>
                  <a:pt x="7013" y="6331"/>
                  <a:pt x="7106" y="6238"/>
                  <a:pt x="7106" y="6123"/>
                </a:cubicBezTo>
                <a:cubicBezTo>
                  <a:pt x="7106" y="6008"/>
                  <a:pt x="7013" y="5915"/>
                  <a:pt x="6898" y="5915"/>
                </a:cubicBezTo>
                <a:lnTo>
                  <a:pt x="6593" y="5914"/>
                </a:lnTo>
                <a:cubicBezTo>
                  <a:pt x="6747" y="5527"/>
                  <a:pt x="6843" y="5095"/>
                  <a:pt x="6866" y="4637"/>
                </a:cubicBezTo>
                <a:lnTo>
                  <a:pt x="7412" y="4638"/>
                </a:lnTo>
                <a:lnTo>
                  <a:pt x="7412" y="4638"/>
                </a:lnTo>
                <a:cubicBezTo>
                  <a:pt x="7527" y="4638"/>
                  <a:pt x="7620" y="4545"/>
                  <a:pt x="7620" y="4430"/>
                </a:cubicBezTo>
                <a:cubicBezTo>
                  <a:pt x="7620" y="4315"/>
                  <a:pt x="7527" y="4222"/>
                  <a:pt x="7412" y="4221"/>
                </a:cubicBezTo>
                <a:lnTo>
                  <a:pt x="6897" y="4221"/>
                </a:lnTo>
                <a:close/>
              </a:path>
            </a:pathLst>
          </a:custGeom>
          <a:solidFill>
            <a:srgbClr val="111527"/>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矩形 68">
            <a:extLst>
              <a:ext uri="{FF2B5EF4-FFF2-40B4-BE49-F238E27FC236}">
                <a16:creationId xmlns:a16="http://schemas.microsoft.com/office/drawing/2014/main" id="{C496BC8D-E472-496A-B33D-A143BE556724}"/>
              </a:ext>
            </a:extLst>
          </p:cNvPr>
          <p:cNvSpPr/>
          <p:nvPr/>
        </p:nvSpPr>
        <p:spPr>
          <a:xfrm>
            <a:off x="4400550" y="1238250"/>
            <a:ext cx="3390900" cy="4381500"/>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0" name="矩形 69">
            <a:extLst>
              <a:ext uri="{FF2B5EF4-FFF2-40B4-BE49-F238E27FC236}">
                <a16:creationId xmlns:a16="http://schemas.microsoft.com/office/drawing/2014/main" id="{295F7B88-E8E6-4380-90C3-711C0662666B}"/>
              </a:ext>
            </a:extLst>
          </p:cNvPr>
          <p:cNvSpPr/>
          <p:nvPr/>
        </p:nvSpPr>
        <p:spPr>
          <a:xfrm>
            <a:off x="4400551" y="1238250"/>
            <a:ext cx="3390900" cy="8382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1" name="矩形 70">
            <a:extLst>
              <a:ext uri="{FF2B5EF4-FFF2-40B4-BE49-F238E27FC236}">
                <a16:creationId xmlns:a16="http://schemas.microsoft.com/office/drawing/2014/main" id="{2F7406B2-2011-42A8-9D32-E07C2D18FD78}"/>
              </a:ext>
            </a:extLst>
          </p:cNvPr>
          <p:cNvSpPr/>
          <p:nvPr/>
        </p:nvSpPr>
        <p:spPr>
          <a:xfrm>
            <a:off x="4400550" y="5102038"/>
            <a:ext cx="3390900" cy="51771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72" name="直接连接符 71">
            <a:extLst>
              <a:ext uri="{FF2B5EF4-FFF2-40B4-BE49-F238E27FC236}">
                <a16:creationId xmlns:a16="http://schemas.microsoft.com/office/drawing/2014/main" id="{360F361B-4990-42CA-809D-0C8F8F7D85FE}"/>
              </a:ext>
            </a:extLst>
          </p:cNvPr>
          <p:cNvCxnSpPr/>
          <p:nvPr/>
        </p:nvCxnSpPr>
        <p:spPr>
          <a:xfrm>
            <a:off x="4400550" y="3413886"/>
            <a:ext cx="339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383B776E-B5FD-4697-92CE-6B2953C5067C}"/>
              </a:ext>
            </a:extLst>
          </p:cNvPr>
          <p:cNvCxnSpPr/>
          <p:nvPr/>
        </p:nvCxnSpPr>
        <p:spPr>
          <a:xfrm>
            <a:off x="4400550" y="4749754"/>
            <a:ext cx="339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a16="http://schemas.microsoft.com/office/drawing/2014/main" id="{0F0C2764-6D1E-43DF-9C17-B2F18E46C950}"/>
              </a:ext>
            </a:extLst>
          </p:cNvPr>
          <p:cNvCxnSpPr/>
          <p:nvPr/>
        </p:nvCxnSpPr>
        <p:spPr>
          <a:xfrm>
            <a:off x="4400550" y="4084909"/>
            <a:ext cx="339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5" name="椭圆 74">
            <a:extLst>
              <a:ext uri="{FF2B5EF4-FFF2-40B4-BE49-F238E27FC236}">
                <a16:creationId xmlns:a16="http://schemas.microsoft.com/office/drawing/2014/main" id="{8262BEF9-5EED-41C4-A03C-A3AF64E58BAC}"/>
              </a:ext>
            </a:extLst>
          </p:cNvPr>
          <p:cNvSpPr/>
          <p:nvPr/>
        </p:nvSpPr>
        <p:spPr>
          <a:xfrm>
            <a:off x="5553075" y="1692500"/>
            <a:ext cx="1085850" cy="1085850"/>
          </a:xfrm>
          <a:prstGeom prst="ellipse">
            <a:avLst/>
          </a:prstGeom>
          <a:solidFill>
            <a:schemeClr val="bg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6" name="圆角矩形 28">
            <a:extLst>
              <a:ext uri="{FF2B5EF4-FFF2-40B4-BE49-F238E27FC236}">
                <a16:creationId xmlns:a16="http://schemas.microsoft.com/office/drawing/2014/main" id="{F1BADACB-123A-4A76-A331-4AE1A9B92C85}"/>
              </a:ext>
            </a:extLst>
          </p:cNvPr>
          <p:cNvSpPr/>
          <p:nvPr/>
        </p:nvSpPr>
        <p:spPr>
          <a:xfrm>
            <a:off x="4981575" y="5205272"/>
            <a:ext cx="2228850" cy="316006"/>
          </a:xfrm>
          <a:prstGeom prst="roundRect">
            <a:avLst>
              <a:gd name="adj" fmla="val 50000"/>
            </a:avLst>
          </a:prstGeom>
          <a:solidFill>
            <a:srgbClr val="1115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050" spc="-150" dirty="0">
                <a:solidFill>
                  <a:schemeClr val="bg1"/>
                </a:solidFill>
                <a:latin typeface="Meiryo" panose="020B0604030504040204" pitchFamily="34" charset="-128"/>
                <a:ea typeface="Meiryo" panose="020B0604030504040204" pitchFamily="34" charset="-128"/>
              </a:rPr>
              <a:t>Text or Copy Your text and  paste it here</a:t>
            </a:r>
            <a:endParaRPr lang="zh-CN" altLang="en-US" sz="1050" dirty="0">
              <a:solidFill>
                <a:schemeClr val="bg1"/>
              </a:solidFill>
            </a:endParaRPr>
          </a:p>
        </p:txBody>
      </p:sp>
      <p:sp>
        <p:nvSpPr>
          <p:cNvPr id="77" name="矩形 76">
            <a:extLst>
              <a:ext uri="{FF2B5EF4-FFF2-40B4-BE49-F238E27FC236}">
                <a16:creationId xmlns:a16="http://schemas.microsoft.com/office/drawing/2014/main" id="{9296A57F-28E1-4A6A-B183-EB8E8F894BCF}"/>
              </a:ext>
            </a:extLst>
          </p:cNvPr>
          <p:cNvSpPr/>
          <p:nvPr/>
        </p:nvSpPr>
        <p:spPr>
          <a:xfrm>
            <a:off x="5000379" y="2962159"/>
            <a:ext cx="2191241"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latin typeface="Meiryo" panose="020B0604030504040204" pitchFamily="34" charset="-128"/>
                <a:ea typeface="Meiryo" panose="020B0604030504040204" pitchFamily="34" charset="-128"/>
              </a:rPr>
              <a:t>Key Words Here</a:t>
            </a:r>
          </a:p>
        </p:txBody>
      </p:sp>
      <p:sp>
        <p:nvSpPr>
          <p:cNvPr id="78" name="矩形 77">
            <a:extLst>
              <a:ext uri="{FF2B5EF4-FFF2-40B4-BE49-F238E27FC236}">
                <a16:creationId xmlns:a16="http://schemas.microsoft.com/office/drawing/2014/main" id="{536B5A07-DAD3-4177-9FDB-A2ABC26585EB}"/>
              </a:ext>
            </a:extLst>
          </p:cNvPr>
          <p:cNvSpPr/>
          <p:nvPr/>
        </p:nvSpPr>
        <p:spPr>
          <a:xfrm>
            <a:off x="5000379" y="3648045"/>
            <a:ext cx="2191241"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latin typeface="Meiryo" panose="020B0604030504040204" pitchFamily="34" charset="-128"/>
                <a:ea typeface="Meiryo" panose="020B0604030504040204" pitchFamily="34" charset="-128"/>
              </a:rPr>
              <a:t>Key Words Here</a:t>
            </a:r>
          </a:p>
        </p:txBody>
      </p:sp>
      <p:sp>
        <p:nvSpPr>
          <p:cNvPr id="79" name="矩形 78">
            <a:extLst>
              <a:ext uri="{FF2B5EF4-FFF2-40B4-BE49-F238E27FC236}">
                <a16:creationId xmlns:a16="http://schemas.microsoft.com/office/drawing/2014/main" id="{2596ABF3-93C5-4416-984B-5508B752C33C}"/>
              </a:ext>
            </a:extLst>
          </p:cNvPr>
          <p:cNvSpPr/>
          <p:nvPr/>
        </p:nvSpPr>
        <p:spPr>
          <a:xfrm>
            <a:off x="5000379" y="4281026"/>
            <a:ext cx="2191241"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latin typeface="Meiryo" panose="020B0604030504040204" pitchFamily="34" charset="-128"/>
                <a:ea typeface="Meiryo" panose="020B0604030504040204" pitchFamily="34" charset="-128"/>
              </a:rPr>
              <a:t>Key Words Here</a:t>
            </a:r>
          </a:p>
        </p:txBody>
      </p:sp>
      <p:sp>
        <p:nvSpPr>
          <p:cNvPr id="80" name="paper-aeroplane_20643">
            <a:extLst>
              <a:ext uri="{FF2B5EF4-FFF2-40B4-BE49-F238E27FC236}">
                <a16:creationId xmlns:a16="http://schemas.microsoft.com/office/drawing/2014/main" id="{3561CD24-D7F3-4ED8-842B-0716ACD5C065}"/>
              </a:ext>
            </a:extLst>
          </p:cNvPr>
          <p:cNvSpPr>
            <a:spLocks noChangeAspect="1"/>
          </p:cNvSpPr>
          <p:nvPr/>
        </p:nvSpPr>
        <p:spPr bwMode="auto">
          <a:xfrm>
            <a:off x="5792294" y="1930582"/>
            <a:ext cx="607410" cy="609685"/>
          </a:xfrm>
          <a:custGeom>
            <a:avLst/>
            <a:gdLst>
              <a:gd name="connsiteX0" fmla="*/ 463333 w 603052"/>
              <a:gd name="connsiteY0" fmla="*/ 162089 h 605310"/>
              <a:gd name="connsiteX1" fmla="*/ 213811 w 603052"/>
              <a:gd name="connsiteY1" fmla="*/ 473672 h 605310"/>
              <a:gd name="connsiteX2" fmla="*/ 143107 w 603052"/>
              <a:gd name="connsiteY2" fmla="*/ 481891 h 605310"/>
              <a:gd name="connsiteX3" fmla="*/ 443857 w 603052"/>
              <a:gd name="connsiteY3" fmla="*/ 139508 h 605310"/>
              <a:gd name="connsiteX4" fmla="*/ 123631 w 603052"/>
              <a:gd name="connsiteY4" fmla="*/ 459310 h 605310"/>
              <a:gd name="connsiteX5" fmla="*/ 131861 w 603052"/>
              <a:gd name="connsiteY5" fmla="*/ 388700 h 605310"/>
              <a:gd name="connsiteX6" fmla="*/ 603052 w 603052"/>
              <a:gd name="connsiteY6" fmla="*/ 35142 h 605310"/>
              <a:gd name="connsiteX7" fmla="*/ 360255 w 603052"/>
              <a:gd name="connsiteY7" fmla="*/ 605310 h 605310"/>
              <a:gd name="connsiteX8" fmla="*/ 241475 w 603052"/>
              <a:gd name="connsiteY8" fmla="*/ 486720 h 605310"/>
              <a:gd name="connsiteX9" fmla="*/ 571086 w 603052"/>
              <a:gd name="connsiteY9" fmla="*/ 0 h 605310"/>
              <a:gd name="connsiteX10" fmla="*/ 118968 w 603052"/>
              <a:gd name="connsiteY10" fmla="*/ 361013 h 605310"/>
              <a:gd name="connsiteX11" fmla="*/ 0 w 603052"/>
              <a:gd name="connsiteY11" fmla="*/ 242419 h 60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052" h="605310">
                <a:moveTo>
                  <a:pt x="463333" y="162089"/>
                </a:moveTo>
                <a:lnTo>
                  <a:pt x="213811" y="473672"/>
                </a:lnTo>
                <a:lnTo>
                  <a:pt x="143107" y="481891"/>
                </a:lnTo>
                <a:close/>
                <a:moveTo>
                  <a:pt x="443857" y="139508"/>
                </a:moveTo>
                <a:lnTo>
                  <a:pt x="123631" y="459310"/>
                </a:lnTo>
                <a:lnTo>
                  <a:pt x="131861" y="388700"/>
                </a:lnTo>
                <a:close/>
                <a:moveTo>
                  <a:pt x="603052" y="35142"/>
                </a:moveTo>
                <a:lnTo>
                  <a:pt x="360255" y="605310"/>
                </a:lnTo>
                <a:lnTo>
                  <a:pt x="241475" y="486720"/>
                </a:lnTo>
                <a:close/>
                <a:moveTo>
                  <a:pt x="571086" y="0"/>
                </a:moveTo>
                <a:lnTo>
                  <a:pt x="118968" y="361013"/>
                </a:lnTo>
                <a:lnTo>
                  <a:pt x="0" y="242419"/>
                </a:lnTo>
                <a:close/>
              </a:path>
            </a:pathLst>
          </a:custGeom>
          <a:solidFill>
            <a:srgbClr val="111527"/>
          </a:solidFill>
          <a:ln>
            <a:noFill/>
          </a:ln>
        </p:spPr>
      </p:sp>
      <p:sp>
        <p:nvSpPr>
          <p:cNvPr id="81" name="矩形 80">
            <a:extLst>
              <a:ext uri="{FF2B5EF4-FFF2-40B4-BE49-F238E27FC236}">
                <a16:creationId xmlns:a16="http://schemas.microsoft.com/office/drawing/2014/main" id="{34D18042-2FCB-4C73-B80F-D15A977889EB}"/>
              </a:ext>
            </a:extLst>
          </p:cNvPr>
          <p:cNvSpPr/>
          <p:nvPr/>
        </p:nvSpPr>
        <p:spPr>
          <a:xfrm>
            <a:off x="8020051" y="1238250"/>
            <a:ext cx="3390900" cy="4381500"/>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2" name="矩形 81">
            <a:extLst>
              <a:ext uri="{FF2B5EF4-FFF2-40B4-BE49-F238E27FC236}">
                <a16:creationId xmlns:a16="http://schemas.microsoft.com/office/drawing/2014/main" id="{2301224B-D1F6-4A8D-966B-83589CDF0EDC}"/>
              </a:ext>
            </a:extLst>
          </p:cNvPr>
          <p:cNvSpPr/>
          <p:nvPr/>
        </p:nvSpPr>
        <p:spPr>
          <a:xfrm>
            <a:off x="8020052" y="1238250"/>
            <a:ext cx="3390900" cy="8382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3" name="矩形 82">
            <a:extLst>
              <a:ext uri="{FF2B5EF4-FFF2-40B4-BE49-F238E27FC236}">
                <a16:creationId xmlns:a16="http://schemas.microsoft.com/office/drawing/2014/main" id="{DF5E8A88-6E02-44FE-B9E1-7B41C3051AEB}"/>
              </a:ext>
            </a:extLst>
          </p:cNvPr>
          <p:cNvSpPr/>
          <p:nvPr/>
        </p:nvSpPr>
        <p:spPr>
          <a:xfrm>
            <a:off x="8020051" y="5102038"/>
            <a:ext cx="3390900" cy="51771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84" name="直接连接符 83">
            <a:extLst>
              <a:ext uri="{FF2B5EF4-FFF2-40B4-BE49-F238E27FC236}">
                <a16:creationId xmlns:a16="http://schemas.microsoft.com/office/drawing/2014/main" id="{B7A77872-3A7A-4579-B3F0-6336DB48DD83}"/>
              </a:ext>
            </a:extLst>
          </p:cNvPr>
          <p:cNvCxnSpPr/>
          <p:nvPr/>
        </p:nvCxnSpPr>
        <p:spPr>
          <a:xfrm>
            <a:off x="8020051" y="3413886"/>
            <a:ext cx="339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id="{3E6E61AB-72B7-43BC-8EA9-C30A30A0CEAF}"/>
              </a:ext>
            </a:extLst>
          </p:cNvPr>
          <p:cNvCxnSpPr/>
          <p:nvPr/>
        </p:nvCxnSpPr>
        <p:spPr>
          <a:xfrm>
            <a:off x="8020051" y="4749754"/>
            <a:ext cx="339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a16="http://schemas.microsoft.com/office/drawing/2014/main" id="{D21818EE-C92B-4BD0-A9F6-640BE8DF1A9F}"/>
              </a:ext>
            </a:extLst>
          </p:cNvPr>
          <p:cNvCxnSpPr/>
          <p:nvPr/>
        </p:nvCxnSpPr>
        <p:spPr>
          <a:xfrm>
            <a:off x="8020051" y="4084909"/>
            <a:ext cx="339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7" name="椭圆 86">
            <a:extLst>
              <a:ext uri="{FF2B5EF4-FFF2-40B4-BE49-F238E27FC236}">
                <a16:creationId xmlns:a16="http://schemas.microsoft.com/office/drawing/2014/main" id="{EA8921FA-314D-4C42-8982-4533D0EF4482}"/>
              </a:ext>
            </a:extLst>
          </p:cNvPr>
          <p:cNvSpPr/>
          <p:nvPr/>
        </p:nvSpPr>
        <p:spPr>
          <a:xfrm>
            <a:off x="9172576" y="1692500"/>
            <a:ext cx="1085850" cy="1085850"/>
          </a:xfrm>
          <a:prstGeom prst="ellipse">
            <a:avLst/>
          </a:prstGeom>
          <a:solidFill>
            <a:schemeClr val="bg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8" name="圆角矩形 28">
            <a:extLst>
              <a:ext uri="{FF2B5EF4-FFF2-40B4-BE49-F238E27FC236}">
                <a16:creationId xmlns:a16="http://schemas.microsoft.com/office/drawing/2014/main" id="{97888426-6282-4EC9-84EF-FCFA48634DBE}"/>
              </a:ext>
            </a:extLst>
          </p:cNvPr>
          <p:cNvSpPr/>
          <p:nvPr/>
        </p:nvSpPr>
        <p:spPr>
          <a:xfrm>
            <a:off x="8601076" y="5205272"/>
            <a:ext cx="2228850" cy="316006"/>
          </a:xfrm>
          <a:prstGeom prst="roundRect">
            <a:avLst>
              <a:gd name="adj" fmla="val 50000"/>
            </a:avLst>
          </a:prstGeom>
          <a:solidFill>
            <a:srgbClr val="1115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050" spc="-150" dirty="0">
                <a:solidFill>
                  <a:schemeClr val="bg1"/>
                </a:solidFill>
                <a:latin typeface="Meiryo" panose="020B0604030504040204" pitchFamily="34" charset="-128"/>
                <a:ea typeface="Meiryo" panose="020B0604030504040204" pitchFamily="34" charset="-128"/>
              </a:rPr>
              <a:t>Text or Copy Your text and  paste it here</a:t>
            </a:r>
            <a:endParaRPr lang="zh-CN" altLang="en-US" sz="1050" dirty="0">
              <a:solidFill>
                <a:schemeClr val="bg1"/>
              </a:solidFill>
            </a:endParaRPr>
          </a:p>
        </p:txBody>
      </p:sp>
      <p:sp>
        <p:nvSpPr>
          <p:cNvPr id="89" name="矩形 88">
            <a:extLst>
              <a:ext uri="{FF2B5EF4-FFF2-40B4-BE49-F238E27FC236}">
                <a16:creationId xmlns:a16="http://schemas.microsoft.com/office/drawing/2014/main" id="{935D4FA5-FEDE-4132-8AD4-4B90C1DF3364}"/>
              </a:ext>
            </a:extLst>
          </p:cNvPr>
          <p:cNvSpPr/>
          <p:nvPr/>
        </p:nvSpPr>
        <p:spPr>
          <a:xfrm>
            <a:off x="8619880" y="2962159"/>
            <a:ext cx="2191241"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latin typeface="Meiryo" panose="020B0604030504040204" pitchFamily="34" charset="-128"/>
                <a:ea typeface="Meiryo" panose="020B0604030504040204" pitchFamily="34" charset="-128"/>
              </a:rPr>
              <a:t>Key Words Here</a:t>
            </a:r>
          </a:p>
        </p:txBody>
      </p:sp>
      <p:sp>
        <p:nvSpPr>
          <p:cNvPr id="90" name="矩形 89">
            <a:extLst>
              <a:ext uri="{FF2B5EF4-FFF2-40B4-BE49-F238E27FC236}">
                <a16:creationId xmlns:a16="http://schemas.microsoft.com/office/drawing/2014/main" id="{4CF99BE1-7E59-489F-A1DD-485B7DB42C16}"/>
              </a:ext>
            </a:extLst>
          </p:cNvPr>
          <p:cNvSpPr/>
          <p:nvPr/>
        </p:nvSpPr>
        <p:spPr>
          <a:xfrm>
            <a:off x="8619880" y="3648045"/>
            <a:ext cx="2191241"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latin typeface="Meiryo" panose="020B0604030504040204" pitchFamily="34" charset="-128"/>
                <a:ea typeface="Meiryo" panose="020B0604030504040204" pitchFamily="34" charset="-128"/>
              </a:rPr>
              <a:t>Key Words Here</a:t>
            </a:r>
          </a:p>
        </p:txBody>
      </p:sp>
      <p:sp>
        <p:nvSpPr>
          <p:cNvPr id="91" name="矩形 90">
            <a:extLst>
              <a:ext uri="{FF2B5EF4-FFF2-40B4-BE49-F238E27FC236}">
                <a16:creationId xmlns:a16="http://schemas.microsoft.com/office/drawing/2014/main" id="{4433C4C3-AE22-4F4A-996E-DDD00A893DC6}"/>
              </a:ext>
            </a:extLst>
          </p:cNvPr>
          <p:cNvSpPr/>
          <p:nvPr/>
        </p:nvSpPr>
        <p:spPr>
          <a:xfrm>
            <a:off x="8619880" y="4281026"/>
            <a:ext cx="2191241"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latin typeface="Meiryo" panose="020B0604030504040204" pitchFamily="34" charset="-128"/>
                <a:ea typeface="Meiryo" panose="020B0604030504040204" pitchFamily="34" charset="-128"/>
              </a:rPr>
              <a:t>Key Words Here</a:t>
            </a:r>
          </a:p>
        </p:txBody>
      </p:sp>
      <p:sp>
        <p:nvSpPr>
          <p:cNvPr id="92" name="paper-aeroplane_20643">
            <a:extLst>
              <a:ext uri="{FF2B5EF4-FFF2-40B4-BE49-F238E27FC236}">
                <a16:creationId xmlns:a16="http://schemas.microsoft.com/office/drawing/2014/main" id="{0D0B8BED-DE69-4253-BF78-79792DDA066B}"/>
              </a:ext>
            </a:extLst>
          </p:cNvPr>
          <p:cNvSpPr>
            <a:spLocks noChangeAspect="1"/>
          </p:cNvSpPr>
          <p:nvPr/>
        </p:nvSpPr>
        <p:spPr bwMode="auto">
          <a:xfrm>
            <a:off x="9410657" y="1930843"/>
            <a:ext cx="609685" cy="609163"/>
          </a:xfrm>
          <a:custGeom>
            <a:avLst/>
            <a:gdLst>
              <a:gd name="connsiteX0" fmla="*/ 287026 w 573852"/>
              <a:gd name="connsiteY0" fmla="*/ 374041 h 573361"/>
              <a:gd name="connsiteX1" fmla="*/ 297027 w 573852"/>
              <a:gd name="connsiteY1" fmla="*/ 383352 h 573361"/>
              <a:gd name="connsiteX2" fmla="*/ 287026 w 573852"/>
              <a:gd name="connsiteY2" fmla="*/ 392663 h 573361"/>
              <a:gd name="connsiteX3" fmla="*/ 277025 w 573852"/>
              <a:gd name="connsiteY3" fmla="*/ 383352 h 573361"/>
              <a:gd name="connsiteX4" fmla="*/ 287026 w 573852"/>
              <a:gd name="connsiteY4" fmla="*/ 374041 h 573361"/>
              <a:gd name="connsiteX5" fmla="*/ 469309 w 573852"/>
              <a:gd name="connsiteY5" fmla="*/ 322516 h 573361"/>
              <a:gd name="connsiteX6" fmla="*/ 400419 w 573852"/>
              <a:gd name="connsiteY6" fmla="*/ 399919 h 573361"/>
              <a:gd name="connsiteX7" fmla="*/ 322919 w 573852"/>
              <a:gd name="connsiteY7" fmla="*/ 468723 h 573361"/>
              <a:gd name="connsiteX8" fmla="*/ 479355 w 573852"/>
              <a:gd name="connsiteY8" fmla="*/ 530359 h 573361"/>
              <a:gd name="connsiteX9" fmla="*/ 518105 w 573852"/>
              <a:gd name="connsiteY9" fmla="*/ 517458 h 573361"/>
              <a:gd name="connsiteX10" fmla="*/ 469309 w 573852"/>
              <a:gd name="connsiteY10" fmla="*/ 322516 h 573361"/>
              <a:gd name="connsiteX11" fmla="*/ 104769 w 573852"/>
              <a:gd name="connsiteY11" fmla="*/ 322516 h 573361"/>
              <a:gd name="connsiteX12" fmla="*/ 43056 w 573852"/>
              <a:gd name="connsiteY12" fmla="*/ 478756 h 573361"/>
              <a:gd name="connsiteX13" fmla="*/ 55972 w 573852"/>
              <a:gd name="connsiteY13" fmla="*/ 517458 h 573361"/>
              <a:gd name="connsiteX14" fmla="*/ 94723 w 573852"/>
              <a:gd name="connsiteY14" fmla="*/ 530359 h 573361"/>
              <a:gd name="connsiteX15" fmla="*/ 251159 w 573852"/>
              <a:gd name="connsiteY15" fmla="*/ 468723 h 573361"/>
              <a:gd name="connsiteX16" fmla="*/ 173658 w 573852"/>
              <a:gd name="connsiteY16" fmla="*/ 399919 h 573361"/>
              <a:gd name="connsiteX17" fmla="*/ 104769 w 573852"/>
              <a:gd name="connsiteY17" fmla="*/ 322516 h 573361"/>
              <a:gd name="connsiteX18" fmla="*/ 231082 w 573852"/>
              <a:gd name="connsiteY18" fmla="*/ 186446 h 573361"/>
              <a:gd name="connsiteX19" fmla="*/ 342970 w 573852"/>
              <a:gd name="connsiteY19" fmla="*/ 186446 h 573361"/>
              <a:gd name="connsiteX20" fmla="*/ 355880 w 573852"/>
              <a:gd name="connsiteY20" fmla="*/ 200773 h 573361"/>
              <a:gd name="connsiteX21" fmla="*/ 355880 w 573852"/>
              <a:gd name="connsiteY21" fmla="*/ 351208 h 573361"/>
              <a:gd name="connsiteX22" fmla="*/ 342970 w 573852"/>
              <a:gd name="connsiteY22" fmla="*/ 365535 h 573361"/>
              <a:gd name="connsiteX23" fmla="*/ 231082 w 573852"/>
              <a:gd name="connsiteY23" fmla="*/ 365535 h 573361"/>
              <a:gd name="connsiteX24" fmla="*/ 218172 w 573852"/>
              <a:gd name="connsiteY24" fmla="*/ 351208 h 573361"/>
              <a:gd name="connsiteX25" fmla="*/ 218172 w 573852"/>
              <a:gd name="connsiteY25" fmla="*/ 200773 h 573361"/>
              <a:gd name="connsiteX26" fmla="*/ 231082 w 573852"/>
              <a:gd name="connsiteY26" fmla="*/ 186446 h 573361"/>
              <a:gd name="connsiteX27" fmla="*/ 231066 w 573852"/>
              <a:gd name="connsiteY27" fmla="*/ 172008 h 573361"/>
              <a:gd name="connsiteX28" fmla="*/ 203798 w 573852"/>
              <a:gd name="connsiteY28" fmla="*/ 200676 h 573361"/>
              <a:gd name="connsiteX29" fmla="*/ 203798 w 573852"/>
              <a:gd name="connsiteY29" fmla="*/ 372685 h 573361"/>
              <a:gd name="connsiteX30" fmla="*/ 231066 w 573852"/>
              <a:gd name="connsiteY30" fmla="*/ 401353 h 573361"/>
              <a:gd name="connsiteX31" fmla="*/ 343012 w 573852"/>
              <a:gd name="connsiteY31" fmla="*/ 401353 h 573361"/>
              <a:gd name="connsiteX32" fmla="*/ 370280 w 573852"/>
              <a:gd name="connsiteY32" fmla="*/ 372685 h 573361"/>
              <a:gd name="connsiteX33" fmla="*/ 370280 w 573852"/>
              <a:gd name="connsiteY33" fmla="*/ 200676 h 573361"/>
              <a:gd name="connsiteX34" fmla="*/ 343012 w 573852"/>
              <a:gd name="connsiteY34" fmla="*/ 172008 h 573361"/>
              <a:gd name="connsiteX35" fmla="*/ 479355 w 573852"/>
              <a:gd name="connsiteY35" fmla="*/ 43002 h 573361"/>
              <a:gd name="connsiteX36" fmla="*/ 322919 w 573852"/>
              <a:gd name="connsiteY36" fmla="*/ 104638 h 573361"/>
              <a:gd name="connsiteX37" fmla="*/ 400419 w 573852"/>
              <a:gd name="connsiteY37" fmla="*/ 173442 h 573361"/>
              <a:gd name="connsiteX38" fmla="*/ 469309 w 573852"/>
              <a:gd name="connsiteY38" fmla="*/ 250845 h 573361"/>
              <a:gd name="connsiteX39" fmla="*/ 518105 w 573852"/>
              <a:gd name="connsiteY39" fmla="*/ 55903 h 573361"/>
              <a:gd name="connsiteX40" fmla="*/ 479355 w 573852"/>
              <a:gd name="connsiteY40" fmla="*/ 43002 h 573361"/>
              <a:gd name="connsiteX41" fmla="*/ 94723 w 573852"/>
              <a:gd name="connsiteY41" fmla="*/ 43002 h 573361"/>
              <a:gd name="connsiteX42" fmla="*/ 55972 w 573852"/>
              <a:gd name="connsiteY42" fmla="*/ 55903 h 573361"/>
              <a:gd name="connsiteX43" fmla="*/ 43056 w 573852"/>
              <a:gd name="connsiteY43" fmla="*/ 94605 h 573361"/>
              <a:gd name="connsiteX44" fmla="*/ 104769 w 573852"/>
              <a:gd name="connsiteY44" fmla="*/ 250845 h 573361"/>
              <a:gd name="connsiteX45" fmla="*/ 173658 w 573852"/>
              <a:gd name="connsiteY45" fmla="*/ 173442 h 573361"/>
              <a:gd name="connsiteX46" fmla="*/ 251159 w 573852"/>
              <a:gd name="connsiteY46" fmla="*/ 104638 h 573361"/>
              <a:gd name="connsiteX47" fmla="*/ 94723 w 573852"/>
              <a:gd name="connsiteY47" fmla="*/ 43002 h 573361"/>
              <a:gd name="connsiteX48" fmla="*/ 94723 w 573852"/>
              <a:gd name="connsiteY48" fmla="*/ 0 h 573361"/>
              <a:gd name="connsiteX49" fmla="*/ 287039 w 573852"/>
              <a:gd name="connsiteY49" fmla="*/ 77404 h 573361"/>
              <a:gd name="connsiteX50" fmla="*/ 479355 w 573852"/>
              <a:gd name="connsiteY50" fmla="*/ 0 h 573361"/>
              <a:gd name="connsiteX51" fmla="*/ 548245 w 573852"/>
              <a:gd name="connsiteY51" fmla="*/ 25801 h 573361"/>
              <a:gd name="connsiteX52" fmla="*/ 496578 w 573852"/>
              <a:gd name="connsiteY52" fmla="*/ 286681 h 573361"/>
              <a:gd name="connsiteX53" fmla="*/ 548245 w 573852"/>
              <a:gd name="connsiteY53" fmla="*/ 547560 h 573361"/>
              <a:gd name="connsiteX54" fmla="*/ 479355 w 573852"/>
              <a:gd name="connsiteY54" fmla="*/ 573361 h 573361"/>
              <a:gd name="connsiteX55" fmla="*/ 287039 w 573852"/>
              <a:gd name="connsiteY55" fmla="*/ 495957 h 573361"/>
              <a:gd name="connsiteX56" fmla="*/ 94723 w 573852"/>
              <a:gd name="connsiteY56" fmla="*/ 573361 h 573361"/>
              <a:gd name="connsiteX57" fmla="*/ 25833 w 573852"/>
              <a:gd name="connsiteY57" fmla="*/ 547560 h 573361"/>
              <a:gd name="connsiteX58" fmla="*/ 0 w 573852"/>
              <a:gd name="connsiteY58" fmla="*/ 478756 h 573361"/>
              <a:gd name="connsiteX59" fmla="*/ 77500 w 573852"/>
              <a:gd name="connsiteY59" fmla="*/ 286681 h 573361"/>
              <a:gd name="connsiteX60" fmla="*/ 0 w 573852"/>
              <a:gd name="connsiteY60" fmla="*/ 94605 h 573361"/>
              <a:gd name="connsiteX61" fmla="*/ 25833 w 573852"/>
              <a:gd name="connsiteY61" fmla="*/ 25801 h 573361"/>
              <a:gd name="connsiteX62" fmla="*/ 94723 w 573852"/>
              <a:gd name="connsiteY62" fmla="*/ 0 h 57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73852" h="573361">
                <a:moveTo>
                  <a:pt x="287026" y="374041"/>
                </a:moveTo>
                <a:cubicBezTo>
                  <a:pt x="292549" y="374041"/>
                  <a:pt x="297027" y="378210"/>
                  <a:pt x="297027" y="383352"/>
                </a:cubicBezTo>
                <a:cubicBezTo>
                  <a:pt x="297027" y="388494"/>
                  <a:pt x="292549" y="392663"/>
                  <a:pt x="287026" y="392663"/>
                </a:cubicBezTo>
                <a:cubicBezTo>
                  <a:pt x="281503" y="392663"/>
                  <a:pt x="277025" y="388494"/>
                  <a:pt x="277025" y="383352"/>
                </a:cubicBezTo>
                <a:cubicBezTo>
                  <a:pt x="277025" y="378210"/>
                  <a:pt x="281503" y="374041"/>
                  <a:pt x="287026" y="374041"/>
                </a:cubicBezTo>
                <a:close/>
                <a:moveTo>
                  <a:pt x="469309" y="322516"/>
                </a:moveTo>
                <a:cubicBezTo>
                  <a:pt x="449216" y="348317"/>
                  <a:pt x="426253" y="374118"/>
                  <a:pt x="400419" y="399919"/>
                </a:cubicBezTo>
                <a:cubicBezTo>
                  <a:pt x="376021" y="425721"/>
                  <a:pt x="350188" y="448655"/>
                  <a:pt x="322919" y="468723"/>
                </a:cubicBezTo>
                <a:cubicBezTo>
                  <a:pt x="381762" y="507425"/>
                  <a:pt x="437735" y="530359"/>
                  <a:pt x="479355" y="530359"/>
                </a:cubicBezTo>
                <a:cubicBezTo>
                  <a:pt x="496578" y="530359"/>
                  <a:pt x="509494" y="526059"/>
                  <a:pt x="518105" y="517458"/>
                </a:cubicBezTo>
                <a:cubicBezTo>
                  <a:pt x="546809" y="490224"/>
                  <a:pt x="529587" y="412820"/>
                  <a:pt x="469309" y="322516"/>
                </a:cubicBezTo>
                <a:close/>
                <a:moveTo>
                  <a:pt x="104769" y="322516"/>
                </a:moveTo>
                <a:cubicBezTo>
                  <a:pt x="66019" y="381285"/>
                  <a:pt x="43056" y="437188"/>
                  <a:pt x="43056" y="478756"/>
                </a:cubicBezTo>
                <a:cubicBezTo>
                  <a:pt x="43056" y="495957"/>
                  <a:pt x="47361" y="508858"/>
                  <a:pt x="55972" y="517458"/>
                </a:cubicBezTo>
                <a:cubicBezTo>
                  <a:pt x="64584" y="526059"/>
                  <a:pt x="77500" y="530359"/>
                  <a:pt x="94723" y="530359"/>
                </a:cubicBezTo>
                <a:cubicBezTo>
                  <a:pt x="136343" y="530359"/>
                  <a:pt x="192316" y="507425"/>
                  <a:pt x="251159" y="468723"/>
                </a:cubicBezTo>
                <a:cubicBezTo>
                  <a:pt x="223891" y="448655"/>
                  <a:pt x="198057" y="425721"/>
                  <a:pt x="173658" y="399919"/>
                </a:cubicBezTo>
                <a:cubicBezTo>
                  <a:pt x="147825" y="375551"/>
                  <a:pt x="124862" y="348317"/>
                  <a:pt x="104769" y="322516"/>
                </a:cubicBezTo>
                <a:close/>
                <a:moveTo>
                  <a:pt x="231082" y="186446"/>
                </a:moveTo>
                <a:lnTo>
                  <a:pt x="342970" y="186446"/>
                </a:lnTo>
                <a:cubicBezTo>
                  <a:pt x="350142" y="186446"/>
                  <a:pt x="355880" y="192177"/>
                  <a:pt x="355880" y="200773"/>
                </a:cubicBezTo>
                <a:lnTo>
                  <a:pt x="355880" y="351208"/>
                </a:lnTo>
                <a:cubicBezTo>
                  <a:pt x="355880" y="359804"/>
                  <a:pt x="350142" y="365535"/>
                  <a:pt x="342970" y="365535"/>
                </a:cubicBezTo>
                <a:lnTo>
                  <a:pt x="231082" y="365535"/>
                </a:lnTo>
                <a:cubicBezTo>
                  <a:pt x="223910" y="365535"/>
                  <a:pt x="218172" y="359804"/>
                  <a:pt x="218172" y="351208"/>
                </a:cubicBezTo>
                <a:lnTo>
                  <a:pt x="218172" y="200773"/>
                </a:lnTo>
                <a:cubicBezTo>
                  <a:pt x="218172" y="192177"/>
                  <a:pt x="223910" y="186446"/>
                  <a:pt x="231082" y="186446"/>
                </a:cubicBezTo>
                <a:close/>
                <a:moveTo>
                  <a:pt x="231066" y="172008"/>
                </a:moveTo>
                <a:cubicBezTo>
                  <a:pt x="216714" y="172008"/>
                  <a:pt x="203798" y="184909"/>
                  <a:pt x="203798" y="200676"/>
                </a:cubicBezTo>
                <a:lnTo>
                  <a:pt x="203798" y="372685"/>
                </a:lnTo>
                <a:cubicBezTo>
                  <a:pt x="203798" y="388452"/>
                  <a:pt x="216714" y="401353"/>
                  <a:pt x="231066" y="401353"/>
                </a:cubicBezTo>
                <a:lnTo>
                  <a:pt x="343012" y="401353"/>
                </a:lnTo>
                <a:cubicBezTo>
                  <a:pt x="357364" y="401353"/>
                  <a:pt x="370280" y="388452"/>
                  <a:pt x="370280" y="372685"/>
                </a:cubicBezTo>
                <a:lnTo>
                  <a:pt x="370280" y="200676"/>
                </a:lnTo>
                <a:cubicBezTo>
                  <a:pt x="370280" y="184909"/>
                  <a:pt x="357364" y="172008"/>
                  <a:pt x="343012" y="172008"/>
                </a:cubicBezTo>
                <a:close/>
                <a:moveTo>
                  <a:pt x="479355" y="43002"/>
                </a:moveTo>
                <a:cubicBezTo>
                  <a:pt x="437735" y="43002"/>
                  <a:pt x="381762" y="65937"/>
                  <a:pt x="322919" y="104638"/>
                </a:cubicBezTo>
                <a:cubicBezTo>
                  <a:pt x="350188" y="124706"/>
                  <a:pt x="376021" y="147640"/>
                  <a:pt x="400419" y="173442"/>
                </a:cubicBezTo>
                <a:cubicBezTo>
                  <a:pt x="426253" y="199243"/>
                  <a:pt x="449216" y="225044"/>
                  <a:pt x="469309" y="250845"/>
                </a:cubicBezTo>
                <a:cubicBezTo>
                  <a:pt x="529587" y="160541"/>
                  <a:pt x="546809" y="83137"/>
                  <a:pt x="518105" y="55903"/>
                </a:cubicBezTo>
                <a:cubicBezTo>
                  <a:pt x="510929" y="47302"/>
                  <a:pt x="496578" y="43002"/>
                  <a:pt x="479355" y="43002"/>
                </a:cubicBezTo>
                <a:close/>
                <a:moveTo>
                  <a:pt x="94723" y="43002"/>
                </a:moveTo>
                <a:cubicBezTo>
                  <a:pt x="77500" y="43002"/>
                  <a:pt x="64584" y="47302"/>
                  <a:pt x="55972" y="55903"/>
                </a:cubicBezTo>
                <a:cubicBezTo>
                  <a:pt x="47361" y="64503"/>
                  <a:pt x="43056" y="77404"/>
                  <a:pt x="43056" y="94605"/>
                </a:cubicBezTo>
                <a:cubicBezTo>
                  <a:pt x="43056" y="136173"/>
                  <a:pt x="66019" y="192076"/>
                  <a:pt x="104769" y="250845"/>
                </a:cubicBezTo>
                <a:cubicBezTo>
                  <a:pt x="124862" y="223611"/>
                  <a:pt x="147825" y="197810"/>
                  <a:pt x="173658" y="173442"/>
                </a:cubicBezTo>
                <a:cubicBezTo>
                  <a:pt x="198057" y="147640"/>
                  <a:pt x="223891" y="124706"/>
                  <a:pt x="251159" y="104638"/>
                </a:cubicBezTo>
                <a:cubicBezTo>
                  <a:pt x="192316" y="65937"/>
                  <a:pt x="136343" y="43002"/>
                  <a:pt x="94723" y="43002"/>
                </a:cubicBezTo>
                <a:close/>
                <a:moveTo>
                  <a:pt x="94723" y="0"/>
                </a:moveTo>
                <a:cubicBezTo>
                  <a:pt x="146390" y="0"/>
                  <a:pt x="216714" y="28668"/>
                  <a:pt x="287039" y="77404"/>
                </a:cubicBezTo>
                <a:cubicBezTo>
                  <a:pt x="357364" y="28668"/>
                  <a:pt x="427688" y="0"/>
                  <a:pt x="479355" y="0"/>
                </a:cubicBezTo>
                <a:cubicBezTo>
                  <a:pt x="508059" y="0"/>
                  <a:pt x="532457" y="8600"/>
                  <a:pt x="548245" y="25801"/>
                </a:cubicBezTo>
                <a:cubicBezTo>
                  <a:pt x="597041" y="73104"/>
                  <a:pt x="574078" y="176309"/>
                  <a:pt x="496578" y="286681"/>
                </a:cubicBezTo>
                <a:cubicBezTo>
                  <a:pt x="574078" y="397053"/>
                  <a:pt x="597041" y="500257"/>
                  <a:pt x="548245" y="547560"/>
                </a:cubicBezTo>
                <a:cubicBezTo>
                  <a:pt x="532457" y="564761"/>
                  <a:pt x="508059" y="573361"/>
                  <a:pt x="479355" y="573361"/>
                </a:cubicBezTo>
                <a:cubicBezTo>
                  <a:pt x="427688" y="573361"/>
                  <a:pt x="357364" y="544693"/>
                  <a:pt x="287039" y="495957"/>
                </a:cubicBezTo>
                <a:cubicBezTo>
                  <a:pt x="216714" y="544693"/>
                  <a:pt x="146390" y="573361"/>
                  <a:pt x="94723" y="573361"/>
                </a:cubicBezTo>
                <a:cubicBezTo>
                  <a:pt x="66019" y="573361"/>
                  <a:pt x="41621" y="564761"/>
                  <a:pt x="25833" y="547560"/>
                </a:cubicBezTo>
                <a:cubicBezTo>
                  <a:pt x="8611" y="531792"/>
                  <a:pt x="0" y="507425"/>
                  <a:pt x="0" y="478756"/>
                </a:cubicBezTo>
                <a:cubicBezTo>
                  <a:pt x="0" y="427154"/>
                  <a:pt x="28704" y="356917"/>
                  <a:pt x="77500" y="286681"/>
                </a:cubicBezTo>
                <a:cubicBezTo>
                  <a:pt x="28704" y="216444"/>
                  <a:pt x="0" y="146207"/>
                  <a:pt x="0" y="94605"/>
                </a:cubicBezTo>
                <a:cubicBezTo>
                  <a:pt x="0" y="65937"/>
                  <a:pt x="8611" y="41569"/>
                  <a:pt x="25833" y="25801"/>
                </a:cubicBezTo>
                <a:cubicBezTo>
                  <a:pt x="41621" y="8600"/>
                  <a:pt x="66019" y="0"/>
                  <a:pt x="94723" y="0"/>
                </a:cubicBezTo>
                <a:close/>
              </a:path>
            </a:pathLst>
          </a:custGeom>
          <a:solidFill>
            <a:srgbClr val="111527"/>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extLst>
      <p:ext uri="{BB962C8B-B14F-4D97-AF65-F5344CB8AC3E}">
        <p14:creationId xmlns:p14="http://schemas.microsoft.com/office/powerpoint/2010/main" val="4284317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sp>
        <p:nvSpPr>
          <p:cNvPr id="9" name="Freeform 5">
            <a:extLst>
              <a:ext uri="{FF2B5EF4-FFF2-40B4-BE49-F238E27FC236}">
                <a16:creationId xmlns:a16="http://schemas.microsoft.com/office/drawing/2014/main" id="{61B451D9-F46D-4B90-B444-33F5B6413911}"/>
              </a:ext>
            </a:extLst>
          </p:cNvPr>
          <p:cNvSpPr>
            <a:spLocks noEditPoints="1"/>
          </p:cNvSpPr>
          <p:nvPr/>
        </p:nvSpPr>
        <p:spPr bwMode="auto">
          <a:xfrm>
            <a:off x="4173415" y="1106880"/>
            <a:ext cx="3913163" cy="4019144"/>
          </a:xfrm>
          <a:custGeom>
            <a:avLst/>
            <a:gdLst>
              <a:gd name="T0" fmla="*/ 984 w 1216"/>
              <a:gd name="T1" fmla="*/ 113 h 1249"/>
              <a:gd name="T2" fmla="*/ 1112 w 1216"/>
              <a:gd name="T3" fmla="*/ 259 h 1249"/>
              <a:gd name="T4" fmla="*/ 923 w 1216"/>
              <a:gd name="T5" fmla="*/ 612 h 1249"/>
              <a:gd name="T6" fmla="*/ 98 w 1216"/>
              <a:gd name="T7" fmla="*/ 754 h 1249"/>
              <a:gd name="T8" fmla="*/ 71 w 1216"/>
              <a:gd name="T9" fmla="*/ 785 h 1249"/>
              <a:gd name="T10" fmla="*/ 99 w 1216"/>
              <a:gd name="T11" fmla="*/ 865 h 1249"/>
              <a:gd name="T12" fmla="*/ 132 w 1216"/>
              <a:gd name="T13" fmla="*/ 906 h 1249"/>
              <a:gd name="T14" fmla="*/ 1048 w 1216"/>
              <a:gd name="T15" fmla="*/ 1009 h 1249"/>
              <a:gd name="T16" fmla="*/ 597 w 1216"/>
              <a:gd name="T17" fmla="*/ 1066 h 1249"/>
              <a:gd name="T18" fmla="*/ 630 w 1216"/>
              <a:gd name="T19" fmla="*/ 1124 h 1249"/>
              <a:gd name="T20" fmla="*/ 496 w 1216"/>
              <a:gd name="T21" fmla="*/ 1245 h 1249"/>
              <a:gd name="T22" fmla="*/ 1007 w 1216"/>
              <a:gd name="T23" fmla="*/ 227 h 1249"/>
              <a:gd name="T24" fmla="*/ 742 w 1216"/>
              <a:gd name="T25" fmla="*/ 47 h 1249"/>
              <a:gd name="T26" fmla="*/ 346 w 1216"/>
              <a:gd name="T27" fmla="*/ 133 h 1249"/>
              <a:gd name="T28" fmla="*/ 188 w 1216"/>
              <a:gd name="T29" fmla="*/ 252 h 1249"/>
              <a:gd name="T30" fmla="*/ 265 w 1216"/>
              <a:gd name="T31" fmla="*/ 123 h 1249"/>
              <a:gd name="T32" fmla="*/ 118 w 1216"/>
              <a:gd name="T33" fmla="*/ 258 h 1249"/>
              <a:gd name="T34" fmla="*/ 134 w 1216"/>
              <a:gd name="T35" fmla="*/ 484 h 1249"/>
              <a:gd name="T36" fmla="*/ 278 w 1216"/>
              <a:gd name="T37" fmla="*/ 987 h 1249"/>
              <a:gd name="T38" fmla="*/ 355 w 1216"/>
              <a:gd name="T39" fmla="*/ 1049 h 1249"/>
              <a:gd name="T40" fmla="*/ 662 w 1216"/>
              <a:gd name="T41" fmla="*/ 1017 h 1249"/>
              <a:gd name="T42" fmla="*/ 593 w 1216"/>
              <a:gd name="T43" fmla="*/ 922 h 1249"/>
              <a:gd name="T44" fmla="*/ 518 w 1216"/>
              <a:gd name="T45" fmla="*/ 708 h 1249"/>
              <a:gd name="T46" fmla="*/ 601 w 1216"/>
              <a:gd name="T47" fmla="*/ 844 h 1249"/>
              <a:gd name="T48" fmla="*/ 819 w 1216"/>
              <a:gd name="T49" fmla="*/ 744 h 1249"/>
              <a:gd name="T50" fmla="*/ 977 w 1216"/>
              <a:gd name="T51" fmla="*/ 533 h 1249"/>
              <a:gd name="T52" fmla="*/ 878 w 1216"/>
              <a:gd name="T53" fmla="*/ 830 h 1249"/>
              <a:gd name="T54" fmla="*/ 860 w 1216"/>
              <a:gd name="T55" fmla="*/ 905 h 1249"/>
              <a:gd name="T56" fmla="*/ 856 w 1216"/>
              <a:gd name="T57" fmla="*/ 992 h 1249"/>
              <a:gd name="T58" fmla="*/ 886 w 1216"/>
              <a:gd name="T59" fmla="*/ 1090 h 1249"/>
              <a:gd name="T60" fmla="*/ 1199 w 1216"/>
              <a:gd name="T61" fmla="*/ 650 h 1249"/>
              <a:gd name="T62" fmla="*/ 114 w 1216"/>
              <a:gd name="T63" fmla="*/ 287 h 1249"/>
              <a:gd name="T64" fmla="*/ 151 w 1216"/>
              <a:gd name="T65" fmla="*/ 219 h 1249"/>
              <a:gd name="T66" fmla="*/ 174 w 1216"/>
              <a:gd name="T67" fmla="*/ 256 h 1249"/>
              <a:gd name="T68" fmla="*/ 250 w 1216"/>
              <a:gd name="T69" fmla="*/ 954 h 1249"/>
              <a:gd name="T70" fmla="*/ 457 w 1216"/>
              <a:gd name="T71" fmla="*/ 1075 h 1249"/>
              <a:gd name="T72" fmla="*/ 720 w 1216"/>
              <a:gd name="T73" fmla="*/ 572 h 1249"/>
              <a:gd name="T74" fmla="*/ 658 w 1216"/>
              <a:gd name="T75" fmla="*/ 494 h 1249"/>
              <a:gd name="T76" fmla="*/ 611 w 1216"/>
              <a:gd name="T77" fmla="*/ 550 h 1249"/>
              <a:gd name="T78" fmla="*/ 584 w 1216"/>
              <a:gd name="T79" fmla="*/ 162 h 1249"/>
              <a:gd name="T80" fmla="*/ 490 w 1216"/>
              <a:gd name="T81" fmla="*/ 644 h 1249"/>
              <a:gd name="T82" fmla="*/ 529 w 1216"/>
              <a:gd name="T83" fmla="*/ 437 h 1249"/>
              <a:gd name="T84" fmla="*/ 567 w 1216"/>
              <a:gd name="T85" fmla="*/ 734 h 1249"/>
              <a:gd name="T86" fmla="*/ 731 w 1216"/>
              <a:gd name="T87" fmla="*/ 681 h 1249"/>
              <a:gd name="T88" fmla="*/ 784 w 1216"/>
              <a:gd name="T89" fmla="*/ 762 h 1249"/>
              <a:gd name="T90" fmla="*/ 823 w 1216"/>
              <a:gd name="T91" fmla="*/ 609 h 1249"/>
              <a:gd name="T92" fmla="*/ 880 w 1216"/>
              <a:gd name="T93" fmla="*/ 121 h 1249"/>
              <a:gd name="T94" fmla="*/ 919 w 1216"/>
              <a:gd name="T95" fmla="*/ 205 h 1249"/>
              <a:gd name="T96" fmla="*/ 809 w 1216"/>
              <a:gd name="T97" fmla="*/ 1015 h 1249"/>
              <a:gd name="T98" fmla="*/ 1041 w 1216"/>
              <a:gd name="T99" fmla="*/ 247 h 1249"/>
              <a:gd name="T100" fmla="*/ 1024 w 1216"/>
              <a:gd name="T101" fmla="*/ 152 h 1249"/>
              <a:gd name="T102" fmla="*/ 1051 w 1216"/>
              <a:gd name="T103" fmla="*/ 248 h 1249"/>
              <a:gd name="T104" fmla="*/ 16 w 1216"/>
              <a:gd name="T105" fmla="*/ 554 h 1249"/>
              <a:gd name="T106" fmla="*/ 878 w 1216"/>
              <a:gd name="T107" fmla="*/ 660 h 1249"/>
              <a:gd name="T108" fmla="*/ 60 w 1216"/>
              <a:gd name="T109" fmla="*/ 689 h 1249"/>
              <a:gd name="T110" fmla="*/ 798 w 1216"/>
              <a:gd name="T111" fmla="*/ 805 h 1249"/>
              <a:gd name="T112" fmla="*/ 97 w 1216"/>
              <a:gd name="T113" fmla="*/ 854 h 1249"/>
              <a:gd name="T114" fmla="*/ 747 w 1216"/>
              <a:gd name="T115" fmla="*/ 809 h 1249"/>
              <a:gd name="T116" fmla="*/ 789 w 1216"/>
              <a:gd name="T117" fmla="*/ 863 h 1249"/>
              <a:gd name="T118" fmla="*/ 885 w 1216"/>
              <a:gd name="T119" fmla="*/ 906 h 1249"/>
              <a:gd name="T120" fmla="*/ 670 w 1216"/>
              <a:gd name="T121" fmla="*/ 1041 h 1249"/>
              <a:gd name="T122" fmla="*/ 932 w 1216"/>
              <a:gd name="T123" fmla="*/ 685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chemeClr val="bg1">
              <a:lumMod val="5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5">
            <a:extLst>
              <a:ext uri="{FF2B5EF4-FFF2-40B4-BE49-F238E27FC236}">
                <a16:creationId xmlns:a16="http://schemas.microsoft.com/office/drawing/2014/main" id="{47CB83CD-5EB8-49D5-A4D6-3893FEC385FD}"/>
              </a:ext>
            </a:extLst>
          </p:cNvPr>
          <p:cNvSpPr>
            <a:spLocks noEditPoints="1"/>
          </p:cNvSpPr>
          <p:nvPr/>
        </p:nvSpPr>
        <p:spPr bwMode="auto">
          <a:xfrm>
            <a:off x="4021015" y="954480"/>
            <a:ext cx="3913163" cy="4019144"/>
          </a:xfrm>
          <a:custGeom>
            <a:avLst/>
            <a:gdLst>
              <a:gd name="T0" fmla="*/ 984 w 1216"/>
              <a:gd name="T1" fmla="*/ 113 h 1249"/>
              <a:gd name="T2" fmla="*/ 1112 w 1216"/>
              <a:gd name="T3" fmla="*/ 259 h 1249"/>
              <a:gd name="T4" fmla="*/ 923 w 1216"/>
              <a:gd name="T5" fmla="*/ 612 h 1249"/>
              <a:gd name="T6" fmla="*/ 98 w 1216"/>
              <a:gd name="T7" fmla="*/ 754 h 1249"/>
              <a:gd name="T8" fmla="*/ 71 w 1216"/>
              <a:gd name="T9" fmla="*/ 785 h 1249"/>
              <a:gd name="T10" fmla="*/ 99 w 1216"/>
              <a:gd name="T11" fmla="*/ 865 h 1249"/>
              <a:gd name="T12" fmla="*/ 132 w 1216"/>
              <a:gd name="T13" fmla="*/ 906 h 1249"/>
              <a:gd name="T14" fmla="*/ 1048 w 1216"/>
              <a:gd name="T15" fmla="*/ 1009 h 1249"/>
              <a:gd name="T16" fmla="*/ 597 w 1216"/>
              <a:gd name="T17" fmla="*/ 1066 h 1249"/>
              <a:gd name="T18" fmla="*/ 630 w 1216"/>
              <a:gd name="T19" fmla="*/ 1124 h 1249"/>
              <a:gd name="T20" fmla="*/ 496 w 1216"/>
              <a:gd name="T21" fmla="*/ 1245 h 1249"/>
              <a:gd name="T22" fmla="*/ 1007 w 1216"/>
              <a:gd name="T23" fmla="*/ 227 h 1249"/>
              <a:gd name="T24" fmla="*/ 742 w 1216"/>
              <a:gd name="T25" fmla="*/ 47 h 1249"/>
              <a:gd name="T26" fmla="*/ 346 w 1216"/>
              <a:gd name="T27" fmla="*/ 133 h 1249"/>
              <a:gd name="T28" fmla="*/ 188 w 1216"/>
              <a:gd name="T29" fmla="*/ 252 h 1249"/>
              <a:gd name="T30" fmla="*/ 265 w 1216"/>
              <a:gd name="T31" fmla="*/ 123 h 1249"/>
              <a:gd name="T32" fmla="*/ 118 w 1216"/>
              <a:gd name="T33" fmla="*/ 258 h 1249"/>
              <a:gd name="T34" fmla="*/ 134 w 1216"/>
              <a:gd name="T35" fmla="*/ 484 h 1249"/>
              <a:gd name="T36" fmla="*/ 278 w 1216"/>
              <a:gd name="T37" fmla="*/ 987 h 1249"/>
              <a:gd name="T38" fmla="*/ 355 w 1216"/>
              <a:gd name="T39" fmla="*/ 1049 h 1249"/>
              <a:gd name="T40" fmla="*/ 662 w 1216"/>
              <a:gd name="T41" fmla="*/ 1017 h 1249"/>
              <a:gd name="T42" fmla="*/ 593 w 1216"/>
              <a:gd name="T43" fmla="*/ 922 h 1249"/>
              <a:gd name="T44" fmla="*/ 518 w 1216"/>
              <a:gd name="T45" fmla="*/ 708 h 1249"/>
              <a:gd name="T46" fmla="*/ 601 w 1216"/>
              <a:gd name="T47" fmla="*/ 844 h 1249"/>
              <a:gd name="T48" fmla="*/ 819 w 1216"/>
              <a:gd name="T49" fmla="*/ 744 h 1249"/>
              <a:gd name="T50" fmla="*/ 977 w 1216"/>
              <a:gd name="T51" fmla="*/ 533 h 1249"/>
              <a:gd name="T52" fmla="*/ 878 w 1216"/>
              <a:gd name="T53" fmla="*/ 830 h 1249"/>
              <a:gd name="T54" fmla="*/ 860 w 1216"/>
              <a:gd name="T55" fmla="*/ 905 h 1249"/>
              <a:gd name="T56" fmla="*/ 856 w 1216"/>
              <a:gd name="T57" fmla="*/ 992 h 1249"/>
              <a:gd name="T58" fmla="*/ 886 w 1216"/>
              <a:gd name="T59" fmla="*/ 1090 h 1249"/>
              <a:gd name="T60" fmla="*/ 1199 w 1216"/>
              <a:gd name="T61" fmla="*/ 650 h 1249"/>
              <a:gd name="T62" fmla="*/ 114 w 1216"/>
              <a:gd name="T63" fmla="*/ 287 h 1249"/>
              <a:gd name="T64" fmla="*/ 151 w 1216"/>
              <a:gd name="T65" fmla="*/ 219 h 1249"/>
              <a:gd name="T66" fmla="*/ 174 w 1216"/>
              <a:gd name="T67" fmla="*/ 256 h 1249"/>
              <a:gd name="T68" fmla="*/ 250 w 1216"/>
              <a:gd name="T69" fmla="*/ 954 h 1249"/>
              <a:gd name="T70" fmla="*/ 457 w 1216"/>
              <a:gd name="T71" fmla="*/ 1075 h 1249"/>
              <a:gd name="T72" fmla="*/ 720 w 1216"/>
              <a:gd name="T73" fmla="*/ 572 h 1249"/>
              <a:gd name="T74" fmla="*/ 658 w 1216"/>
              <a:gd name="T75" fmla="*/ 494 h 1249"/>
              <a:gd name="T76" fmla="*/ 611 w 1216"/>
              <a:gd name="T77" fmla="*/ 550 h 1249"/>
              <a:gd name="T78" fmla="*/ 584 w 1216"/>
              <a:gd name="T79" fmla="*/ 162 h 1249"/>
              <a:gd name="T80" fmla="*/ 490 w 1216"/>
              <a:gd name="T81" fmla="*/ 644 h 1249"/>
              <a:gd name="T82" fmla="*/ 529 w 1216"/>
              <a:gd name="T83" fmla="*/ 437 h 1249"/>
              <a:gd name="T84" fmla="*/ 567 w 1216"/>
              <a:gd name="T85" fmla="*/ 734 h 1249"/>
              <a:gd name="T86" fmla="*/ 731 w 1216"/>
              <a:gd name="T87" fmla="*/ 681 h 1249"/>
              <a:gd name="T88" fmla="*/ 784 w 1216"/>
              <a:gd name="T89" fmla="*/ 762 h 1249"/>
              <a:gd name="T90" fmla="*/ 823 w 1216"/>
              <a:gd name="T91" fmla="*/ 609 h 1249"/>
              <a:gd name="T92" fmla="*/ 880 w 1216"/>
              <a:gd name="T93" fmla="*/ 121 h 1249"/>
              <a:gd name="T94" fmla="*/ 919 w 1216"/>
              <a:gd name="T95" fmla="*/ 205 h 1249"/>
              <a:gd name="T96" fmla="*/ 809 w 1216"/>
              <a:gd name="T97" fmla="*/ 1015 h 1249"/>
              <a:gd name="T98" fmla="*/ 1041 w 1216"/>
              <a:gd name="T99" fmla="*/ 247 h 1249"/>
              <a:gd name="T100" fmla="*/ 1024 w 1216"/>
              <a:gd name="T101" fmla="*/ 152 h 1249"/>
              <a:gd name="T102" fmla="*/ 1051 w 1216"/>
              <a:gd name="T103" fmla="*/ 248 h 1249"/>
              <a:gd name="T104" fmla="*/ 16 w 1216"/>
              <a:gd name="T105" fmla="*/ 554 h 1249"/>
              <a:gd name="T106" fmla="*/ 878 w 1216"/>
              <a:gd name="T107" fmla="*/ 660 h 1249"/>
              <a:gd name="T108" fmla="*/ 60 w 1216"/>
              <a:gd name="T109" fmla="*/ 689 h 1249"/>
              <a:gd name="T110" fmla="*/ 798 w 1216"/>
              <a:gd name="T111" fmla="*/ 805 h 1249"/>
              <a:gd name="T112" fmla="*/ 97 w 1216"/>
              <a:gd name="T113" fmla="*/ 854 h 1249"/>
              <a:gd name="T114" fmla="*/ 747 w 1216"/>
              <a:gd name="T115" fmla="*/ 809 h 1249"/>
              <a:gd name="T116" fmla="*/ 789 w 1216"/>
              <a:gd name="T117" fmla="*/ 863 h 1249"/>
              <a:gd name="T118" fmla="*/ 885 w 1216"/>
              <a:gd name="T119" fmla="*/ 906 h 1249"/>
              <a:gd name="T120" fmla="*/ 670 w 1216"/>
              <a:gd name="T121" fmla="*/ 1041 h 1249"/>
              <a:gd name="T122" fmla="*/ 932 w 1216"/>
              <a:gd name="T123" fmla="*/ 685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 name="文本框 1">
            <a:extLst>
              <a:ext uri="{FF2B5EF4-FFF2-40B4-BE49-F238E27FC236}">
                <a16:creationId xmlns:a16="http://schemas.microsoft.com/office/drawing/2014/main" id="{2274302F-E1B4-417E-8C5C-D7FA8094E8D5}"/>
              </a:ext>
            </a:extLst>
          </p:cNvPr>
          <p:cNvSpPr txBox="1"/>
          <p:nvPr/>
        </p:nvSpPr>
        <p:spPr>
          <a:xfrm>
            <a:off x="5370340" y="1106880"/>
            <a:ext cx="1519311" cy="2646878"/>
          </a:xfrm>
          <a:prstGeom prst="rect">
            <a:avLst/>
          </a:prstGeom>
          <a:noFill/>
        </p:spPr>
        <p:txBody>
          <a:bodyPr wrap="square" rtlCol="0">
            <a:spAutoFit/>
          </a:bodyPr>
          <a:lstStyle/>
          <a:p>
            <a:r>
              <a:rPr lang="en-US" altLang="zh-CN" sz="16600" dirty="0">
                <a:solidFill>
                  <a:schemeClr val="bg2">
                    <a:lumMod val="25000"/>
                  </a:schemeClr>
                </a:solidFill>
                <a:latin typeface="Algerian" panose="04020705040A02060702" pitchFamily="82" charset="0"/>
              </a:rPr>
              <a:t>4</a:t>
            </a:r>
            <a:endParaRPr lang="zh-CN" altLang="en-US" sz="16600" dirty="0">
              <a:solidFill>
                <a:schemeClr val="bg2">
                  <a:lumMod val="25000"/>
                </a:schemeClr>
              </a:solidFill>
              <a:latin typeface="Algerian" panose="04020705040A02060702" pitchFamily="82" charset="0"/>
            </a:endParaRPr>
          </a:p>
        </p:txBody>
      </p:sp>
      <p:sp>
        <p:nvSpPr>
          <p:cNvPr id="3" name="文本框 2">
            <a:extLst>
              <a:ext uri="{FF2B5EF4-FFF2-40B4-BE49-F238E27FC236}">
                <a16:creationId xmlns:a16="http://schemas.microsoft.com/office/drawing/2014/main" id="{D2E7BC13-A271-4F20-873F-6BBF264DB17F}"/>
              </a:ext>
            </a:extLst>
          </p:cNvPr>
          <p:cNvSpPr txBox="1"/>
          <p:nvPr/>
        </p:nvSpPr>
        <p:spPr>
          <a:xfrm>
            <a:off x="3892062" y="4797083"/>
            <a:ext cx="4407877" cy="369332"/>
          </a:xfrm>
          <a:prstGeom prst="rect">
            <a:avLst/>
          </a:prstGeom>
          <a:noFill/>
        </p:spPr>
        <p:txBody>
          <a:bodyPr wrap="square" rtlCol="0">
            <a:spAutoFit/>
          </a:bodyPr>
          <a:lstStyle/>
          <a:p>
            <a:pPr algn="ctr"/>
            <a:r>
              <a:rPr lang="zh-CN" altLang="en-US" dirty="0">
                <a:latin typeface="微软雅黑 Light" panose="020B0502040204020203" pitchFamily="34" charset="-122"/>
                <a:ea typeface="微软雅黑 Light" panose="020B0502040204020203" pitchFamily="34" charset="-122"/>
              </a:rPr>
              <a:t>输入您的标题文字</a:t>
            </a:r>
          </a:p>
        </p:txBody>
      </p:sp>
      <p:sp>
        <p:nvSpPr>
          <p:cNvPr id="4" name="矩形 3">
            <a:extLst>
              <a:ext uri="{FF2B5EF4-FFF2-40B4-BE49-F238E27FC236}">
                <a16:creationId xmlns:a16="http://schemas.microsoft.com/office/drawing/2014/main" id="{278BA8AC-9115-4674-8F0B-2E13473AF02C}"/>
              </a:ext>
            </a:extLst>
          </p:cNvPr>
          <p:cNvSpPr/>
          <p:nvPr/>
        </p:nvSpPr>
        <p:spPr>
          <a:xfrm>
            <a:off x="5019423" y="5108465"/>
            <a:ext cx="2153154" cy="369332"/>
          </a:xfrm>
          <a:prstGeom prst="rect">
            <a:avLst/>
          </a:prstGeom>
        </p:spPr>
        <p:txBody>
          <a:bodyPr wrap="none">
            <a:spAutoFit/>
          </a:bodyPr>
          <a:lstStyle/>
          <a:p>
            <a:r>
              <a:rPr lang="zh-CN" altLang="en-US" dirty="0">
                <a:latin typeface="微软雅黑 Light" panose="020B0502040204020203" pitchFamily="34" charset="-122"/>
                <a:ea typeface="微软雅黑 Light" panose="020B0502040204020203" pitchFamily="34" charset="-122"/>
              </a:rPr>
              <a:t>Enter your title text</a:t>
            </a:r>
          </a:p>
        </p:txBody>
      </p:sp>
    </p:spTree>
    <p:extLst>
      <p:ext uri="{BB962C8B-B14F-4D97-AF65-F5344CB8AC3E}">
        <p14:creationId xmlns:p14="http://schemas.microsoft.com/office/powerpoint/2010/main" val="1554097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71" name="箭头: 环形 70">
            <a:extLst>
              <a:ext uri="{FF2B5EF4-FFF2-40B4-BE49-F238E27FC236}">
                <a16:creationId xmlns:a16="http://schemas.microsoft.com/office/drawing/2014/main" id="{C48A5ED2-90D4-45B6-ABCD-6F566531F295}"/>
              </a:ext>
            </a:extLst>
          </p:cNvPr>
          <p:cNvSpPr/>
          <p:nvPr/>
        </p:nvSpPr>
        <p:spPr>
          <a:xfrm>
            <a:off x="5389596" y="1397001"/>
            <a:ext cx="1956111" cy="1956409"/>
          </a:xfrm>
          <a:prstGeom prst="circularArrow">
            <a:avLst>
              <a:gd name="adj1" fmla="val 10980"/>
              <a:gd name="adj2" fmla="val 1142322"/>
              <a:gd name="adj3" fmla="val 4500000"/>
              <a:gd name="adj4" fmla="val 10800000"/>
              <a:gd name="adj5" fmla="val 12500"/>
            </a:avLst>
          </a:prstGeom>
          <a:solidFill>
            <a:schemeClr val="bg1">
              <a:lumMod val="5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2" name="任意多边形: 形状 71">
            <a:extLst>
              <a:ext uri="{FF2B5EF4-FFF2-40B4-BE49-F238E27FC236}">
                <a16:creationId xmlns:a16="http://schemas.microsoft.com/office/drawing/2014/main" id="{0B321D60-89F5-42D0-B6C7-26A86E0DB02D}"/>
              </a:ext>
            </a:extLst>
          </p:cNvPr>
          <p:cNvSpPr/>
          <p:nvPr/>
        </p:nvSpPr>
        <p:spPr>
          <a:xfrm>
            <a:off x="5840038" y="2050939"/>
            <a:ext cx="1086973" cy="543356"/>
          </a:xfrm>
          <a:custGeom>
            <a:avLst/>
            <a:gdLst>
              <a:gd name="connsiteX0" fmla="*/ 0 w 1086973"/>
              <a:gd name="connsiteY0" fmla="*/ 0 h 543356"/>
              <a:gd name="connsiteX1" fmla="*/ 1086973 w 1086973"/>
              <a:gd name="connsiteY1" fmla="*/ 0 h 543356"/>
              <a:gd name="connsiteX2" fmla="*/ 1086973 w 1086973"/>
              <a:gd name="connsiteY2" fmla="*/ 543356 h 543356"/>
              <a:gd name="connsiteX3" fmla="*/ 0 w 1086973"/>
              <a:gd name="connsiteY3" fmla="*/ 543356 h 543356"/>
              <a:gd name="connsiteX4" fmla="*/ 0 w 1086973"/>
              <a:gd name="connsiteY4" fmla="*/ 0 h 543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973" h="543356">
                <a:moveTo>
                  <a:pt x="0" y="0"/>
                </a:moveTo>
                <a:lnTo>
                  <a:pt x="1086973" y="0"/>
                </a:lnTo>
                <a:lnTo>
                  <a:pt x="1086973" y="543356"/>
                </a:lnTo>
                <a:lnTo>
                  <a:pt x="0" y="543356"/>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defPPr>
              <a:defRPr lang="zh-CN">
                <a:solidFill>
                  <a:schemeClr val="tx1">
                    <a:hueOff val="0"/>
                    <a:satOff val="0"/>
                    <a:lumOff val="0"/>
                    <a:alphaOff val="0"/>
                  </a:schemeClr>
                </a:solidFill>
              </a:defRPr>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marL="0" lvl="0" indent="0" algn="ctr" defTabSz="1778000">
              <a:lnSpc>
                <a:spcPct val="90000"/>
              </a:lnSpc>
              <a:spcBef>
                <a:spcPct val="0"/>
              </a:spcBef>
              <a:spcAft>
                <a:spcPct val="35000"/>
              </a:spcAft>
              <a:buNone/>
            </a:pPr>
            <a:r>
              <a:rPr lang="en-US" altLang="zh-CN" sz="4000" kern="1200" dirty="0">
                <a:solidFill>
                  <a:schemeClr val="tx1">
                    <a:lumMod val="85000"/>
                    <a:lumOff val="15000"/>
                  </a:schemeClr>
                </a:solidFill>
              </a:rPr>
              <a:t>01</a:t>
            </a:r>
            <a:endParaRPr lang="zh-CN" altLang="en-US" sz="4000" kern="1200" dirty="0">
              <a:solidFill>
                <a:schemeClr val="tx1">
                  <a:lumMod val="85000"/>
                  <a:lumOff val="15000"/>
                </a:schemeClr>
              </a:solidFill>
            </a:endParaRPr>
          </a:p>
        </p:txBody>
      </p:sp>
      <p:sp>
        <p:nvSpPr>
          <p:cNvPr id="73" name="形状 72">
            <a:extLst>
              <a:ext uri="{FF2B5EF4-FFF2-40B4-BE49-F238E27FC236}">
                <a16:creationId xmlns:a16="http://schemas.microsoft.com/office/drawing/2014/main" id="{41BBA035-FE47-4D15-82C1-582192482D75}"/>
              </a:ext>
            </a:extLst>
          </p:cNvPr>
          <p:cNvSpPr/>
          <p:nvPr/>
        </p:nvSpPr>
        <p:spPr>
          <a:xfrm>
            <a:off x="4846293" y="2521103"/>
            <a:ext cx="1956111" cy="1956409"/>
          </a:xfrm>
          <a:prstGeom prst="leftCircularArrow">
            <a:avLst>
              <a:gd name="adj1" fmla="val 10980"/>
              <a:gd name="adj2" fmla="val 1142322"/>
              <a:gd name="adj3" fmla="val 6300000"/>
              <a:gd name="adj4" fmla="val 18900000"/>
              <a:gd name="adj5" fmla="val 125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任意多边形: 形状 73">
            <a:extLst>
              <a:ext uri="{FF2B5EF4-FFF2-40B4-BE49-F238E27FC236}">
                <a16:creationId xmlns:a16="http://schemas.microsoft.com/office/drawing/2014/main" id="{F2501551-1EB7-4544-92A2-43E167E8DE5E}"/>
              </a:ext>
            </a:extLst>
          </p:cNvPr>
          <p:cNvSpPr/>
          <p:nvPr/>
        </p:nvSpPr>
        <p:spPr>
          <a:xfrm>
            <a:off x="5284188" y="3206163"/>
            <a:ext cx="1086973" cy="543356"/>
          </a:xfrm>
          <a:custGeom>
            <a:avLst/>
            <a:gdLst>
              <a:gd name="connsiteX0" fmla="*/ 0 w 1086973"/>
              <a:gd name="connsiteY0" fmla="*/ 0 h 543356"/>
              <a:gd name="connsiteX1" fmla="*/ 1086973 w 1086973"/>
              <a:gd name="connsiteY1" fmla="*/ 0 h 543356"/>
              <a:gd name="connsiteX2" fmla="*/ 1086973 w 1086973"/>
              <a:gd name="connsiteY2" fmla="*/ 543356 h 543356"/>
              <a:gd name="connsiteX3" fmla="*/ 0 w 1086973"/>
              <a:gd name="connsiteY3" fmla="*/ 543356 h 543356"/>
              <a:gd name="connsiteX4" fmla="*/ 0 w 1086973"/>
              <a:gd name="connsiteY4" fmla="*/ 0 h 543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973" h="543356">
                <a:moveTo>
                  <a:pt x="0" y="0"/>
                </a:moveTo>
                <a:lnTo>
                  <a:pt x="1086973" y="0"/>
                </a:lnTo>
                <a:lnTo>
                  <a:pt x="1086973" y="543356"/>
                </a:lnTo>
                <a:lnTo>
                  <a:pt x="0" y="543356"/>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defPPr>
              <a:defRPr lang="zh-CN">
                <a:solidFill>
                  <a:schemeClr val="tx1">
                    <a:hueOff val="0"/>
                    <a:satOff val="0"/>
                    <a:lumOff val="0"/>
                    <a:alphaOff val="0"/>
                  </a:schemeClr>
                </a:solidFill>
              </a:defRPr>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marL="0" lvl="0" indent="0" algn="ctr" defTabSz="1778000">
              <a:lnSpc>
                <a:spcPct val="90000"/>
              </a:lnSpc>
              <a:spcBef>
                <a:spcPct val="0"/>
              </a:spcBef>
              <a:spcAft>
                <a:spcPct val="35000"/>
              </a:spcAft>
              <a:buNone/>
            </a:pPr>
            <a:r>
              <a:rPr lang="en-US" altLang="zh-CN" sz="4000" kern="1200" dirty="0">
                <a:solidFill>
                  <a:schemeClr val="tx1">
                    <a:lumMod val="85000"/>
                    <a:lumOff val="15000"/>
                  </a:schemeClr>
                </a:solidFill>
              </a:rPr>
              <a:t>02</a:t>
            </a:r>
            <a:endParaRPr lang="zh-CN" altLang="en-US" sz="4000" kern="1200" dirty="0">
              <a:solidFill>
                <a:schemeClr val="tx1">
                  <a:lumMod val="85000"/>
                  <a:lumOff val="15000"/>
                </a:schemeClr>
              </a:solidFill>
            </a:endParaRPr>
          </a:p>
        </p:txBody>
      </p:sp>
      <p:sp>
        <p:nvSpPr>
          <p:cNvPr id="75" name="空心弧 74">
            <a:extLst>
              <a:ext uri="{FF2B5EF4-FFF2-40B4-BE49-F238E27FC236}">
                <a16:creationId xmlns:a16="http://schemas.microsoft.com/office/drawing/2014/main" id="{9CE979D8-757A-4808-BB83-47225A280D1A}"/>
              </a:ext>
            </a:extLst>
          </p:cNvPr>
          <p:cNvSpPr/>
          <p:nvPr/>
        </p:nvSpPr>
        <p:spPr>
          <a:xfrm>
            <a:off x="5528820" y="3779724"/>
            <a:ext cx="1680603" cy="1681276"/>
          </a:xfrm>
          <a:prstGeom prst="blockArc">
            <a:avLst>
              <a:gd name="adj1" fmla="val 13500000"/>
              <a:gd name="adj2" fmla="val 10800000"/>
              <a:gd name="adj3" fmla="val 12740"/>
            </a:avLst>
          </a:prstGeom>
          <a:solidFill>
            <a:schemeClr val="bg1">
              <a:lumMod val="5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6" name="任意多边形: 形状 75">
            <a:extLst>
              <a:ext uri="{FF2B5EF4-FFF2-40B4-BE49-F238E27FC236}">
                <a16:creationId xmlns:a16="http://schemas.microsoft.com/office/drawing/2014/main" id="{1CE20343-06D3-4AF9-8829-84A124DFDAF2}"/>
              </a:ext>
            </a:extLst>
          </p:cNvPr>
          <p:cNvSpPr/>
          <p:nvPr/>
        </p:nvSpPr>
        <p:spPr>
          <a:xfrm>
            <a:off x="5809315" y="4348771"/>
            <a:ext cx="1086973" cy="543356"/>
          </a:xfrm>
          <a:custGeom>
            <a:avLst/>
            <a:gdLst>
              <a:gd name="connsiteX0" fmla="*/ 0 w 1086973"/>
              <a:gd name="connsiteY0" fmla="*/ 0 h 543356"/>
              <a:gd name="connsiteX1" fmla="*/ 1086973 w 1086973"/>
              <a:gd name="connsiteY1" fmla="*/ 0 h 543356"/>
              <a:gd name="connsiteX2" fmla="*/ 1086973 w 1086973"/>
              <a:gd name="connsiteY2" fmla="*/ 543356 h 543356"/>
              <a:gd name="connsiteX3" fmla="*/ 0 w 1086973"/>
              <a:gd name="connsiteY3" fmla="*/ 543356 h 543356"/>
              <a:gd name="connsiteX4" fmla="*/ 0 w 1086973"/>
              <a:gd name="connsiteY4" fmla="*/ 0 h 543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973" h="543356">
                <a:moveTo>
                  <a:pt x="0" y="0"/>
                </a:moveTo>
                <a:lnTo>
                  <a:pt x="1086973" y="0"/>
                </a:lnTo>
                <a:lnTo>
                  <a:pt x="1086973" y="543356"/>
                </a:lnTo>
                <a:lnTo>
                  <a:pt x="0" y="543356"/>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defPPr>
              <a:defRPr lang="zh-CN">
                <a:solidFill>
                  <a:schemeClr val="tx1">
                    <a:hueOff val="0"/>
                    <a:satOff val="0"/>
                    <a:lumOff val="0"/>
                    <a:alphaOff val="0"/>
                  </a:schemeClr>
                </a:solidFill>
              </a:defRPr>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marL="0" lvl="0" indent="0" algn="ctr" defTabSz="1778000">
              <a:lnSpc>
                <a:spcPct val="90000"/>
              </a:lnSpc>
              <a:spcBef>
                <a:spcPct val="0"/>
              </a:spcBef>
              <a:spcAft>
                <a:spcPct val="35000"/>
              </a:spcAft>
              <a:buNone/>
            </a:pPr>
            <a:r>
              <a:rPr lang="en-US" altLang="zh-CN" sz="4000" kern="1200" dirty="0">
                <a:solidFill>
                  <a:schemeClr val="tx1">
                    <a:lumMod val="85000"/>
                    <a:lumOff val="15000"/>
                  </a:schemeClr>
                </a:solidFill>
              </a:rPr>
              <a:t>03</a:t>
            </a:r>
            <a:endParaRPr lang="zh-CN" altLang="en-US" sz="4000" kern="1200" dirty="0">
              <a:solidFill>
                <a:schemeClr val="tx1">
                  <a:lumMod val="85000"/>
                  <a:lumOff val="15000"/>
                </a:schemeClr>
              </a:solidFill>
            </a:endParaRPr>
          </a:p>
        </p:txBody>
      </p:sp>
      <p:grpSp>
        <p:nvGrpSpPr>
          <p:cNvPr id="77" name="组合 76">
            <a:extLst>
              <a:ext uri="{FF2B5EF4-FFF2-40B4-BE49-F238E27FC236}">
                <a16:creationId xmlns:a16="http://schemas.microsoft.com/office/drawing/2014/main" id="{4878CED7-D22C-42A8-9767-BB86F4241232}"/>
              </a:ext>
            </a:extLst>
          </p:cNvPr>
          <p:cNvGrpSpPr/>
          <p:nvPr/>
        </p:nvGrpSpPr>
        <p:grpSpPr>
          <a:xfrm>
            <a:off x="7451115" y="1989654"/>
            <a:ext cx="2754529" cy="771102"/>
            <a:chOff x="8565512" y="4093878"/>
            <a:chExt cx="2754529" cy="771102"/>
          </a:xfrm>
        </p:grpSpPr>
        <p:sp>
          <p:nvSpPr>
            <p:cNvPr id="84" name="文本框 10">
              <a:extLst>
                <a:ext uri="{FF2B5EF4-FFF2-40B4-BE49-F238E27FC236}">
                  <a16:creationId xmlns:a16="http://schemas.microsoft.com/office/drawing/2014/main" id="{39073346-841B-47CD-9CC8-F2D611286671}"/>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85" name="矩形 84">
              <a:extLst>
                <a:ext uri="{FF2B5EF4-FFF2-40B4-BE49-F238E27FC236}">
                  <a16:creationId xmlns:a16="http://schemas.microsoft.com/office/drawing/2014/main" id="{36F1C180-0838-4789-AA63-60C814842F76}"/>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78" name="组合 77">
            <a:extLst>
              <a:ext uri="{FF2B5EF4-FFF2-40B4-BE49-F238E27FC236}">
                <a16:creationId xmlns:a16="http://schemas.microsoft.com/office/drawing/2014/main" id="{EBAD735D-D53B-4168-8A6C-5495776CB5D7}"/>
              </a:ext>
            </a:extLst>
          </p:cNvPr>
          <p:cNvGrpSpPr/>
          <p:nvPr/>
        </p:nvGrpSpPr>
        <p:grpSpPr>
          <a:xfrm>
            <a:off x="7451115" y="4348771"/>
            <a:ext cx="2754529" cy="771102"/>
            <a:chOff x="8565512" y="4093878"/>
            <a:chExt cx="2754529" cy="771102"/>
          </a:xfrm>
        </p:grpSpPr>
        <p:sp>
          <p:nvSpPr>
            <p:cNvPr id="82" name="文本框 13">
              <a:extLst>
                <a:ext uri="{FF2B5EF4-FFF2-40B4-BE49-F238E27FC236}">
                  <a16:creationId xmlns:a16="http://schemas.microsoft.com/office/drawing/2014/main" id="{729D32EF-FF86-428E-BAFE-7481DE7864E2}"/>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83" name="矩形 82">
              <a:extLst>
                <a:ext uri="{FF2B5EF4-FFF2-40B4-BE49-F238E27FC236}">
                  <a16:creationId xmlns:a16="http://schemas.microsoft.com/office/drawing/2014/main" id="{9FE4618C-9A58-403F-B999-F8B8514BE820}"/>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79" name="组合 78">
            <a:extLst>
              <a:ext uri="{FF2B5EF4-FFF2-40B4-BE49-F238E27FC236}">
                <a16:creationId xmlns:a16="http://schemas.microsoft.com/office/drawing/2014/main" id="{5F3957F7-4688-46E2-9E85-8E9D81C06547}"/>
              </a:ext>
            </a:extLst>
          </p:cNvPr>
          <p:cNvGrpSpPr/>
          <p:nvPr/>
        </p:nvGrpSpPr>
        <p:grpSpPr>
          <a:xfrm>
            <a:off x="1986356" y="3092290"/>
            <a:ext cx="2754529" cy="771102"/>
            <a:chOff x="8565512" y="4093878"/>
            <a:chExt cx="2754529" cy="771102"/>
          </a:xfrm>
        </p:grpSpPr>
        <p:sp>
          <p:nvSpPr>
            <p:cNvPr id="80" name="文本框 16">
              <a:extLst>
                <a:ext uri="{FF2B5EF4-FFF2-40B4-BE49-F238E27FC236}">
                  <a16:creationId xmlns:a16="http://schemas.microsoft.com/office/drawing/2014/main" id="{ED338745-39C4-47C0-BCFB-E9A865619688}"/>
                </a:ext>
              </a:extLst>
            </p:cNvPr>
            <p:cNvSpPr txBox="1"/>
            <p:nvPr/>
          </p:nvSpPr>
          <p:spPr>
            <a:xfrm>
              <a:off x="9537090"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pPr algn="r"/>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81" name="矩形 80">
              <a:extLst>
                <a:ext uri="{FF2B5EF4-FFF2-40B4-BE49-F238E27FC236}">
                  <a16:creationId xmlns:a16="http://schemas.microsoft.com/office/drawing/2014/main" id="{69B22659-A7D0-4AB4-91A0-0F93294489FA}"/>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3135024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cxnSp>
        <p:nvCxnSpPr>
          <p:cNvPr id="57" name="直接连接符 56">
            <a:extLst>
              <a:ext uri="{FF2B5EF4-FFF2-40B4-BE49-F238E27FC236}">
                <a16:creationId xmlns:a16="http://schemas.microsoft.com/office/drawing/2014/main" id="{4C4E6624-25E7-45A0-AEA9-020AD004953F}"/>
              </a:ext>
            </a:extLst>
          </p:cNvPr>
          <p:cNvCxnSpPr/>
          <p:nvPr/>
        </p:nvCxnSpPr>
        <p:spPr>
          <a:xfrm>
            <a:off x="6857427" y="3033937"/>
            <a:ext cx="486773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a16="http://schemas.microsoft.com/office/drawing/2014/main" id="{9461A264-C2D9-4CB8-9E6F-EDE62CDADAC1}"/>
              </a:ext>
            </a:extLst>
          </p:cNvPr>
          <p:cNvCxnSpPr/>
          <p:nvPr/>
        </p:nvCxnSpPr>
        <p:spPr>
          <a:xfrm>
            <a:off x="7437090" y="4333017"/>
            <a:ext cx="428807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id="{45D6963A-E0C0-4A87-8B57-BAF8A5C2557D}"/>
              </a:ext>
            </a:extLst>
          </p:cNvPr>
          <p:cNvCxnSpPr/>
          <p:nvPr/>
        </p:nvCxnSpPr>
        <p:spPr>
          <a:xfrm>
            <a:off x="6675645" y="5195759"/>
            <a:ext cx="504952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60" name="图片 59">
            <a:extLst>
              <a:ext uri="{FF2B5EF4-FFF2-40B4-BE49-F238E27FC236}">
                <a16:creationId xmlns:a16="http://schemas.microsoft.com/office/drawing/2014/main" id="{32718D2B-EEC0-42D8-B40F-B83750063A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452" r="16452"/>
          <a:stretch>
            <a:fillRect/>
          </a:stretch>
        </p:blipFill>
        <p:spPr>
          <a:xfrm>
            <a:off x="272939" y="812747"/>
            <a:ext cx="3407420" cy="3407420"/>
          </a:xfrm>
          <a:prstGeom prst="diamond">
            <a:avLst/>
          </a:prstGeom>
        </p:spPr>
      </p:pic>
      <p:sp>
        <p:nvSpPr>
          <p:cNvPr id="61" name="Freeform 6">
            <a:extLst>
              <a:ext uri="{FF2B5EF4-FFF2-40B4-BE49-F238E27FC236}">
                <a16:creationId xmlns:a16="http://schemas.microsoft.com/office/drawing/2014/main" id="{D9453A1F-EB50-4CA5-853B-8C4DAFF47143}"/>
              </a:ext>
            </a:extLst>
          </p:cNvPr>
          <p:cNvSpPr/>
          <p:nvPr/>
        </p:nvSpPr>
        <p:spPr bwMode="auto">
          <a:xfrm>
            <a:off x="2061929" y="2620782"/>
            <a:ext cx="3424471" cy="3424471"/>
          </a:xfrm>
          <a:custGeom>
            <a:avLst/>
            <a:gdLst>
              <a:gd name="T0" fmla="*/ 1641475 w 4042"/>
              <a:gd name="T1" fmla="*/ 0 h 4042"/>
              <a:gd name="T2" fmla="*/ 3282950 w 4042"/>
              <a:gd name="T3" fmla="*/ 1641476 h 4042"/>
              <a:gd name="T4" fmla="*/ 1641475 w 4042"/>
              <a:gd name="T5" fmla="*/ 3282951 h 4042"/>
              <a:gd name="T6" fmla="*/ 0 w 4042"/>
              <a:gd name="T7" fmla="*/ 1641476 h 4042"/>
              <a:gd name="T8" fmla="*/ 1641475 w 4042"/>
              <a:gd name="T9" fmla="*/ 0 h 4042"/>
              <a:gd name="T10" fmla="*/ 0 60000 65536"/>
              <a:gd name="T11" fmla="*/ 0 60000 65536"/>
              <a:gd name="T12" fmla="*/ 0 60000 65536"/>
              <a:gd name="T13" fmla="*/ 0 60000 65536"/>
              <a:gd name="T14" fmla="*/ 0 60000 65536"/>
              <a:gd name="T15" fmla="*/ 0 w 4042"/>
              <a:gd name="T16" fmla="*/ 0 h 4042"/>
              <a:gd name="T17" fmla="*/ 4042 w 4042"/>
              <a:gd name="T18" fmla="*/ 4042 h 4042"/>
            </a:gdLst>
            <a:ahLst/>
            <a:cxnLst>
              <a:cxn ang="T10">
                <a:pos x="T0" y="T1"/>
              </a:cxn>
              <a:cxn ang="T11">
                <a:pos x="T2" y="T3"/>
              </a:cxn>
              <a:cxn ang="T12">
                <a:pos x="T4" y="T5"/>
              </a:cxn>
              <a:cxn ang="T13">
                <a:pos x="T6" y="T7"/>
              </a:cxn>
              <a:cxn ang="T14">
                <a:pos x="T8" y="T9"/>
              </a:cxn>
            </a:cxnLst>
            <a:rect l="T15" t="T16" r="T17" b="T18"/>
            <a:pathLst>
              <a:path w="4042" h="4042">
                <a:moveTo>
                  <a:pt x="2021" y="0"/>
                </a:moveTo>
                <a:lnTo>
                  <a:pt x="4042" y="2021"/>
                </a:lnTo>
                <a:lnTo>
                  <a:pt x="2021" y="4042"/>
                </a:lnTo>
                <a:lnTo>
                  <a:pt x="0" y="2021"/>
                </a:lnTo>
                <a:lnTo>
                  <a:pt x="2021"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565"/>
            <a:endParaRPr lang="zh-CN" altLang="en-US">
              <a:solidFill>
                <a:schemeClr val="tx1">
                  <a:lumMod val="85000"/>
                  <a:lumOff val="15000"/>
                </a:schemeClr>
              </a:solidFill>
              <a:latin typeface="Arial" panose="020B0604020202020204"/>
              <a:ea typeface="微软雅黑" panose="020B0503020204020204" pitchFamily="34" charset="-122"/>
            </a:endParaRPr>
          </a:p>
        </p:txBody>
      </p:sp>
      <p:sp>
        <p:nvSpPr>
          <p:cNvPr id="62" name="Freeform 7">
            <a:extLst>
              <a:ext uri="{FF2B5EF4-FFF2-40B4-BE49-F238E27FC236}">
                <a16:creationId xmlns:a16="http://schemas.microsoft.com/office/drawing/2014/main" id="{B14A5154-7CD8-4E37-8253-EAA3CA486F57}"/>
              </a:ext>
            </a:extLst>
          </p:cNvPr>
          <p:cNvSpPr/>
          <p:nvPr/>
        </p:nvSpPr>
        <p:spPr bwMode="auto">
          <a:xfrm>
            <a:off x="4357053" y="1819310"/>
            <a:ext cx="2429254" cy="2429255"/>
          </a:xfrm>
          <a:custGeom>
            <a:avLst/>
            <a:gdLst>
              <a:gd name="T0" fmla="*/ 1164024 w 2867"/>
              <a:gd name="T1" fmla="*/ 0 h 2867"/>
              <a:gd name="T2" fmla="*/ 2328861 w 2867"/>
              <a:gd name="T3" fmla="*/ 1164838 h 2867"/>
              <a:gd name="T4" fmla="*/ 1164024 w 2867"/>
              <a:gd name="T5" fmla="*/ 2328863 h 2867"/>
              <a:gd name="T6" fmla="*/ 0 w 2867"/>
              <a:gd name="T7" fmla="*/ 1164838 h 2867"/>
              <a:gd name="T8" fmla="*/ 1164024 w 2867"/>
              <a:gd name="T9" fmla="*/ 0 h 2867"/>
              <a:gd name="T10" fmla="*/ 0 60000 65536"/>
              <a:gd name="T11" fmla="*/ 0 60000 65536"/>
              <a:gd name="T12" fmla="*/ 0 60000 65536"/>
              <a:gd name="T13" fmla="*/ 0 60000 65536"/>
              <a:gd name="T14" fmla="*/ 0 60000 65536"/>
              <a:gd name="T15" fmla="*/ 0 w 2867"/>
              <a:gd name="T16" fmla="*/ 0 h 2867"/>
              <a:gd name="T17" fmla="*/ 2867 w 2867"/>
              <a:gd name="T18" fmla="*/ 2867 h 2867"/>
            </a:gdLst>
            <a:ahLst/>
            <a:cxnLst>
              <a:cxn ang="T10">
                <a:pos x="T0" y="T1"/>
              </a:cxn>
              <a:cxn ang="T11">
                <a:pos x="T2" y="T3"/>
              </a:cxn>
              <a:cxn ang="T12">
                <a:pos x="T4" y="T5"/>
              </a:cxn>
              <a:cxn ang="T13">
                <a:pos x="T6" y="T7"/>
              </a:cxn>
              <a:cxn ang="T14">
                <a:pos x="T8" y="T9"/>
              </a:cxn>
            </a:cxnLst>
            <a:rect l="T15" t="T16" r="T17" b="T18"/>
            <a:pathLst>
              <a:path w="2867" h="2867">
                <a:moveTo>
                  <a:pt x="1433" y="0"/>
                </a:moveTo>
                <a:lnTo>
                  <a:pt x="2867" y="1434"/>
                </a:lnTo>
                <a:lnTo>
                  <a:pt x="1433" y="2867"/>
                </a:lnTo>
                <a:lnTo>
                  <a:pt x="0" y="1434"/>
                </a:lnTo>
                <a:lnTo>
                  <a:pt x="1433" y="0"/>
                </a:lnTo>
                <a:close/>
              </a:path>
            </a:pathLst>
          </a:custGeom>
          <a:solidFill>
            <a:schemeClr val="bg1">
              <a:alpha val="72000"/>
            </a:schemeClr>
          </a:solidFill>
          <a:ln>
            <a:noFill/>
          </a:ln>
          <a:effectLst/>
        </p:spPr>
        <p:txBody>
          <a:bodyPr lIns="91434" tIns="45717" rIns="91434" bIns="45717"/>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Freeform 9">
            <a:extLst>
              <a:ext uri="{FF2B5EF4-FFF2-40B4-BE49-F238E27FC236}">
                <a16:creationId xmlns:a16="http://schemas.microsoft.com/office/drawing/2014/main" id="{E4C3E37F-7E05-41DC-9092-31D5E17162BF}"/>
              </a:ext>
            </a:extLst>
          </p:cNvPr>
          <p:cNvSpPr/>
          <p:nvPr/>
        </p:nvSpPr>
        <p:spPr bwMode="auto">
          <a:xfrm>
            <a:off x="5656961" y="3471932"/>
            <a:ext cx="1725483" cy="1723827"/>
          </a:xfrm>
          <a:custGeom>
            <a:avLst/>
            <a:gdLst>
              <a:gd name="T0" fmla="*/ 827201 w 2587"/>
              <a:gd name="T1" fmla="*/ 0 h 2586"/>
              <a:gd name="T2" fmla="*/ 1653762 w 2587"/>
              <a:gd name="T3" fmla="*/ 826257 h 2586"/>
              <a:gd name="T4" fmla="*/ 827201 w 2587"/>
              <a:gd name="T5" fmla="*/ 1652513 h 2586"/>
              <a:gd name="T6" fmla="*/ 0 w 2587"/>
              <a:gd name="T7" fmla="*/ 826257 h 2586"/>
              <a:gd name="T8" fmla="*/ 827201 w 2587"/>
              <a:gd name="T9" fmla="*/ 0 h 2586"/>
              <a:gd name="T10" fmla="*/ 0 60000 65536"/>
              <a:gd name="T11" fmla="*/ 0 60000 65536"/>
              <a:gd name="T12" fmla="*/ 0 60000 65536"/>
              <a:gd name="T13" fmla="*/ 0 60000 65536"/>
              <a:gd name="T14" fmla="*/ 0 60000 65536"/>
              <a:gd name="T15" fmla="*/ 0 w 2587"/>
              <a:gd name="T16" fmla="*/ 0 h 2586"/>
              <a:gd name="T17" fmla="*/ 2587 w 2587"/>
              <a:gd name="T18" fmla="*/ 2586 h 2586"/>
            </a:gdLst>
            <a:ahLst/>
            <a:cxnLst>
              <a:cxn ang="T10">
                <a:pos x="T0" y="T1"/>
              </a:cxn>
              <a:cxn ang="T11">
                <a:pos x="T2" y="T3"/>
              </a:cxn>
              <a:cxn ang="T12">
                <a:pos x="T4" y="T5"/>
              </a:cxn>
              <a:cxn ang="T13">
                <a:pos x="T6" y="T7"/>
              </a:cxn>
              <a:cxn ang="T14">
                <a:pos x="T8" y="T9"/>
              </a:cxn>
            </a:cxnLst>
            <a:rect l="T15" t="T16" r="T17" b="T18"/>
            <a:pathLst>
              <a:path w="2587" h="2586">
                <a:moveTo>
                  <a:pt x="1294" y="0"/>
                </a:moveTo>
                <a:lnTo>
                  <a:pt x="2587" y="1293"/>
                </a:lnTo>
                <a:lnTo>
                  <a:pt x="1294" y="2586"/>
                </a:lnTo>
                <a:lnTo>
                  <a:pt x="0" y="1293"/>
                </a:lnTo>
                <a:lnTo>
                  <a:pt x="1294"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565"/>
            <a:endParaRPr lang="zh-CN" altLang="en-US">
              <a:solidFill>
                <a:schemeClr val="tx1">
                  <a:lumMod val="85000"/>
                  <a:lumOff val="15000"/>
                </a:schemeClr>
              </a:solidFill>
              <a:latin typeface="Arial" panose="020B0604020202020204"/>
              <a:ea typeface="微软雅黑" panose="020B0503020204020204" pitchFamily="34" charset="-122"/>
            </a:endParaRPr>
          </a:p>
        </p:txBody>
      </p:sp>
      <p:sp>
        <p:nvSpPr>
          <p:cNvPr id="64" name="TextBox 43">
            <a:extLst>
              <a:ext uri="{FF2B5EF4-FFF2-40B4-BE49-F238E27FC236}">
                <a16:creationId xmlns:a16="http://schemas.microsoft.com/office/drawing/2014/main" id="{92CD25EB-B02F-46E7-A0A2-760D6A5425D6}"/>
              </a:ext>
            </a:extLst>
          </p:cNvPr>
          <p:cNvSpPr txBox="1"/>
          <p:nvPr/>
        </p:nvSpPr>
        <p:spPr>
          <a:xfrm>
            <a:off x="2639135" y="3574070"/>
            <a:ext cx="2258470" cy="954101"/>
          </a:xfrm>
          <a:prstGeom prst="rect">
            <a:avLst/>
          </a:prstGeom>
          <a:noFill/>
          <a:effectLst/>
        </p:spPr>
        <p:txBody>
          <a:bodyPr wrap="square"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dirty="0">
                <a:solidFill>
                  <a:schemeClr val="tx1">
                    <a:lumMod val="85000"/>
                    <a:lumOff val="15000"/>
                  </a:schemeClr>
                </a:solidFill>
              </a:rPr>
              <a:t>Key Words Here</a:t>
            </a:r>
            <a:endParaRPr lang="zh-CN" altLang="en-US" sz="2800" b="1" dirty="0">
              <a:solidFill>
                <a:schemeClr val="tx1">
                  <a:lumMod val="85000"/>
                  <a:lumOff val="15000"/>
                </a:schemeClr>
              </a:solidFill>
            </a:endParaRPr>
          </a:p>
        </p:txBody>
      </p:sp>
      <p:sp>
        <p:nvSpPr>
          <p:cNvPr id="65" name="TextBox 44">
            <a:extLst>
              <a:ext uri="{FF2B5EF4-FFF2-40B4-BE49-F238E27FC236}">
                <a16:creationId xmlns:a16="http://schemas.microsoft.com/office/drawing/2014/main" id="{ECC62123-409D-4503-84C7-3D9D0082A95B}"/>
              </a:ext>
            </a:extLst>
          </p:cNvPr>
          <p:cNvSpPr txBox="1"/>
          <p:nvPr/>
        </p:nvSpPr>
        <p:spPr>
          <a:xfrm>
            <a:off x="2898177" y="4475976"/>
            <a:ext cx="1740386" cy="707880"/>
          </a:xfrm>
          <a:prstGeom prst="rect">
            <a:avLst/>
          </a:prstGeom>
          <a:noFill/>
          <a:effectLst/>
        </p:spPr>
        <p:txBody>
          <a:bodyPr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Font typeface="Arial" panose="020B0604020202020204" pitchFamily="34" charset="0"/>
              <a:buNone/>
              <a:defRPr/>
            </a:pPr>
            <a:r>
              <a:rPr lang="en-US" altLang="zh-CN" sz="4000" b="1" dirty="0">
                <a:solidFill>
                  <a:schemeClr val="tx1">
                    <a:lumMod val="85000"/>
                    <a:lumOff val="15000"/>
                  </a:schemeClr>
                </a:solidFill>
                <a:latin typeface="微软雅黑" panose="020B0503020204020204" pitchFamily="34" charset="-122"/>
                <a:ea typeface="微软雅黑" panose="020B0503020204020204" pitchFamily="34" charset="-122"/>
              </a:rPr>
              <a:t>68%</a:t>
            </a:r>
          </a:p>
        </p:txBody>
      </p:sp>
      <p:sp>
        <p:nvSpPr>
          <p:cNvPr id="66" name="TextBox 45">
            <a:extLst>
              <a:ext uri="{FF2B5EF4-FFF2-40B4-BE49-F238E27FC236}">
                <a16:creationId xmlns:a16="http://schemas.microsoft.com/office/drawing/2014/main" id="{E15B354D-F853-4988-BD37-D1ABCFE0258C}"/>
              </a:ext>
            </a:extLst>
          </p:cNvPr>
          <p:cNvSpPr txBox="1"/>
          <p:nvPr/>
        </p:nvSpPr>
        <p:spPr>
          <a:xfrm>
            <a:off x="4726326" y="2516457"/>
            <a:ext cx="1740387" cy="400103"/>
          </a:xfrm>
          <a:prstGeom prst="rect">
            <a:avLst/>
          </a:prstGeom>
          <a:noFill/>
          <a:effectLst/>
        </p:spPr>
        <p:txBody>
          <a:bodyPr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b="1" dirty="0">
                <a:solidFill>
                  <a:schemeClr val="tx1">
                    <a:lumMod val="85000"/>
                    <a:lumOff val="15000"/>
                  </a:schemeClr>
                </a:solidFill>
              </a:rPr>
              <a:t>Key Words</a:t>
            </a:r>
            <a:endParaRPr lang="zh-CN" altLang="en-US" sz="2000" b="1" dirty="0">
              <a:solidFill>
                <a:schemeClr val="tx1">
                  <a:lumMod val="85000"/>
                  <a:lumOff val="15000"/>
                </a:schemeClr>
              </a:solidFill>
            </a:endParaRPr>
          </a:p>
        </p:txBody>
      </p:sp>
      <p:sp>
        <p:nvSpPr>
          <p:cNvPr id="67" name="TextBox 46">
            <a:extLst>
              <a:ext uri="{FF2B5EF4-FFF2-40B4-BE49-F238E27FC236}">
                <a16:creationId xmlns:a16="http://schemas.microsoft.com/office/drawing/2014/main" id="{23747125-DDF4-4E92-A3AF-ECA266386EDC}"/>
              </a:ext>
            </a:extLst>
          </p:cNvPr>
          <p:cNvSpPr txBox="1"/>
          <p:nvPr/>
        </p:nvSpPr>
        <p:spPr>
          <a:xfrm>
            <a:off x="4726326" y="2824461"/>
            <a:ext cx="1740387" cy="707880"/>
          </a:xfrm>
          <a:prstGeom prst="rect">
            <a:avLst/>
          </a:prstGeom>
          <a:noFill/>
          <a:effectLst/>
        </p:spPr>
        <p:txBody>
          <a:bodyPr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Font typeface="Arial" panose="020B0604020202020204" pitchFamily="34" charset="0"/>
              <a:buNone/>
              <a:defRPr/>
            </a:pPr>
            <a:r>
              <a:rPr lang="en-US" altLang="zh-CN" sz="4000" b="1" dirty="0">
                <a:solidFill>
                  <a:schemeClr val="tx1">
                    <a:lumMod val="85000"/>
                    <a:lumOff val="15000"/>
                  </a:schemeClr>
                </a:solidFill>
                <a:latin typeface="微软雅黑" panose="020B0503020204020204" pitchFamily="34" charset="-122"/>
                <a:ea typeface="微软雅黑" panose="020B0503020204020204" pitchFamily="34" charset="-122"/>
              </a:rPr>
              <a:t>22%</a:t>
            </a:r>
          </a:p>
        </p:txBody>
      </p:sp>
      <p:sp>
        <p:nvSpPr>
          <p:cNvPr id="68" name="TextBox 49">
            <a:extLst>
              <a:ext uri="{FF2B5EF4-FFF2-40B4-BE49-F238E27FC236}">
                <a16:creationId xmlns:a16="http://schemas.microsoft.com/office/drawing/2014/main" id="{9295C784-1472-493C-9EEB-259C77331CAF}"/>
              </a:ext>
            </a:extLst>
          </p:cNvPr>
          <p:cNvSpPr txBox="1"/>
          <p:nvPr/>
        </p:nvSpPr>
        <p:spPr>
          <a:xfrm>
            <a:off x="5696703" y="3910624"/>
            <a:ext cx="1740387" cy="338548"/>
          </a:xfrm>
          <a:prstGeom prst="rect">
            <a:avLst/>
          </a:prstGeom>
          <a:noFill/>
          <a:effectLst/>
        </p:spPr>
        <p:txBody>
          <a:bodyPr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b="1" dirty="0">
                <a:solidFill>
                  <a:schemeClr val="tx1">
                    <a:lumMod val="85000"/>
                    <a:lumOff val="15000"/>
                  </a:schemeClr>
                </a:solidFill>
              </a:rPr>
              <a:t>Key Words</a:t>
            </a:r>
            <a:endParaRPr lang="zh-CN" altLang="en-US" sz="1600" b="1" dirty="0">
              <a:solidFill>
                <a:schemeClr val="tx1">
                  <a:lumMod val="85000"/>
                  <a:lumOff val="15000"/>
                </a:schemeClr>
              </a:solidFill>
            </a:endParaRPr>
          </a:p>
        </p:txBody>
      </p:sp>
      <p:sp>
        <p:nvSpPr>
          <p:cNvPr id="69" name="TextBox 50">
            <a:extLst>
              <a:ext uri="{FF2B5EF4-FFF2-40B4-BE49-F238E27FC236}">
                <a16:creationId xmlns:a16="http://schemas.microsoft.com/office/drawing/2014/main" id="{8ADB9D21-CC51-445E-9158-0B5AE190E0EF}"/>
              </a:ext>
            </a:extLst>
          </p:cNvPr>
          <p:cNvSpPr txBox="1"/>
          <p:nvPr/>
        </p:nvSpPr>
        <p:spPr>
          <a:xfrm>
            <a:off x="5651993" y="4177360"/>
            <a:ext cx="1740386" cy="538603"/>
          </a:xfrm>
          <a:prstGeom prst="rect">
            <a:avLst/>
          </a:prstGeom>
          <a:noFill/>
          <a:effectLst/>
        </p:spPr>
        <p:txBody>
          <a:bodyPr lIns="91434" tIns="45717" rIns="91434" bIns="4571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Font typeface="Arial" panose="020B0604020202020204" pitchFamily="34" charset="0"/>
              <a:buNone/>
              <a:defRPr/>
            </a:pPr>
            <a:r>
              <a:rPr lang="en-US" altLang="zh-CN" sz="2900" b="1" dirty="0">
                <a:solidFill>
                  <a:schemeClr val="tx1">
                    <a:lumMod val="85000"/>
                    <a:lumOff val="15000"/>
                  </a:schemeClr>
                </a:solidFill>
                <a:latin typeface="微软雅黑" panose="020B0503020204020204" pitchFamily="34" charset="-122"/>
                <a:ea typeface="微软雅黑" panose="020B0503020204020204" pitchFamily="34" charset="-122"/>
              </a:rPr>
              <a:t>19%</a:t>
            </a:r>
          </a:p>
        </p:txBody>
      </p:sp>
      <p:sp>
        <p:nvSpPr>
          <p:cNvPr id="70" name="矩形 69">
            <a:extLst>
              <a:ext uri="{FF2B5EF4-FFF2-40B4-BE49-F238E27FC236}">
                <a16:creationId xmlns:a16="http://schemas.microsoft.com/office/drawing/2014/main" id="{0BBE1F02-D0F0-4C43-9E28-1BB6DE10C522}"/>
              </a:ext>
            </a:extLst>
          </p:cNvPr>
          <p:cNvSpPr/>
          <p:nvPr/>
        </p:nvSpPr>
        <p:spPr>
          <a:xfrm>
            <a:off x="6786307" y="2479369"/>
            <a:ext cx="4938858"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sp>
        <p:nvSpPr>
          <p:cNvPr id="71" name="矩形 70">
            <a:extLst>
              <a:ext uri="{FF2B5EF4-FFF2-40B4-BE49-F238E27FC236}">
                <a16:creationId xmlns:a16="http://schemas.microsoft.com/office/drawing/2014/main" id="{DF898B69-1101-460F-8C04-8E5965616D1C}"/>
              </a:ext>
            </a:extLst>
          </p:cNvPr>
          <p:cNvSpPr/>
          <p:nvPr/>
        </p:nvSpPr>
        <p:spPr>
          <a:xfrm>
            <a:off x="7392379" y="3614297"/>
            <a:ext cx="4334467"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sp>
        <p:nvSpPr>
          <p:cNvPr id="72" name="矩形 71">
            <a:extLst>
              <a:ext uri="{FF2B5EF4-FFF2-40B4-BE49-F238E27FC236}">
                <a16:creationId xmlns:a16="http://schemas.microsoft.com/office/drawing/2014/main" id="{48D150F5-D131-46AF-999E-2F0E8089E818}"/>
              </a:ext>
            </a:extLst>
          </p:cNvPr>
          <p:cNvSpPr/>
          <p:nvPr/>
        </p:nvSpPr>
        <p:spPr>
          <a:xfrm>
            <a:off x="6980204" y="4665810"/>
            <a:ext cx="4938858"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300706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grpSp>
        <p:nvGrpSpPr>
          <p:cNvPr id="10" name="组合 9">
            <a:extLst>
              <a:ext uri="{FF2B5EF4-FFF2-40B4-BE49-F238E27FC236}">
                <a16:creationId xmlns:a16="http://schemas.microsoft.com/office/drawing/2014/main" id="{F2E0B992-7E51-47CE-8F50-5B8310049867}"/>
              </a:ext>
            </a:extLst>
          </p:cNvPr>
          <p:cNvGrpSpPr/>
          <p:nvPr/>
        </p:nvGrpSpPr>
        <p:grpSpPr>
          <a:xfrm>
            <a:off x="4601892" y="214283"/>
            <a:ext cx="3476784" cy="544513"/>
            <a:chOff x="2049463" y="7829550"/>
            <a:chExt cx="1589088" cy="544513"/>
          </a:xfrm>
          <a:solidFill>
            <a:schemeClr val="bg1">
              <a:lumMod val="50000"/>
            </a:schemeClr>
          </a:solidFill>
        </p:grpSpPr>
        <p:sp>
          <p:nvSpPr>
            <p:cNvPr id="11" name="Freeform 603">
              <a:extLst>
                <a:ext uri="{FF2B5EF4-FFF2-40B4-BE49-F238E27FC236}">
                  <a16:creationId xmlns:a16="http://schemas.microsoft.com/office/drawing/2014/main" id="{5D4A3844-6758-42B2-8683-FB1C463D5904}"/>
                </a:ext>
              </a:extLst>
            </p:cNvPr>
            <p:cNvSpPr/>
            <p:nvPr/>
          </p:nvSpPr>
          <p:spPr bwMode="auto">
            <a:xfrm>
              <a:off x="2681287" y="7832725"/>
              <a:ext cx="7938" cy="4763"/>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0" y="1"/>
                    <a:pt x="0" y="1"/>
                    <a:pt x="0" y="1"/>
                  </a:cubicBezTo>
                  <a:cubicBezTo>
                    <a:pt x="0" y="0"/>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604">
              <a:extLst>
                <a:ext uri="{FF2B5EF4-FFF2-40B4-BE49-F238E27FC236}">
                  <a16:creationId xmlns:a16="http://schemas.microsoft.com/office/drawing/2014/main" id="{21E41B3B-710E-48D4-A1BC-E72253C08DB6}"/>
                </a:ext>
              </a:extLst>
            </p:cNvPr>
            <p:cNvSpPr/>
            <p:nvPr/>
          </p:nvSpPr>
          <p:spPr bwMode="auto">
            <a:xfrm>
              <a:off x="3275012" y="8250237"/>
              <a:ext cx="3175"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05">
              <a:extLst>
                <a:ext uri="{FF2B5EF4-FFF2-40B4-BE49-F238E27FC236}">
                  <a16:creationId xmlns:a16="http://schemas.microsoft.com/office/drawing/2014/main" id="{D4539D0B-C47F-4D8D-A605-A5AB792F12D6}"/>
                </a:ext>
              </a:extLst>
            </p:cNvPr>
            <p:cNvSpPr/>
            <p:nvPr/>
          </p:nvSpPr>
          <p:spPr bwMode="auto">
            <a:xfrm>
              <a:off x="3382962" y="820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606">
              <a:extLst>
                <a:ext uri="{FF2B5EF4-FFF2-40B4-BE49-F238E27FC236}">
                  <a16:creationId xmlns:a16="http://schemas.microsoft.com/office/drawing/2014/main" id="{88DB3D3E-D4D4-4713-AEF5-8385423BB81A}"/>
                </a:ext>
              </a:extLst>
            </p:cNvPr>
            <p:cNvSpPr/>
            <p:nvPr/>
          </p:nvSpPr>
          <p:spPr bwMode="auto">
            <a:xfrm>
              <a:off x="3536950" y="8126412"/>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08">
              <a:extLst>
                <a:ext uri="{FF2B5EF4-FFF2-40B4-BE49-F238E27FC236}">
                  <a16:creationId xmlns:a16="http://schemas.microsoft.com/office/drawing/2014/main" id="{3126AC08-E7D6-414E-A863-D0DB9A8B4D8B}"/>
                </a:ext>
              </a:extLst>
            </p:cNvPr>
            <p:cNvSpPr>
              <a:spLocks noEditPoints="1"/>
            </p:cNvSpPr>
            <p:nvPr/>
          </p:nvSpPr>
          <p:spPr bwMode="auto">
            <a:xfrm>
              <a:off x="2049463" y="7829550"/>
              <a:ext cx="1589088" cy="528638"/>
            </a:xfrm>
            <a:custGeom>
              <a:avLst/>
              <a:gdLst>
                <a:gd name="T0" fmla="*/ 3 w 423"/>
                <a:gd name="T1" fmla="*/ 65 h 141"/>
                <a:gd name="T2" fmla="*/ 10 w 423"/>
                <a:gd name="T3" fmla="*/ 66 h 141"/>
                <a:gd name="T4" fmla="*/ 6 w 423"/>
                <a:gd name="T5" fmla="*/ 72 h 141"/>
                <a:gd name="T6" fmla="*/ 5 w 423"/>
                <a:gd name="T7" fmla="*/ 74 h 141"/>
                <a:gd name="T8" fmla="*/ 4 w 423"/>
                <a:gd name="T9" fmla="*/ 80 h 141"/>
                <a:gd name="T10" fmla="*/ 10 w 423"/>
                <a:gd name="T11" fmla="*/ 84 h 141"/>
                <a:gd name="T12" fmla="*/ 7 w 423"/>
                <a:gd name="T13" fmla="*/ 84 h 141"/>
                <a:gd name="T14" fmla="*/ 11 w 423"/>
                <a:gd name="T15" fmla="*/ 90 h 141"/>
                <a:gd name="T16" fmla="*/ 10 w 423"/>
                <a:gd name="T17" fmla="*/ 98 h 141"/>
                <a:gd name="T18" fmla="*/ 4 w 423"/>
                <a:gd name="T19" fmla="*/ 107 h 141"/>
                <a:gd name="T20" fmla="*/ 4 w 423"/>
                <a:gd name="T21" fmla="*/ 115 h 141"/>
                <a:gd name="T22" fmla="*/ 6 w 423"/>
                <a:gd name="T23" fmla="*/ 127 h 141"/>
                <a:gd name="T24" fmla="*/ 25 w 423"/>
                <a:gd name="T25" fmla="*/ 140 h 141"/>
                <a:gd name="T26" fmla="*/ 104 w 423"/>
                <a:gd name="T27" fmla="*/ 134 h 141"/>
                <a:gd name="T28" fmla="*/ 112 w 423"/>
                <a:gd name="T29" fmla="*/ 134 h 141"/>
                <a:gd name="T30" fmla="*/ 268 w 423"/>
                <a:gd name="T31" fmla="*/ 134 h 141"/>
                <a:gd name="T32" fmla="*/ 268 w 423"/>
                <a:gd name="T33" fmla="*/ 132 h 141"/>
                <a:gd name="T34" fmla="*/ 404 w 423"/>
                <a:gd name="T35" fmla="*/ 133 h 141"/>
                <a:gd name="T36" fmla="*/ 393 w 423"/>
                <a:gd name="T37" fmla="*/ 123 h 141"/>
                <a:gd name="T38" fmla="*/ 373 w 423"/>
                <a:gd name="T39" fmla="*/ 117 h 141"/>
                <a:gd name="T40" fmla="*/ 339 w 423"/>
                <a:gd name="T41" fmla="*/ 115 h 141"/>
                <a:gd name="T42" fmla="*/ 324 w 423"/>
                <a:gd name="T43" fmla="*/ 114 h 141"/>
                <a:gd name="T44" fmla="*/ 315 w 423"/>
                <a:gd name="T45" fmla="*/ 111 h 141"/>
                <a:gd name="T46" fmla="*/ 310 w 423"/>
                <a:gd name="T47" fmla="*/ 106 h 141"/>
                <a:gd name="T48" fmla="*/ 397 w 423"/>
                <a:gd name="T49" fmla="*/ 112 h 141"/>
                <a:gd name="T50" fmla="*/ 326 w 423"/>
                <a:gd name="T51" fmla="*/ 103 h 141"/>
                <a:gd name="T52" fmla="*/ 360 w 423"/>
                <a:gd name="T53" fmla="*/ 103 h 141"/>
                <a:gd name="T54" fmla="*/ 358 w 423"/>
                <a:gd name="T55" fmla="*/ 102 h 141"/>
                <a:gd name="T56" fmla="*/ 356 w 423"/>
                <a:gd name="T57" fmla="*/ 102 h 141"/>
                <a:gd name="T58" fmla="*/ 329 w 423"/>
                <a:gd name="T59" fmla="*/ 94 h 141"/>
                <a:gd name="T60" fmla="*/ 339 w 423"/>
                <a:gd name="T61" fmla="*/ 88 h 141"/>
                <a:gd name="T62" fmla="*/ 300 w 423"/>
                <a:gd name="T63" fmla="*/ 81 h 141"/>
                <a:gd name="T64" fmla="*/ 326 w 423"/>
                <a:gd name="T65" fmla="*/ 79 h 141"/>
                <a:gd name="T66" fmla="*/ 389 w 423"/>
                <a:gd name="T67" fmla="*/ 79 h 141"/>
                <a:gd name="T68" fmla="*/ 340 w 423"/>
                <a:gd name="T69" fmla="*/ 72 h 141"/>
                <a:gd name="T70" fmla="*/ 310 w 423"/>
                <a:gd name="T71" fmla="*/ 64 h 141"/>
                <a:gd name="T72" fmla="*/ 366 w 423"/>
                <a:gd name="T73" fmla="*/ 63 h 141"/>
                <a:gd name="T74" fmla="*/ 314 w 423"/>
                <a:gd name="T75" fmla="*/ 56 h 141"/>
                <a:gd name="T76" fmla="*/ 379 w 423"/>
                <a:gd name="T77" fmla="*/ 54 h 141"/>
                <a:gd name="T78" fmla="*/ 347 w 423"/>
                <a:gd name="T79" fmla="*/ 47 h 141"/>
                <a:gd name="T80" fmla="*/ 307 w 423"/>
                <a:gd name="T81" fmla="*/ 38 h 141"/>
                <a:gd name="T82" fmla="*/ 380 w 423"/>
                <a:gd name="T83" fmla="*/ 39 h 141"/>
                <a:gd name="T84" fmla="*/ 413 w 423"/>
                <a:gd name="T85" fmla="*/ 38 h 141"/>
                <a:gd name="T86" fmla="*/ 384 w 423"/>
                <a:gd name="T87" fmla="*/ 34 h 141"/>
                <a:gd name="T88" fmla="*/ 401 w 423"/>
                <a:gd name="T89" fmla="*/ 39 h 141"/>
                <a:gd name="T90" fmla="*/ 277 w 423"/>
                <a:gd name="T91" fmla="*/ 26 h 141"/>
                <a:gd name="T92" fmla="*/ 247 w 423"/>
                <a:gd name="T93" fmla="*/ 20 h 141"/>
                <a:gd name="T94" fmla="*/ 264 w 423"/>
                <a:gd name="T95" fmla="*/ 15 h 141"/>
                <a:gd name="T96" fmla="*/ 284 w 423"/>
                <a:gd name="T97" fmla="*/ 9 h 141"/>
                <a:gd name="T98" fmla="*/ 263 w 423"/>
                <a:gd name="T99" fmla="*/ 7 h 141"/>
                <a:gd name="T100" fmla="*/ 228 w 423"/>
                <a:gd name="T101" fmla="*/ 5 h 141"/>
                <a:gd name="T102" fmla="*/ 129 w 423"/>
                <a:gd name="T103" fmla="*/ 3 h 141"/>
                <a:gd name="T104" fmla="*/ 35 w 423"/>
                <a:gd name="T105" fmla="*/ 18 h 141"/>
                <a:gd name="T106" fmla="*/ 22 w 423"/>
                <a:gd name="T107" fmla="*/ 30 h 141"/>
                <a:gd name="T108" fmla="*/ 8 w 423"/>
                <a:gd name="T109" fmla="*/ 42 h 141"/>
                <a:gd name="T110" fmla="*/ 10 w 423"/>
                <a:gd name="T111" fmla="*/ 51 h 141"/>
                <a:gd name="T112" fmla="*/ 8 w 423"/>
                <a:gd name="T113" fmla="*/ 60 h 141"/>
                <a:gd name="T114" fmla="*/ 401 w 423"/>
                <a:gd name="T115" fmla="*/ 39 h 141"/>
                <a:gd name="T116" fmla="*/ 306 w 423"/>
                <a:gd name="T117" fmla="*/ 63 h 141"/>
                <a:gd name="T118" fmla="*/ 304 w 423"/>
                <a:gd name="T119" fmla="*/ 64 h 141"/>
                <a:gd name="T120" fmla="*/ 238 w 423"/>
                <a:gd name="T121" fmla="*/ 6 h 141"/>
                <a:gd name="T122" fmla="*/ 9 w 423"/>
                <a:gd name="T123" fmla="*/ 7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 h="141">
                  <a:moveTo>
                    <a:pt x="8" y="60"/>
                  </a:moveTo>
                  <a:cubicBezTo>
                    <a:pt x="6" y="61"/>
                    <a:pt x="3" y="61"/>
                    <a:pt x="2" y="63"/>
                  </a:cubicBezTo>
                  <a:cubicBezTo>
                    <a:pt x="2" y="63"/>
                    <a:pt x="3" y="64"/>
                    <a:pt x="3" y="64"/>
                  </a:cubicBezTo>
                  <a:cubicBezTo>
                    <a:pt x="3" y="65"/>
                    <a:pt x="3" y="65"/>
                    <a:pt x="3" y="65"/>
                  </a:cubicBezTo>
                  <a:cubicBezTo>
                    <a:pt x="4" y="66"/>
                    <a:pt x="5" y="65"/>
                    <a:pt x="6" y="64"/>
                  </a:cubicBezTo>
                  <a:cubicBezTo>
                    <a:pt x="6" y="64"/>
                    <a:pt x="7" y="64"/>
                    <a:pt x="7" y="64"/>
                  </a:cubicBezTo>
                  <a:cubicBezTo>
                    <a:pt x="7" y="65"/>
                    <a:pt x="6" y="65"/>
                    <a:pt x="6" y="66"/>
                  </a:cubicBezTo>
                  <a:cubicBezTo>
                    <a:pt x="7" y="67"/>
                    <a:pt x="9" y="64"/>
                    <a:pt x="10" y="66"/>
                  </a:cubicBezTo>
                  <a:cubicBezTo>
                    <a:pt x="9" y="68"/>
                    <a:pt x="7" y="67"/>
                    <a:pt x="6" y="69"/>
                  </a:cubicBezTo>
                  <a:cubicBezTo>
                    <a:pt x="6" y="67"/>
                    <a:pt x="4" y="68"/>
                    <a:pt x="4" y="68"/>
                  </a:cubicBezTo>
                  <a:cubicBezTo>
                    <a:pt x="3" y="70"/>
                    <a:pt x="3" y="70"/>
                    <a:pt x="3" y="70"/>
                  </a:cubicBezTo>
                  <a:cubicBezTo>
                    <a:pt x="5" y="71"/>
                    <a:pt x="3" y="72"/>
                    <a:pt x="6" y="72"/>
                  </a:cubicBezTo>
                  <a:cubicBezTo>
                    <a:pt x="6" y="71"/>
                    <a:pt x="6" y="71"/>
                    <a:pt x="6" y="71"/>
                  </a:cubicBezTo>
                  <a:cubicBezTo>
                    <a:pt x="7" y="72"/>
                    <a:pt x="7" y="72"/>
                    <a:pt x="7" y="72"/>
                  </a:cubicBezTo>
                  <a:cubicBezTo>
                    <a:pt x="4" y="74"/>
                    <a:pt x="4" y="74"/>
                    <a:pt x="4" y="74"/>
                  </a:cubicBezTo>
                  <a:cubicBezTo>
                    <a:pt x="5" y="74"/>
                    <a:pt x="5" y="74"/>
                    <a:pt x="5" y="74"/>
                  </a:cubicBezTo>
                  <a:cubicBezTo>
                    <a:pt x="4" y="75"/>
                    <a:pt x="4" y="75"/>
                    <a:pt x="4" y="75"/>
                  </a:cubicBezTo>
                  <a:cubicBezTo>
                    <a:pt x="5" y="76"/>
                    <a:pt x="5" y="76"/>
                    <a:pt x="5" y="76"/>
                  </a:cubicBezTo>
                  <a:cubicBezTo>
                    <a:pt x="2" y="76"/>
                    <a:pt x="5" y="79"/>
                    <a:pt x="4" y="79"/>
                  </a:cubicBezTo>
                  <a:cubicBezTo>
                    <a:pt x="4" y="80"/>
                    <a:pt x="4" y="80"/>
                    <a:pt x="4" y="80"/>
                  </a:cubicBezTo>
                  <a:cubicBezTo>
                    <a:pt x="6" y="78"/>
                    <a:pt x="8" y="76"/>
                    <a:pt x="10" y="75"/>
                  </a:cubicBezTo>
                  <a:cubicBezTo>
                    <a:pt x="12" y="78"/>
                    <a:pt x="8" y="81"/>
                    <a:pt x="12" y="82"/>
                  </a:cubicBezTo>
                  <a:cubicBezTo>
                    <a:pt x="13" y="84"/>
                    <a:pt x="11" y="85"/>
                    <a:pt x="11" y="86"/>
                  </a:cubicBezTo>
                  <a:cubicBezTo>
                    <a:pt x="10" y="85"/>
                    <a:pt x="10" y="85"/>
                    <a:pt x="10" y="84"/>
                  </a:cubicBezTo>
                  <a:cubicBezTo>
                    <a:pt x="11" y="83"/>
                    <a:pt x="11" y="83"/>
                    <a:pt x="11" y="83"/>
                  </a:cubicBezTo>
                  <a:cubicBezTo>
                    <a:pt x="9" y="82"/>
                    <a:pt x="7" y="82"/>
                    <a:pt x="6" y="83"/>
                  </a:cubicBezTo>
                  <a:cubicBezTo>
                    <a:pt x="6" y="84"/>
                    <a:pt x="6" y="84"/>
                    <a:pt x="6" y="84"/>
                  </a:cubicBezTo>
                  <a:cubicBezTo>
                    <a:pt x="6" y="84"/>
                    <a:pt x="7" y="84"/>
                    <a:pt x="7" y="84"/>
                  </a:cubicBezTo>
                  <a:cubicBezTo>
                    <a:pt x="4" y="89"/>
                    <a:pt x="4" y="89"/>
                    <a:pt x="4" y="89"/>
                  </a:cubicBezTo>
                  <a:cubicBezTo>
                    <a:pt x="4" y="90"/>
                    <a:pt x="5" y="90"/>
                    <a:pt x="6" y="89"/>
                  </a:cubicBezTo>
                  <a:cubicBezTo>
                    <a:pt x="8" y="87"/>
                    <a:pt x="8" y="87"/>
                    <a:pt x="8" y="87"/>
                  </a:cubicBezTo>
                  <a:cubicBezTo>
                    <a:pt x="8" y="89"/>
                    <a:pt x="11" y="88"/>
                    <a:pt x="11" y="90"/>
                  </a:cubicBezTo>
                  <a:cubicBezTo>
                    <a:pt x="5" y="93"/>
                    <a:pt x="5" y="93"/>
                    <a:pt x="5" y="93"/>
                  </a:cubicBezTo>
                  <a:cubicBezTo>
                    <a:pt x="7" y="94"/>
                    <a:pt x="10" y="93"/>
                    <a:pt x="11" y="94"/>
                  </a:cubicBezTo>
                  <a:cubicBezTo>
                    <a:pt x="9" y="96"/>
                    <a:pt x="9" y="96"/>
                    <a:pt x="9" y="96"/>
                  </a:cubicBezTo>
                  <a:cubicBezTo>
                    <a:pt x="10" y="98"/>
                    <a:pt x="10" y="98"/>
                    <a:pt x="10" y="98"/>
                  </a:cubicBezTo>
                  <a:cubicBezTo>
                    <a:pt x="8" y="99"/>
                    <a:pt x="5" y="99"/>
                    <a:pt x="3" y="100"/>
                  </a:cubicBezTo>
                  <a:cubicBezTo>
                    <a:pt x="4" y="101"/>
                    <a:pt x="4" y="101"/>
                    <a:pt x="4" y="101"/>
                  </a:cubicBezTo>
                  <a:cubicBezTo>
                    <a:pt x="3" y="103"/>
                    <a:pt x="6" y="103"/>
                    <a:pt x="6" y="104"/>
                  </a:cubicBezTo>
                  <a:cubicBezTo>
                    <a:pt x="4" y="107"/>
                    <a:pt x="4" y="107"/>
                    <a:pt x="4" y="107"/>
                  </a:cubicBezTo>
                  <a:cubicBezTo>
                    <a:pt x="5" y="107"/>
                    <a:pt x="6" y="108"/>
                    <a:pt x="6" y="109"/>
                  </a:cubicBezTo>
                  <a:cubicBezTo>
                    <a:pt x="4" y="111"/>
                    <a:pt x="4" y="111"/>
                    <a:pt x="4" y="111"/>
                  </a:cubicBezTo>
                  <a:cubicBezTo>
                    <a:pt x="5" y="110"/>
                    <a:pt x="5" y="111"/>
                    <a:pt x="6" y="112"/>
                  </a:cubicBezTo>
                  <a:cubicBezTo>
                    <a:pt x="6" y="113"/>
                    <a:pt x="5" y="114"/>
                    <a:pt x="4" y="115"/>
                  </a:cubicBezTo>
                  <a:cubicBezTo>
                    <a:pt x="7" y="116"/>
                    <a:pt x="7" y="116"/>
                    <a:pt x="7" y="116"/>
                  </a:cubicBezTo>
                  <a:cubicBezTo>
                    <a:pt x="4" y="116"/>
                    <a:pt x="7" y="120"/>
                    <a:pt x="4" y="121"/>
                  </a:cubicBezTo>
                  <a:cubicBezTo>
                    <a:pt x="7" y="121"/>
                    <a:pt x="3" y="125"/>
                    <a:pt x="6" y="125"/>
                  </a:cubicBezTo>
                  <a:cubicBezTo>
                    <a:pt x="6" y="126"/>
                    <a:pt x="4" y="126"/>
                    <a:pt x="6" y="127"/>
                  </a:cubicBezTo>
                  <a:cubicBezTo>
                    <a:pt x="5" y="128"/>
                    <a:pt x="4" y="129"/>
                    <a:pt x="5" y="130"/>
                  </a:cubicBezTo>
                  <a:cubicBezTo>
                    <a:pt x="6" y="130"/>
                    <a:pt x="7" y="130"/>
                    <a:pt x="7" y="131"/>
                  </a:cubicBezTo>
                  <a:cubicBezTo>
                    <a:pt x="7" y="133"/>
                    <a:pt x="4" y="134"/>
                    <a:pt x="6" y="136"/>
                  </a:cubicBezTo>
                  <a:cubicBezTo>
                    <a:pt x="11" y="141"/>
                    <a:pt x="18" y="141"/>
                    <a:pt x="25" y="140"/>
                  </a:cubicBezTo>
                  <a:cubicBezTo>
                    <a:pt x="26" y="141"/>
                    <a:pt x="26" y="141"/>
                    <a:pt x="26" y="141"/>
                  </a:cubicBezTo>
                  <a:cubicBezTo>
                    <a:pt x="45" y="138"/>
                    <a:pt x="64" y="138"/>
                    <a:pt x="84" y="137"/>
                  </a:cubicBezTo>
                  <a:cubicBezTo>
                    <a:pt x="84" y="136"/>
                    <a:pt x="84" y="135"/>
                    <a:pt x="85" y="134"/>
                  </a:cubicBezTo>
                  <a:cubicBezTo>
                    <a:pt x="91" y="134"/>
                    <a:pt x="98" y="134"/>
                    <a:pt x="104" y="134"/>
                  </a:cubicBezTo>
                  <a:cubicBezTo>
                    <a:pt x="102" y="135"/>
                    <a:pt x="100" y="136"/>
                    <a:pt x="98" y="136"/>
                  </a:cubicBezTo>
                  <a:cubicBezTo>
                    <a:pt x="116" y="136"/>
                    <a:pt x="116" y="136"/>
                    <a:pt x="116" y="136"/>
                  </a:cubicBezTo>
                  <a:cubicBezTo>
                    <a:pt x="116" y="134"/>
                    <a:pt x="116" y="134"/>
                    <a:pt x="116" y="134"/>
                  </a:cubicBezTo>
                  <a:cubicBezTo>
                    <a:pt x="114" y="134"/>
                    <a:pt x="113" y="136"/>
                    <a:pt x="112" y="134"/>
                  </a:cubicBezTo>
                  <a:cubicBezTo>
                    <a:pt x="120" y="132"/>
                    <a:pt x="129" y="136"/>
                    <a:pt x="135" y="131"/>
                  </a:cubicBezTo>
                  <a:cubicBezTo>
                    <a:pt x="136" y="131"/>
                    <a:pt x="137" y="131"/>
                    <a:pt x="137" y="132"/>
                  </a:cubicBezTo>
                  <a:cubicBezTo>
                    <a:pt x="215" y="133"/>
                    <a:pt x="215" y="133"/>
                    <a:pt x="215" y="133"/>
                  </a:cubicBezTo>
                  <a:cubicBezTo>
                    <a:pt x="233" y="132"/>
                    <a:pt x="251" y="136"/>
                    <a:pt x="268" y="134"/>
                  </a:cubicBezTo>
                  <a:cubicBezTo>
                    <a:pt x="269" y="135"/>
                    <a:pt x="271" y="136"/>
                    <a:pt x="272" y="135"/>
                  </a:cubicBezTo>
                  <a:cubicBezTo>
                    <a:pt x="273" y="135"/>
                    <a:pt x="273" y="135"/>
                    <a:pt x="273" y="135"/>
                  </a:cubicBezTo>
                  <a:cubicBezTo>
                    <a:pt x="271" y="134"/>
                    <a:pt x="268" y="133"/>
                    <a:pt x="267" y="133"/>
                  </a:cubicBezTo>
                  <a:cubicBezTo>
                    <a:pt x="268" y="132"/>
                    <a:pt x="268" y="132"/>
                    <a:pt x="268" y="132"/>
                  </a:cubicBezTo>
                  <a:cubicBezTo>
                    <a:pt x="274" y="132"/>
                    <a:pt x="280" y="134"/>
                    <a:pt x="286" y="132"/>
                  </a:cubicBezTo>
                  <a:cubicBezTo>
                    <a:pt x="355" y="135"/>
                    <a:pt x="355" y="135"/>
                    <a:pt x="355" y="135"/>
                  </a:cubicBezTo>
                  <a:cubicBezTo>
                    <a:pt x="374" y="134"/>
                    <a:pt x="394" y="138"/>
                    <a:pt x="412" y="135"/>
                  </a:cubicBezTo>
                  <a:cubicBezTo>
                    <a:pt x="404" y="133"/>
                    <a:pt x="404" y="133"/>
                    <a:pt x="404" y="133"/>
                  </a:cubicBezTo>
                  <a:cubicBezTo>
                    <a:pt x="406" y="131"/>
                    <a:pt x="409" y="132"/>
                    <a:pt x="412" y="131"/>
                  </a:cubicBezTo>
                  <a:cubicBezTo>
                    <a:pt x="409" y="130"/>
                    <a:pt x="404" y="130"/>
                    <a:pt x="401" y="127"/>
                  </a:cubicBezTo>
                  <a:cubicBezTo>
                    <a:pt x="401" y="125"/>
                    <a:pt x="401" y="125"/>
                    <a:pt x="401" y="125"/>
                  </a:cubicBezTo>
                  <a:cubicBezTo>
                    <a:pt x="399" y="124"/>
                    <a:pt x="395" y="125"/>
                    <a:pt x="393" y="123"/>
                  </a:cubicBezTo>
                  <a:cubicBezTo>
                    <a:pt x="397" y="123"/>
                    <a:pt x="400" y="122"/>
                    <a:pt x="404" y="122"/>
                  </a:cubicBezTo>
                  <a:cubicBezTo>
                    <a:pt x="399" y="119"/>
                    <a:pt x="391" y="120"/>
                    <a:pt x="385" y="119"/>
                  </a:cubicBezTo>
                  <a:cubicBezTo>
                    <a:pt x="394" y="119"/>
                    <a:pt x="394" y="119"/>
                    <a:pt x="394" y="119"/>
                  </a:cubicBezTo>
                  <a:cubicBezTo>
                    <a:pt x="387" y="118"/>
                    <a:pt x="380" y="116"/>
                    <a:pt x="373" y="117"/>
                  </a:cubicBezTo>
                  <a:cubicBezTo>
                    <a:pt x="374" y="118"/>
                    <a:pt x="376" y="116"/>
                    <a:pt x="376" y="118"/>
                  </a:cubicBezTo>
                  <a:cubicBezTo>
                    <a:pt x="363" y="118"/>
                    <a:pt x="347" y="118"/>
                    <a:pt x="332" y="117"/>
                  </a:cubicBezTo>
                  <a:cubicBezTo>
                    <a:pt x="332" y="116"/>
                    <a:pt x="332" y="116"/>
                    <a:pt x="332" y="116"/>
                  </a:cubicBezTo>
                  <a:cubicBezTo>
                    <a:pt x="334" y="113"/>
                    <a:pt x="336" y="116"/>
                    <a:pt x="339" y="115"/>
                  </a:cubicBezTo>
                  <a:cubicBezTo>
                    <a:pt x="346" y="116"/>
                    <a:pt x="357" y="117"/>
                    <a:pt x="363" y="116"/>
                  </a:cubicBezTo>
                  <a:cubicBezTo>
                    <a:pt x="351" y="115"/>
                    <a:pt x="340" y="114"/>
                    <a:pt x="327" y="114"/>
                  </a:cubicBezTo>
                  <a:cubicBezTo>
                    <a:pt x="327" y="114"/>
                    <a:pt x="327" y="113"/>
                    <a:pt x="327" y="113"/>
                  </a:cubicBezTo>
                  <a:cubicBezTo>
                    <a:pt x="326" y="114"/>
                    <a:pt x="325" y="114"/>
                    <a:pt x="324" y="114"/>
                  </a:cubicBezTo>
                  <a:cubicBezTo>
                    <a:pt x="323" y="113"/>
                    <a:pt x="325" y="112"/>
                    <a:pt x="323" y="112"/>
                  </a:cubicBezTo>
                  <a:cubicBezTo>
                    <a:pt x="324" y="113"/>
                    <a:pt x="324" y="113"/>
                    <a:pt x="324" y="113"/>
                  </a:cubicBezTo>
                  <a:cubicBezTo>
                    <a:pt x="323" y="114"/>
                    <a:pt x="322" y="112"/>
                    <a:pt x="321" y="112"/>
                  </a:cubicBezTo>
                  <a:cubicBezTo>
                    <a:pt x="319" y="112"/>
                    <a:pt x="317" y="111"/>
                    <a:pt x="315" y="111"/>
                  </a:cubicBezTo>
                  <a:cubicBezTo>
                    <a:pt x="325" y="110"/>
                    <a:pt x="335" y="112"/>
                    <a:pt x="345" y="111"/>
                  </a:cubicBezTo>
                  <a:cubicBezTo>
                    <a:pt x="345" y="110"/>
                    <a:pt x="345" y="110"/>
                    <a:pt x="345" y="110"/>
                  </a:cubicBezTo>
                  <a:cubicBezTo>
                    <a:pt x="343" y="111"/>
                    <a:pt x="341" y="108"/>
                    <a:pt x="340" y="110"/>
                  </a:cubicBezTo>
                  <a:cubicBezTo>
                    <a:pt x="330" y="111"/>
                    <a:pt x="320" y="107"/>
                    <a:pt x="310" y="106"/>
                  </a:cubicBezTo>
                  <a:cubicBezTo>
                    <a:pt x="310" y="106"/>
                    <a:pt x="310" y="106"/>
                    <a:pt x="310" y="106"/>
                  </a:cubicBezTo>
                  <a:cubicBezTo>
                    <a:pt x="316" y="104"/>
                    <a:pt x="320" y="107"/>
                    <a:pt x="326" y="107"/>
                  </a:cubicBezTo>
                  <a:cubicBezTo>
                    <a:pt x="330" y="105"/>
                    <a:pt x="333" y="106"/>
                    <a:pt x="337" y="106"/>
                  </a:cubicBezTo>
                  <a:cubicBezTo>
                    <a:pt x="356" y="108"/>
                    <a:pt x="378" y="109"/>
                    <a:pt x="397" y="112"/>
                  </a:cubicBezTo>
                  <a:cubicBezTo>
                    <a:pt x="400" y="112"/>
                    <a:pt x="404" y="112"/>
                    <a:pt x="407" y="112"/>
                  </a:cubicBezTo>
                  <a:cubicBezTo>
                    <a:pt x="403" y="109"/>
                    <a:pt x="396" y="110"/>
                    <a:pt x="391" y="109"/>
                  </a:cubicBezTo>
                  <a:cubicBezTo>
                    <a:pt x="369" y="106"/>
                    <a:pt x="344" y="106"/>
                    <a:pt x="321" y="103"/>
                  </a:cubicBezTo>
                  <a:cubicBezTo>
                    <a:pt x="322" y="100"/>
                    <a:pt x="324" y="103"/>
                    <a:pt x="326" y="103"/>
                  </a:cubicBezTo>
                  <a:cubicBezTo>
                    <a:pt x="331" y="102"/>
                    <a:pt x="339" y="104"/>
                    <a:pt x="346" y="103"/>
                  </a:cubicBezTo>
                  <a:cubicBezTo>
                    <a:pt x="346" y="105"/>
                    <a:pt x="347" y="104"/>
                    <a:pt x="348" y="103"/>
                  </a:cubicBezTo>
                  <a:cubicBezTo>
                    <a:pt x="352" y="106"/>
                    <a:pt x="359" y="103"/>
                    <a:pt x="362" y="104"/>
                  </a:cubicBezTo>
                  <a:cubicBezTo>
                    <a:pt x="360" y="103"/>
                    <a:pt x="360" y="103"/>
                    <a:pt x="360" y="103"/>
                  </a:cubicBezTo>
                  <a:cubicBezTo>
                    <a:pt x="364" y="102"/>
                    <a:pt x="364" y="102"/>
                    <a:pt x="364" y="102"/>
                  </a:cubicBezTo>
                  <a:cubicBezTo>
                    <a:pt x="363" y="102"/>
                    <a:pt x="362" y="101"/>
                    <a:pt x="361" y="101"/>
                  </a:cubicBezTo>
                  <a:cubicBezTo>
                    <a:pt x="361" y="102"/>
                    <a:pt x="360" y="103"/>
                    <a:pt x="360" y="103"/>
                  </a:cubicBezTo>
                  <a:cubicBezTo>
                    <a:pt x="359" y="103"/>
                    <a:pt x="358" y="103"/>
                    <a:pt x="358" y="102"/>
                  </a:cubicBezTo>
                  <a:cubicBezTo>
                    <a:pt x="359" y="102"/>
                    <a:pt x="358" y="101"/>
                    <a:pt x="359" y="101"/>
                  </a:cubicBezTo>
                  <a:cubicBezTo>
                    <a:pt x="355" y="100"/>
                    <a:pt x="355" y="100"/>
                    <a:pt x="355" y="100"/>
                  </a:cubicBezTo>
                  <a:cubicBezTo>
                    <a:pt x="356" y="100"/>
                    <a:pt x="356" y="100"/>
                    <a:pt x="356" y="101"/>
                  </a:cubicBezTo>
                  <a:cubicBezTo>
                    <a:pt x="356" y="102"/>
                    <a:pt x="356" y="102"/>
                    <a:pt x="356" y="102"/>
                  </a:cubicBezTo>
                  <a:cubicBezTo>
                    <a:pt x="352" y="101"/>
                    <a:pt x="346" y="104"/>
                    <a:pt x="343" y="100"/>
                  </a:cubicBezTo>
                  <a:cubicBezTo>
                    <a:pt x="336" y="99"/>
                    <a:pt x="328" y="100"/>
                    <a:pt x="321" y="97"/>
                  </a:cubicBezTo>
                  <a:cubicBezTo>
                    <a:pt x="321" y="95"/>
                    <a:pt x="323" y="95"/>
                    <a:pt x="324" y="95"/>
                  </a:cubicBezTo>
                  <a:cubicBezTo>
                    <a:pt x="326" y="95"/>
                    <a:pt x="327" y="94"/>
                    <a:pt x="329" y="94"/>
                  </a:cubicBezTo>
                  <a:cubicBezTo>
                    <a:pt x="319" y="92"/>
                    <a:pt x="308" y="93"/>
                    <a:pt x="298" y="90"/>
                  </a:cubicBezTo>
                  <a:cubicBezTo>
                    <a:pt x="317" y="91"/>
                    <a:pt x="335" y="90"/>
                    <a:pt x="354" y="91"/>
                  </a:cubicBezTo>
                  <a:cubicBezTo>
                    <a:pt x="355" y="90"/>
                    <a:pt x="355" y="90"/>
                    <a:pt x="355" y="90"/>
                  </a:cubicBezTo>
                  <a:cubicBezTo>
                    <a:pt x="351" y="89"/>
                    <a:pt x="343" y="91"/>
                    <a:pt x="339" y="88"/>
                  </a:cubicBezTo>
                  <a:cubicBezTo>
                    <a:pt x="339" y="87"/>
                    <a:pt x="339" y="87"/>
                    <a:pt x="339" y="87"/>
                  </a:cubicBezTo>
                  <a:cubicBezTo>
                    <a:pt x="354" y="87"/>
                    <a:pt x="354" y="87"/>
                    <a:pt x="354" y="87"/>
                  </a:cubicBezTo>
                  <a:cubicBezTo>
                    <a:pt x="353" y="86"/>
                    <a:pt x="353" y="86"/>
                    <a:pt x="353" y="86"/>
                  </a:cubicBezTo>
                  <a:cubicBezTo>
                    <a:pt x="335" y="84"/>
                    <a:pt x="318" y="83"/>
                    <a:pt x="300" y="81"/>
                  </a:cubicBezTo>
                  <a:cubicBezTo>
                    <a:pt x="320" y="81"/>
                    <a:pt x="340" y="83"/>
                    <a:pt x="358" y="85"/>
                  </a:cubicBezTo>
                  <a:cubicBezTo>
                    <a:pt x="371" y="84"/>
                    <a:pt x="384" y="87"/>
                    <a:pt x="396" y="86"/>
                  </a:cubicBezTo>
                  <a:cubicBezTo>
                    <a:pt x="373" y="85"/>
                    <a:pt x="351" y="81"/>
                    <a:pt x="327" y="80"/>
                  </a:cubicBezTo>
                  <a:cubicBezTo>
                    <a:pt x="327" y="80"/>
                    <a:pt x="326" y="80"/>
                    <a:pt x="326" y="79"/>
                  </a:cubicBezTo>
                  <a:cubicBezTo>
                    <a:pt x="331" y="75"/>
                    <a:pt x="338" y="78"/>
                    <a:pt x="344" y="78"/>
                  </a:cubicBezTo>
                  <a:cubicBezTo>
                    <a:pt x="364" y="81"/>
                    <a:pt x="383" y="81"/>
                    <a:pt x="404" y="84"/>
                  </a:cubicBezTo>
                  <a:cubicBezTo>
                    <a:pt x="404" y="83"/>
                    <a:pt x="404" y="83"/>
                    <a:pt x="404" y="83"/>
                  </a:cubicBezTo>
                  <a:cubicBezTo>
                    <a:pt x="389" y="79"/>
                    <a:pt x="389" y="79"/>
                    <a:pt x="389" y="79"/>
                  </a:cubicBezTo>
                  <a:cubicBezTo>
                    <a:pt x="396" y="79"/>
                    <a:pt x="396" y="79"/>
                    <a:pt x="396" y="79"/>
                  </a:cubicBezTo>
                  <a:cubicBezTo>
                    <a:pt x="395" y="79"/>
                    <a:pt x="395" y="78"/>
                    <a:pt x="394" y="78"/>
                  </a:cubicBezTo>
                  <a:cubicBezTo>
                    <a:pt x="396" y="77"/>
                    <a:pt x="396" y="77"/>
                    <a:pt x="396" y="77"/>
                  </a:cubicBezTo>
                  <a:cubicBezTo>
                    <a:pt x="377" y="74"/>
                    <a:pt x="358" y="74"/>
                    <a:pt x="340" y="72"/>
                  </a:cubicBezTo>
                  <a:cubicBezTo>
                    <a:pt x="348" y="71"/>
                    <a:pt x="357" y="73"/>
                    <a:pt x="365" y="72"/>
                  </a:cubicBezTo>
                  <a:cubicBezTo>
                    <a:pt x="364" y="72"/>
                    <a:pt x="364" y="72"/>
                    <a:pt x="364" y="72"/>
                  </a:cubicBezTo>
                  <a:cubicBezTo>
                    <a:pt x="364" y="70"/>
                    <a:pt x="364" y="70"/>
                    <a:pt x="364" y="70"/>
                  </a:cubicBezTo>
                  <a:cubicBezTo>
                    <a:pt x="346" y="67"/>
                    <a:pt x="328" y="68"/>
                    <a:pt x="310" y="64"/>
                  </a:cubicBezTo>
                  <a:cubicBezTo>
                    <a:pt x="310" y="64"/>
                    <a:pt x="310" y="64"/>
                    <a:pt x="310" y="64"/>
                  </a:cubicBezTo>
                  <a:cubicBezTo>
                    <a:pt x="327" y="63"/>
                    <a:pt x="346" y="63"/>
                    <a:pt x="362" y="65"/>
                  </a:cubicBezTo>
                  <a:cubicBezTo>
                    <a:pt x="362" y="65"/>
                    <a:pt x="362" y="63"/>
                    <a:pt x="363" y="62"/>
                  </a:cubicBezTo>
                  <a:cubicBezTo>
                    <a:pt x="364" y="63"/>
                    <a:pt x="365" y="63"/>
                    <a:pt x="366" y="63"/>
                  </a:cubicBezTo>
                  <a:cubicBezTo>
                    <a:pt x="366" y="61"/>
                    <a:pt x="364" y="62"/>
                    <a:pt x="363" y="61"/>
                  </a:cubicBezTo>
                  <a:cubicBezTo>
                    <a:pt x="362" y="63"/>
                    <a:pt x="362" y="63"/>
                    <a:pt x="362" y="63"/>
                  </a:cubicBezTo>
                  <a:cubicBezTo>
                    <a:pt x="347" y="60"/>
                    <a:pt x="331" y="61"/>
                    <a:pt x="316" y="58"/>
                  </a:cubicBezTo>
                  <a:cubicBezTo>
                    <a:pt x="315" y="58"/>
                    <a:pt x="314" y="57"/>
                    <a:pt x="314" y="56"/>
                  </a:cubicBezTo>
                  <a:cubicBezTo>
                    <a:pt x="316" y="55"/>
                    <a:pt x="316" y="55"/>
                    <a:pt x="316" y="55"/>
                  </a:cubicBezTo>
                  <a:cubicBezTo>
                    <a:pt x="336" y="55"/>
                    <a:pt x="357" y="58"/>
                    <a:pt x="377" y="58"/>
                  </a:cubicBezTo>
                  <a:cubicBezTo>
                    <a:pt x="376" y="56"/>
                    <a:pt x="372" y="59"/>
                    <a:pt x="372" y="55"/>
                  </a:cubicBezTo>
                  <a:cubicBezTo>
                    <a:pt x="374" y="54"/>
                    <a:pt x="377" y="55"/>
                    <a:pt x="379" y="54"/>
                  </a:cubicBezTo>
                  <a:cubicBezTo>
                    <a:pt x="369" y="52"/>
                    <a:pt x="357" y="52"/>
                    <a:pt x="347" y="50"/>
                  </a:cubicBezTo>
                  <a:cubicBezTo>
                    <a:pt x="346" y="49"/>
                    <a:pt x="346" y="49"/>
                    <a:pt x="346" y="49"/>
                  </a:cubicBezTo>
                  <a:cubicBezTo>
                    <a:pt x="347" y="48"/>
                    <a:pt x="347" y="48"/>
                    <a:pt x="347" y="47"/>
                  </a:cubicBezTo>
                  <a:cubicBezTo>
                    <a:pt x="347" y="47"/>
                    <a:pt x="347" y="47"/>
                    <a:pt x="347" y="47"/>
                  </a:cubicBezTo>
                  <a:cubicBezTo>
                    <a:pt x="347" y="48"/>
                    <a:pt x="347" y="48"/>
                    <a:pt x="347" y="48"/>
                  </a:cubicBezTo>
                  <a:cubicBezTo>
                    <a:pt x="342" y="50"/>
                    <a:pt x="339" y="45"/>
                    <a:pt x="334" y="44"/>
                  </a:cubicBezTo>
                  <a:cubicBezTo>
                    <a:pt x="325" y="45"/>
                    <a:pt x="317" y="41"/>
                    <a:pt x="307" y="41"/>
                  </a:cubicBezTo>
                  <a:cubicBezTo>
                    <a:pt x="306" y="40"/>
                    <a:pt x="307" y="39"/>
                    <a:pt x="307" y="38"/>
                  </a:cubicBezTo>
                  <a:cubicBezTo>
                    <a:pt x="308" y="36"/>
                    <a:pt x="310" y="36"/>
                    <a:pt x="311" y="36"/>
                  </a:cubicBezTo>
                  <a:cubicBezTo>
                    <a:pt x="307" y="35"/>
                    <a:pt x="303" y="36"/>
                    <a:pt x="300" y="33"/>
                  </a:cubicBezTo>
                  <a:cubicBezTo>
                    <a:pt x="316" y="33"/>
                    <a:pt x="316" y="33"/>
                    <a:pt x="316" y="33"/>
                  </a:cubicBezTo>
                  <a:cubicBezTo>
                    <a:pt x="380" y="39"/>
                    <a:pt x="380" y="39"/>
                    <a:pt x="380" y="39"/>
                  </a:cubicBezTo>
                  <a:cubicBezTo>
                    <a:pt x="392" y="42"/>
                    <a:pt x="405" y="43"/>
                    <a:pt x="417" y="46"/>
                  </a:cubicBezTo>
                  <a:cubicBezTo>
                    <a:pt x="419" y="46"/>
                    <a:pt x="421" y="45"/>
                    <a:pt x="423" y="45"/>
                  </a:cubicBezTo>
                  <a:cubicBezTo>
                    <a:pt x="419" y="41"/>
                    <a:pt x="414" y="40"/>
                    <a:pt x="410" y="38"/>
                  </a:cubicBezTo>
                  <a:cubicBezTo>
                    <a:pt x="410" y="36"/>
                    <a:pt x="412" y="39"/>
                    <a:pt x="413" y="38"/>
                  </a:cubicBezTo>
                  <a:cubicBezTo>
                    <a:pt x="406" y="34"/>
                    <a:pt x="396" y="35"/>
                    <a:pt x="388" y="33"/>
                  </a:cubicBezTo>
                  <a:cubicBezTo>
                    <a:pt x="388" y="32"/>
                    <a:pt x="388" y="32"/>
                    <a:pt x="388" y="32"/>
                  </a:cubicBezTo>
                  <a:cubicBezTo>
                    <a:pt x="383" y="32"/>
                    <a:pt x="383" y="32"/>
                    <a:pt x="383" y="32"/>
                  </a:cubicBezTo>
                  <a:cubicBezTo>
                    <a:pt x="384" y="33"/>
                    <a:pt x="384" y="33"/>
                    <a:pt x="384" y="34"/>
                  </a:cubicBezTo>
                  <a:cubicBezTo>
                    <a:pt x="385" y="33"/>
                    <a:pt x="385" y="33"/>
                    <a:pt x="385" y="33"/>
                  </a:cubicBezTo>
                  <a:cubicBezTo>
                    <a:pt x="388" y="36"/>
                    <a:pt x="394" y="36"/>
                    <a:pt x="398" y="36"/>
                  </a:cubicBezTo>
                  <a:cubicBezTo>
                    <a:pt x="398" y="37"/>
                    <a:pt x="399" y="38"/>
                    <a:pt x="400" y="38"/>
                  </a:cubicBezTo>
                  <a:cubicBezTo>
                    <a:pt x="400" y="38"/>
                    <a:pt x="400" y="39"/>
                    <a:pt x="401" y="39"/>
                  </a:cubicBezTo>
                  <a:cubicBezTo>
                    <a:pt x="392" y="38"/>
                    <a:pt x="382" y="37"/>
                    <a:pt x="372" y="36"/>
                  </a:cubicBezTo>
                  <a:cubicBezTo>
                    <a:pt x="338" y="32"/>
                    <a:pt x="307" y="30"/>
                    <a:pt x="272" y="28"/>
                  </a:cubicBezTo>
                  <a:cubicBezTo>
                    <a:pt x="270" y="27"/>
                    <a:pt x="267" y="28"/>
                    <a:pt x="265" y="26"/>
                  </a:cubicBezTo>
                  <a:cubicBezTo>
                    <a:pt x="269" y="24"/>
                    <a:pt x="273" y="26"/>
                    <a:pt x="277" y="26"/>
                  </a:cubicBezTo>
                  <a:cubicBezTo>
                    <a:pt x="309" y="29"/>
                    <a:pt x="341" y="29"/>
                    <a:pt x="373" y="31"/>
                  </a:cubicBezTo>
                  <a:cubicBezTo>
                    <a:pt x="368" y="30"/>
                    <a:pt x="362" y="31"/>
                    <a:pt x="357" y="29"/>
                  </a:cubicBezTo>
                  <a:cubicBezTo>
                    <a:pt x="336" y="25"/>
                    <a:pt x="314" y="24"/>
                    <a:pt x="293" y="22"/>
                  </a:cubicBezTo>
                  <a:cubicBezTo>
                    <a:pt x="277" y="22"/>
                    <a:pt x="262" y="19"/>
                    <a:pt x="247" y="20"/>
                  </a:cubicBezTo>
                  <a:cubicBezTo>
                    <a:pt x="244" y="20"/>
                    <a:pt x="241" y="19"/>
                    <a:pt x="239" y="17"/>
                  </a:cubicBezTo>
                  <a:cubicBezTo>
                    <a:pt x="251" y="16"/>
                    <a:pt x="262" y="18"/>
                    <a:pt x="273" y="17"/>
                  </a:cubicBezTo>
                  <a:cubicBezTo>
                    <a:pt x="269" y="17"/>
                    <a:pt x="263" y="17"/>
                    <a:pt x="259" y="15"/>
                  </a:cubicBezTo>
                  <a:cubicBezTo>
                    <a:pt x="260" y="14"/>
                    <a:pt x="262" y="15"/>
                    <a:pt x="264" y="15"/>
                  </a:cubicBezTo>
                  <a:cubicBezTo>
                    <a:pt x="263" y="13"/>
                    <a:pt x="264" y="13"/>
                    <a:pt x="263" y="12"/>
                  </a:cubicBezTo>
                  <a:cubicBezTo>
                    <a:pt x="261" y="12"/>
                    <a:pt x="259" y="11"/>
                    <a:pt x="258" y="11"/>
                  </a:cubicBezTo>
                  <a:cubicBezTo>
                    <a:pt x="259" y="9"/>
                    <a:pt x="259" y="9"/>
                    <a:pt x="259" y="9"/>
                  </a:cubicBezTo>
                  <a:cubicBezTo>
                    <a:pt x="267" y="9"/>
                    <a:pt x="277" y="11"/>
                    <a:pt x="284" y="9"/>
                  </a:cubicBezTo>
                  <a:cubicBezTo>
                    <a:pt x="287" y="12"/>
                    <a:pt x="290" y="9"/>
                    <a:pt x="293" y="10"/>
                  </a:cubicBezTo>
                  <a:cubicBezTo>
                    <a:pt x="289" y="9"/>
                    <a:pt x="282" y="8"/>
                    <a:pt x="279" y="7"/>
                  </a:cubicBezTo>
                  <a:cubicBezTo>
                    <a:pt x="281" y="9"/>
                    <a:pt x="281" y="9"/>
                    <a:pt x="281" y="9"/>
                  </a:cubicBezTo>
                  <a:cubicBezTo>
                    <a:pt x="275" y="9"/>
                    <a:pt x="269" y="6"/>
                    <a:pt x="263" y="7"/>
                  </a:cubicBezTo>
                  <a:cubicBezTo>
                    <a:pt x="256" y="6"/>
                    <a:pt x="249" y="6"/>
                    <a:pt x="242" y="6"/>
                  </a:cubicBezTo>
                  <a:cubicBezTo>
                    <a:pt x="244" y="5"/>
                    <a:pt x="244" y="5"/>
                    <a:pt x="244" y="5"/>
                  </a:cubicBezTo>
                  <a:cubicBezTo>
                    <a:pt x="231" y="2"/>
                    <a:pt x="214" y="3"/>
                    <a:pt x="202" y="4"/>
                  </a:cubicBezTo>
                  <a:cubicBezTo>
                    <a:pt x="210" y="4"/>
                    <a:pt x="219" y="3"/>
                    <a:pt x="228" y="5"/>
                  </a:cubicBezTo>
                  <a:cubicBezTo>
                    <a:pt x="197" y="5"/>
                    <a:pt x="197" y="5"/>
                    <a:pt x="197" y="5"/>
                  </a:cubicBezTo>
                  <a:cubicBezTo>
                    <a:pt x="197" y="4"/>
                    <a:pt x="197" y="4"/>
                    <a:pt x="197" y="4"/>
                  </a:cubicBezTo>
                  <a:cubicBezTo>
                    <a:pt x="146" y="4"/>
                    <a:pt x="146" y="4"/>
                    <a:pt x="146" y="4"/>
                  </a:cubicBezTo>
                  <a:cubicBezTo>
                    <a:pt x="140" y="0"/>
                    <a:pt x="135" y="4"/>
                    <a:pt x="129" y="3"/>
                  </a:cubicBezTo>
                  <a:cubicBezTo>
                    <a:pt x="128" y="4"/>
                    <a:pt x="128" y="4"/>
                    <a:pt x="128" y="4"/>
                  </a:cubicBezTo>
                  <a:cubicBezTo>
                    <a:pt x="114" y="2"/>
                    <a:pt x="99" y="5"/>
                    <a:pt x="85" y="6"/>
                  </a:cubicBezTo>
                  <a:cubicBezTo>
                    <a:pt x="76" y="10"/>
                    <a:pt x="67" y="2"/>
                    <a:pt x="59" y="9"/>
                  </a:cubicBezTo>
                  <a:cubicBezTo>
                    <a:pt x="51" y="11"/>
                    <a:pt x="43" y="15"/>
                    <a:pt x="35" y="18"/>
                  </a:cubicBezTo>
                  <a:cubicBezTo>
                    <a:pt x="32" y="20"/>
                    <a:pt x="31" y="24"/>
                    <a:pt x="28" y="24"/>
                  </a:cubicBezTo>
                  <a:cubicBezTo>
                    <a:pt x="24" y="20"/>
                    <a:pt x="19" y="26"/>
                    <a:pt x="15" y="29"/>
                  </a:cubicBezTo>
                  <a:cubicBezTo>
                    <a:pt x="18" y="31"/>
                    <a:pt x="21" y="25"/>
                    <a:pt x="24" y="26"/>
                  </a:cubicBezTo>
                  <a:cubicBezTo>
                    <a:pt x="21" y="27"/>
                    <a:pt x="25" y="29"/>
                    <a:pt x="22" y="30"/>
                  </a:cubicBezTo>
                  <a:cubicBezTo>
                    <a:pt x="14" y="29"/>
                    <a:pt x="6" y="31"/>
                    <a:pt x="0" y="37"/>
                  </a:cubicBezTo>
                  <a:cubicBezTo>
                    <a:pt x="1" y="38"/>
                    <a:pt x="1" y="42"/>
                    <a:pt x="3" y="40"/>
                  </a:cubicBezTo>
                  <a:cubicBezTo>
                    <a:pt x="4" y="40"/>
                    <a:pt x="4" y="37"/>
                    <a:pt x="6" y="39"/>
                  </a:cubicBezTo>
                  <a:cubicBezTo>
                    <a:pt x="6" y="40"/>
                    <a:pt x="9" y="40"/>
                    <a:pt x="8" y="42"/>
                  </a:cubicBezTo>
                  <a:cubicBezTo>
                    <a:pt x="6" y="45"/>
                    <a:pt x="4" y="43"/>
                    <a:pt x="3" y="46"/>
                  </a:cubicBezTo>
                  <a:cubicBezTo>
                    <a:pt x="5" y="50"/>
                    <a:pt x="8" y="42"/>
                    <a:pt x="12" y="46"/>
                  </a:cubicBezTo>
                  <a:cubicBezTo>
                    <a:pt x="9" y="48"/>
                    <a:pt x="9" y="48"/>
                    <a:pt x="9" y="48"/>
                  </a:cubicBezTo>
                  <a:cubicBezTo>
                    <a:pt x="8" y="50"/>
                    <a:pt x="10" y="50"/>
                    <a:pt x="10" y="51"/>
                  </a:cubicBezTo>
                  <a:cubicBezTo>
                    <a:pt x="9" y="52"/>
                    <a:pt x="9" y="52"/>
                    <a:pt x="9" y="53"/>
                  </a:cubicBezTo>
                  <a:cubicBezTo>
                    <a:pt x="10" y="54"/>
                    <a:pt x="8" y="56"/>
                    <a:pt x="10" y="58"/>
                  </a:cubicBezTo>
                  <a:cubicBezTo>
                    <a:pt x="10" y="59"/>
                    <a:pt x="10" y="61"/>
                    <a:pt x="9" y="61"/>
                  </a:cubicBezTo>
                  <a:lnTo>
                    <a:pt x="8" y="60"/>
                  </a:lnTo>
                  <a:close/>
                  <a:moveTo>
                    <a:pt x="401" y="39"/>
                  </a:moveTo>
                  <a:cubicBezTo>
                    <a:pt x="402" y="38"/>
                    <a:pt x="402" y="38"/>
                    <a:pt x="402" y="38"/>
                  </a:cubicBezTo>
                  <a:cubicBezTo>
                    <a:pt x="404" y="40"/>
                    <a:pt x="404" y="40"/>
                    <a:pt x="404" y="40"/>
                  </a:cubicBezTo>
                  <a:lnTo>
                    <a:pt x="401" y="39"/>
                  </a:lnTo>
                  <a:close/>
                  <a:moveTo>
                    <a:pt x="362" y="77"/>
                  </a:moveTo>
                  <a:cubicBezTo>
                    <a:pt x="364" y="77"/>
                    <a:pt x="367" y="77"/>
                    <a:pt x="368" y="77"/>
                  </a:cubicBezTo>
                  <a:cubicBezTo>
                    <a:pt x="366" y="77"/>
                    <a:pt x="364" y="78"/>
                    <a:pt x="362" y="77"/>
                  </a:cubicBezTo>
                  <a:close/>
                  <a:moveTo>
                    <a:pt x="306" y="63"/>
                  </a:moveTo>
                  <a:cubicBezTo>
                    <a:pt x="306" y="63"/>
                    <a:pt x="307" y="63"/>
                    <a:pt x="308" y="64"/>
                  </a:cubicBezTo>
                  <a:cubicBezTo>
                    <a:pt x="307" y="64"/>
                    <a:pt x="306" y="64"/>
                    <a:pt x="306" y="63"/>
                  </a:cubicBezTo>
                  <a:close/>
                  <a:moveTo>
                    <a:pt x="283" y="61"/>
                  </a:moveTo>
                  <a:cubicBezTo>
                    <a:pt x="291" y="61"/>
                    <a:pt x="298" y="62"/>
                    <a:pt x="304" y="64"/>
                  </a:cubicBezTo>
                  <a:cubicBezTo>
                    <a:pt x="298" y="62"/>
                    <a:pt x="290" y="63"/>
                    <a:pt x="283" y="61"/>
                  </a:cubicBezTo>
                  <a:close/>
                  <a:moveTo>
                    <a:pt x="229" y="5"/>
                  </a:moveTo>
                  <a:cubicBezTo>
                    <a:pt x="237" y="5"/>
                    <a:pt x="237" y="5"/>
                    <a:pt x="237" y="5"/>
                  </a:cubicBezTo>
                  <a:cubicBezTo>
                    <a:pt x="238" y="6"/>
                    <a:pt x="238" y="6"/>
                    <a:pt x="238" y="6"/>
                  </a:cubicBezTo>
                  <a:lnTo>
                    <a:pt x="229" y="5"/>
                  </a:lnTo>
                  <a:close/>
                  <a:moveTo>
                    <a:pt x="10" y="72"/>
                  </a:moveTo>
                  <a:cubicBezTo>
                    <a:pt x="9" y="72"/>
                    <a:pt x="8" y="72"/>
                    <a:pt x="7" y="72"/>
                  </a:cubicBezTo>
                  <a:cubicBezTo>
                    <a:pt x="9" y="70"/>
                    <a:pt x="9" y="70"/>
                    <a:pt x="9" y="70"/>
                  </a:cubicBezTo>
                  <a:lnTo>
                    <a:pt x="1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6" name="Freeform 609">
              <a:extLst>
                <a:ext uri="{FF2B5EF4-FFF2-40B4-BE49-F238E27FC236}">
                  <a16:creationId xmlns:a16="http://schemas.microsoft.com/office/drawing/2014/main" id="{C72BD3B0-18D1-4D92-B20B-930685D7F340}"/>
                </a:ext>
              </a:extLst>
            </p:cNvPr>
            <p:cNvSpPr/>
            <p:nvPr/>
          </p:nvSpPr>
          <p:spPr bwMode="auto">
            <a:xfrm>
              <a:off x="3481388" y="7948613"/>
              <a:ext cx="635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10">
              <a:extLst>
                <a:ext uri="{FF2B5EF4-FFF2-40B4-BE49-F238E27FC236}">
                  <a16:creationId xmlns:a16="http://schemas.microsoft.com/office/drawing/2014/main" id="{785670A6-47E2-42A7-963F-4E2197BF9AF3}"/>
                </a:ext>
              </a:extLst>
            </p:cNvPr>
            <p:cNvSpPr/>
            <p:nvPr/>
          </p:nvSpPr>
          <p:spPr bwMode="auto">
            <a:xfrm>
              <a:off x="3421063" y="80994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11">
              <a:extLst>
                <a:ext uri="{FF2B5EF4-FFF2-40B4-BE49-F238E27FC236}">
                  <a16:creationId xmlns:a16="http://schemas.microsoft.com/office/drawing/2014/main" id="{0F96E1B8-80A6-491B-B713-CDEB575CD3EF}"/>
                </a:ext>
              </a:extLst>
            </p:cNvPr>
            <p:cNvSpPr/>
            <p:nvPr/>
          </p:nvSpPr>
          <p:spPr bwMode="auto">
            <a:xfrm>
              <a:off x="3267075" y="7870825"/>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0"/>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12">
              <a:extLst>
                <a:ext uri="{FF2B5EF4-FFF2-40B4-BE49-F238E27FC236}">
                  <a16:creationId xmlns:a16="http://schemas.microsoft.com/office/drawing/2014/main" id="{9DEE630D-7831-48DA-A9A2-A4F353927592}"/>
                </a:ext>
              </a:extLst>
            </p:cNvPr>
            <p:cNvSpPr/>
            <p:nvPr/>
          </p:nvSpPr>
          <p:spPr bwMode="auto">
            <a:xfrm>
              <a:off x="3162300" y="7878763"/>
              <a:ext cx="58738" cy="6350"/>
            </a:xfrm>
            <a:custGeom>
              <a:avLst/>
              <a:gdLst>
                <a:gd name="T0" fmla="*/ 0 w 16"/>
                <a:gd name="T1" fmla="*/ 0 h 2"/>
                <a:gd name="T2" fmla="*/ 13 w 16"/>
                <a:gd name="T3" fmla="*/ 0 h 2"/>
                <a:gd name="T4" fmla="*/ 16 w 16"/>
                <a:gd name="T5" fmla="*/ 1 h 2"/>
                <a:gd name="T6" fmla="*/ 0 w 16"/>
                <a:gd name="T7" fmla="*/ 0 h 2"/>
              </a:gdLst>
              <a:ahLst/>
              <a:cxnLst>
                <a:cxn ang="0">
                  <a:pos x="T0" y="T1"/>
                </a:cxn>
                <a:cxn ang="0">
                  <a:pos x="T2" y="T3"/>
                </a:cxn>
                <a:cxn ang="0">
                  <a:pos x="T4" y="T5"/>
                </a:cxn>
                <a:cxn ang="0">
                  <a:pos x="T6" y="T7"/>
                </a:cxn>
              </a:cxnLst>
              <a:rect l="0" t="0" r="r" b="b"/>
              <a:pathLst>
                <a:path w="16" h="2">
                  <a:moveTo>
                    <a:pt x="0" y="0"/>
                  </a:moveTo>
                  <a:cubicBezTo>
                    <a:pt x="4" y="0"/>
                    <a:pt x="9" y="0"/>
                    <a:pt x="13" y="0"/>
                  </a:cubicBezTo>
                  <a:cubicBezTo>
                    <a:pt x="16" y="1"/>
                    <a:pt x="16" y="1"/>
                    <a:pt x="16" y="1"/>
                  </a:cubicBezTo>
                  <a:cubicBezTo>
                    <a:pt x="10" y="1"/>
                    <a:pt x="4"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13">
              <a:extLst>
                <a:ext uri="{FF2B5EF4-FFF2-40B4-BE49-F238E27FC236}">
                  <a16:creationId xmlns:a16="http://schemas.microsoft.com/office/drawing/2014/main" id="{0295F224-08C6-4A0B-97B8-14AB214FFB5C}"/>
                </a:ext>
              </a:extLst>
            </p:cNvPr>
            <p:cNvSpPr/>
            <p:nvPr/>
          </p:nvSpPr>
          <p:spPr bwMode="auto">
            <a:xfrm>
              <a:off x="3052763" y="7878763"/>
              <a:ext cx="7938" cy="3175"/>
            </a:xfrm>
            <a:custGeom>
              <a:avLst/>
              <a:gdLst>
                <a:gd name="T0" fmla="*/ 0 w 2"/>
                <a:gd name="T1" fmla="*/ 0 h 1"/>
                <a:gd name="T2" fmla="*/ 2 w 2"/>
                <a:gd name="T3" fmla="*/ 1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2" y="1"/>
                  </a:cubicBezTo>
                  <a:cubicBezTo>
                    <a:pt x="1"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14">
              <a:extLst>
                <a:ext uri="{FF2B5EF4-FFF2-40B4-BE49-F238E27FC236}">
                  <a16:creationId xmlns:a16="http://schemas.microsoft.com/office/drawing/2014/main" id="{2C439A5A-23E6-449C-A35C-418B5975A71E}"/>
                </a:ext>
              </a:extLst>
            </p:cNvPr>
            <p:cNvSpPr/>
            <p:nvPr/>
          </p:nvSpPr>
          <p:spPr bwMode="auto">
            <a:xfrm>
              <a:off x="3044825" y="7881938"/>
              <a:ext cx="30163" cy="7938"/>
            </a:xfrm>
            <a:custGeom>
              <a:avLst/>
              <a:gdLst>
                <a:gd name="T0" fmla="*/ 8 w 8"/>
                <a:gd name="T1" fmla="*/ 1 h 2"/>
                <a:gd name="T2" fmla="*/ 0 w 8"/>
                <a:gd name="T3" fmla="*/ 1 h 2"/>
                <a:gd name="T4" fmla="*/ 8 w 8"/>
                <a:gd name="T5" fmla="*/ 1 h 2"/>
              </a:gdLst>
              <a:ahLst/>
              <a:cxnLst>
                <a:cxn ang="0">
                  <a:pos x="T0" y="T1"/>
                </a:cxn>
                <a:cxn ang="0">
                  <a:pos x="T2" y="T3"/>
                </a:cxn>
                <a:cxn ang="0">
                  <a:pos x="T4" y="T5"/>
                </a:cxn>
              </a:cxnLst>
              <a:rect l="0" t="0" r="r" b="b"/>
              <a:pathLst>
                <a:path w="8" h="2">
                  <a:moveTo>
                    <a:pt x="8" y="1"/>
                  </a:moveTo>
                  <a:cubicBezTo>
                    <a:pt x="5" y="1"/>
                    <a:pt x="2" y="2"/>
                    <a:pt x="0" y="1"/>
                  </a:cubicBezTo>
                  <a:cubicBezTo>
                    <a:pt x="2" y="1"/>
                    <a:pt x="6"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15">
              <a:extLst>
                <a:ext uri="{FF2B5EF4-FFF2-40B4-BE49-F238E27FC236}">
                  <a16:creationId xmlns:a16="http://schemas.microsoft.com/office/drawing/2014/main" id="{C6477F84-8180-4115-895D-8549603B44FF}"/>
                </a:ext>
              </a:extLst>
            </p:cNvPr>
            <p:cNvSpPr/>
            <p:nvPr/>
          </p:nvSpPr>
          <p:spPr bwMode="auto">
            <a:xfrm>
              <a:off x="3484563" y="7942263"/>
              <a:ext cx="11113" cy="3175"/>
            </a:xfrm>
            <a:custGeom>
              <a:avLst/>
              <a:gdLst>
                <a:gd name="T0" fmla="*/ 0 w 3"/>
                <a:gd name="T1" fmla="*/ 0 h 1"/>
                <a:gd name="T2" fmla="*/ 3 w 3"/>
                <a:gd name="T3" fmla="*/ 0 h 1"/>
                <a:gd name="T4" fmla="*/ 3 w 3"/>
                <a:gd name="T5" fmla="*/ 1 h 1"/>
                <a:gd name="T6" fmla="*/ 0 w 3"/>
                <a:gd name="T7" fmla="*/ 0 h 1"/>
              </a:gdLst>
              <a:ahLst/>
              <a:cxnLst>
                <a:cxn ang="0">
                  <a:pos x="T0" y="T1"/>
                </a:cxn>
                <a:cxn ang="0">
                  <a:pos x="T2" y="T3"/>
                </a:cxn>
                <a:cxn ang="0">
                  <a:pos x="T4" y="T5"/>
                </a:cxn>
                <a:cxn ang="0">
                  <a:pos x="T6" y="T7"/>
                </a:cxn>
              </a:cxnLst>
              <a:rect l="0" t="0" r="r" b="b"/>
              <a:pathLst>
                <a:path w="3" h="1">
                  <a:moveTo>
                    <a:pt x="0" y="0"/>
                  </a:moveTo>
                  <a:cubicBezTo>
                    <a:pt x="3" y="0"/>
                    <a:pt x="3" y="0"/>
                    <a:pt x="3" y="0"/>
                  </a:cubicBezTo>
                  <a:cubicBezTo>
                    <a:pt x="3" y="1"/>
                    <a:pt x="3" y="1"/>
                    <a:pt x="3" y="1"/>
                  </a:cubicBezTo>
                  <a:cubicBezTo>
                    <a:pt x="2"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16">
              <a:extLst>
                <a:ext uri="{FF2B5EF4-FFF2-40B4-BE49-F238E27FC236}">
                  <a16:creationId xmlns:a16="http://schemas.microsoft.com/office/drawing/2014/main" id="{B0A3881F-DBE3-479E-A360-EB32291E855C}"/>
                </a:ext>
              </a:extLst>
            </p:cNvPr>
            <p:cNvSpPr/>
            <p:nvPr/>
          </p:nvSpPr>
          <p:spPr bwMode="auto">
            <a:xfrm>
              <a:off x="2049463" y="7983538"/>
              <a:ext cx="19050" cy="1428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0"/>
                    <a:pt x="2" y="4"/>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17">
              <a:extLst>
                <a:ext uri="{FF2B5EF4-FFF2-40B4-BE49-F238E27FC236}">
                  <a16:creationId xmlns:a16="http://schemas.microsoft.com/office/drawing/2014/main" id="{9D57F1FB-093C-43B0-BFD5-25590B069B63}"/>
                </a:ext>
              </a:extLst>
            </p:cNvPr>
            <p:cNvSpPr/>
            <p:nvPr/>
          </p:nvSpPr>
          <p:spPr bwMode="auto">
            <a:xfrm>
              <a:off x="3457575" y="8002588"/>
              <a:ext cx="153988" cy="28575"/>
            </a:xfrm>
            <a:custGeom>
              <a:avLst/>
              <a:gdLst>
                <a:gd name="T0" fmla="*/ 24 w 41"/>
                <a:gd name="T1" fmla="*/ 6 h 8"/>
                <a:gd name="T2" fmla="*/ 13 w 41"/>
                <a:gd name="T3" fmla="*/ 5 h 8"/>
                <a:gd name="T4" fmla="*/ 13 w 41"/>
                <a:gd name="T5" fmla="*/ 5 h 8"/>
                <a:gd name="T6" fmla="*/ 8 w 41"/>
                <a:gd name="T7" fmla="*/ 5 h 8"/>
                <a:gd name="T8" fmla="*/ 20 w 41"/>
                <a:gd name="T9" fmla="*/ 4 h 8"/>
                <a:gd name="T10" fmla="*/ 0 w 41"/>
                <a:gd name="T11" fmla="*/ 0 h 8"/>
                <a:gd name="T12" fmla="*/ 38 w 41"/>
                <a:gd name="T13" fmla="*/ 5 h 8"/>
                <a:gd name="T14" fmla="*/ 39 w 41"/>
                <a:gd name="T15" fmla="*/ 6 h 8"/>
                <a:gd name="T16" fmla="*/ 41 w 41"/>
                <a:gd name="T17" fmla="*/ 7 h 8"/>
                <a:gd name="T18" fmla="*/ 24 w 41"/>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8">
                  <a:moveTo>
                    <a:pt x="24" y="6"/>
                  </a:moveTo>
                  <a:cubicBezTo>
                    <a:pt x="20" y="7"/>
                    <a:pt x="17" y="4"/>
                    <a:pt x="13" y="5"/>
                  </a:cubicBezTo>
                  <a:cubicBezTo>
                    <a:pt x="13" y="5"/>
                    <a:pt x="13" y="5"/>
                    <a:pt x="13" y="5"/>
                  </a:cubicBezTo>
                  <a:cubicBezTo>
                    <a:pt x="11" y="5"/>
                    <a:pt x="8" y="5"/>
                    <a:pt x="8" y="5"/>
                  </a:cubicBezTo>
                  <a:cubicBezTo>
                    <a:pt x="12" y="3"/>
                    <a:pt x="16" y="4"/>
                    <a:pt x="20" y="4"/>
                  </a:cubicBezTo>
                  <a:cubicBezTo>
                    <a:pt x="14" y="1"/>
                    <a:pt x="6" y="2"/>
                    <a:pt x="0" y="0"/>
                  </a:cubicBezTo>
                  <a:cubicBezTo>
                    <a:pt x="13" y="0"/>
                    <a:pt x="26" y="2"/>
                    <a:pt x="38" y="5"/>
                  </a:cubicBezTo>
                  <a:cubicBezTo>
                    <a:pt x="39" y="6"/>
                    <a:pt x="39" y="6"/>
                    <a:pt x="39" y="6"/>
                  </a:cubicBezTo>
                  <a:cubicBezTo>
                    <a:pt x="40" y="6"/>
                    <a:pt x="40" y="7"/>
                    <a:pt x="41" y="7"/>
                  </a:cubicBezTo>
                  <a:cubicBezTo>
                    <a:pt x="35" y="8"/>
                    <a:pt x="29" y="5"/>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618">
              <a:extLst>
                <a:ext uri="{FF2B5EF4-FFF2-40B4-BE49-F238E27FC236}">
                  <a16:creationId xmlns:a16="http://schemas.microsoft.com/office/drawing/2014/main" id="{476223A3-B62E-4DB8-806C-C73D806CD27A}"/>
                </a:ext>
              </a:extLst>
            </p:cNvPr>
            <p:cNvSpPr/>
            <p:nvPr/>
          </p:nvSpPr>
          <p:spPr bwMode="auto">
            <a:xfrm>
              <a:off x="3360738" y="8002588"/>
              <a:ext cx="11113" cy="6350"/>
            </a:xfrm>
            <a:custGeom>
              <a:avLst/>
              <a:gdLst>
                <a:gd name="T0" fmla="*/ 0 w 3"/>
                <a:gd name="T1" fmla="*/ 2 h 2"/>
                <a:gd name="T2" fmla="*/ 0 w 3"/>
                <a:gd name="T3" fmla="*/ 1 h 2"/>
                <a:gd name="T4" fmla="*/ 3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0" y="1"/>
                    <a:pt x="0" y="1"/>
                    <a:pt x="0" y="1"/>
                  </a:cubicBezTo>
                  <a:cubicBezTo>
                    <a:pt x="1" y="0"/>
                    <a:pt x="3" y="0"/>
                    <a:pt x="3" y="1"/>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619">
              <a:extLst>
                <a:ext uri="{FF2B5EF4-FFF2-40B4-BE49-F238E27FC236}">
                  <a16:creationId xmlns:a16="http://schemas.microsoft.com/office/drawing/2014/main" id="{95DD4BEF-9E6C-4CB0-94AE-ABCA365860C6}"/>
                </a:ext>
              </a:extLst>
            </p:cNvPr>
            <p:cNvSpPr/>
            <p:nvPr/>
          </p:nvSpPr>
          <p:spPr bwMode="auto">
            <a:xfrm>
              <a:off x="3382963" y="8002588"/>
              <a:ext cx="90488" cy="14288"/>
            </a:xfrm>
            <a:custGeom>
              <a:avLst/>
              <a:gdLst>
                <a:gd name="T0" fmla="*/ 24 w 24"/>
                <a:gd name="T1" fmla="*/ 4 h 4"/>
                <a:gd name="T2" fmla="*/ 6 w 24"/>
                <a:gd name="T3" fmla="*/ 3 h 4"/>
                <a:gd name="T4" fmla="*/ 0 w 24"/>
                <a:gd name="T5" fmla="*/ 1 h 4"/>
                <a:gd name="T6" fmla="*/ 23 w 24"/>
                <a:gd name="T7" fmla="*/ 3 h 4"/>
                <a:gd name="T8" fmla="*/ 24 w 24"/>
                <a:gd name="T9" fmla="*/ 4 h 4"/>
              </a:gdLst>
              <a:ahLst/>
              <a:cxnLst>
                <a:cxn ang="0">
                  <a:pos x="T0" y="T1"/>
                </a:cxn>
                <a:cxn ang="0">
                  <a:pos x="T2" y="T3"/>
                </a:cxn>
                <a:cxn ang="0">
                  <a:pos x="T4" y="T5"/>
                </a:cxn>
                <a:cxn ang="0">
                  <a:pos x="T6" y="T7"/>
                </a:cxn>
                <a:cxn ang="0">
                  <a:pos x="T8" y="T9"/>
                </a:cxn>
              </a:cxnLst>
              <a:rect l="0" t="0" r="r" b="b"/>
              <a:pathLst>
                <a:path w="24" h="4">
                  <a:moveTo>
                    <a:pt x="24" y="4"/>
                  </a:moveTo>
                  <a:cubicBezTo>
                    <a:pt x="6" y="3"/>
                    <a:pt x="6" y="3"/>
                    <a:pt x="6" y="3"/>
                  </a:cubicBezTo>
                  <a:cubicBezTo>
                    <a:pt x="4" y="0"/>
                    <a:pt x="1" y="4"/>
                    <a:pt x="0" y="1"/>
                  </a:cubicBezTo>
                  <a:cubicBezTo>
                    <a:pt x="8" y="1"/>
                    <a:pt x="15" y="3"/>
                    <a:pt x="23" y="3"/>
                  </a:cubicBezTo>
                  <a:cubicBezTo>
                    <a:pt x="23" y="3"/>
                    <a:pt x="24" y="3"/>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620">
              <a:extLst>
                <a:ext uri="{FF2B5EF4-FFF2-40B4-BE49-F238E27FC236}">
                  <a16:creationId xmlns:a16="http://schemas.microsoft.com/office/drawing/2014/main" id="{F15AC5AA-194F-4086-9394-CDD6F7E1EEA6}"/>
                </a:ext>
              </a:extLst>
            </p:cNvPr>
            <p:cNvSpPr/>
            <p:nvPr/>
          </p:nvSpPr>
          <p:spPr bwMode="auto">
            <a:xfrm>
              <a:off x="2049463" y="8008938"/>
              <a:ext cx="12700" cy="11113"/>
            </a:xfrm>
            <a:custGeom>
              <a:avLst/>
              <a:gdLst>
                <a:gd name="T0" fmla="*/ 0 w 3"/>
                <a:gd name="T1" fmla="*/ 2 h 3"/>
                <a:gd name="T2" fmla="*/ 3 w 3"/>
                <a:gd name="T3" fmla="*/ 0 h 3"/>
                <a:gd name="T4" fmla="*/ 0 w 3"/>
                <a:gd name="T5" fmla="*/ 2 h 3"/>
              </a:gdLst>
              <a:ahLst/>
              <a:cxnLst>
                <a:cxn ang="0">
                  <a:pos x="T0" y="T1"/>
                </a:cxn>
                <a:cxn ang="0">
                  <a:pos x="T2" y="T3"/>
                </a:cxn>
                <a:cxn ang="0">
                  <a:pos x="T4" y="T5"/>
                </a:cxn>
              </a:cxnLst>
              <a:rect l="0" t="0" r="r" b="b"/>
              <a:pathLst>
                <a:path w="3" h="3">
                  <a:moveTo>
                    <a:pt x="0" y="2"/>
                  </a:moveTo>
                  <a:cubicBezTo>
                    <a:pt x="1" y="1"/>
                    <a:pt x="2" y="0"/>
                    <a:pt x="3" y="0"/>
                  </a:cubicBezTo>
                  <a:cubicBezTo>
                    <a:pt x="2" y="1"/>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621">
              <a:extLst>
                <a:ext uri="{FF2B5EF4-FFF2-40B4-BE49-F238E27FC236}">
                  <a16:creationId xmlns:a16="http://schemas.microsoft.com/office/drawing/2014/main" id="{AE0731C0-BC22-4688-88BF-49FEE4AB9EB8}"/>
                </a:ext>
              </a:extLst>
            </p:cNvPr>
            <p:cNvSpPr/>
            <p:nvPr/>
          </p:nvSpPr>
          <p:spPr bwMode="auto">
            <a:xfrm>
              <a:off x="2054225" y="8035925"/>
              <a:ext cx="7938" cy="3175"/>
            </a:xfrm>
            <a:custGeom>
              <a:avLst/>
              <a:gdLst>
                <a:gd name="T0" fmla="*/ 2 w 2"/>
                <a:gd name="T1" fmla="*/ 1 h 1"/>
                <a:gd name="T2" fmla="*/ 1 w 2"/>
                <a:gd name="T3" fmla="*/ 0 h 1"/>
                <a:gd name="T4" fmla="*/ 2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0" y="1"/>
                    <a:pt x="1" y="0"/>
                  </a:cubicBezTo>
                  <a:cubicBezTo>
                    <a:pt x="2" y="0"/>
                    <a:pt x="2" y="0"/>
                    <a:pt x="2"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622">
              <a:extLst>
                <a:ext uri="{FF2B5EF4-FFF2-40B4-BE49-F238E27FC236}">
                  <a16:creationId xmlns:a16="http://schemas.microsoft.com/office/drawing/2014/main" id="{BE5D5BB3-6FB3-454B-9070-C13E396C4E2E}"/>
                </a:ext>
              </a:extLst>
            </p:cNvPr>
            <p:cNvSpPr/>
            <p:nvPr/>
          </p:nvSpPr>
          <p:spPr bwMode="auto">
            <a:xfrm>
              <a:off x="3570288" y="8043863"/>
              <a:ext cx="7938" cy="6350"/>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1" y="1"/>
                    <a:pt x="1" y="0"/>
                    <a:pt x="2" y="1"/>
                  </a:cubicBezTo>
                  <a:cubicBezTo>
                    <a:pt x="1"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623">
              <a:extLst>
                <a:ext uri="{FF2B5EF4-FFF2-40B4-BE49-F238E27FC236}">
                  <a16:creationId xmlns:a16="http://schemas.microsoft.com/office/drawing/2014/main" id="{353B7FB3-5BA7-488F-A07B-0336D4EDE5A7}"/>
                </a:ext>
              </a:extLst>
            </p:cNvPr>
            <p:cNvSpPr/>
            <p:nvPr/>
          </p:nvSpPr>
          <p:spPr bwMode="auto">
            <a:xfrm>
              <a:off x="3492500" y="8050213"/>
              <a:ext cx="14288" cy="476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2" y="1"/>
                    <a:pt x="3" y="0"/>
                    <a:pt x="4" y="1"/>
                  </a:cubicBezTo>
                  <a:cubicBezTo>
                    <a:pt x="3"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624">
              <a:extLst>
                <a:ext uri="{FF2B5EF4-FFF2-40B4-BE49-F238E27FC236}">
                  <a16:creationId xmlns:a16="http://schemas.microsoft.com/office/drawing/2014/main" id="{6490C348-D944-4569-A733-2F9470E0981C}"/>
                </a:ext>
              </a:extLst>
            </p:cNvPr>
            <p:cNvSpPr/>
            <p:nvPr/>
          </p:nvSpPr>
          <p:spPr bwMode="auto">
            <a:xfrm>
              <a:off x="3379788" y="8050213"/>
              <a:ext cx="14288" cy="7938"/>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2"/>
                    <a:pt x="1" y="1"/>
                    <a:pt x="0" y="0"/>
                  </a:cubicBezTo>
                  <a:cubicBezTo>
                    <a:pt x="1" y="1"/>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625">
              <a:extLst>
                <a:ext uri="{FF2B5EF4-FFF2-40B4-BE49-F238E27FC236}">
                  <a16:creationId xmlns:a16="http://schemas.microsoft.com/office/drawing/2014/main" id="{453EA70F-22B0-4AB1-A0A0-288BE207E1FF}"/>
                </a:ext>
              </a:extLst>
            </p:cNvPr>
            <p:cNvSpPr/>
            <p:nvPr/>
          </p:nvSpPr>
          <p:spPr bwMode="auto">
            <a:xfrm>
              <a:off x="3451225" y="8061325"/>
              <a:ext cx="104775" cy="26988"/>
            </a:xfrm>
            <a:custGeom>
              <a:avLst/>
              <a:gdLst>
                <a:gd name="T0" fmla="*/ 4 w 28"/>
                <a:gd name="T1" fmla="*/ 0 h 7"/>
                <a:gd name="T2" fmla="*/ 27 w 28"/>
                <a:gd name="T3" fmla="*/ 3 h 7"/>
                <a:gd name="T4" fmla="*/ 25 w 28"/>
                <a:gd name="T5" fmla="*/ 6 h 7"/>
                <a:gd name="T6" fmla="*/ 28 w 28"/>
                <a:gd name="T7" fmla="*/ 7 h 7"/>
                <a:gd name="T8" fmla="*/ 0 w 28"/>
                <a:gd name="T9" fmla="*/ 4 h 7"/>
                <a:gd name="T10" fmla="*/ 9 w 28"/>
                <a:gd name="T11" fmla="*/ 3 h 7"/>
                <a:gd name="T12" fmla="*/ 4 w 2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8" h="7">
                  <a:moveTo>
                    <a:pt x="4" y="0"/>
                  </a:moveTo>
                  <a:cubicBezTo>
                    <a:pt x="12" y="0"/>
                    <a:pt x="20" y="1"/>
                    <a:pt x="27" y="3"/>
                  </a:cubicBezTo>
                  <a:cubicBezTo>
                    <a:pt x="25" y="6"/>
                    <a:pt x="25" y="6"/>
                    <a:pt x="25" y="6"/>
                  </a:cubicBezTo>
                  <a:cubicBezTo>
                    <a:pt x="26" y="7"/>
                    <a:pt x="27" y="6"/>
                    <a:pt x="28" y="7"/>
                  </a:cubicBezTo>
                  <a:cubicBezTo>
                    <a:pt x="18" y="6"/>
                    <a:pt x="8" y="7"/>
                    <a:pt x="0" y="4"/>
                  </a:cubicBezTo>
                  <a:cubicBezTo>
                    <a:pt x="3" y="3"/>
                    <a:pt x="7" y="6"/>
                    <a:pt x="9" y="3"/>
                  </a:cubicBezTo>
                  <a:cubicBezTo>
                    <a:pt x="7" y="2"/>
                    <a:pt x="5"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626">
              <a:extLst>
                <a:ext uri="{FF2B5EF4-FFF2-40B4-BE49-F238E27FC236}">
                  <a16:creationId xmlns:a16="http://schemas.microsoft.com/office/drawing/2014/main" id="{596D80E2-F98A-4E2D-8A7F-23510923C4AE}"/>
                </a:ext>
              </a:extLst>
            </p:cNvPr>
            <p:cNvSpPr/>
            <p:nvPr/>
          </p:nvSpPr>
          <p:spPr bwMode="auto">
            <a:xfrm>
              <a:off x="3416300" y="8069263"/>
              <a:ext cx="19050" cy="7938"/>
            </a:xfrm>
            <a:custGeom>
              <a:avLst/>
              <a:gdLst>
                <a:gd name="T0" fmla="*/ 5 w 5"/>
                <a:gd name="T1" fmla="*/ 2 h 2"/>
                <a:gd name="T2" fmla="*/ 0 w 5"/>
                <a:gd name="T3" fmla="*/ 1 h 2"/>
                <a:gd name="T4" fmla="*/ 5 w 5"/>
                <a:gd name="T5" fmla="*/ 2 h 2"/>
              </a:gdLst>
              <a:ahLst/>
              <a:cxnLst>
                <a:cxn ang="0">
                  <a:pos x="T0" y="T1"/>
                </a:cxn>
                <a:cxn ang="0">
                  <a:pos x="T2" y="T3"/>
                </a:cxn>
                <a:cxn ang="0">
                  <a:pos x="T4" y="T5"/>
                </a:cxn>
              </a:cxnLst>
              <a:rect l="0" t="0" r="r" b="b"/>
              <a:pathLst>
                <a:path w="5" h="2">
                  <a:moveTo>
                    <a:pt x="5" y="2"/>
                  </a:moveTo>
                  <a:cubicBezTo>
                    <a:pt x="4" y="2"/>
                    <a:pt x="1" y="1"/>
                    <a:pt x="0" y="1"/>
                  </a:cubicBezTo>
                  <a:cubicBezTo>
                    <a:pt x="2" y="0"/>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627">
              <a:extLst>
                <a:ext uri="{FF2B5EF4-FFF2-40B4-BE49-F238E27FC236}">
                  <a16:creationId xmlns:a16="http://schemas.microsoft.com/office/drawing/2014/main" id="{01285BB7-6532-4990-8066-B2E523D6452E}"/>
                </a:ext>
              </a:extLst>
            </p:cNvPr>
            <p:cNvSpPr/>
            <p:nvPr/>
          </p:nvSpPr>
          <p:spPr bwMode="auto">
            <a:xfrm>
              <a:off x="3416300" y="8074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628">
              <a:extLst>
                <a:ext uri="{FF2B5EF4-FFF2-40B4-BE49-F238E27FC236}">
                  <a16:creationId xmlns:a16="http://schemas.microsoft.com/office/drawing/2014/main" id="{E3B94303-0D56-42A5-A069-B9F4249F097F}"/>
                </a:ext>
              </a:extLst>
            </p:cNvPr>
            <p:cNvSpPr/>
            <p:nvPr/>
          </p:nvSpPr>
          <p:spPr bwMode="auto">
            <a:xfrm>
              <a:off x="3476625" y="8088313"/>
              <a:ext cx="87313" cy="11113"/>
            </a:xfrm>
            <a:custGeom>
              <a:avLst/>
              <a:gdLst>
                <a:gd name="T0" fmla="*/ 1 w 23"/>
                <a:gd name="T1" fmla="*/ 0 h 3"/>
                <a:gd name="T2" fmla="*/ 23 w 23"/>
                <a:gd name="T3" fmla="*/ 3 h 3"/>
                <a:gd name="T4" fmla="*/ 0 w 23"/>
                <a:gd name="T5" fmla="*/ 0 h 3"/>
                <a:gd name="T6" fmla="*/ 1 w 23"/>
                <a:gd name="T7" fmla="*/ 0 h 3"/>
              </a:gdLst>
              <a:ahLst/>
              <a:cxnLst>
                <a:cxn ang="0">
                  <a:pos x="T0" y="T1"/>
                </a:cxn>
                <a:cxn ang="0">
                  <a:pos x="T2" y="T3"/>
                </a:cxn>
                <a:cxn ang="0">
                  <a:pos x="T4" y="T5"/>
                </a:cxn>
                <a:cxn ang="0">
                  <a:pos x="T6" y="T7"/>
                </a:cxn>
              </a:cxnLst>
              <a:rect l="0" t="0" r="r" b="b"/>
              <a:pathLst>
                <a:path w="23" h="3">
                  <a:moveTo>
                    <a:pt x="1" y="0"/>
                  </a:moveTo>
                  <a:cubicBezTo>
                    <a:pt x="8" y="1"/>
                    <a:pt x="18" y="0"/>
                    <a:pt x="23" y="3"/>
                  </a:cubicBezTo>
                  <a:cubicBezTo>
                    <a:pt x="15" y="3"/>
                    <a:pt x="8"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629">
              <a:extLst>
                <a:ext uri="{FF2B5EF4-FFF2-40B4-BE49-F238E27FC236}">
                  <a16:creationId xmlns:a16="http://schemas.microsoft.com/office/drawing/2014/main" id="{65B49BF9-FE7A-4D5A-8155-42674E27F068}"/>
                </a:ext>
              </a:extLst>
            </p:cNvPr>
            <p:cNvSpPr/>
            <p:nvPr/>
          </p:nvSpPr>
          <p:spPr bwMode="auto">
            <a:xfrm>
              <a:off x="3487738" y="8102600"/>
              <a:ext cx="47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630">
              <a:extLst>
                <a:ext uri="{FF2B5EF4-FFF2-40B4-BE49-F238E27FC236}">
                  <a16:creationId xmlns:a16="http://schemas.microsoft.com/office/drawing/2014/main" id="{60B13743-D040-47AC-9E1D-1A9DE12914CC}"/>
                </a:ext>
              </a:extLst>
            </p:cNvPr>
            <p:cNvSpPr/>
            <p:nvPr/>
          </p:nvSpPr>
          <p:spPr bwMode="auto">
            <a:xfrm>
              <a:off x="3451225" y="8096250"/>
              <a:ext cx="115888" cy="19050"/>
            </a:xfrm>
            <a:custGeom>
              <a:avLst/>
              <a:gdLst>
                <a:gd name="T0" fmla="*/ 6 w 31"/>
                <a:gd name="T1" fmla="*/ 1 h 5"/>
                <a:gd name="T2" fmla="*/ 6 w 31"/>
                <a:gd name="T3" fmla="*/ 2 h 5"/>
                <a:gd name="T4" fmla="*/ 11 w 31"/>
                <a:gd name="T5" fmla="*/ 2 h 5"/>
                <a:gd name="T6" fmla="*/ 11 w 31"/>
                <a:gd name="T7" fmla="*/ 2 h 5"/>
                <a:gd name="T8" fmla="*/ 30 w 31"/>
                <a:gd name="T9" fmla="*/ 4 h 5"/>
                <a:gd name="T10" fmla="*/ 31 w 31"/>
                <a:gd name="T11" fmla="*/ 5 h 5"/>
                <a:gd name="T12" fmla="*/ 2 w 31"/>
                <a:gd name="T13" fmla="*/ 2 h 5"/>
                <a:gd name="T14" fmla="*/ 4 w 31"/>
                <a:gd name="T15" fmla="*/ 2 h 5"/>
                <a:gd name="T16" fmla="*/ 0 w 31"/>
                <a:gd name="T17" fmla="*/ 1 h 5"/>
                <a:gd name="T18" fmla="*/ 6 w 3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
                  <a:moveTo>
                    <a:pt x="6" y="1"/>
                  </a:moveTo>
                  <a:cubicBezTo>
                    <a:pt x="6" y="2"/>
                    <a:pt x="6" y="2"/>
                    <a:pt x="6" y="2"/>
                  </a:cubicBezTo>
                  <a:cubicBezTo>
                    <a:pt x="7" y="3"/>
                    <a:pt x="10" y="3"/>
                    <a:pt x="11" y="2"/>
                  </a:cubicBezTo>
                  <a:cubicBezTo>
                    <a:pt x="11" y="2"/>
                    <a:pt x="11" y="2"/>
                    <a:pt x="11" y="2"/>
                  </a:cubicBezTo>
                  <a:cubicBezTo>
                    <a:pt x="30" y="4"/>
                    <a:pt x="30" y="4"/>
                    <a:pt x="30" y="4"/>
                  </a:cubicBezTo>
                  <a:cubicBezTo>
                    <a:pt x="31" y="5"/>
                    <a:pt x="31" y="5"/>
                    <a:pt x="31" y="5"/>
                  </a:cubicBezTo>
                  <a:cubicBezTo>
                    <a:pt x="21" y="5"/>
                    <a:pt x="11" y="4"/>
                    <a:pt x="2" y="2"/>
                  </a:cubicBezTo>
                  <a:cubicBezTo>
                    <a:pt x="2" y="2"/>
                    <a:pt x="3" y="3"/>
                    <a:pt x="4" y="2"/>
                  </a:cubicBezTo>
                  <a:cubicBezTo>
                    <a:pt x="3" y="1"/>
                    <a:pt x="1" y="1"/>
                    <a:pt x="0" y="1"/>
                  </a:cubicBezTo>
                  <a:cubicBezTo>
                    <a:pt x="2" y="0"/>
                    <a:pt x="4"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31">
              <a:extLst>
                <a:ext uri="{FF2B5EF4-FFF2-40B4-BE49-F238E27FC236}">
                  <a16:creationId xmlns:a16="http://schemas.microsoft.com/office/drawing/2014/main" id="{54639422-A3C0-4BED-BCFA-952C81D0BF3C}"/>
                </a:ext>
              </a:extLst>
            </p:cNvPr>
            <p:cNvSpPr/>
            <p:nvPr/>
          </p:nvSpPr>
          <p:spPr bwMode="auto">
            <a:xfrm>
              <a:off x="3544888" y="8126413"/>
              <a:ext cx="14288" cy="3175"/>
            </a:xfrm>
            <a:custGeom>
              <a:avLst/>
              <a:gdLst>
                <a:gd name="T0" fmla="*/ 0 w 9"/>
                <a:gd name="T1" fmla="*/ 0 h 2"/>
                <a:gd name="T2" fmla="*/ 0 w 9"/>
                <a:gd name="T3" fmla="*/ 0 h 2"/>
                <a:gd name="T4" fmla="*/ 9 w 9"/>
                <a:gd name="T5" fmla="*/ 2 h 2"/>
                <a:gd name="T6" fmla="*/ 0 w 9"/>
                <a:gd name="T7" fmla="*/ 0 h 2"/>
              </a:gdLst>
              <a:ahLst/>
              <a:cxnLst>
                <a:cxn ang="0">
                  <a:pos x="T0" y="T1"/>
                </a:cxn>
                <a:cxn ang="0">
                  <a:pos x="T2" y="T3"/>
                </a:cxn>
                <a:cxn ang="0">
                  <a:pos x="T4" y="T5"/>
                </a:cxn>
                <a:cxn ang="0">
                  <a:pos x="T6" y="T7"/>
                </a:cxn>
              </a:cxnLst>
              <a:rect l="0" t="0" r="r" b="b"/>
              <a:pathLst>
                <a:path w="9" h="2">
                  <a:moveTo>
                    <a:pt x="0" y="0"/>
                  </a:moveTo>
                  <a:lnTo>
                    <a:pt x="0" y="0"/>
                  </a:lnTo>
                  <a:lnTo>
                    <a:pt x="9"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632">
              <a:extLst>
                <a:ext uri="{FF2B5EF4-FFF2-40B4-BE49-F238E27FC236}">
                  <a16:creationId xmlns:a16="http://schemas.microsoft.com/office/drawing/2014/main" id="{381673F1-C657-4FCA-99C4-19F47ACE1178}"/>
                </a:ext>
              </a:extLst>
            </p:cNvPr>
            <p:cNvSpPr/>
            <p:nvPr/>
          </p:nvSpPr>
          <p:spPr bwMode="auto">
            <a:xfrm>
              <a:off x="2065338" y="8129588"/>
              <a:ext cx="7938" cy="3175"/>
            </a:xfrm>
            <a:custGeom>
              <a:avLst/>
              <a:gdLst>
                <a:gd name="T0" fmla="*/ 5 w 5"/>
                <a:gd name="T1" fmla="*/ 2 h 2"/>
                <a:gd name="T2" fmla="*/ 0 w 5"/>
                <a:gd name="T3" fmla="*/ 2 h 2"/>
                <a:gd name="T4" fmla="*/ 5 w 5"/>
                <a:gd name="T5" fmla="*/ 0 h 2"/>
                <a:gd name="T6" fmla="*/ 5 w 5"/>
                <a:gd name="T7" fmla="*/ 2 h 2"/>
              </a:gdLst>
              <a:ahLst/>
              <a:cxnLst>
                <a:cxn ang="0">
                  <a:pos x="T0" y="T1"/>
                </a:cxn>
                <a:cxn ang="0">
                  <a:pos x="T2" y="T3"/>
                </a:cxn>
                <a:cxn ang="0">
                  <a:pos x="T4" y="T5"/>
                </a:cxn>
                <a:cxn ang="0">
                  <a:pos x="T6" y="T7"/>
                </a:cxn>
              </a:cxnLst>
              <a:rect l="0" t="0" r="r" b="b"/>
              <a:pathLst>
                <a:path w="5" h="2">
                  <a:moveTo>
                    <a:pt x="5" y="2"/>
                  </a:moveTo>
                  <a:lnTo>
                    <a:pt x="0" y="2"/>
                  </a:lnTo>
                  <a:lnTo>
                    <a:pt x="5" y="0"/>
                  </a:ln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633">
              <a:extLst>
                <a:ext uri="{FF2B5EF4-FFF2-40B4-BE49-F238E27FC236}">
                  <a16:creationId xmlns:a16="http://schemas.microsoft.com/office/drawing/2014/main" id="{3E56BAA7-5998-4578-AFF9-02914295EDB9}"/>
                </a:ext>
              </a:extLst>
            </p:cNvPr>
            <p:cNvSpPr/>
            <p:nvPr/>
          </p:nvSpPr>
          <p:spPr bwMode="auto">
            <a:xfrm>
              <a:off x="3387725" y="8162925"/>
              <a:ext cx="187325" cy="26988"/>
            </a:xfrm>
            <a:custGeom>
              <a:avLst/>
              <a:gdLst>
                <a:gd name="T0" fmla="*/ 27 w 50"/>
                <a:gd name="T1" fmla="*/ 2 h 7"/>
                <a:gd name="T2" fmla="*/ 27 w 50"/>
                <a:gd name="T3" fmla="*/ 0 h 7"/>
                <a:gd name="T4" fmla="*/ 39 w 50"/>
                <a:gd name="T5" fmla="*/ 3 h 7"/>
                <a:gd name="T6" fmla="*/ 50 w 50"/>
                <a:gd name="T7" fmla="*/ 6 h 7"/>
                <a:gd name="T8" fmla="*/ 50 w 50"/>
                <a:gd name="T9" fmla="*/ 7 h 7"/>
                <a:gd name="T10" fmla="*/ 38 w 50"/>
                <a:gd name="T11" fmla="*/ 6 h 7"/>
                <a:gd name="T12" fmla="*/ 0 w 50"/>
                <a:gd name="T13" fmla="*/ 1 h 7"/>
                <a:gd name="T14" fmla="*/ 27 w 50"/>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
                  <a:moveTo>
                    <a:pt x="27" y="2"/>
                  </a:moveTo>
                  <a:cubicBezTo>
                    <a:pt x="27" y="0"/>
                    <a:pt x="27" y="0"/>
                    <a:pt x="27" y="0"/>
                  </a:cubicBezTo>
                  <a:cubicBezTo>
                    <a:pt x="31" y="1"/>
                    <a:pt x="36" y="0"/>
                    <a:pt x="39" y="3"/>
                  </a:cubicBezTo>
                  <a:cubicBezTo>
                    <a:pt x="50" y="6"/>
                    <a:pt x="50" y="6"/>
                    <a:pt x="50" y="6"/>
                  </a:cubicBezTo>
                  <a:cubicBezTo>
                    <a:pt x="50" y="6"/>
                    <a:pt x="50" y="6"/>
                    <a:pt x="50" y="7"/>
                  </a:cubicBezTo>
                  <a:cubicBezTo>
                    <a:pt x="46" y="7"/>
                    <a:pt x="42" y="7"/>
                    <a:pt x="38" y="6"/>
                  </a:cubicBezTo>
                  <a:cubicBezTo>
                    <a:pt x="25" y="6"/>
                    <a:pt x="14" y="2"/>
                    <a:pt x="0" y="1"/>
                  </a:cubicBezTo>
                  <a:cubicBezTo>
                    <a:pt x="8" y="1"/>
                    <a:pt x="18" y="1"/>
                    <a:pt x="2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634">
              <a:extLst>
                <a:ext uri="{FF2B5EF4-FFF2-40B4-BE49-F238E27FC236}">
                  <a16:creationId xmlns:a16="http://schemas.microsoft.com/office/drawing/2014/main" id="{B72DC603-B070-4899-9F84-BEA652F2AA6B}"/>
                </a:ext>
              </a:extLst>
            </p:cNvPr>
            <p:cNvSpPr/>
            <p:nvPr/>
          </p:nvSpPr>
          <p:spPr bwMode="auto">
            <a:xfrm>
              <a:off x="3292475" y="8181975"/>
              <a:ext cx="282575" cy="38100"/>
            </a:xfrm>
            <a:custGeom>
              <a:avLst/>
              <a:gdLst>
                <a:gd name="T0" fmla="*/ 0 w 75"/>
                <a:gd name="T1" fmla="*/ 0 h 10"/>
                <a:gd name="T2" fmla="*/ 22 w 75"/>
                <a:gd name="T3" fmla="*/ 2 h 10"/>
                <a:gd name="T4" fmla="*/ 75 w 75"/>
                <a:gd name="T5" fmla="*/ 7 h 10"/>
                <a:gd name="T6" fmla="*/ 74 w 75"/>
                <a:gd name="T7" fmla="*/ 8 h 10"/>
                <a:gd name="T8" fmla="*/ 75 w 75"/>
                <a:gd name="T9" fmla="*/ 9 h 10"/>
                <a:gd name="T10" fmla="*/ 75 w 75"/>
                <a:gd name="T11" fmla="*/ 10 h 10"/>
                <a:gd name="T12" fmla="*/ 54 w 75"/>
                <a:gd name="T13" fmla="*/ 8 h 10"/>
                <a:gd name="T14" fmla="*/ 58 w 75"/>
                <a:gd name="T15" fmla="*/ 7 h 10"/>
                <a:gd name="T16" fmla="*/ 5 w 75"/>
                <a:gd name="T17" fmla="*/ 3 h 10"/>
                <a:gd name="T18" fmla="*/ 0 w 7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0">
                  <a:moveTo>
                    <a:pt x="0" y="0"/>
                  </a:moveTo>
                  <a:cubicBezTo>
                    <a:pt x="7" y="0"/>
                    <a:pt x="15" y="0"/>
                    <a:pt x="22" y="2"/>
                  </a:cubicBezTo>
                  <a:cubicBezTo>
                    <a:pt x="39" y="3"/>
                    <a:pt x="58" y="4"/>
                    <a:pt x="75" y="7"/>
                  </a:cubicBezTo>
                  <a:cubicBezTo>
                    <a:pt x="74" y="8"/>
                    <a:pt x="74" y="8"/>
                    <a:pt x="74" y="8"/>
                  </a:cubicBezTo>
                  <a:cubicBezTo>
                    <a:pt x="75" y="9"/>
                    <a:pt x="75" y="9"/>
                    <a:pt x="75" y="9"/>
                  </a:cubicBezTo>
                  <a:cubicBezTo>
                    <a:pt x="75" y="10"/>
                    <a:pt x="75" y="10"/>
                    <a:pt x="75" y="10"/>
                  </a:cubicBezTo>
                  <a:cubicBezTo>
                    <a:pt x="54" y="8"/>
                    <a:pt x="54" y="8"/>
                    <a:pt x="54" y="8"/>
                  </a:cubicBezTo>
                  <a:cubicBezTo>
                    <a:pt x="55" y="8"/>
                    <a:pt x="57" y="8"/>
                    <a:pt x="58" y="7"/>
                  </a:cubicBezTo>
                  <a:cubicBezTo>
                    <a:pt x="41" y="4"/>
                    <a:pt x="23" y="3"/>
                    <a:pt x="5" y="3"/>
                  </a:cubicBezTo>
                  <a:cubicBezTo>
                    <a:pt x="4" y="1"/>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635">
              <a:extLst>
                <a:ext uri="{FF2B5EF4-FFF2-40B4-BE49-F238E27FC236}">
                  <a16:creationId xmlns:a16="http://schemas.microsoft.com/office/drawing/2014/main" id="{0B39B97D-A2E9-4A5A-8DF1-3098CBA11151}"/>
                </a:ext>
              </a:extLst>
            </p:cNvPr>
            <p:cNvSpPr/>
            <p:nvPr/>
          </p:nvSpPr>
          <p:spPr bwMode="auto">
            <a:xfrm>
              <a:off x="2065338" y="8181975"/>
              <a:ext cx="7938" cy="11113"/>
            </a:xfrm>
            <a:custGeom>
              <a:avLst/>
              <a:gdLst>
                <a:gd name="T0" fmla="*/ 2 w 2"/>
                <a:gd name="T1" fmla="*/ 3 h 3"/>
                <a:gd name="T2" fmla="*/ 1 w 2"/>
                <a:gd name="T3" fmla="*/ 3 h 3"/>
                <a:gd name="T4" fmla="*/ 0 w 2"/>
                <a:gd name="T5" fmla="*/ 1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3"/>
                    <a:pt x="1" y="3"/>
                    <a:pt x="1" y="3"/>
                  </a:cubicBezTo>
                  <a:cubicBezTo>
                    <a:pt x="0" y="3"/>
                    <a:pt x="0" y="2"/>
                    <a:pt x="0" y="1"/>
                  </a:cubicBezTo>
                  <a:cubicBezTo>
                    <a:pt x="2" y="0"/>
                    <a:pt x="2" y="0"/>
                    <a:pt x="2" y="0"/>
                  </a:cubicBez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636">
              <a:extLst>
                <a:ext uri="{FF2B5EF4-FFF2-40B4-BE49-F238E27FC236}">
                  <a16:creationId xmlns:a16="http://schemas.microsoft.com/office/drawing/2014/main" id="{5D1B25D6-C58E-45E4-A956-1C833F579E06}"/>
                </a:ext>
              </a:extLst>
            </p:cNvPr>
            <p:cNvSpPr/>
            <p:nvPr/>
          </p:nvSpPr>
          <p:spPr bwMode="auto">
            <a:xfrm>
              <a:off x="3446463" y="8208963"/>
              <a:ext cx="15875" cy="11113"/>
            </a:xfrm>
            <a:custGeom>
              <a:avLst/>
              <a:gdLst>
                <a:gd name="T0" fmla="*/ 2 w 4"/>
                <a:gd name="T1" fmla="*/ 1 h 3"/>
                <a:gd name="T2" fmla="*/ 3 w 4"/>
                <a:gd name="T3" fmla="*/ 2 h 3"/>
                <a:gd name="T4" fmla="*/ 0 w 4"/>
                <a:gd name="T5" fmla="*/ 1 h 3"/>
                <a:gd name="T6" fmla="*/ 2 w 4"/>
                <a:gd name="T7" fmla="*/ 1 h 3"/>
              </a:gdLst>
              <a:ahLst/>
              <a:cxnLst>
                <a:cxn ang="0">
                  <a:pos x="T0" y="T1"/>
                </a:cxn>
                <a:cxn ang="0">
                  <a:pos x="T2" y="T3"/>
                </a:cxn>
                <a:cxn ang="0">
                  <a:pos x="T4" y="T5"/>
                </a:cxn>
                <a:cxn ang="0">
                  <a:pos x="T6" y="T7"/>
                </a:cxn>
              </a:cxnLst>
              <a:rect l="0" t="0" r="r" b="b"/>
              <a:pathLst>
                <a:path w="4" h="3">
                  <a:moveTo>
                    <a:pt x="2" y="1"/>
                  </a:moveTo>
                  <a:cubicBezTo>
                    <a:pt x="2" y="2"/>
                    <a:pt x="4" y="0"/>
                    <a:pt x="3" y="2"/>
                  </a:cubicBezTo>
                  <a:cubicBezTo>
                    <a:pt x="2" y="3"/>
                    <a:pt x="1" y="2"/>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637">
              <a:extLst>
                <a:ext uri="{FF2B5EF4-FFF2-40B4-BE49-F238E27FC236}">
                  <a16:creationId xmlns:a16="http://schemas.microsoft.com/office/drawing/2014/main" id="{D298B935-4C6E-4E24-9B79-A44439D60997}"/>
                </a:ext>
              </a:extLst>
            </p:cNvPr>
            <p:cNvSpPr/>
            <p:nvPr/>
          </p:nvSpPr>
          <p:spPr bwMode="auto">
            <a:xfrm>
              <a:off x="3476625" y="8212138"/>
              <a:ext cx="11113" cy="3175"/>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0" y="0"/>
                    <a:pt x="2" y="1"/>
                    <a:pt x="3"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638">
              <a:extLst>
                <a:ext uri="{FF2B5EF4-FFF2-40B4-BE49-F238E27FC236}">
                  <a16:creationId xmlns:a16="http://schemas.microsoft.com/office/drawing/2014/main" id="{23BBA581-A895-41DA-BC74-86482D1E0E6F}"/>
                </a:ext>
              </a:extLst>
            </p:cNvPr>
            <p:cNvSpPr>
              <a:spLocks noChangeArrowheads="1"/>
            </p:cNvSpPr>
            <p:nvPr/>
          </p:nvSpPr>
          <p:spPr bwMode="auto">
            <a:xfrm>
              <a:off x="3368675" y="8242300"/>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39">
              <a:extLst>
                <a:ext uri="{FF2B5EF4-FFF2-40B4-BE49-F238E27FC236}">
                  <a16:creationId xmlns:a16="http://schemas.microsoft.com/office/drawing/2014/main" id="{64A7C60A-AAD3-409C-A39E-9E7393B4D35A}"/>
                </a:ext>
              </a:extLst>
            </p:cNvPr>
            <p:cNvSpPr/>
            <p:nvPr/>
          </p:nvSpPr>
          <p:spPr bwMode="auto">
            <a:xfrm>
              <a:off x="3360738" y="8239125"/>
              <a:ext cx="7938" cy="3175"/>
            </a:xfrm>
            <a:custGeom>
              <a:avLst/>
              <a:gdLst>
                <a:gd name="T0" fmla="*/ 0 w 2"/>
                <a:gd name="T1" fmla="*/ 0 h 1"/>
                <a:gd name="T2" fmla="*/ 2 w 2"/>
                <a:gd name="T3" fmla="*/ 1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1" y="1"/>
                    <a:pt x="2"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640">
              <a:extLst>
                <a:ext uri="{FF2B5EF4-FFF2-40B4-BE49-F238E27FC236}">
                  <a16:creationId xmlns:a16="http://schemas.microsoft.com/office/drawing/2014/main" id="{170C6314-8370-4342-88C6-B52390E060F9}"/>
                </a:ext>
              </a:extLst>
            </p:cNvPr>
            <p:cNvSpPr/>
            <p:nvPr/>
          </p:nvSpPr>
          <p:spPr bwMode="auto">
            <a:xfrm>
              <a:off x="3379788" y="8245475"/>
              <a:ext cx="66675" cy="7938"/>
            </a:xfrm>
            <a:custGeom>
              <a:avLst/>
              <a:gdLst>
                <a:gd name="T0" fmla="*/ 0 w 18"/>
                <a:gd name="T1" fmla="*/ 1 h 2"/>
                <a:gd name="T2" fmla="*/ 18 w 18"/>
                <a:gd name="T3" fmla="*/ 1 h 2"/>
                <a:gd name="T4" fmla="*/ 0 w 18"/>
                <a:gd name="T5" fmla="*/ 1 h 2"/>
              </a:gdLst>
              <a:ahLst/>
              <a:cxnLst>
                <a:cxn ang="0">
                  <a:pos x="T0" y="T1"/>
                </a:cxn>
                <a:cxn ang="0">
                  <a:pos x="T2" y="T3"/>
                </a:cxn>
                <a:cxn ang="0">
                  <a:pos x="T4" y="T5"/>
                </a:cxn>
              </a:cxnLst>
              <a:rect l="0" t="0" r="r" b="b"/>
              <a:pathLst>
                <a:path w="18" h="2">
                  <a:moveTo>
                    <a:pt x="0" y="1"/>
                  </a:moveTo>
                  <a:cubicBezTo>
                    <a:pt x="7" y="0"/>
                    <a:pt x="12" y="0"/>
                    <a:pt x="18" y="1"/>
                  </a:cubicBezTo>
                  <a:cubicBezTo>
                    <a:pt x="13" y="1"/>
                    <a:pt x="6"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641">
              <a:extLst>
                <a:ext uri="{FF2B5EF4-FFF2-40B4-BE49-F238E27FC236}">
                  <a16:creationId xmlns:a16="http://schemas.microsoft.com/office/drawing/2014/main" id="{12BFD856-B7B9-4483-9746-D5427F2EE7C4}"/>
                </a:ext>
              </a:extLst>
            </p:cNvPr>
            <p:cNvSpPr/>
            <p:nvPr/>
          </p:nvSpPr>
          <p:spPr bwMode="auto">
            <a:xfrm>
              <a:off x="3451225" y="8245475"/>
              <a:ext cx="115888" cy="15875"/>
            </a:xfrm>
            <a:custGeom>
              <a:avLst/>
              <a:gdLst>
                <a:gd name="T0" fmla="*/ 7 w 31"/>
                <a:gd name="T1" fmla="*/ 2 h 4"/>
                <a:gd name="T2" fmla="*/ 31 w 31"/>
                <a:gd name="T3" fmla="*/ 4 h 4"/>
                <a:gd name="T4" fmla="*/ 0 w 31"/>
                <a:gd name="T5" fmla="*/ 2 h 4"/>
                <a:gd name="T6" fmla="*/ 7 w 31"/>
                <a:gd name="T7" fmla="*/ 2 h 4"/>
              </a:gdLst>
              <a:ahLst/>
              <a:cxnLst>
                <a:cxn ang="0">
                  <a:pos x="T0" y="T1"/>
                </a:cxn>
                <a:cxn ang="0">
                  <a:pos x="T2" y="T3"/>
                </a:cxn>
                <a:cxn ang="0">
                  <a:pos x="T4" y="T5"/>
                </a:cxn>
                <a:cxn ang="0">
                  <a:pos x="T6" y="T7"/>
                </a:cxn>
              </a:cxnLst>
              <a:rect l="0" t="0" r="r" b="b"/>
              <a:pathLst>
                <a:path w="31" h="4">
                  <a:moveTo>
                    <a:pt x="7" y="2"/>
                  </a:moveTo>
                  <a:cubicBezTo>
                    <a:pt x="15" y="3"/>
                    <a:pt x="25" y="2"/>
                    <a:pt x="31" y="4"/>
                  </a:cubicBezTo>
                  <a:cubicBezTo>
                    <a:pt x="21" y="4"/>
                    <a:pt x="11" y="3"/>
                    <a:pt x="0" y="2"/>
                  </a:cubicBezTo>
                  <a:cubicBezTo>
                    <a:pt x="2"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642">
              <a:extLst>
                <a:ext uri="{FF2B5EF4-FFF2-40B4-BE49-F238E27FC236}">
                  <a16:creationId xmlns:a16="http://schemas.microsoft.com/office/drawing/2014/main" id="{C7AD573F-2A54-4BC6-8E8B-54E6AD84977D}"/>
                </a:ext>
              </a:extLst>
            </p:cNvPr>
            <p:cNvSpPr/>
            <p:nvPr/>
          </p:nvSpPr>
          <p:spPr bwMode="auto">
            <a:xfrm>
              <a:off x="3424238" y="8264525"/>
              <a:ext cx="11113" cy="3175"/>
            </a:xfrm>
            <a:custGeom>
              <a:avLst/>
              <a:gdLst>
                <a:gd name="T0" fmla="*/ 0 w 7"/>
                <a:gd name="T1" fmla="*/ 0 h 2"/>
                <a:gd name="T2" fmla="*/ 5 w 7"/>
                <a:gd name="T3" fmla="*/ 0 h 2"/>
                <a:gd name="T4" fmla="*/ 7 w 7"/>
                <a:gd name="T5" fmla="*/ 2 h 2"/>
                <a:gd name="T6" fmla="*/ 0 w 7"/>
                <a:gd name="T7" fmla="*/ 0 h 2"/>
              </a:gdLst>
              <a:ahLst/>
              <a:cxnLst>
                <a:cxn ang="0">
                  <a:pos x="T0" y="T1"/>
                </a:cxn>
                <a:cxn ang="0">
                  <a:pos x="T2" y="T3"/>
                </a:cxn>
                <a:cxn ang="0">
                  <a:pos x="T4" y="T5"/>
                </a:cxn>
                <a:cxn ang="0">
                  <a:pos x="T6" y="T7"/>
                </a:cxn>
              </a:cxnLst>
              <a:rect l="0" t="0" r="r" b="b"/>
              <a:pathLst>
                <a:path w="7" h="2">
                  <a:moveTo>
                    <a:pt x="0" y="0"/>
                  </a:moveTo>
                  <a:lnTo>
                    <a:pt x="5" y="0"/>
                  </a:lnTo>
                  <a:lnTo>
                    <a:pt x="7"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643">
              <a:extLst>
                <a:ext uri="{FF2B5EF4-FFF2-40B4-BE49-F238E27FC236}">
                  <a16:creationId xmlns:a16="http://schemas.microsoft.com/office/drawing/2014/main" id="{D80F214C-0D95-451D-B757-E8ADF23CF4E0}"/>
                </a:ext>
              </a:extLst>
            </p:cNvPr>
            <p:cNvSpPr/>
            <p:nvPr/>
          </p:nvSpPr>
          <p:spPr bwMode="auto">
            <a:xfrm>
              <a:off x="3533775" y="8272463"/>
              <a:ext cx="11113" cy="3175"/>
            </a:xfrm>
            <a:custGeom>
              <a:avLst/>
              <a:gdLst>
                <a:gd name="T0" fmla="*/ 0 w 7"/>
                <a:gd name="T1" fmla="*/ 2 h 2"/>
                <a:gd name="T2" fmla="*/ 2 w 7"/>
                <a:gd name="T3" fmla="*/ 0 h 2"/>
                <a:gd name="T4" fmla="*/ 7 w 7"/>
                <a:gd name="T5" fmla="*/ 2 h 2"/>
                <a:gd name="T6" fmla="*/ 0 w 7"/>
                <a:gd name="T7" fmla="*/ 2 h 2"/>
              </a:gdLst>
              <a:ahLst/>
              <a:cxnLst>
                <a:cxn ang="0">
                  <a:pos x="T0" y="T1"/>
                </a:cxn>
                <a:cxn ang="0">
                  <a:pos x="T2" y="T3"/>
                </a:cxn>
                <a:cxn ang="0">
                  <a:pos x="T4" y="T5"/>
                </a:cxn>
                <a:cxn ang="0">
                  <a:pos x="T6" y="T7"/>
                </a:cxn>
              </a:cxnLst>
              <a:rect l="0" t="0" r="r" b="b"/>
              <a:pathLst>
                <a:path w="7" h="2">
                  <a:moveTo>
                    <a:pt x="0" y="2"/>
                  </a:moveTo>
                  <a:lnTo>
                    <a:pt x="2" y="0"/>
                  </a:lnTo>
                  <a:lnTo>
                    <a:pt x="7"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644">
              <a:extLst>
                <a:ext uri="{FF2B5EF4-FFF2-40B4-BE49-F238E27FC236}">
                  <a16:creationId xmlns:a16="http://schemas.microsoft.com/office/drawing/2014/main" id="{AFD694CB-CDB2-4BDD-9F82-7603978D6133}"/>
                </a:ext>
              </a:extLst>
            </p:cNvPr>
            <p:cNvSpPr/>
            <p:nvPr/>
          </p:nvSpPr>
          <p:spPr bwMode="auto">
            <a:xfrm>
              <a:off x="2628900" y="8328025"/>
              <a:ext cx="784225" cy="46038"/>
            </a:xfrm>
            <a:custGeom>
              <a:avLst/>
              <a:gdLst>
                <a:gd name="T0" fmla="*/ 56 w 209"/>
                <a:gd name="T1" fmla="*/ 2 h 12"/>
                <a:gd name="T2" fmla="*/ 71 w 209"/>
                <a:gd name="T3" fmla="*/ 3 h 12"/>
                <a:gd name="T4" fmla="*/ 136 w 209"/>
                <a:gd name="T5" fmla="*/ 6 h 12"/>
                <a:gd name="T6" fmla="*/ 153 w 209"/>
                <a:gd name="T7" fmla="*/ 8 h 12"/>
                <a:gd name="T8" fmla="*/ 209 w 209"/>
                <a:gd name="T9" fmla="*/ 12 h 12"/>
                <a:gd name="T10" fmla="*/ 185 w 209"/>
                <a:gd name="T11" fmla="*/ 12 h 12"/>
                <a:gd name="T12" fmla="*/ 185 w 209"/>
                <a:gd name="T13" fmla="*/ 11 h 12"/>
                <a:gd name="T14" fmla="*/ 165 w 209"/>
                <a:gd name="T15" fmla="*/ 10 h 12"/>
                <a:gd name="T16" fmla="*/ 160 w 209"/>
                <a:gd name="T17" fmla="*/ 9 h 12"/>
                <a:gd name="T18" fmla="*/ 80 w 209"/>
                <a:gd name="T19" fmla="*/ 5 h 12"/>
                <a:gd name="T20" fmla="*/ 78 w 209"/>
                <a:gd name="T21" fmla="*/ 4 h 12"/>
                <a:gd name="T22" fmla="*/ 24 w 209"/>
                <a:gd name="T23" fmla="*/ 5 h 12"/>
                <a:gd name="T24" fmla="*/ 0 w 209"/>
                <a:gd name="T25" fmla="*/ 4 h 12"/>
                <a:gd name="T26" fmla="*/ 56 w 209"/>
                <a:gd name="T2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12">
                  <a:moveTo>
                    <a:pt x="56" y="2"/>
                  </a:moveTo>
                  <a:cubicBezTo>
                    <a:pt x="61" y="2"/>
                    <a:pt x="66" y="2"/>
                    <a:pt x="71" y="3"/>
                  </a:cubicBezTo>
                  <a:cubicBezTo>
                    <a:pt x="93" y="3"/>
                    <a:pt x="114" y="4"/>
                    <a:pt x="136" y="6"/>
                  </a:cubicBezTo>
                  <a:cubicBezTo>
                    <a:pt x="142" y="9"/>
                    <a:pt x="148" y="3"/>
                    <a:pt x="153" y="8"/>
                  </a:cubicBezTo>
                  <a:cubicBezTo>
                    <a:pt x="172" y="8"/>
                    <a:pt x="191" y="10"/>
                    <a:pt x="209" y="12"/>
                  </a:cubicBezTo>
                  <a:cubicBezTo>
                    <a:pt x="185" y="12"/>
                    <a:pt x="185" y="12"/>
                    <a:pt x="185" y="12"/>
                  </a:cubicBezTo>
                  <a:cubicBezTo>
                    <a:pt x="185" y="11"/>
                    <a:pt x="185" y="11"/>
                    <a:pt x="185" y="11"/>
                  </a:cubicBezTo>
                  <a:cubicBezTo>
                    <a:pt x="178" y="11"/>
                    <a:pt x="170" y="12"/>
                    <a:pt x="165" y="10"/>
                  </a:cubicBezTo>
                  <a:cubicBezTo>
                    <a:pt x="163" y="9"/>
                    <a:pt x="159" y="12"/>
                    <a:pt x="160" y="9"/>
                  </a:cubicBezTo>
                  <a:cubicBezTo>
                    <a:pt x="134" y="7"/>
                    <a:pt x="107" y="6"/>
                    <a:pt x="80" y="5"/>
                  </a:cubicBezTo>
                  <a:cubicBezTo>
                    <a:pt x="78" y="4"/>
                    <a:pt x="78" y="4"/>
                    <a:pt x="78" y="4"/>
                  </a:cubicBezTo>
                  <a:cubicBezTo>
                    <a:pt x="24" y="5"/>
                    <a:pt x="24" y="5"/>
                    <a:pt x="24" y="5"/>
                  </a:cubicBezTo>
                  <a:cubicBezTo>
                    <a:pt x="17" y="2"/>
                    <a:pt x="7" y="7"/>
                    <a:pt x="0" y="4"/>
                  </a:cubicBezTo>
                  <a:cubicBezTo>
                    <a:pt x="18" y="0"/>
                    <a:pt x="38" y="3"/>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645">
              <a:extLst>
                <a:ext uri="{FF2B5EF4-FFF2-40B4-BE49-F238E27FC236}">
                  <a16:creationId xmlns:a16="http://schemas.microsoft.com/office/drawing/2014/main" id="{87B34A30-D86E-41D9-B07E-76E46FF58C3C}"/>
                </a:ext>
              </a:extLst>
            </p:cNvPr>
            <p:cNvSpPr/>
            <p:nvPr/>
          </p:nvSpPr>
          <p:spPr bwMode="auto">
            <a:xfrm>
              <a:off x="3514725" y="8347075"/>
              <a:ext cx="38100" cy="7938"/>
            </a:xfrm>
            <a:custGeom>
              <a:avLst/>
              <a:gdLst>
                <a:gd name="T0" fmla="*/ 10 w 10"/>
                <a:gd name="T1" fmla="*/ 1 h 2"/>
                <a:gd name="T2" fmla="*/ 0 w 10"/>
                <a:gd name="T3" fmla="*/ 2 h 2"/>
                <a:gd name="T4" fmla="*/ 0 w 10"/>
                <a:gd name="T5" fmla="*/ 1 h 2"/>
                <a:gd name="T6" fmla="*/ 10 w 10"/>
                <a:gd name="T7" fmla="*/ 1 h 2"/>
              </a:gdLst>
              <a:ahLst/>
              <a:cxnLst>
                <a:cxn ang="0">
                  <a:pos x="T0" y="T1"/>
                </a:cxn>
                <a:cxn ang="0">
                  <a:pos x="T2" y="T3"/>
                </a:cxn>
                <a:cxn ang="0">
                  <a:pos x="T4" y="T5"/>
                </a:cxn>
                <a:cxn ang="0">
                  <a:pos x="T6" y="T7"/>
                </a:cxn>
              </a:cxnLst>
              <a:rect l="0" t="0" r="r" b="b"/>
              <a:pathLst>
                <a:path w="10" h="2">
                  <a:moveTo>
                    <a:pt x="10" y="1"/>
                  </a:moveTo>
                  <a:cubicBezTo>
                    <a:pt x="0" y="2"/>
                    <a:pt x="0" y="2"/>
                    <a:pt x="0" y="2"/>
                  </a:cubicBezTo>
                  <a:cubicBezTo>
                    <a:pt x="0" y="1"/>
                    <a:pt x="0" y="1"/>
                    <a:pt x="0" y="1"/>
                  </a:cubicBezTo>
                  <a:cubicBezTo>
                    <a:pt x="4" y="0"/>
                    <a:pt x="7"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646">
              <a:extLst>
                <a:ext uri="{FF2B5EF4-FFF2-40B4-BE49-F238E27FC236}">
                  <a16:creationId xmlns:a16="http://schemas.microsoft.com/office/drawing/2014/main" id="{4C22A079-88DE-46B4-AFA3-0513AB509C9F}"/>
                </a:ext>
              </a:extLst>
            </p:cNvPr>
            <p:cNvSpPr/>
            <p:nvPr/>
          </p:nvSpPr>
          <p:spPr bwMode="auto">
            <a:xfrm>
              <a:off x="3552825" y="8350250"/>
              <a:ext cx="1111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647">
              <a:extLst>
                <a:ext uri="{FF2B5EF4-FFF2-40B4-BE49-F238E27FC236}">
                  <a16:creationId xmlns:a16="http://schemas.microsoft.com/office/drawing/2014/main" id="{5E8F461F-2C82-4CCD-8E74-81D68F41F8B8}"/>
                </a:ext>
              </a:extLst>
            </p:cNvPr>
            <p:cNvSpPr/>
            <p:nvPr/>
          </p:nvSpPr>
          <p:spPr bwMode="auto">
            <a:xfrm>
              <a:off x="3292475" y="8355013"/>
              <a:ext cx="76200" cy="7938"/>
            </a:xfrm>
            <a:custGeom>
              <a:avLst/>
              <a:gdLst>
                <a:gd name="T0" fmla="*/ 0 w 20"/>
                <a:gd name="T1" fmla="*/ 0 h 2"/>
                <a:gd name="T2" fmla="*/ 20 w 20"/>
                <a:gd name="T3" fmla="*/ 2 h 2"/>
                <a:gd name="T4" fmla="*/ 0 w 20"/>
                <a:gd name="T5" fmla="*/ 0 h 2"/>
              </a:gdLst>
              <a:ahLst/>
              <a:cxnLst>
                <a:cxn ang="0">
                  <a:pos x="T0" y="T1"/>
                </a:cxn>
                <a:cxn ang="0">
                  <a:pos x="T2" y="T3"/>
                </a:cxn>
                <a:cxn ang="0">
                  <a:pos x="T4" y="T5"/>
                </a:cxn>
              </a:cxnLst>
              <a:rect l="0" t="0" r="r" b="b"/>
              <a:pathLst>
                <a:path w="20" h="2">
                  <a:moveTo>
                    <a:pt x="0" y="0"/>
                  </a:moveTo>
                  <a:cubicBezTo>
                    <a:pt x="6" y="0"/>
                    <a:pt x="14" y="0"/>
                    <a:pt x="20" y="2"/>
                  </a:cubicBezTo>
                  <a:cubicBezTo>
                    <a:pt x="13" y="0"/>
                    <a:pt x="7"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648">
              <a:extLst>
                <a:ext uri="{FF2B5EF4-FFF2-40B4-BE49-F238E27FC236}">
                  <a16:creationId xmlns:a16="http://schemas.microsoft.com/office/drawing/2014/main" id="{E7998FD4-A9C5-4184-BDE0-B6E5E879B12C}"/>
                </a:ext>
              </a:extLst>
            </p:cNvPr>
            <p:cNvSpPr/>
            <p:nvPr/>
          </p:nvSpPr>
          <p:spPr bwMode="auto">
            <a:xfrm>
              <a:off x="3421063" y="8369300"/>
              <a:ext cx="77788" cy="4763"/>
            </a:xfrm>
            <a:custGeom>
              <a:avLst/>
              <a:gdLst>
                <a:gd name="T0" fmla="*/ 49 w 49"/>
                <a:gd name="T1" fmla="*/ 3 h 3"/>
                <a:gd name="T2" fmla="*/ 0 w 49"/>
                <a:gd name="T3" fmla="*/ 3 h 3"/>
                <a:gd name="T4" fmla="*/ 49 w 49"/>
                <a:gd name="T5" fmla="*/ 0 h 3"/>
                <a:gd name="T6" fmla="*/ 49 w 49"/>
                <a:gd name="T7" fmla="*/ 3 h 3"/>
              </a:gdLst>
              <a:ahLst/>
              <a:cxnLst>
                <a:cxn ang="0">
                  <a:pos x="T0" y="T1"/>
                </a:cxn>
                <a:cxn ang="0">
                  <a:pos x="T2" y="T3"/>
                </a:cxn>
                <a:cxn ang="0">
                  <a:pos x="T4" y="T5"/>
                </a:cxn>
                <a:cxn ang="0">
                  <a:pos x="T6" y="T7"/>
                </a:cxn>
              </a:cxnLst>
              <a:rect l="0" t="0" r="r" b="b"/>
              <a:pathLst>
                <a:path w="49" h="3">
                  <a:moveTo>
                    <a:pt x="49" y="3"/>
                  </a:moveTo>
                  <a:lnTo>
                    <a:pt x="0" y="3"/>
                  </a:lnTo>
                  <a:lnTo>
                    <a:pt x="49" y="0"/>
                  </a:lnTo>
                  <a:lnTo>
                    <a:pt x="4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文本框 55">
            <a:extLst>
              <a:ext uri="{FF2B5EF4-FFF2-40B4-BE49-F238E27FC236}">
                <a16:creationId xmlns:a16="http://schemas.microsoft.com/office/drawing/2014/main" id="{6B5F53F2-0D19-4F41-BBD9-AF4DEDABAA2F}"/>
              </a:ext>
            </a:extLst>
          </p:cNvPr>
          <p:cNvSpPr txBox="1"/>
          <p:nvPr/>
        </p:nvSpPr>
        <p:spPr>
          <a:xfrm>
            <a:off x="4853356" y="298047"/>
            <a:ext cx="2261473" cy="369332"/>
          </a:xfrm>
          <a:prstGeom prst="rect">
            <a:avLst/>
          </a:prstGeom>
          <a:noFill/>
        </p:spPr>
        <p:txBody>
          <a:bodyPr wrap="square" rtlCol="0">
            <a:spAutoFit/>
          </a:bodyPr>
          <a:lstStyle/>
          <a:p>
            <a:r>
              <a:rPr lang="zh-CN" altLang="en-US" dirty="0">
                <a:solidFill>
                  <a:schemeClr val="bg1"/>
                </a:solidFill>
              </a:rPr>
              <a:t>输入您的标题文字</a:t>
            </a:r>
          </a:p>
        </p:txBody>
      </p:sp>
      <p:sp>
        <p:nvSpPr>
          <p:cNvPr id="93" name="任意多边形: 形状 92">
            <a:extLst>
              <a:ext uri="{FF2B5EF4-FFF2-40B4-BE49-F238E27FC236}">
                <a16:creationId xmlns:a16="http://schemas.microsoft.com/office/drawing/2014/main" id="{5A7BC0D3-B733-4D9A-A138-C3D86D695816}"/>
              </a:ext>
            </a:extLst>
          </p:cNvPr>
          <p:cNvSpPr/>
          <p:nvPr/>
        </p:nvSpPr>
        <p:spPr>
          <a:xfrm rot="21412315" flipH="1">
            <a:off x="6148124" y="1686349"/>
            <a:ext cx="1397785" cy="2604102"/>
          </a:xfrm>
          <a:custGeom>
            <a:avLst/>
            <a:gdLst/>
            <a:ahLst/>
            <a:cxnLst>
              <a:cxn ang="0">
                <a:pos x="wd2" y="hd2"/>
              </a:cxn>
              <a:cxn ang="5400000">
                <a:pos x="wd2" y="hd2"/>
              </a:cxn>
              <a:cxn ang="10800000">
                <a:pos x="wd2" y="hd2"/>
              </a:cxn>
              <a:cxn ang="16200000">
                <a:pos x="wd2" y="hd2"/>
              </a:cxn>
            </a:cxnLst>
            <a:rect l="0" t="0" r="r" b="b"/>
            <a:pathLst>
              <a:path w="21600" h="21600" extrusionOk="0">
                <a:moveTo>
                  <a:pt x="19642" y="0"/>
                </a:moveTo>
                <a:lnTo>
                  <a:pt x="0" y="21117"/>
                </a:lnTo>
                <a:lnTo>
                  <a:pt x="1654" y="21600"/>
                </a:lnTo>
                <a:lnTo>
                  <a:pt x="21600" y="156"/>
                </a:lnTo>
                <a:lnTo>
                  <a:pt x="19642" y="0"/>
                </a:lnTo>
                <a:close/>
              </a:path>
            </a:pathLst>
          </a:custGeom>
          <a:solidFill>
            <a:schemeClr val="bg1">
              <a:lumMod val="95000"/>
            </a:schemeClr>
          </a:solidFill>
          <a:ln w="6350" cap="flat">
            <a:no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tx1">
                  <a:lumMod val="85000"/>
                  <a:lumOff val="15000"/>
                </a:schemeClr>
              </a:solidFill>
            </a:endParaRPr>
          </a:p>
        </p:txBody>
      </p:sp>
      <p:sp>
        <p:nvSpPr>
          <p:cNvPr id="94" name="任意多边形: 形状 93">
            <a:extLst>
              <a:ext uri="{FF2B5EF4-FFF2-40B4-BE49-F238E27FC236}">
                <a16:creationId xmlns:a16="http://schemas.microsoft.com/office/drawing/2014/main" id="{D5643077-469F-4ECD-9B8B-7188378FC90F}"/>
              </a:ext>
            </a:extLst>
          </p:cNvPr>
          <p:cNvSpPr/>
          <p:nvPr/>
        </p:nvSpPr>
        <p:spPr>
          <a:xfrm rot="21412315" flipH="1">
            <a:off x="4867617" y="1740795"/>
            <a:ext cx="2572547" cy="2585315"/>
          </a:xfrm>
          <a:custGeom>
            <a:avLst/>
            <a:gdLst/>
            <a:ahLst/>
            <a:cxnLst>
              <a:cxn ang="0">
                <a:pos x="wd2" y="hd2"/>
              </a:cxn>
              <a:cxn ang="5400000">
                <a:pos x="wd2" y="hd2"/>
              </a:cxn>
              <a:cxn ang="10800000">
                <a:pos x="wd2" y="hd2"/>
              </a:cxn>
              <a:cxn ang="16200000">
                <a:pos x="wd2" y="hd2"/>
              </a:cxn>
            </a:cxnLst>
            <a:rect l="0" t="0" r="r" b="b"/>
            <a:pathLst>
              <a:path w="21600" h="21600" extrusionOk="0">
                <a:moveTo>
                  <a:pt x="10838" y="0"/>
                </a:moveTo>
                <a:lnTo>
                  <a:pt x="0" y="21600"/>
                </a:lnTo>
                <a:lnTo>
                  <a:pt x="21600" y="18579"/>
                </a:lnTo>
                <a:cubicBezTo>
                  <a:pt x="21600" y="18579"/>
                  <a:pt x="10838" y="0"/>
                  <a:pt x="10838" y="0"/>
                </a:cubicBezTo>
                <a:close/>
              </a:path>
            </a:pathLst>
          </a:custGeom>
          <a:solidFill>
            <a:srgbClr val="71728A"/>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tx1">
                  <a:lumMod val="85000"/>
                  <a:lumOff val="15000"/>
                </a:schemeClr>
              </a:solidFill>
            </a:endParaRPr>
          </a:p>
        </p:txBody>
      </p:sp>
      <p:sp>
        <p:nvSpPr>
          <p:cNvPr id="95" name="任意多边形: 形状 94">
            <a:extLst>
              <a:ext uri="{FF2B5EF4-FFF2-40B4-BE49-F238E27FC236}">
                <a16:creationId xmlns:a16="http://schemas.microsoft.com/office/drawing/2014/main" id="{89EF7861-1053-4FBC-BC45-00156ABFB423}"/>
              </a:ext>
            </a:extLst>
          </p:cNvPr>
          <p:cNvSpPr/>
          <p:nvPr/>
        </p:nvSpPr>
        <p:spPr>
          <a:xfrm rot="21412315" flipH="1">
            <a:off x="5640193" y="2505465"/>
            <a:ext cx="967846" cy="1782709"/>
          </a:xfrm>
          <a:custGeom>
            <a:avLst/>
            <a:gdLst/>
            <a:ahLst/>
            <a:cxnLst>
              <a:cxn ang="0">
                <a:pos x="wd2" y="hd2"/>
              </a:cxn>
              <a:cxn ang="5400000">
                <a:pos x="wd2" y="hd2"/>
              </a:cxn>
              <a:cxn ang="10800000">
                <a:pos x="wd2" y="hd2"/>
              </a:cxn>
              <a:cxn ang="16200000">
                <a:pos x="wd2" y="hd2"/>
              </a:cxn>
            </a:cxnLst>
            <a:rect l="0" t="0" r="r" b="b"/>
            <a:pathLst>
              <a:path w="21600" h="21600" extrusionOk="0">
                <a:moveTo>
                  <a:pt x="19211" y="0"/>
                </a:moveTo>
                <a:lnTo>
                  <a:pt x="0" y="20894"/>
                </a:lnTo>
                <a:lnTo>
                  <a:pt x="2389" y="21600"/>
                </a:lnTo>
                <a:lnTo>
                  <a:pt x="21600" y="706"/>
                </a:lnTo>
                <a:cubicBezTo>
                  <a:pt x="21600" y="706"/>
                  <a:pt x="19211" y="0"/>
                  <a:pt x="19211" y="0"/>
                </a:cubicBezTo>
                <a:close/>
              </a:path>
            </a:pathLst>
          </a:custGeom>
          <a:solidFill>
            <a:schemeClr val="bg1">
              <a:lumMod val="95000"/>
            </a:schemeClr>
          </a:solidFill>
          <a:ln w="6350" cap="flat">
            <a:no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tx1">
                  <a:lumMod val="85000"/>
                  <a:lumOff val="15000"/>
                </a:schemeClr>
              </a:solidFill>
            </a:endParaRPr>
          </a:p>
        </p:txBody>
      </p:sp>
      <p:sp>
        <p:nvSpPr>
          <p:cNvPr id="96" name="任意多边形: 形状 95">
            <a:extLst>
              <a:ext uri="{FF2B5EF4-FFF2-40B4-BE49-F238E27FC236}">
                <a16:creationId xmlns:a16="http://schemas.microsoft.com/office/drawing/2014/main" id="{79D4B4F2-128D-45FB-8E1F-0EE11D96D29A}"/>
              </a:ext>
            </a:extLst>
          </p:cNvPr>
          <p:cNvSpPr/>
          <p:nvPr/>
        </p:nvSpPr>
        <p:spPr>
          <a:xfrm rot="21412315" flipH="1">
            <a:off x="4787140" y="2589527"/>
            <a:ext cx="1715841" cy="1724473"/>
          </a:xfrm>
          <a:custGeom>
            <a:avLst/>
            <a:gdLst/>
            <a:ahLst/>
            <a:cxnLst>
              <a:cxn ang="0">
                <a:pos x="wd2" y="hd2"/>
              </a:cxn>
              <a:cxn ang="5400000">
                <a:pos x="wd2" y="hd2"/>
              </a:cxn>
              <a:cxn ang="10800000">
                <a:pos x="wd2" y="hd2"/>
              </a:cxn>
              <a:cxn ang="16200000">
                <a:pos x="wd2" y="hd2"/>
              </a:cxn>
            </a:cxnLst>
            <a:rect l="0" t="0" r="r" b="b"/>
            <a:pathLst>
              <a:path w="21600" h="21600" extrusionOk="0">
                <a:moveTo>
                  <a:pt x="10836" y="0"/>
                </a:moveTo>
                <a:lnTo>
                  <a:pt x="0" y="21600"/>
                </a:lnTo>
                <a:lnTo>
                  <a:pt x="21600" y="18579"/>
                </a:lnTo>
                <a:cubicBezTo>
                  <a:pt x="21600" y="18579"/>
                  <a:pt x="10836" y="0"/>
                  <a:pt x="10836" y="0"/>
                </a:cubicBezTo>
                <a:close/>
              </a:path>
            </a:pathLst>
          </a:custGeom>
          <a:solidFill>
            <a:srgbClr val="71728A"/>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tx1">
                  <a:lumMod val="85000"/>
                  <a:lumOff val="15000"/>
                </a:schemeClr>
              </a:solidFill>
            </a:endParaRPr>
          </a:p>
        </p:txBody>
      </p:sp>
      <p:sp>
        <p:nvSpPr>
          <p:cNvPr id="97" name="任意多边形: 形状 96">
            <a:extLst>
              <a:ext uri="{FF2B5EF4-FFF2-40B4-BE49-F238E27FC236}">
                <a16:creationId xmlns:a16="http://schemas.microsoft.com/office/drawing/2014/main" id="{BB38329D-8E21-4E74-92CD-238DDFC91562}"/>
              </a:ext>
            </a:extLst>
          </p:cNvPr>
          <p:cNvSpPr/>
          <p:nvPr/>
        </p:nvSpPr>
        <p:spPr>
          <a:xfrm rot="21412315" flipH="1">
            <a:off x="5130904" y="3345406"/>
            <a:ext cx="541852" cy="929325"/>
          </a:xfrm>
          <a:custGeom>
            <a:avLst/>
            <a:gdLst/>
            <a:ahLst/>
            <a:cxnLst>
              <a:cxn ang="0">
                <a:pos x="wd2" y="hd2"/>
              </a:cxn>
              <a:cxn ang="5400000">
                <a:pos x="wd2" y="hd2"/>
              </a:cxn>
              <a:cxn ang="10800000">
                <a:pos x="wd2" y="hd2"/>
              </a:cxn>
              <a:cxn ang="16200000">
                <a:pos x="wd2" y="hd2"/>
              </a:cxn>
            </a:cxnLst>
            <a:rect l="0" t="0" r="r" b="b"/>
            <a:pathLst>
              <a:path w="21600" h="21600" extrusionOk="0">
                <a:moveTo>
                  <a:pt x="17332" y="0"/>
                </a:moveTo>
                <a:lnTo>
                  <a:pt x="0" y="20246"/>
                </a:lnTo>
                <a:lnTo>
                  <a:pt x="4266" y="21600"/>
                </a:lnTo>
                <a:lnTo>
                  <a:pt x="21600" y="1354"/>
                </a:lnTo>
                <a:cubicBezTo>
                  <a:pt x="21600" y="1354"/>
                  <a:pt x="17332" y="0"/>
                  <a:pt x="17332" y="0"/>
                </a:cubicBezTo>
                <a:close/>
              </a:path>
            </a:pathLst>
          </a:custGeom>
          <a:solidFill>
            <a:schemeClr val="bg1">
              <a:lumMod val="95000"/>
            </a:schemeClr>
          </a:solidFill>
          <a:ln w="6350" cap="flat">
            <a:no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tx1">
                  <a:lumMod val="85000"/>
                  <a:lumOff val="15000"/>
                </a:schemeClr>
              </a:solidFill>
            </a:endParaRPr>
          </a:p>
        </p:txBody>
      </p:sp>
      <p:sp>
        <p:nvSpPr>
          <p:cNvPr id="98" name="任意多边形: 形状 97">
            <a:extLst>
              <a:ext uri="{FF2B5EF4-FFF2-40B4-BE49-F238E27FC236}">
                <a16:creationId xmlns:a16="http://schemas.microsoft.com/office/drawing/2014/main" id="{0C2EEC24-D2BF-44E5-9B8D-D81E416500C8}"/>
              </a:ext>
            </a:extLst>
          </p:cNvPr>
          <p:cNvSpPr/>
          <p:nvPr/>
        </p:nvSpPr>
        <p:spPr>
          <a:xfrm rot="21412315" flipH="1">
            <a:off x="4704524" y="3414777"/>
            <a:ext cx="866663" cy="871090"/>
          </a:xfrm>
          <a:custGeom>
            <a:avLst/>
            <a:gdLst/>
            <a:ahLst/>
            <a:cxnLst>
              <a:cxn ang="0">
                <a:pos x="wd2" y="hd2"/>
              </a:cxn>
              <a:cxn ang="5400000">
                <a:pos x="wd2" y="hd2"/>
              </a:cxn>
              <a:cxn ang="10800000">
                <a:pos x="wd2" y="hd2"/>
              </a:cxn>
              <a:cxn ang="16200000">
                <a:pos x="wd2" y="hd2"/>
              </a:cxn>
            </a:cxnLst>
            <a:rect l="0" t="0" r="r" b="b"/>
            <a:pathLst>
              <a:path w="21600" h="21600" extrusionOk="0">
                <a:moveTo>
                  <a:pt x="10838" y="0"/>
                </a:moveTo>
                <a:lnTo>
                  <a:pt x="0" y="21600"/>
                </a:lnTo>
                <a:lnTo>
                  <a:pt x="21600" y="18579"/>
                </a:lnTo>
                <a:cubicBezTo>
                  <a:pt x="21600" y="18579"/>
                  <a:pt x="10838" y="0"/>
                  <a:pt x="10838" y="0"/>
                </a:cubicBezTo>
                <a:close/>
              </a:path>
            </a:pathLst>
          </a:custGeom>
          <a:solidFill>
            <a:srgbClr val="71728A"/>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dirty="0">
              <a:solidFill>
                <a:schemeClr val="tx1">
                  <a:lumMod val="85000"/>
                  <a:lumOff val="15000"/>
                </a:schemeClr>
              </a:solidFill>
            </a:endParaRPr>
          </a:p>
        </p:txBody>
      </p:sp>
      <p:sp>
        <p:nvSpPr>
          <p:cNvPr id="99" name="椭圆 98">
            <a:extLst>
              <a:ext uri="{FF2B5EF4-FFF2-40B4-BE49-F238E27FC236}">
                <a16:creationId xmlns:a16="http://schemas.microsoft.com/office/drawing/2014/main" id="{E2FC1294-01FB-4AFA-8C33-29874391AA9C}"/>
              </a:ext>
            </a:extLst>
          </p:cNvPr>
          <p:cNvSpPr/>
          <p:nvPr/>
        </p:nvSpPr>
        <p:spPr>
          <a:xfrm>
            <a:off x="6579313" y="2727370"/>
            <a:ext cx="664410" cy="664409"/>
          </a:xfrm>
          <a:prstGeom prst="ellipse">
            <a:avLst/>
          </a:prstGeom>
          <a:solidFill>
            <a:schemeClr val="bg1">
              <a:lumMod val="6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565"/>
            <a:endParaRPr lang="en-US" altLang="zh-CN" dirty="0">
              <a:solidFill>
                <a:schemeClr val="tx1">
                  <a:lumMod val="85000"/>
                  <a:lumOff val="15000"/>
                </a:schemeClr>
              </a:solidFill>
              <a:latin typeface="Arial" panose="020B0604020202020204"/>
              <a:ea typeface="微软雅黑" panose="020B0503020204020204" pitchFamily="34" charset="-122"/>
            </a:endParaRPr>
          </a:p>
        </p:txBody>
      </p:sp>
      <p:sp>
        <p:nvSpPr>
          <p:cNvPr id="100" name="椭圆 99">
            <a:extLst>
              <a:ext uri="{FF2B5EF4-FFF2-40B4-BE49-F238E27FC236}">
                <a16:creationId xmlns:a16="http://schemas.microsoft.com/office/drawing/2014/main" id="{3042AD06-DD1C-483D-AE00-9BE169980A90}"/>
              </a:ext>
            </a:extLst>
          </p:cNvPr>
          <p:cNvSpPr/>
          <p:nvPr/>
        </p:nvSpPr>
        <p:spPr>
          <a:xfrm>
            <a:off x="4491187" y="3956618"/>
            <a:ext cx="664410" cy="664409"/>
          </a:xfrm>
          <a:prstGeom prst="ellipse">
            <a:avLst/>
          </a:prstGeom>
          <a:solidFill>
            <a:schemeClr val="bg1">
              <a:lumMod val="6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565"/>
            <a:endParaRPr lang="en-US" altLang="zh-CN" dirty="0">
              <a:solidFill>
                <a:schemeClr val="tx1">
                  <a:lumMod val="85000"/>
                  <a:lumOff val="15000"/>
                </a:schemeClr>
              </a:solidFill>
              <a:latin typeface="Arial" panose="020B0604020202020204"/>
              <a:ea typeface="微软雅黑" panose="020B0503020204020204" pitchFamily="34" charset="-122"/>
            </a:endParaRPr>
          </a:p>
        </p:txBody>
      </p:sp>
      <p:sp>
        <p:nvSpPr>
          <p:cNvPr id="101" name="椭圆 100">
            <a:extLst>
              <a:ext uri="{FF2B5EF4-FFF2-40B4-BE49-F238E27FC236}">
                <a16:creationId xmlns:a16="http://schemas.microsoft.com/office/drawing/2014/main" id="{7F853B9C-5E34-4D4E-84B2-37B0AD8BDAE7}"/>
              </a:ext>
            </a:extLst>
          </p:cNvPr>
          <p:cNvSpPr/>
          <p:nvPr/>
        </p:nvSpPr>
        <p:spPr>
          <a:xfrm>
            <a:off x="6134524" y="3958428"/>
            <a:ext cx="664410" cy="664409"/>
          </a:xfrm>
          <a:prstGeom prst="ellipse">
            <a:avLst/>
          </a:prstGeom>
          <a:solidFill>
            <a:schemeClr val="bg1">
              <a:lumMod val="6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565"/>
            <a:endParaRPr lang="en-US" altLang="zh-CN" dirty="0">
              <a:solidFill>
                <a:schemeClr val="tx1">
                  <a:lumMod val="85000"/>
                  <a:lumOff val="15000"/>
                </a:schemeClr>
              </a:solidFill>
              <a:latin typeface="Arial" panose="020B0604020202020204"/>
              <a:ea typeface="微软雅黑" panose="020B0503020204020204" pitchFamily="34" charset="-122"/>
            </a:endParaRPr>
          </a:p>
        </p:txBody>
      </p:sp>
      <p:sp>
        <p:nvSpPr>
          <p:cNvPr id="102" name="矩形 101">
            <a:extLst>
              <a:ext uri="{FF2B5EF4-FFF2-40B4-BE49-F238E27FC236}">
                <a16:creationId xmlns:a16="http://schemas.microsoft.com/office/drawing/2014/main" id="{6443B0B0-648B-4143-B1F0-F6CBC2E426A0}"/>
              </a:ext>
            </a:extLst>
          </p:cNvPr>
          <p:cNvSpPr/>
          <p:nvPr/>
        </p:nvSpPr>
        <p:spPr>
          <a:xfrm>
            <a:off x="4617246" y="3996434"/>
            <a:ext cx="412293" cy="584775"/>
          </a:xfrm>
          <a:prstGeom prst="rect">
            <a:avLst/>
          </a:prstGeom>
          <a:extLst>
            <a:ext uri="{91240B29-F687-4F45-9708-019B960494DF}">
              <a14:hiddenLine xmlns:a14="http://schemas.microsoft.com/office/drawing/2010/main" w="12700">
                <a:solidFill>
                  <a:srgbClr val="000000"/>
                </a:solidFill>
                <a:rou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200">
                <a:solidFill>
                  <a:srgbClr val="FFFFFF"/>
                </a:solidFill>
              </a:defRPr>
            </a:pPr>
            <a:r>
              <a:rPr lang="en-US" altLang="zh-CN" b="1" dirty="0">
                <a:solidFill>
                  <a:schemeClr val="tx1">
                    <a:lumMod val="85000"/>
                    <a:lumOff val="15000"/>
                  </a:schemeClr>
                </a:solidFill>
              </a:rPr>
              <a:t>1</a:t>
            </a:r>
          </a:p>
        </p:txBody>
      </p:sp>
      <p:sp>
        <p:nvSpPr>
          <p:cNvPr id="103" name="矩形 102">
            <a:extLst>
              <a:ext uri="{FF2B5EF4-FFF2-40B4-BE49-F238E27FC236}">
                <a16:creationId xmlns:a16="http://schemas.microsoft.com/office/drawing/2014/main" id="{6079309B-7357-495A-A951-77BE6F5C2948}"/>
              </a:ext>
            </a:extLst>
          </p:cNvPr>
          <p:cNvSpPr/>
          <p:nvPr/>
        </p:nvSpPr>
        <p:spPr>
          <a:xfrm>
            <a:off x="6260583" y="3996434"/>
            <a:ext cx="412293" cy="58477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200">
                <a:solidFill>
                  <a:srgbClr val="FFFFFF"/>
                </a:solidFill>
              </a:defRPr>
            </a:pPr>
            <a:r>
              <a:rPr lang="en-US" altLang="zh-CN" b="1" dirty="0">
                <a:solidFill>
                  <a:schemeClr val="tx1">
                    <a:lumMod val="85000"/>
                    <a:lumOff val="15000"/>
                  </a:schemeClr>
                </a:solidFill>
              </a:rPr>
              <a:t>2</a:t>
            </a:r>
          </a:p>
        </p:txBody>
      </p:sp>
      <p:sp>
        <p:nvSpPr>
          <p:cNvPr id="104" name="矩形 103">
            <a:extLst>
              <a:ext uri="{FF2B5EF4-FFF2-40B4-BE49-F238E27FC236}">
                <a16:creationId xmlns:a16="http://schemas.microsoft.com/office/drawing/2014/main" id="{43EBB68A-92BC-4E45-864B-9AB25B551E7A}"/>
              </a:ext>
            </a:extLst>
          </p:cNvPr>
          <p:cNvSpPr/>
          <p:nvPr/>
        </p:nvSpPr>
        <p:spPr>
          <a:xfrm>
            <a:off x="6711267" y="2767186"/>
            <a:ext cx="412293" cy="58477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200">
                <a:solidFill>
                  <a:srgbClr val="FFFFFF"/>
                </a:solidFill>
              </a:defRPr>
            </a:pPr>
            <a:r>
              <a:rPr lang="en-US" altLang="zh-CN" b="1" dirty="0">
                <a:solidFill>
                  <a:schemeClr val="tx1">
                    <a:lumMod val="85000"/>
                    <a:lumOff val="15000"/>
                  </a:schemeClr>
                </a:solidFill>
              </a:rPr>
              <a:t>3</a:t>
            </a:r>
          </a:p>
        </p:txBody>
      </p:sp>
      <p:grpSp>
        <p:nvGrpSpPr>
          <p:cNvPr id="105" name="组合 104">
            <a:extLst>
              <a:ext uri="{FF2B5EF4-FFF2-40B4-BE49-F238E27FC236}">
                <a16:creationId xmlns:a16="http://schemas.microsoft.com/office/drawing/2014/main" id="{99FDDA22-4AA7-40E9-9DC4-6B8F9F7D8C3C}"/>
              </a:ext>
            </a:extLst>
          </p:cNvPr>
          <p:cNvGrpSpPr/>
          <p:nvPr/>
        </p:nvGrpSpPr>
        <p:grpSpPr>
          <a:xfrm>
            <a:off x="7454409" y="2620677"/>
            <a:ext cx="2754529" cy="771102"/>
            <a:chOff x="8565512" y="4093878"/>
            <a:chExt cx="2754529" cy="771102"/>
          </a:xfrm>
        </p:grpSpPr>
        <p:sp>
          <p:nvSpPr>
            <p:cNvPr id="115" name="文本框 18">
              <a:extLst>
                <a:ext uri="{FF2B5EF4-FFF2-40B4-BE49-F238E27FC236}">
                  <a16:creationId xmlns:a16="http://schemas.microsoft.com/office/drawing/2014/main" id="{90545DE8-7037-46D8-9CBA-167A3D94C65C}"/>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116" name="矩形 115">
              <a:extLst>
                <a:ext uri="{FF2B5EF4-FFF2-40B4-BE49-F238E27FC236}">
                  <a16:creationId xmlns:a16="http://schemas.microsoft.com/office/drawing/2014/main" id="{A592054C-DA06-4B01-AE3E-A38F96CE4EA1}"/>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106" name="组合 105">
            <a:extLst>
              <a:ext uri="{FF2B5EF4-FFF2-40B4-BE49-F238E27FC236}">
                <a16:creationId xmlns:a16="http://schemas.microsoft.com/office/drawing/2014/main" id="{41424B9F-BB4A-4A25-833B-9FFFEB21FA9B}"/>
              </a:ext>
            </a:extLst>
          </p:cNvPr>
          <p:cNvGrpSpPr/>
          <p:nvPr/>
        </p:nvGrpSpPr>
        <p:grpSpPr>
          <a:xfrm>
            <a:off x="6579313" y="4766393"/>
            <a:ext cx="2754529" cy="771102"/>
            <a:chOff x="8565512" y="4093878"/>
            <a:chExt cx="2754529" cy="771102"/>
          </a:xfrm>
        </p:grpSpPr>
        <p:sp>
          <p:nvSpPr>
            <p:cNvPr id="113" name="文本框 21">
              <a:extLst>
                <a:ext uri="{FF2B5EF4-FFF2-40B4-BE49-F238E27FC236}">
                  <a16:creationId xmlns:a16="http://schemas.microsoft.com/office/drawing/2014/main" id="{E44C72D8-2D66-4E93-83B9-F0876B9381A8}"/>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114" name="矩形 113">
              <a:extLst>
                <a:ext uri="{FF2B5EF4-FFF2-40B4-BE49-F238E27FC236}">
                  <a16:creationId xmlns:a16="http://schemas.microsoft.com/office/drawing/2014/main" id="{ADC377F8-27FE-46B6-8C65-C5E6643A4E6C}"/>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grpSp>
        <p:nvGrpSpPr>
          <p:cNvPr id="107" name="组合 106">
            <a:extLst>
              <a:ext uri="{FF2B5EF4-FFF2-40B4-BE49-F238E27FC236}">
                <a16:creationId xmlns:a16="http://schemas.microsoft.com/office/drawing/2014/main" id="{CF151356-B999-4C4C-BFFF-5F1EB8B23986}"/>
              </a:ext>
            </a:extLst>
          </p:cNvPr>
          <p:cNvGrpSpPr/>
          <p:nvPr/>
        </p:nvGrpSpPr>
        <p:grpSpPr>
          <a:xfrm>
            <a:off x="2265391" y="4766393"/>
            <a:ext cx="2754529" cy="771102"/>
            <a:chOff x="8565512" y="4093878"/>
            <a:chExt cx="2754529" cy="771102"/>
          </a:xfrm>
        </p:grpSpPr>
        <p:sp>
          <p:nvSpPr>
            <p:cNvPr id="111" name="文本框 24">
              <a:extLst>
                <a:ext uri="{FF2B5EF4-FFF2-40B4-BE49-F238E27FC236}">
                  <a16:creationId xmlns:a16="http://schemas.microsoft.com/office/drawing/2014/main" id="{F72D6CC8-5E57-4B78-9EDB-1AB795BF4765}"/>
                </a:ext>
              </a:extLst>
            </p:cNvPr>
            <p:cNvSpPr txBox="1"/>
            <p:nvPr/>
          </p:nvSpPr>
          <p:spPr>
            <a:xfrm>
              <a:off x="8565512" y="4093878"/>
              <a:ext cx="1782951" cy="338554"/>
            </a:xfrm>
            <a:prstGeom prst="rect">
              <a:avLst/>
            </a:prstGeom>
          </p:spPr>
          <p:txBody>
            <a:bodyPr wrap="square">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1600" b="1" dirty="0">
                  <a:solidFill>
                    <a:schemeClr val="tx1">
                      <a:lumMod val="85000"/>
                      <a:lumOff val="15000"/>
                    </a:schemeClr>
                  </a:solidFill>
                </a:rPr>
                <a:t>Key Words Here</a:t>
              </a:r>
              <a:endParaRPr lang="zh-CN" altLang="en-US" sz="1600" b="1" dirty="0">
                <a:solidFill>
                  <a:schemeClr val="tx1">
                    <a:lumMod val="85000"/>
                    <a:lumOff val="15000"/>
                  </a:schemeClr>
                </a:solidFill>
              </a:endParaRPr>
            </a:p>
          </p:txBody>
        </p:sp>
        <p:sp>
          <p:nvSpPr>
            <p:cNvPr id="112" name="矩形 111">
              <a:extLst>
                <a:ext uri="{FF2B5EF4-FFF2-40B4-BE49-F238E27FC236}">
                  <a16:creationId xmlns:a16="http://schemas.microsoft.com/office/drawing/2014/main" id="{3F0A6F8B-4E10-4D36-A06A-402DF0E42256}"/>
                </a:ext>
              </a:extLst>
            </p:cNvPr>
            <p:cNvSpPr/>
            <p:nvPr/>
          </p:nvSpPr>
          <p:spPr>
            <a:xfrm>
              <a:off x="8565512" y="4403315"/>
              <a:ext cx="275452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spc="-150"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a:t>
              </a:r>
              <a:endParaRPr lang="zh-CN" altLang="en-US" sz="1200" spc="-150" dirty="0">
                <a:solidFill>
                  <a:schemeClr val="tx1">
                    <a:lumMod val="85000"/>
                    <a:lumOff val="15000"/>
                  </a:schemeClr>
                </a:solidFill>
                <a:latin typeface="Meiryo" panose="020B0604030504040204" pitchFamily="34" charset="-128"/>
                <a:ea typeface="Meiryo" panose="020B0604030504040204" pitchFamily="34" charset="-128"/>
              </a:endParaRPr>
            </a:p>
          </p:txBody>
        </p:sp>
      </p:grpSp>
      <p:cxnSp>
        <p:nvCxnSpPr>
          <p:cNvPr id="108" name="直接连接符 107">
            <a:extLst>
              <a:ext uri="{FF2B5EF4-FFF2-40B4-BE49-F238E27FC236}">
                <a16:creationId xmlns:a16="http://schemas.microsoft.com/office/drawing/2014/main" id="{B40B870B-B4A5-48E8-AECE-6CCB133E4EF0}"/>
              </a:ext>
            </a:extLst>
          </p:cNvPr>
          <p:cNvCxnSpPr/>
          <p:nvPr/>
        </p:nvCxnSpPr>
        <p:spPr>
          <a:xfrm>
            <a:off x="470078" y="2553972"/>
            <a:ext cx="481647" cy="0"/>
          </a:xfrm>
          <a:prstGeom prst="line">
            <a:avLst/>
          </a:prstGeom>
          <a:solidFill>
            <a:srgbClr val="080808"/>
          </a:solidFill>
          <a:ln w="25400" cap="rnd">
            <a:solidFill>
              <a:schemeClr val="bg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cxnSp>
      <p:sp>
        <p:nvSpPr>
          <p:cNvPr id="109" name="文本框 27">
            <a:extLst>
              <a:ext uri="{FF2B5EF4-FFF2-40B4-BE49-F238E27FC236}">
                <a16:creationId xmlns:a16="http://schemas.microsoft.com/office/drawing/2014/main" id="{DC2A6786-DD47-4890-9E38-17085597F620}"/>
              </a:ext>
            </a:extLst>
          </p:cNvPr>
          <p:cNvSpPr txBox="1"/>
          <p:nvPr/>
        </p:nvSpPr>
        <p:spPr>
          <a:xfrm>
            <a:off x="351211" y="1327558"/>
            <a:ext cx="3268649" cy="1200329"/>
          </a:xfrm>
          <a:prstGeom prst="rect">
            <a:avLst/>
          </a:prstGeom>
        </p:spPr>
        <p:txBody>
          <a:bodyPr wrap="square" anchor="ctr">
            <a:spAutoFit/>
          </a:bodyPr>
          <a:lstStyle>
            <a:defPPr>
              <a:defRPr lang="zh-CN"/>
            </a:defPPr>
            <a:lvl1pPr>
              <a:defRPr sz="1400" spc="-150">
                <a:solidFill>
                  <a:schemeClr val="bg1"/>
                </a:solidFill>
                <a:latin typeface="Meiryo" panose="020B0604030504040204" pitchFamily="34" charset="-128"/>
                <a:ea typeface="Meiryo" panose="020B0604030504040204" pitchFamily="34" charset="-128"/>
              </a:defRPr>
            </a:lvl1pPr>
          </a:lstStyle>
          <a:p>
            <a:r>
              <a:rPr lang="en-US" altLang="zh-CN" sz="4000" b="1" dirty="0">
                <a:solidFill>
                  <a:schemeClr val="tx1">
                    <a:lumMod val="85000"/>
                    <a:lumOff val="15000"/>
                  </a:schemeClr>
                </a:solidFill>
              </a:rPr>
              <a:t>Key Words </a:t>
            </a:r>
            <a:r>
              <a:rPr lang="en-US" altLang="zh-CN" sz="3200" b="1" dirty="0">
                <a:solidFill>
                  <a:schemeClr val="tx1">
                    <a:lumMod val="85000"/>
                    <a:lumOff val="15000"/>
                  </a:schemeClr>
                </a:solidFill>
              </a:rPr>
              <a:t>Here</a:t>
            </a:r>
            <a:endParaRPr lang="zh-CN" altLang="en-US" sz="3200" b="1" dirty="0">
              <a:solidFill>
                <a:schemeClr val="tx1">
                  <a:lumMod val="85000"/>
                  <a:lumOff val="15000"/>
                </a:schemeClr>
              </a:solidFill>
            </a:endParaRPr>
          </a:p>
        </p:txBody>
      </p:sp>
      <p:sp>
        <p:nvSpPr>
          <p:cNvPr id="110" name="文本框 28">
            <a:extLst>
              <a:ext uri="{FF2B5EF4-FFF2-40B4-BE49-F238E27FC236}">
                <a16:creationId xmlns:a16="http://schemas.microsoft.com/office/drawing/2014/main" id="{C7B19FFE-916B-4F88-8B67-419003B01103}"/>
              </a:ext>
            </a:extLst>
          </p:cNvPr>
          <p:cNvSpPr txBox="1"/>
          <p:nvPr/>
        </p:nvSpPr>
        <p:spPr>
          <a:xfrm>
            <a:off x="351212" y="2756289"/>
            <a:ext cx="4166974"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85000"/>
                    <a:lumOff val="15000"/>
                  </a:schemeClr>
                </a:solidFill>
                <a:latin typeface="Meiryo" panose="020B0604030504040204" pitchFamily="34" charset="-128"/>
                <a:ea typeface="Meiryo" panose="020B0604030504040204" pitchFamily="34" charset="-128"/>
              </a:rPr>
              <a:t>Text or Copy Your text and  paste it here. Text or Copy Your text and  paste it here. Text or Copy Your text and  paste it here. </a:t>
            </a:r>
          </a:p>
        </p:txBody>
      </p:sp>
    </p:spTree>
    <p:extLst>
      <p:ext uri="{BB962C8B-B14F-4D97-AF65-F5344CB8AC3E}">
        <p14:creationId xmlns:p14="http://schemas.microsoft.com/office/powerpoint/2010/main" val="3297343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95B05B-BA35-4BA1-878F-3EEE38D00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sp>
        <p:nvSpPr>
          <p:cNvPr id="8" name="文本框 7">
            <a:extLst>
              <a:ext uri="{FF2B5EF4-FFF2-40B4-BE49-F238E27FC236}">
                <a16:creationId xmlns:a16="http://schemas.microsoft.com/office/drawing/2014/main" id="{C0C14AE7-7C1B-4CF9-A7A8-E5AEA1DD2BC1}"/>
              </a:ext>
            </a:extLst>
          </p:cNvPr>
          <p:cNvSpPr txBox="1"/>
          <p:nvPr/>
        </p:nvSpPr>
        <p:spPr>
          <a:xfrm>
            <a:off x="2318824" y="2712313"/>
            <a:ext cx="7554351" cy="769441"/>
          </a:xfrm>
          <a:prstGeom prst="rect">
            <a:avLst/>
          </a:prstGeom>
          <a:noFill/>
        </p:spPr>
        <p:txBody>
          <a:bodyPr wrap="square" rtlCol="0">
            <a:spAutoFit/>
          </a:bodyPr>
          <a:lstStyle/>
          <a:p>
            <a:pPr algn="ctr"/>
            <a:r>
              <a:rPr lang="zh-CN" altLang="en-US" sz="4400" dirty="0">
                <a:solidFill>
                  <a:schemeClr val="tx1">
                    <a:lumMod val="75000"/>
                    <a:lumOff val="25000"/>
                  </a:schemeClr>
                </a:solidFill>
                <a:latin typeface="微软雅黑 Light" panose="020B0502040204020203" pitchFamily="34" charset="-122"/>
                <a:ea typeface="微软雅黑 Light" panose="020B0502040204020203" pitchFamily="34" charset="-122"/>
              </a:rPr>
              <a:t>感谢观赏</a:t>
            </a:r>
          </a:p>
        </p:txBody>
      </p:sp>
      <p:sp>
        <p:nvSpPr>
          <p:cNvPr id="9" name="文本框 8">
            <a:extLst>
              <a:ext uri="{FF2B5EF4-FFF2-40B4-BE49-F238E27FC236}">
                <a16:creationId xmlns:a16="http://schemas.microsoft.com/office/drawing/2014/main" id="{0CDEE33D-3C68-4121-9B93-455344BA33E2}"/>
              </a:ext>
            </a:extLst>
          </p:cNvPr>
          <p:cNvSpPr txBox="1"/>
          <p:nvPr/>
        </p:nvSpPr>
        <p:spPr>
          <a:xfrm>
            <a:off x="2318823" y="3481754"/>
            <a:ext cx="7554351" cy="769441"/>
          </a:xfrm>
          <a:prstGeom prst="rect">
            <a:avLst/>
          </a:prstGeom>
          <a:noFill/>
        </p:spPr>
        <p:txBody>
          <a:bodyPr wrap="square" rtlCol="0">
            <a:spAutoFit/>
          </a:bodyPr>
          <a:lstStyle/>
          <a:p>
            <a:pPr algn="ctr"/>
            <a:r>
              <a:rPr lang="en-US" altLang="zh-CN" sz="4400" dirty="0">
                <a:solidFill>
                  <a:schemeClr val="tx1">
                    <a:lumMod val="75000"/>
                    <a:lumOff val="25000"/>
                  </a:schemeClr>
                </a:solidFill>
                <a:latin typeface="Algerian" panose="04020705040A02060702" pitchFamily="82" charset="0"/>
                <a:ea typeface="微软雅黑 Light" panose="020B0502040204020203" pitchFamily="34" charset="-122"/>
              </a:rPr>
              <a:t>THANK YOU</a:t>
            </a:r>
            <a:endParaRPr lang="zh-CN" altLang="en-US" sz="4400" dirty="0">
              <a:solidFill>
                <a:schemeClr val="tx1">
                  <a:lumMod val="75000"/>
                  <a:lumOff val="25000"/>
                </a:schemeClr>
              </a:solidFill>
              <a:latin typeface="Algerian" panose="04020705040A02060702" pitchFamily="82" charset="0"/>
              <a:ea typeface="微软雅黑 Light" panose="020B0502040204020203" pitchFamily="34" charset="-122"/>
            </a:endParaRPr>
          </a:p>
        </p:txBody>
      </p:sp>
    </p:spTree>
    <p:extLst>
      <p:ext uri="{BB962C8B-B14F-4D97-AF65-F5344CB8AC3E}">
        <p14:creationId xmlns:p14="http://schemas.microsoft.com/office/powerpoint/2010/main" val="392833521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1215</Words>
  <Application>Microsoft Office PowerPoint</Application>
  <PresentationFormat>宽屏</PresentationFormat>
  <Paragraphs>148</Paragraphs>
  <Slides>19</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19</vt:i4>
      </vt:variant>
    </vt:vector>
  </HeadingPairs>
  <TitlesOfParts>
    <vt:vector size="33" baseType="lpstr">
      <vt:lpstr>Meiryo</vt:lpstr>
      <vt:lpstr>Open Sans</vt:lpstr>
      <vt:lpstr>等线</vt:lpstr>
      <vt:lpstr>等线 Light</vt:lpstr>
      <vt:lpstr>宋体</vt:lpstr>
      <vt:lpstr>微软雅黑</vt:lpstr>
      <vt:lpstr>微软雅黑 Light</vt:lpstr>
      <vt:lpstr>郑庆科智雅体</vt:lpstr>
      <vt:lpstr>Algerian</vt:lpstr>
      <vt:lpstr>Arial</vt:lpstr>
      <vt:lpstr>Calibri</vt:lpstr>
      <vt:lpstr>Century Gothic</vt:lpstr>
      <vt:lpstr>Colonna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4</cp:revision>
  <dcterms:created xsi:type="dcterms:W3CDTF">2018-08-07T04:01:41Z</dcterms:created>
  <dcterms:modified xsi:type="dcterms:W3CDTF">2018-08-07T05:26:30Z</dcterms:modified>
</cp:coreProperties>
</file>