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8" r:id="rId3"/>
    <p:sldId id="259" r:id="rId4"/>
    <p:sldId id="257" r:id="rId5"/>
    <p:sldId id="263" r:id="rId6"/>
    <p:sldId id="264" r:id="rId7"/>
    <p:sldId id="260" r:id="rId8"/>
    <p:sldId id="265" r:id="rId9"/>
    <p:sldId id="266" r:id="rId10"/>
    <p:sldId id="268" r:id="rId11"/>
    <p:sldId id="261" r:id="rId12"/>
    <p:sldId id="267" r:id="rId13"/>
    <p:sldId id="273" r:id="rId14"/>
    <p:sldId id="269" r:id="rId15"/>
    <p:sldId id="262" r:id="rId16"/>
    <p:sldId id="270" r:id="rId17"/>
    <p:sldId id="271" r:id="rId18"/>
    <p:sldId id="272" r:id="rId19"/>
    <p:sldId id="278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0C23"/>
    <a:srgbClr val="B71504"/>
    <a:srgbClr val="CC4740"/>
    <a:srgbClr val="C43C02"/>
    <a:srgbClr val="FDE8B3"/>
    <a:srgbClr val="E8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CB481D1-8DE6-4A70-9179-ED4467ACF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0143B968-DC22-4CEE-9E66-9563DE8A1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7CF3E36-F422-431F-994A-193A891D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AAC562D-2A1C-4618-B9EE-12DCB8E4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945F7B2-FD11-421E-9187-32C0903A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43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F21C700-2CC3-45AA-9233-FD5FCAB3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3F91C20-8359-48F5-9E6E-B9E09C194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8159DE5-3EB4-49EE-B36E-A0A0A0742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059FEF3-91DE-4DA4-B00F-3E66157B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90FBF9E-2371-401D-AC44-7306BD77C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452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791E08E-B851-4CDB-B302-E7AC3E90F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27E749A-8FA0-4719-BF66-BA52D5778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42E5919-AC6B-4938-ABC9-C74F05471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38A4479-E000-4CD8-B289-CC5AD07CC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300E219-C1DB-4FA3-A8BE-2B4D4EC4C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781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28C9242-AD21-494C-871B-033289C6D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C1E74EA-6288-425C-A7B1-D09707A584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C982EE4-8A9A-48CC-AD4B-1AEC62267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DB1F92D-C4BB-4E85-AC75-1D3F4D21C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B72B5AD-325C-46A6-9C7C-EAA38D0DC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7783CF4-B614-4E3A-8CB2-761900D8B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111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4B9FC0-CFE7-4F09-8F7B-FDFDAC74E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56BF279-9190-4A42-8A25-73C645EC1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AF21CDE-109D-45EA-94E0-288E4ECAF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E6A2E821-4C18-4C39-A807-EC108323B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290A0A95-79D8-4DA9-AEDE-1962AF7C5B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3BBB4E1-DD20-4C9E-AE39-54D258D0D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CF71B1A4-7355-4E49-889D-0F323157A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025B269-FB82-4C93-BF65-B54ECD40B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934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1532FBB-992D-4050-AEA3-E5A21CC03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90300D3-008F-4C7D-8820-6A84BC47B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42EE589-1F10-4A29-BA5B-8067F1C59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3581740-0B82-47EB-88A4-31AA2941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15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40A3CB2B-C33F-496A-854E-72EFBD3F6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B217D661-2EE4-49C0-A4E8-FEC0DD56C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E6EFF56-4BFB-4CE5-8AF3-DAD2C5351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705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B15302-6DF8-49E7-808C-E2569B9C5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F3F75FE-047B-4093-86FC-FE56E7002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1F05C85-831A-4989-AD43-7689D0631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ED3190B-B20E-404C-9453-12C0451B8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5382EC2-313C-4910-AB0A-51E32D3A5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B389C94-0B02-45F9-9EFA-B975D37BE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22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B660647-C1F8-4C01-88CA-E83DD72AD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1DFCC56A-AE5A-4596-9712-2F1BA5A429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678E4DE1-DDDC-447C-BD11-82ACCD091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9AAD57D-C876-4AFA-81B3-69534D713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4305F46-CB1F-4CA1-94FE-57A9303C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223E0C4-DAAC-48F6-85FA-BD48E87D5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760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8CF86CE-FEB0-487D-BBD8-BBF72720A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5D66C3D-65D6-4794-8CBF-8DE8319531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255BBDE-F192-42FF-B13B-B37EA1E6B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A2454E5-F6B9-4583-8AB3-D2BC45293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BEF4001-09AC-4205-9DAE-1DEC0D8BE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045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FF081E74-E159-4148-BEE7-71FA71FE2D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6FDF71A-705C-4D14-A453-4D9ECBF09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92FABF0-BFB3-4C10-96F1-626C801B6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873CC0F-FD8A-4AAE-84FB-3D4F4C878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22FC3D8-7B2F-4E7F-8673-03440E520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02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8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6D1D094B-775C-4AF9-8FE0-86106AD4E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7175C65-F858-434C-937E-6035BF564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CCDE1A9-821C-4349-89D4-DF92D4B3EF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A247B-9A7D-4722-8BB3-07791835B7B5}" type="datetimeFigureOut">
              <a:rPr lang="zh-CN" altLang="en-US" smtClean="0"/>
              <a:t>2018/8/7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4009EBE-57C5-4F59-9AA0-DDFE2331A4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6B2DADD-E8E3-49E5-9B73-6EBDDF47A8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6026D-2FF5-4D7E-A62C-417F51B9C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393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1D96DA5-14DF-46E2-9E07-A788A8E37A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35992"/>
          </a:xfrm>
          <a:prstGeom prst="rect">
            <a:avLst/>
          </a:prstGeom>
        </p:spPr>
      </p:pic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2DE4DA9F-FA79-4096-9778-A682F5E6A1AC}"/>
              </a:ext>
            </a:extLst>
          </p:cNvPr>
          <p:cNvSpPr/>
          <p:nvPr/>
        </p:nvSpPr>
        <p:spPr>
          <a:xfrm>
            <a:off x="255625" y="5606093"/>
            <a:ext cx="766118" cy="766118"/>
          </a:xfrm>
          <a:prstGeom prst="ellipse">
            <a:avLst/>
          </a:prstGeom>
          <a:solidFill>
            <a:srgbClr val="CC474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7686D19C-45E1-4D3B-98B8-0A3AD7CE1E3A}"/>
              </a:ext>
            </a:extLst>
          </p:cNvPr>
          <p:cNvSpPr/>
          <p:nvPr/>
        </p:nvSpPr>
        <p:spPr>
          <a:xfrm>
            <a:off x="1" y="5375504"/>
            <a:ext cx="1021743" cy="1482497"/>
          </a:xfrm>
          <a:custGeom>
            <a:avLst/>
            <a:gdLst>
              <a:gd name="connsiteX0" fmla="*/ 0 w 1021743"/>
              <a:gd name="connsiteY0" fmla="*/ 0 h 1482497"/>
              <a:gd name="connsiteX1" fmla="*/ 125632 w 1021743"/>
              <a:gd name="connsiteY1" fmla="*/ 45982 h 1482497"/>
              <a:gd name="connsiteX2" fmla="*/ 1021743 w 1021743"/>
              <a:gd name="connsiteY2" fmla="*/ 1397899 h 1482497"/>
              <a:gd name="connsiteX3" fmla="*/ 1017471 w 1021743"/>
              <a:gd name="connsiteY3" fmla="*/ 1482497 h 1482497"/>
              <a:gd name="connsiteX4" fmla="*/ 0 w 1021743"/>
              <a:gd name="connsiteY4" fmla="*/ 1482497 h 148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743" h="1482497">
                <a:moveTo>
                  <a:pt x="0" y="0"/>
                </a:moveTo>
                <a:lnTo>
                  <a:pt x="125632" y="45982"/>
                </a:lnTo>
                <a:cubicBezTo>
                  <a:pt x="652239" y="268717"/>
                  <a:pt x="1021743" y="790157"/>
                  <a:pt x="1021743" y="1397899"/>
                </a:cubicBezTo>
                <a:lnTo>
                  <a:pt x="1017471" y="1482497"/>
                </a:lnTo>
                <a:lnTo>
                  <a:pt x="0" y="1482497"/>
                </a:lnTo>
                <a:close/>
              </a:path>
            </a:pathLst>
          </a:custGeom>
          <a:solidFill>
            <a:srgbClr val="CC4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687A1430-47D8-4CDE-BD61-54C83F2EDA10}"/>
              </a:ext>
            </a:extLst>
          </p:cNvPr>
          <p:cNvGrpSpPr/>
          <p:nvPr/>
        </p:nvGrpSpPr>
        <p:grpSpPr>
          <a:xfrm>
            <a:off x="9272337" y="4487982"/>
            <a:ext cx="2919662" cy="2716597"/>
            <a:chOff x="8483883" y="3754366"/>
            <a:chExt cx="3708116" cy="3450213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ABC1404A-0EB5-43C0-893B-A5C848B5C605}"/>
                </a:ext>
              </a:extLst>
            </p:cNvPr>
            <p:cNvSpPr/>
            <p:nvPr/>
          </p:nvSpPr>
          <p:spPr>
            <a:xfrm>
              <a:off x="8830462" y="3754366"/>
              <a:ext cx="3361537" cy="3103634"/>
            </a:xfrm>
            <a:custGeom>
              <a:avLst/>
              <a:gdLst>
                <a:gd name="connsiteX0" fmla="*/ 3161044 w 3423718"/>
                <a:gd name="connsiteY0" fmla="*/ 0 h 3161044"/>
                <a:gd name="connsiteX1" fmla="*/ 3323711 w 3423718"/>
                <a:gd name="connsiteY1" fmla="*/ 4113 h 3161044"/>
                <a:gd name="connsiteX2" fmla="*/ 3423718 w 3423718"/>
                <a:gd name="connsiteY2" fmla="*/ 11718 h 3161044"/>
                <a:gd name="connsiteX3" fmla="*/ 3423718 w 3423718"/>
                <a:gd name="connsiteY3" fmla="*/ 3161044 h 3161044"/>
                <a:gd name="connsiteX4" fmla="*/ 0 w 3423718"/>
                <a:gd name="connsiteY4" fmla="*/ 3161044 h 3161044"/>
                <a:gd name="connsiteX5" fmla="*/ 3161044 w 3423718"/>
                <a:gd name="connsiteY5" fmla="*/ 0 h 316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3718" h="3161044">
                  <a:moveTo>
                    <a:pt x="3161044" y="0"/>
                  </a:moveTo>
                  <a:cubicBezTo>
                    <a:pt x="3215600" y="0"/>
                    <a:pt x="3269834" y="1382"/>
                    <a:pt x="3323711" y="4113"/>
                  </a:cubicBezTo>
                  <a:lnTo>
                    <a:pt x="3423718" y="11718"/>
                  </a:lnTo>
                  <a:lnTo>
                    <a:pt x="3423718" y="3161044"/>
                  </a:lnTo>
                  <a:lnTo>
                    <a:pt x="0" y="3161044"/>
                  </a:lnTo>
                  <a:cubicBezTo>
                    <a:pt x="0" y="1415248"/>
                    <a:pt x="1415248" y="0"/>
                    <a:pt x="3161044" y="0"/>
                  </a:cubicBezTo>
                  <a:close/>
                </a:path>
              </a:pathLst>
            </a:custGeom>
            <a:solidFill>
              <a:srgbClr val="CC4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8DECCAB0-86E3-4F0C-82AA-A9EC7A2E6DDB}"/>
                </a:ext>
              </a:extLst>
            </p:cNvPr>
            <p:cNvSpPr/>
            <p:nvPr/>
          </p:nvSpPr>
          <p:spPr>
            <a:xfrm>
              <a:off x="8483883" y="6511421"/>
              <a:ext cx="693158" cy="693158"/>
            </a:xfrm>
            <a:prstGeom prst="ellipse">
              <a:avLst/>
            </a:prstGeom>
            <a:solidFill>
              <a:srgbClr val="CC474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F08C0A57-2D10-4B8A-AB0A-90D46495715C}"/>
              </a:ext>
            </a:extLst>
          </p:cNvPr>
          <p:cNvSpPr/>
          <p:nvPr/>
        </p:nvSpPr>
        <p:spPr>
          <a:xfrm>
            <a:off x="6557577" y="5306183"/>
            <a:ext cx="520634" cy="520634"/>
          </a:xfrm>
          <a:prstGeom prst="ellipse">
            <a:avLst/>
          </a:prstGeom>
          <a:solidFill>
            <a:srgbClr val="CC474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6921E088-B561-406D-BB4A-05EBD5A874FF}"/>
              </a:ext>
            </a:extLst>
          </p:cNvPr>
          <p:cNvSpPr/>
          <p:nvPr/>
        </p:nvSpPr>
        <p:spPr>
          <a:xfrm>
            <a:off x="5085348" y="1439531"/>
            <a:ext cx="1732546" cy="4228158"/>
          </a:xfrm>
          <a:prstGeom prst="rect">
            <a:avLst/>
          </a:prstGeom>
          <a:noFill/>
          <a:ln>
            <a:solidFill>
              <a:srgbClr val="B715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8912CE6F-B9C4-4CAF-9608-CEF566F542E1}"/>
              </a:ext>
            </a:extLst>
          </p:cNvPr>
          <p:cNvCxnSpPr/>
          <p:nvPr/>
        </p:nvCxnSpPr>
        <p:spPr>
          <a:xfrm>
            <a:off x="5149516" y="1540042"/>
            <a:ext cx="0" cy="2342148"/>
          </a:xfrm>
          <a:prstGeom prst="line">
            <a:avLst/>
          </a:prstGeom>
          <a:ln w="38100">
            <a:solidFill>
              <a:srgbClr val="B715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B3B0629D-ACD5-46F6-9EF8-239EA98E2428}"/>
              </a:ext>
            </a:extLst>
          </p:cNvPr>
          <p:cNvCxnSpPr/>
          <p:nvPr/>
        </p:nvCxnSpPr>
        <p:spPr>
          <a:xfrm>
            <a:off x="6729663" y="3095179"/>
            <a:ext cx="0" cy="2342148"/>
          </a:xfrm>
          <a:prstGeom prst="line">
            <a:avLst/>
          </a:prstGeom>
          <a:ln>
            <a:solidFill>
              <a:srgbClr val="B715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E9DDD8B2-00DE-4193-8F28-B9B302F1E6CF}"/>
              </a:ext>
            </a:extLst>
          </p:cNvPr>
          <p:cNvSpPr txBox="1"/>
          <p:nvPr/>
        </p:nvSpPr>
        <p:spPr>
          <a:xfrm>
            <a:off x="5551512" y="1917315"/>
            <a:ext cx="800219" cy="3272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简约中国风</a:t>
            </a:r>
          </a:p>
        </p:txBody>
      </p:sp>
    </p:spTree>
    <p:extLst>
      <p:ext uri="{BB962C8B-B14F-4D97-AF65-F5344CB8AC3E}">
        <p14:creationId xmlns:p14="http://schemas.microsoft.com/office/powerpoint/2010/main" val="101824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斜纹 20">
            <a:extLst>
              <a:ext uri="{FF2B5EF4-FFF2-40B4-BE49-F238E27FC236}">
                <a16:creationId xmlns:a16="http://schemas.microsoft.com/office/drawing/2014/main" xmlns="" id="{7769E386-6F11-4451-8B1F-3B60DB5C42F0}"/>
              </a:ext>
            </a:extLst>
          </p:cNvPr>
          <p:cNvSpPr/>
          <p:nvPr/>
        </p:nvSpPr>
        <p:spPr>
          <a:xfrm>
            <a:off x="-718635" y="2539921"/>
            <a:ext cx="46622" cy="46622"/>
          </a:xfrm>
          <a:prstGeom prst="diagStripe">
            <a:avLst/>
          </a:prstGeom>
          <a:solidFill>
            <a:srgbClr val="E8CA91">
              <a:alpha val="9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xmlns="" id="{6AB76D68-4B50-4D7A-83B0-8E092204BC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85" b="27231"/>
          <a:stretch/>
        </p:blipFill>
        <p:spPr>
          <a:xfrm>
            <a:off x="9952189" y="-560701"/>
            <a:ext cx="2239809" cy="3147244"/>
          </a:xfrm>
          <a:prstGeom prst="rect">
            <a:avLst/>
          </a:prstGeom>
        </p:spPr>
      </p:pic>
      <p:sp>
        <p:nvSpPr>
          <p:cNvPr id="100" name="图文框 99">
            <a:extLst>
              <a:ext uri="{FF2B5EF4-FFF2-40B4-BE49-F238E27FC236}">
                <a16:creationId xmlns:a16="http://schemas.microsoft.com/office/drawing/2014/main" xmlns="" id="{A8428805-710A-4792-9072-370BD7F641E0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frame">
            <a:avLst>
              <a:gd name="adj1" fmla="val 2976"/>
            </a:avLst>
          </a:prstGeom>
          <a:solidFill>
            <a:srgbClr val="C43C02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xmlns="" id="{39612D6B-F071-4A0A-BD6B-931A549849D4}"/>
              </a:ext>
            </a:extLst>
          </p:cNvPr>
          <p:cNvSpPr/>
          <p:nvPr/>
        </p:nvSpPr>
        <p:spPr>
          <a:xfrm>
            <a:off x="2019485" y="2605532"/>
            <a:ext cx="22087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录</a:t>
            </a:r>
            <a:endParaRPr lang="zh-CN" altLang="en-US" sz="6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xmlns="" id="{C5F13BA9-84B4-4B66-AE1A-169A6D941BD1}"/>
              </a:ext>
            </a:extLst>
          </p:cNvPr>
          <p:cNvSpPr/>
          <p:nvPr/>
        </p:nvSpPr>
        <p:spPr>
          <a:xfrm>
            <a:off x="1749376" y="1934432"/>
            <a:ext cx="691771" cy="691771"/>
          </a:xfrm>
          <a:prstGeom prst="ellipse">
            <a:avLst/>
          </a:prstGeom>
          <a:solidFill>
            <a:srgbClr val="B71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xmlns="" id="{9C1B89AD-6E16-4626-B479-906D61FB01E5}"/>
              </a:ext>
            </a:extLst>
          </p:cNvPr>
          <p:cNvSpPr txBox="1"/>
          <p:nvPr/>
        </p:nvSpPr>
        <p:spPr>
          <a:xfrm>
            <a:off x="1749376" y="1918317"/>
            <a:ext cx="702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</a:t>
            </a:r>
          </a:p>
        </p:txBody>
      </p:sp>
      <p:pic>
        <p:nvPicPr>
          <p:cNvPr id="113" name="图片 112">
            <a:extLst>
              <a:ext uri="{FF2B5EF4-FFF2-40B4-BE49-F238E27FC236}">
                <a16:creationId xmlns:a16="http://schemas.microsoft.com/office/drawing/2014/main" xmlns="" id="{A565CCD3-35CE-48E5-AD33-D48B698F06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3" t="46409" r="48301" b="10461"/>
          <a:stretch/>
        </p:blipFill>
        <p:spPr>
          <a:xfrm>
            <a:off x="5615175" y="1511904"/>
            <a:ext cx="854450" cy="71972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E3C420A-3194-4675-B64A-A7374FC749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1573064" y="1455902"/>
            <a:ext cx="661329" cy="51572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63EB5DEF-B2C2-47BE-9389-4761C9FAB1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/>
          <a:stretch/>
        </p:blipFill>
        <p:spPr>
          <a:xfrm>
            <a:off x="-193782" y="4837019"/>
            <a:ext cx="5291273" cy="251847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548C64C9-8362-4A42-BA1B-1237EA2AA3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3" t="46409" r="48301" b="10461"/>
          <a:stretch/>
        </p:blipFill>
        <p:spPr>
          <a:xfrm>
            <a:off x="5615175" y="2607524"/>
            <a:ext cx="854450" cy="71972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FBD1410F-7044-4FDF-875E-1EAAE9A0C6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3" t="46409" r="48301" b="10461"/>
          <a:stretch/>
        </p:blipFill>
        <p:spPr>
          <a:xfrm>
            <a:off x="5615175" y="3703144"/>
            <a:ext cx="854450" cy="71972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9D15CBC4-B75A-479B-A94E-9A09CFFD94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3" t="46409" r="48301" b="10461"/>
          <a:stretch/>
        </p:blipFill>
        <p:spPr>
          <a:xfrm>
            <a:off x="5615175" y="4798763"/>
            <a:ext cx="854450" cy="71972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ED92F168-E86C-4DC7-A7EB-45F2B82EB245}"/>
              </a:ext>
            </a:extLst>
          </p:cNvPr>
          <p:cNvSpPr txBox="1"/>
          <p:nvPr/>
        </p:nvSpPr>
        <p:spPr>
          <a:xfrm>
            <a:off x="5615175" y="1455902"/>
            <a:ext cx="48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壹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8588F595-A4E2-4DF4-8899-82D0C77C147E}"/>
              </a:ext>
            </a:extLst>
          </p:cNvPr>
          <p:cNvSpPr txBox="1"/>
          <p:nvPr/>
        </p:nvSpPr>
        <p:spPr>
          <a:xfrm>
            <a:off x="5625798" y="2539921"/>
            <a:ext cx="48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6746BD7A-1886-4437-BD39-FE393A3FAF35}"/>
              </a:ext>
            </a:extLst>
          </p:cNvPr>
          <p:cNvSpPr txBox="1"/>
          <p:nvPr/>
        </p:nvSpPr>
        <p:spPr>
          <a:xfrm>
            <a:off x="5609755" y="3621195"/>
            <a:ext cx="48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叁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96E8EC38-186E-489C-A7E6-BA3986ED0489}"/>
              </a:ext>
            </a:extLst>
          </p:cNvPr>
          <p:cNvSpPr txBox="1"/>
          <p:nvPr/>
        </p:nvSpPr>
        <p:spPr>
          <a:xfrm>
            <a:off x="5625798" y="4721256"/>
            <a:ext cx="48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116599-B8C2-4AE3-A488-D6C8987D9A8B}"/>
              </a:ext>
            </a:extLst>
          </p:cNvPr>
          <p:cNvSpPr txBox="1"/>
          <p:nvPr/>
        </p:nvSpPr>
        <p:spPr>
          <a:xfrm>
            <a:off x="6581919" y="1687098"/>
            <a:ext cx="2390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BB33B098-52BB-4549-B18B-156055EDD5C1}"/>
              </a:ext>
            </a:extLst>
          </p:cNvPr>
          <p:cNvSpPr txBox="1"/>
          <p:nvPr/>
        </p:nvSpPr>
        <p:spPr>
          <a:xfrm>
            <a:off x="6581919" y="2767329"/>
            <a:ext cx="2390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50FB7BB4-ED44-47BA-AB2B-9B31B3188311}"/>
              </a:ext>
            </a:extLst>
          </p:cNvPr>
          <p:cNvSpPr txBox="1"/>
          <p:nvPr/>
        </p:nvSpPr>
        <p:spPr>
          <a:xfrm>
            <a:off x="6581919" y="3857807"/>
            <a:ext cx="2390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F9CF1DE3-2D3F-4D87-B4C4-808F32C4F269}"/>
              </a:ext>
            </a:extLst>
          </p:cNvPr>
          <p:cNvSpPr txBox="1"/>
          <p:nvPr/>
        </p:nvSpPr>
        <p:spPr>
          <a:xfrm>
            <a:off x="6581919" y="4958568"/>
            <a:ext cx="2390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</p:spTree>
    <p:extLst>
      <p:ext uri="{BB962C8B-B14F-4D97-AF65-F5344CB8AC3E}">
        <p14:creationId xmlns:p14="http://schemas.microsoft.com/office/powerpoint/2010/main" val="145118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斜纹 20">
            <a:extLst>
              <a:ext uri="{FF2B5EF4-FFF2-40B4-BE49-F238E27FC236}">
                <a16:creationId xmlns:a16="http://schemas.microsoft.com/office/drawing/2014/main" xmlns="" id="{7769E386-6F11-4451-8B1F-3B60DB5C42F0}"/>
              </a:ext>
            </a:extLst>
          </p:cNvPr>
          <p:cNvSpPr/>
          <p:nvPr/>
        </p:nvSpPr>
        <p:spPr>
          <a:xfrm>
            <a:off x="-718635" y="2539921"/>
            <a:ext cx="46622" cy="46622"/>
          </a:xfrm>
          <a:prstGeom prst="diagStripe">
            <a:avLst/>
          </a:prstGeom>
          <a:solidFill>
            <a:srgbClr val="E8CA91">
              <a:alpha val="9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xmlns="" id="{6AB76D68-4B50-4D7A-83B0-8E092204BC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85" b="27231"/>
          <a:stretch/>
        </p:blipFill>
        <p:spPr>
          <a:xfrm>
            <a:off x="9952189" y="-560701"/>
            <a:ext cx="2239809" cy="3147244"/>
          </a:xfrm>
          <a:prstGeom prst="rect">
            <a:avLst/>
          </a:prstGeom>
        </p:spPr>
      </p:pic>
      <p:sp>
        <p:nvSpPr>
          <p:cNvPr id="100" name="图文框 99">
            <a:extLst>
              <a:ext uri="{FF2B5EF4-FFF2-40B4-BE49-F238E27FC236}">
                <a16:creationId xmlns:a16="http://schemas.microsoft.com/office/drawing/2014/main" xmlns="" id="{A8428805-710A-4792-9072-370BD7F641E0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frame">
            <a:avLst>
              <a:gd name="adj1" fmla="val 2976"/>
            </a:avLst>
          </a:prstGeom>
          <a:solidFill>
            <a:srgbClr val="C43C02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CD3F013B-58BB-4CB8-84CE-212B6E820148}"/>
              </a:ext>
            </a:extLst>
          </p:cNvPr>
          <p:cNvGrpSpPr/>
          <p:nvPr/>
        </p:nvGrpSpPr>
        <p:grpSpPr>
          <a:xfrm>
            <a:off x="5707874" y="1599956"/>
            <a:ext cx="1703147" cy="1829044"/>
            <a:chOff x="4880029" y="1242583"/>
            <a:chExt cx="1703147" cy="18290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6F434E5A-E087-4213-83A8-F21795797755}"/>
                </a:ext>
              </a:extLst>
            </p:cNvPr>
            <p:cNvGrpSpPr/>
            <p:nvPr/>
          </p:nvGrpSpPr>
          <p:grpSpPr>
            <a:xfrm>
              <a:off x="5056340" y="1730713"/>
              <a:ext cx="1344770" cy="1242385"/>
              <a:chOff x="1749376" y="1934432"/>
              <a:chExt cx="842665" cy="778508"/>
            </a:xfrm>
          </p:grpSpPr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xmlns="" id="{C5F13BA9-84B4-4B66-AE1A-169A6D941BD1}"/>
                  </a:ext>
                </a:extLst>
              </p:cNvPr>
              <p:cNvSpPr/>
              <p:nvPr/>
            </p:nvSpPr>
            <p:spPr>
              <a:xfrm>
                <a:off x="1749376" y="1934432"/>
                <a:ext cx="691771" cy="691771"/>
              </a:xfrm>
              <a:prstGeom prst="ellipse">
                <a:avLst/>
              </a:prstGeom>
              <a:solidFill>
                <a:srgbClr val="B715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xmlns="" id="{9C1B89AD-6E16-4626-B479-906D61FB01E5}"/>
                  </a:ext>
                </a:extLst>
              </p:cNvPr>
              <p:cNvSpPr txBox="1"/>
              <p:nvPr/>
            </p:nvSpPr>
            <p:spPr>
              <a:xfrm>
                <a:off x="1889562" y="2005054"/>
                <a:ext cx="70247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壹</a:t>
                </a:r>
              </a:p>
            </p:txBody>
          </p:sp>
        </p:grpSp>
        <p:pic>
          <p:nvPicPr>
            <p:cNvPr id="113" name="图片 112">
              <a:extLst>
                <a:ext uri="{FF2B5EF4-FFF2-40B4-BE49-F238E27FC236}">
                  <a16:creationId xmlns:a16="http://schemas.microsoft.com/office/drawing/2014/main" xmlns="" id="{A565CCD3-35CE-48E5-AD33-D48B698F06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53" t="46409" r="48301" b="10461"/>
            <a:stretch/>
          </p:blipFill>
          <p:spPr>
            <a:xfrm>
              <a:off x="5728726" y="2351906"/>
              <a:ext cx="854450" cy="719721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8E3C420A-3194-4675-B64A-A7374FC749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>
              <a:off x="4880029" y="1242583"/>
              <a:ext cx="661329" cy="515729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63EB5DEF-B2C2-47BE-9389-4761C9FAB1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/>
          <a:stretch/>
        </p:blipFill>
        <p:spPr>
          <a:xfrm>
            <a:off x="-411244" y="4379495"/>
            <a:ext cx="6252522" cy="29760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116599-B8C2-4AE3-A488-D6C8987D9A8B}"/>
              </a:ext>
            </a:extLst>
          </p:cNvPr>
          <p:cNvSpPr txBox="1"/>
          <p:nvPr/>
        </p:nvSpPr>
        <p:spPr>
          <a:xfrm>
            <a:off x="4668215" y="3592821"/>
            <a:ext cx="461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31BAB8B6-DE93-4A47-93F3-9D24445AFE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55" t="-1" b="50917"/>
          <a:stretch/>
        </p:blipFill>
        <p:spPr>
          <a:xfrm flipH="1">
            <a:off x="1557432" y="2154652"/>
            <a:ext cx="987577" cy="120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8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A71DF82-1881-4B5F-B2EB-3400904AE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278" y="1963010"/>
            <a:ext cx="3969331" cy="55993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69DCBC4-0483-4426-9528-61F86DC8CA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07" t="42335" r="29630" b="39287"/>
          <a:stretch/>
        </p:blipFill>
        <p:spPr>
          <a:xfrm flipV="1">
            <a:off x="7162945" y="4738214"/>
            <a:ext cx="1964725" cy="7234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2155DE5-2274-4EF4-84CB-18318EF91D5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72858FE3-00D1-4792-8D09-37DA48127B4D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F5DE3AED-DCA7-477B-9375-9DF209C71EE6}"/>
              </a:ext>
            </a:extLst>
          </p:cNvPr>
          <p:cNvGrpSpPr/>
          <p:nvPr/>
        </p:nvGrpSpPr>
        <p:grpSpPr>
          <a:xfrm>
            <a:off x="1729946" y="1779373"/>
            <a:ext cx="6415362" cy="3682314"/>
            <a:chOff x="2706130" y="2520778"/>
            <a:chExt cx="5066270" cy="2907957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06CEE3D1-D0E3-4622-8526-8C2598F1EC29}"/>
                </a:ext>
              </a:extLst>
            </p:cNvPr>
            <p:cNvSpPr/>
            <p:nvPr/>
          </p:nvSpPr>
          <p:spPr>
            <a:xfrm>
              <a:off x="2706130" y="2520778"/>
              <a:ext cx="5066270" cy="2780271"/>
            </a:xfrm>
            <a:prstGeom prst="rect">
              <a:avLst/>
            </a:prstGeom>
            <a:noFill/>
            <a:ln w="38100">
              <a:solidFill>
                <a:srgbClr val="B715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D90F7A1-066F-4834-A4B1-AF7ED18F001A}"/>
                </a:ext>
              </a:extLst>
            </p:cNvPr>
            <p:cNvSpPr/>
            <p:nvPr/>
          </p:nvSpPr>
          <p:spPr>
            <a:xfrm>
              <a:off x="2706130" y="2648464"/>
              <a:ext cx="5066270" cy="2780271"/>
            </a:xfrm>
            <a:prstGeom prst="rect">
              <a:avLst/>
            </a:prstGeom>
            <a:noFill/>
            <a:ln w="6350">
              <a:solidFill>
                <a:srgbClr val="B715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BDCC83C-3068-4066-87E2-32957AC9B6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07" t="42335" r="29630" b="39287"/>
          <a:stretch/>
        </p:blipFill>
        <p:spPr>
          <a:xfrm flipV="1">
            <a:off x="1310188" y="1683281"/>
            <a:ext cx="1162348" cy="42801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276950D-B02F-4FD2-983A-B4537715E219}"/>
              </a:ext>
            </a:extLst>
          </p:cNvPr>
          <p:cNvSpPr txBox="1"/>
          <p:nvPr/>
        </p:nvSpPr>
        <p:spPr>
          <a:xfrm>
            <a:off x="2301609" y="2357415"/>
            <a:ext cx="2310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添加标题文字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98D92829-AD4C-44AE-AAFA-6F2635CC5009}"/>
              </a:ext>
            </a:extLst>
          </p:cNvPr>
          <p:cNvSpPr txBox="1"/>
          <p:nvPr/>
        </p:nvSpPr>
        <p:spPr>
          <a:xfrm>
            <a:off x="2301609" y="2787242"/>
            <a:ext cx="5556422" cy="1998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点击添加标题文字，要求添加的标题文字符合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的核心内容并且简洁明了。点击添加标题文字，要求添加的标题文字符合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的核心内容并且简洁明了。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点击添加标题文字，要求添加的标题文字符合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的核心内容并且简洁明了。点击添加标题文字，要求添加的标题文字符合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的核心内容并且简洁明了。</a:t>
            </a:r>
          </a:p>
        </p:txBody>
      </p:sp>
    </p:spTree>
    <p:extLst>
      <p:ext uri="{BB962C8B-B14F-4D97-AF65-F5344CB8AC3E}">
        <p14:creationId xmlns:p14="http://schemas.microsoft.com/office/powerpoint/2010/main" val="274838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58CE7B-9510-4556-96B0-EE3829A8A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F02E9A1-ADC2-44B0-8CFC-5465F1FFC0B2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6C6015B-37B6-4D7E-A03C-556497D72B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3254781"/>
            <a:ext cx="12192000" cy="3603220"/>
          </a:xfrm>
          <a:prstGeom prst="rect">
            <a:avLst/>
          </a:prstGeom>
        </p:spPr>
      </p:pic>
      <p:sp>
        <p:nvSpPr>
          <p:cNvPr id="9" name="空心弧 8">
            <a:extLst>
              <a:ext uri="{FF2B5EF4-FFF2-40B4-BE49-F238E27FC236}">
                <a16:creationId xmlns:a16="http://schemas.microsoft.com/office/drawing/2014/main" xmlns="" id="{B02CBF9D-657E-462F-8A20-25FCFC37364C}"/>
              </a:ext>
            </a:extLst>
          </p:cNvPr>
          <p:cNvSpPr/>
          <p:nvPr/>
        </p:nvSpPr>
        <p:spPr>
          <a:xfrm>
            <a:off x="4905633" y="2001796"/>
            <a:ext cx="1853514" cy="1853514"/>
          </a:xfrm>
          <a:prstGeom prst="blockArc">
            <a:avLst>
              <a:gd name="adj1" fmla="val 10800000"/>
              <a:gd name="adj2" fmla="val 19726904"/>
              <a:gd name="adj3" fmla="val 1141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空心弧 9">
            <a:extLst>
              <a:ext uri="{FF2B5EF4-FFF2-40B4-BE49-F238E27FC236}">
                <a16:creationId xmlns:a16="http://schemas.microsoft.com/office/drawing/2014/main" xmlns="" id="{822DD855-4580-477B-9515-E1EA24E825FA}"/>
              </a:ext>
            </a:extLst>
          </p:cNvPr>
          <p:cNvSpPr/>
          <p:nvPr/>
        </p:nvSpPr>
        <p:spPr>
          <a:xfrm flipH="1" flipV="1">
            <a:off x="4905633" y="2001796"/>
            <a:ext cx="1853514" cy="1853514"/>
          </a:xfrm>
          <a:prstGeom prst="blockArc">
            <a:avLst>
              <a:gd name="adj1" fmla="val 10800000"/>
              <a:gd name="adj2" fmla="val 19726904"/>
              <a:gd name="adj3" fmla="val 11413"/>
            </a:avLst>
          </a:prstGeom>
          <a:solidFill>
            <a:srgbClr val="B71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等腰三角形 10">
            <a:extLst>
              <a:ext uri="{FF2B5EF4-FFF2-40B4-BE49-F238E27FC236}">
                <a16:creationId xmlns:a16="http://schemas.microsoft.com/office/drawing/2014/main" xmlns="" id="{C74604E9-B080-4B1D-8BE8-FDF29B95986F}"/>
              </a:ext>
            </a:extLst>
          </p:cNvPr>
          <p:cNvSpPr/>
          <p:nvPr/>
        </p:nvSpPr>
        <p:spPr>
          <a:xfrm rot="8776537">
            <a:off x="6378374" y="2399625"/>
            <a:ext cx="381953" cy="329270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xmlns="" id="{CCB7B548-6563-4B72-80DE-6167C152D270}"/>
              </a:ext>
            </a:extLst>
          </p:cNvPr>
          <p:cNvSpPr/>
          <p:nvPr/>
        </p:nvSpPr>
        <p:spPr>
          <a:xfrm rot="18999367">
            <a:off x="4906098" y="3144130"/>
            <a:ext cx="381953" cy="329270"/>
          </a:xfrm>
          <a:prstGeom prst="triangle">
            <a:avLst/>
          </a:prstGeom>
          <a:solidFill>
            <a:srgbClr val="B71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6062F3C7-1995-4110-939D-72148B107CAF}"/>
              </a:ext>
            </a:extLst>
          </p:cNvPr>
          <p:cNvCxnSpPr>
            <a:stCxn id="10" idx="0"/>
          </p:cNvCxnSpPr>
          <p:nvPr/>
        </p:nvCxnSpPr>
        <p:spPr>
          <a:xfrm>
            <a:off x="6653376" y="2928553"/>
            <a:ext cx="2307744" cy="0"/>
          </a:xfrm>
          <a:prstGeom prst="line">
            <a:avLst/>
          </a:prstGeom>
          <a:ln>
            <a:solidFill>
              <a:srgbClr val="B715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7582FB2E-9F56-4028-9B42-C400B4DD7CBF}"/>
              </a:ext>
            </a:extLst>
          </p:cNvPr>
          <p:cNvCxnSpPr/>
          <p:nvPr/>
        </p:nvCxnSpPr>
        <p:spPr>
          <a:xfrm>
            <a:off x="2789330" y="2922457"/>
            <a:ext cx="23077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0A2A3FCD-7F1E-4459-B33E-69FEA14D8BFE}"/>
              </a:ext>
            </a:extLst>
          </p:cNvPr>
          <p:cNvSpPr txBox="1"/>
          <p:nvPr/>
        </p:nvSpPr>
        <p:spPr>
          <a:xfrm>
            <a:off x="6759147" y="2500372"/>
            <a:ext cx="2310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添加标题文字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FA8E3ECA-B50C-4CBC-BDC3-38EB54C1189C}"/>
              </a:ext>
            </a:extLst>
          </p:cNvPr>
          <p:cNvSpPr txBox="1"/>
          <p:nvPr/>
        </p:nvSpPr>
        <p:spPr>
          <a:xfrm>
            <a:off x="6759147" y="2930199"/>
            <a:ext cx="3758275" cy="133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点击添加标题文字，要求添加的标题文字符合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的核心内容并且简洁明了。点击添加标题文字，要求添加的标题文字符合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的核心内容并且简洁明了。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AA87EF9-7F64-4382-AAAE-A87E9892E7AC}"/>
              </a:ext>
            </a:extLst>
          </p:cNvPr>
          <p:cNvSpPr txBox="1"/>
          <p:nvPr/>
        </p:nvSpPr>
        <p:spPr>
          <a:xfrm>
            <a:off x="2712720" y="2529699"/>
            <a:ext cx="2310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添加标题文字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4864589-6083-4D7F-90E5-3AE1274CFCF2}"/>
              </a:ext>
            </a:extLst>
          </p:cNvPr>
          <p:cNvSpPr txBox="1"/>
          <p:nvPr/>
        </p:nvSpPr>
        <p:spPr>
          <a:xfrm>
            <a:off x="1060395" y="2982952"/>
            <a:ext cx="3758275" cy="133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点击添加标题文字，要求添加的标题文字符合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的核心内容并且简洁明了。点击添加标题文字，要求添加的标题文字符合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的核心内容并且简洁明了。</a:t>
            </a:r>
          </a:p>
        </p:txBody>
      </p:sp>
      <p:sp>
        <p:nvSpPr>
          <p:cNvPr id="20" name="Donut 34">
            <a:extLst>
              <a:ext uri="{FF2B5EF4-FFF2-40B4-BE49-F238E27FC236}">
                <a16:creationId xmlns="" xmlns:a16="http://schemas.microsoft.com/office/drawing/2014/main" id="{63724B59-9E07-4B32-9E9B-8F199E1BC66A}"/>
              </a:ext>
            </a:extLst>
          </p:cNvPr>
          <p:cNvSpPr/>
          <p:nvPr/>
        </p:nvSpPr>
        <p:spPr bwMode="auto">
          <a:xfrm>
            <a:off x="5589765" y="2619631"/>
            <a:ext cx="558800" cy="558800"/>
          </a:xfrm>
          <a:custGeom>
            <a:avLst/>
            <a:gdLst/>
            <a:ahLst/>
            <a:cxnLst/>
            <a:rect l="l" t="t" r="r" b="b"/>
            <a:pathLst>
              <a:path w="1132060" h="1132060">
                <a:moveTo>
                  <a:pt x="557268" y="884861"/>
                </a:moveTo>
                <a:lnTo>
                  <a:pt x="557268" y="1011716"/>
                </a:lnTo>
                <a:lnTo>
                  <a:pt x="574792" y="1011716"/>
                </a:lnTo>
                <a:lnTo>
                  <a:pt x="574792" y="884861"/>
                </a:lnTo>
                <a:close/>
                <a:moveTo>
                  <a:pt x="868935" y="557269"/>
                </a:moveTo>
                <a:lnTo>
                  <a:pt x="868935" y="574794"/>
                </a:lnTo>
                <a:lnTo>
                  <a:pt x="995790" y="574794"/>
                </a:lnTo>
                <a:lnTo>
                  <a:pt x="995790" y="557269"/>
                </a:lnTo>
                <a:close/>
                <a:moveTo>
                  <a:pt x="135481" y="557269"/>
                </a:moveTo>
                <a:lnTo>
                  <a:pt x="135481" y="574794"/>
                </a:lnTo>
                <a:lnTo>
                  <a:pt x="262337" y="574794"/>
                </a:lnTo>
                <a:lnTo>
                  <a:pt x="262337" y="557269"/>
                </a:lnTo>
                <a:close/>
                <a:moveTo>
                  <a:pt x="934061" y="335432"/>
                </a:moveTo>
                <a:lnTo>
                  <a:pt x="873499" y="349407"/>
                </a:lnTo>
                <a:lnTo>
                  <a:pt x="567678" y="538532"/>
                </a:lnTo>
                <a:cubicBezTo>
                  <a:pt x="553709" y="530548"/>
                  <a:pt x="537161" y="531269"/>
                  <a:pt x="522773" y="538543"/>
                </a:cubicBezTo>
                <a:cubicBezTo>
                  <a:pt x="498813" y="556712"/>
                  <a:pt x="486834" y="593049"/>
                  <a:pt x="504803" y="617272"/>
                </a:cubicBezTo>
                <a:cubicBezTo>
                  <a:pt x="515818" y="632120"/>
                  <a:pt x="531332" y="640143"/>
                  <a:pt x="547196" y="638929"/>
                </a:cubicBezTo>
                <a:lnTo>
                  <a:pt x="705790" y="829237"/>
                </a:lnTo>
                <a:lnTo>
                  <a:pt x="757035" y="838554"/>
                </a:lnTo>
                <a:lnTo>
                  <a:pt x="747718" y="791969"/>
                </a:lnTo>
                <a:lnTo>
                  <a:pt x="595557" y="609380"/>
                </a:lnTo>
                <a:cubicBezTo>
                  <a:pt x="601681" y="600325"/>
                  <a:pt x="604237" y="589031"/>
                  <a:pt x="602687" y="578130"/>
                </a:cubicBezTo>
                <a:lnTo>
                  <a:pt x="896792" y="391335"/>
                </a:lnTo>
                <a:close/>
                <a:moveTo>
                  <a:pt x="557268" y="140671"/>
                </a:moveTo>
                <a:lnTo>
                  <a:pt x="557268" y="267526"/>
                </a:lnTo>
                <a:lnTo>
                  <a:pt x="574792" y="267526"/>
                </a:lnTo>
                <a:lnTo>
                  <a:pt x="574792" y="140671"/>
                </a:lnTo>
                <a:close/>
                <a:moveTo>
                  <a:pt x="566030" y="65237"/>
                </a:moveTo>
                <a:cubicBezTo>
                  <a:pt x="841327" y="65237"/>
                  <a:pt x="1064498" y="289450"/>
                  <a:pt x="1064498" y="566031"/>
                </a:cubicBezTo>
                <a:cubicBezTo>
                  <a:pt x="1064498" y="842612"/>
                  <a:pt x="841327" y="1066824"/>
                  <a:pt x="566030" y="1066824"/>
                </a:cubicBezTo>
                <a:cubicBezTo>
                  <a:pt x="290734" y="1066824"/>
                  <a:pt x="67562" y="842612"/>
                  <a:pt x="67562" y="566031"/>
                </a:cubicBezTo>
                <a:cubicBezTo>
                  <a:pt x="67562" y="289450"/>
                  <a:pt x="290734" y="65237"/>
                  <a:pt x="566030" y="65237"/>
                </a:cubicBezTo>
                <a:close/>
                <a:moveTo>
                  <a:pt x="566030" y="39067"/>
                </a:moveTo>
                <a:cubicBezTo>
                  <a:pt x="274996" y="39067"/>
                  <a:pt x="39067" y="274996"/>
                  <a:pt x="39067" y="566030"/>
                </a:cubicBezTo>
                <a:cubicBezTo>
                  <a:pt x="39067" y="857064"/>
                  <a:pt x="274996" y="1092993"/>
                  <a:pt x="566030" y="1092993"/>
                </a:cubicBezTo>
                <a:cubicBezTo>
                  <a:pt x="857064" y="1092993"/>
                  <a:pt x="1092993" y="857064"/>
                  <a:pt x="1092993" y="566030"/>
                </a:cubicBezTo>
                <a:cubicBezTo>
                  <a:pt x="1092993" y="274996"/>
                  <a:pt x="857064" y="39067"/>
                  <a:pt x="566030" y="39067"/>
                </a:cubicBezTo>
                <a:close/>
                <a:moveTo>
                  <a:pt x="566030" y="0"/>
                </a:moveTo>
                <a:cubicBezTo>
                  <a:pt x="878640" y="0"/>
                  <a:pt x="1132060" y="253420"/>
                  <a:pt x="1132060" y="566030"/>
                </a:cubicBezTo>
                <a:cubicBezTo>
                  <a:pt x="1132060" y="878640"/>
                  <a:pt x="878640" y="1132060"/>
                  <a:pt x="566030" y="1132060"/>
                </a:cubicBezTo>
                <a:cubicBezTo>
                  <a:pt x="253420" y="1132060"/>
                  <a:pt x="0" y="878640"/>
                  <a:pt x="0" y="566030"/>
                </a:cubicBezTo>
                <a:cubicBezTo>
                  <a:pt x="0" y="253420"/>
                  <a:pt x="253420" y="0"/>
                  <a:pt x="566030" y="0"/>
                </a:cubicBezTo>
                <a:close/>
              </a:path>
            </a:pathLst>
          </a:custGeom>
          <a:solidFill>
            <a:srgbClr val="C30C23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630" rIns="0" bIns="46630" anchor="ctr"/>
          <a:lstStyle/>
          <a:p>
            <a:pPr algn="ctr" defTabSz="931943" eaLnBrk="1" hangingPunct="1">
              <a:defRPr/>
            </a:pPr>
            <a:endParaRPr lang="en-US" sz="20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55607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58CE7B-9510-4556-96B0-EE3829A8A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F02E9A1-ADC2-44B0-8CFC-5465F1FFC0B2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45F18BE-BF3C-4095-9452-EF153EA18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6300"/>
            <a:ext cx="12192000" cy="2171700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1AF63F8C-86D4-4357-AFFA-FFFE12666400}"/>
              </a:ext>
            </a:extLst>
          </p:cNvPr>
          <p:cNvCxnSpPr>
            <a:cxnSpLocks/>
          </p:cNvCxnSpPr>
          <p:nvPr/>
        </p:nvCxnSpPr>
        <p:spPr>
          <a:xfrm>
            <a:off x="2792999" y="2928551"/>
            <a:ext cx="9399001" cy="0"/>
          </a:xfrm>
          <a:prstGeom prst="line">
            <a:avLst/>
          </a:prstGeom>
          <a:ln>
            <a:solidFill>
              <a:srgbClr val="B715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六边形 9">
            <a:extLst>
              <a:ext uri="{FF2B5EF4-FFF2-40B4-BE49-F238E27FC236}">
                <a16:creationId xmlns:a16="http://schemas.microsoft.com/office/drawing/2014/main" xmlns="" id="{C0A6D283-8AA7-4826-BC78-869D2FB3F5EF}"/>
              </a:ext>
            </a:extLst>
          </p:cNvPr>
          <p:cNvSpPr/>
          <p:nvPr/>
        </p:nvSpPr>
        <p:spPr>
          <a:xfrm rot="5400000">
            <a:off x="9180082" y="2539313"/>
            <a:ext cx="903031" cy="778475"/>
          </a:xfrm>
          <a:prstGeom prst="hexagon">
            <a:avLst/>
          </a:prstGeom>
          <a:solidFill>
            <a:srgbClr val="B71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六边形 10">
            <a:extLst>
              <a:ext uri="{FF2B5EF4-FFF2-40B4-BE49-F238E27FC236}">
                <a16:creationId xmlns:a16="http://schemas.microsoft.com/office/drawing/2014/main" xmlns="" id="{D4C2B6C1-47E4-4D75-BC76-0D08684EC63D}"/>
              </a:ext>
            </a:extLst>
          </p:cNvPr>
          <p:cNvSpPr/>
          <p:nvPr/>
        </p:nvSpPr>
        <p:spPr>
          <a:xfrm rot="5400000">
            <a:off x="5566164" y="2539312"/>
            <a:ext cx="903031" cy="778475"/>
          </a:xfrm>
          <a:prstGeom prst="hexagon">
            <a:avLst/>
          </a:prstGeom>
          <a:solidFill>
            <a:srgbClr val="B71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>
            <a:extLst>
              <a:ext uri="{FF2B5EF4-FFF2-40B4-BE49-F238E27FC236}">
                <a16:creationId xmlns:a16="http://schemas.microsoft.com/office/drawing/2014/main" xmlns="" id="{F0C4CD4E-77DD-496F-8CB2-175B5F1BF799}"/>
              </a:ext>
            </a:extLst>
          </p:cNvPr>
          <p:cNvSpPr/>
          <p:nvPr/>
        </p:nvSpPr>
        <p:spPr>
          <a:xfrm rot="5400000">
            <a:off x="1685339" y="2415744"/>
            <a:ext cx="1189710" cy="1025610"/>
          </a:xfrm>
          <a:prstGeom prst="hexagon">
            <a:avLst/>
          </a:prstGeom>
          <a:solidFill>
            <a:srgbClr val="B71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C95F07A2-B189-40D2-AF70-9FFC0E52B126}"/>
              </a:ext>
            </a:extLst>
          </p:cNvPr>
          <p:cNvSpPr txBox="1"/>
          <p:nvPr/>
        </p:nvSpPr>
        <p:spPr>
          <a:xfrm>
            <a:off x="1532610" y="3595000"/>
            <a:ext cx="2310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添加标题文字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99D5054-DCF5-477D-8082-114841B1C297}"/>
              </a:ext>
            </a:extLst>
          </p:cNvPr>
          <p:cNvSpPr txBox="1"/>
          <p:nvPr/>
        </p:nvSpPr>
        <p:spPr>
          <a:xfrm>
            <a:off x="1310188" y="3989944"/>
            <a:ext cx="2001422" cy="133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点击添加标题文字，要求添加的标题文字符合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的核心内容并且简洁明了。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7423F8E6-A10C-4C6D-B4DE-7D1C67306994}"/>
              </a:ext>
            </a:extLst>
          </p:cNvPr>
          <p:cNvSpPr txBox="1"/>
          <p:nvPr/>
        </p:nvSpPr>
        <p:spPr>
          <a:xfrm>
            <a:off x="5317711" y="3595000"/>
            <a:ext cx="2310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添加标题文字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4811F75E-4A7B-4E70-A270-29FE6FDC460E}"/>
              </a:ext>
            </a:extLst>
          </p:cNvPr>
          <p:cNvSpPr txBox="1"/>
          <p:nvPr/>
        </p:nvSpPr>
        <p:spPr>
          <a:xfrm>
            <a:off x="5095289" y="3989944"/>
            <a:ext cx="2001422" cy="133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点击添加标题文字，要求添加的标题文字符合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的核心内容并且简洁明了。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1DADB94E-2F4F-43A2-880D-CAF88C2A5063}"/>
              </a:ext>
            </a:extLst>
          </p:cNvPr>
          <p:cNvSpPr txBox="1"/>
          <p:nvPr/>
        </p:nvSpPr>
        <p:spPr>
          <a:xfrm>
            <a:off x="9102812" y="3595000"/>
            <a:ext cx="2310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添加标题文字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8E04339A-3C4E-423A-8A13-F3B1173277CA}"/>
              </a:ext>
            </a:extLst>
          </p:cNvPr>
          <p:cNvSpPr txBox="1"/>
          <p:nvPr/>
        </p:nvSpPr>
        <p:spPr>
          <a:xfrm>
            <a:off x="8880390" y="3989944"/>
            <a:ext cx="2001422" cy="133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点击添加标题文字，要求添加的标题文字符合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的核心内容并且简洁明了。</a:t>
            </a: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xmlns="" id="{0F02131C-1935-48B3-A18D-8D698F3F390F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088248" y="2788148"/>
            <a:ext cx="417277" cy="322922"/>
          </a:xfrm>
          <a:custGeom>
            <a:avLst/>
            <a:gdLst>
              <a:gd name="T0" fmla="*/ 673127 w 67"/>
              <a:gd name="T1" fmla="*/ 271226 h 52"/>
              <a:gd name="T2" fmla="*/ 501265 w 67"/>
              <a:gd name="T3" fmla="*/ 442527 h 52"/>
              <a:gd name="T4" fmla="*/ 673127 w 67"/>
              <a:gd name="T5" fmla="*/ 613828 h 52"/>
              <a:gd name="T6" fmla="*/ 844989 w 67"/>
              <a:gd name="T7" fmla="*/ 442527 h 52"/>
              <a:gd name="T8" fmla="*/ 673127 w 67"/>
              <a:gd name="T9" fmla="*/ 271226 h 52"/>
              <a:gd name="T10" fmla="*/ 830667 w 67"/>
              <a:gd name="T11" fmla="*/ 57100 h 52"/>
              <a:gd name="T12" fmla="*/ 759058 w 67"/>
              <a:gd name="T13" fmla="*/ 57100 h 52"/>
              <a:gd name="T14" fmla="*/ 673127 w 67"/>
              <a:gd name="T15" fmla="*/ 0 h 52"/>
              <a:gd name="T16" fmla="*/ 558552 w 67"/>
              <a:gd name="T17" fmla="*/ 0 h 52"/>
              <a:gd name="T18" fmla="*/ 472621 w 67"/>
              <a:gd name="T19" fmla="*/ 57100 h 52"/>
              <a:gd name="T20" fmla="*/ 143219 w 67"/>
              <a:gd name="T21" fmla="*/ 57100 h 52"/>
              <a:gd name="T22" fmla="*/ 0 w 67"/>
              <a:gd name="T23" fmla="*/ 285502 h 52"/>
              <a:gd name="T24" fmla="*/ 0 w 67"/>
              <a:gd name="T25" fmla="*/ 613828 h 52"/>
              <a:gd name="T26" fmla="*/ 143219 w 67"/>
              <a:gd name="T27" fmla="*/ 742304 h 52"/>
              <a:gd name="T28" fmla="*/ 830667 w 67"/>
              <a:gd name="T29" fmla="*/ 742304 h 52"/>
              <a:gd name="T30" fmla="*/ 959564 w 67"/>
              <a:gd name="T31" fmla="*/ 613828 h 52"/>
              <a:gd name="T32" fmla="*/ 959564 w 67"/>
              <a:gd name="T33" fmla="*/ 285502 h 52"/>
              <a:gd name="T34" fmla="*/ 830667 w 67"/>
              <a:gd name="T35" fmla="*/ 57100 h 52"/>
              <a:gd name="T36" fmla="*/ 329403 w 67"/>
              <a:gd name="T37" fmla="*/ 271226 h 52"/>
              <a:gd name="T38" fmla="*/ 272115 w 67"/>
              <a:gd name="T39" fmla="*/ 285502 h 52"/>
              <a:gd name="T40" fmla="*/ 114575 w 67"/>
              <a:gd name="T41" fmla="*/ 285502 h 52"/>
              <a:gd name="T42" fmla="*/ 71609 w 67"/>
              <a:gd name="T43" fmla="*/ 271226 h 52"/>
              <a:gd name="T44" fmla="*/ 71609 w 67"/>
              <a:gd name="T45" fmla="*/ 242676 h 52"/>
              <a:gd name="T46" fmla="*/ 114575 w 67"/>
              <a:gd name="T47" fmla="*/ 185576 h 52"/>
              <a:gd name="T48" fmla="*/ 272115 w 67"/>
              <a:gd name="T49" fmla="*/ 185576 h 52"/>
              <a:gd name="T50" fmla="*/ 329403 w 67"/>
              <a:gd name="T51" fmla="*/ 242676 h 52"/>
              <a:gd name="T52" fmla="*/ 329403 w 67"/>
              <a:gd name="T53" fmla="*/ 271226 h 52"/>
              <a:gd name="T54" fmla="*/ 673127 w 67"/>
              <a:gd name="T55" fmla="*/ 685204 h 52"/>
              <a:gd name="T56" fmla="*/ 429656 w 67"/>
              <a:gd name="T57" fmla="*/ 442527 h 52"/>
              <a:gd name="T58" fmla="*/ 673127 w 67"/>
              <a:gd name="T59" fmla="*/ 199851 h 52"/>
              <a:gd name="T60" fmla="*/ 916598 w 67"/>
              <a:gd name="T61" fmla="*/ 442527 h 52"/>
              <a:gd name="T62" fmla="*/ 673127 w 67"/>
              <a:gd name="T63" fmla="*/ 685204 h 5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52"/>
              <a:gd name="T98" fmla="*/ 67 w 67"/>
              <a:gd name="T99" fmla="*/ 52 h 5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52">
                <a:moveTo>
                  <a:pt x="47" y="19"/>
                </a:moveTo>
                <a:cubicBezTo>
                  <a:pt x="40" y="19"/>
                  <a:pt x="35" y="25"/>
                  <a:pt x="35" y="31"/>
                </a:cubicBezTo>
                <a:cubicBezTo>
                  <a:pt x="35" y="38"/>
                  <a:pt x="40" y="43"/>
                  <a:pt x="47" y="43"/>
                </a:cubicBezTo>
                <a:cubicBezTo>
                  <a:pt x="53" y="43"/>
                  <a:pt x="59" y="38"/>
                  <a:pt x="59" y="31"/>
                </a:cubicBezTo>
                <a:cubicBezTo>
                  <a:pt x="59" y="25"/>
                  <a:pt x="53" y="19"/>
                  <a:pt x="47" y="19"/>
                </a:cubicBezTo>
                <a:close/>
                <a:moveTo>
                  <a:pt x="58" y="4"/>
                </a:moveTo>
                <a:cubicBezTo>
                  <a:pt x="53" y="4"/>
                  <a:pt x="53" y="4"/>
                  <a:pt x="53" y="4"/>
                </a:cubicBezTo>
                <a:cubicBezTo>
                  <a:pt x="52" y="4"/>
                  <a:pt x="50" y="0"/>
                  <a:pt x="47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6" y="0"/>
                  <a:pt x="34" y="4"/>
                  <a:pt x="33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4" y="4"/>
                  <a:pt x="0" y="13"/>
                  <a:pt x="0" y="2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9"/>
                  <a:pt x="4" y="52"/>
                  <a:pt x="10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64" y="52"/>
                  <a:pt x="67" y="49"/>
                  <a:pt x="67" y="43"/>
                </a:cubicBezTo>
                <a:cubicBezTo>
                  <a:pt x="67" y="20"/>
                  <a:pt x="67" y="20"/>
                  <a:pt x="67" y="20"/>
                </a:cubicBezTo>
                <a:cubicBezTo>
                  <a:pt x="67" y="13"/>
                  <a:pt x="64" y="4"/>
                  <a:pt x="58" y="4"/>
                </a:cubicBezTo>
                <a:close/>
                <a:moveTo>
                  <a:pt x="23" y="19"/>
                </a:moveTo>
                <a:cubicBezTo>
                  <a:pt x="23" y="21"/>
                  <a:pt x="20" y="20"/>
                  <a:pt x="19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0"/>
                  <a:pt x="5" y="21"/>
                  <a:pt x="5" y="19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5"/>
                  <a:pt x="6" y="13"/>
                  <a:pt x="8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20" y="13"/>
                  <a:pt x="23" y="15"/>
                  <a:pt x="23" y="17"/>
                </a:cubicBezTo>
                <a:lnTo>
                  <a:pt x="23" y="19"/>
                </a:lnTo>
                <a:close/>
                <a:moveTo>
                  <a:pt x="47" y="48"/>
                </a:moveTo>
                <a:cubicBezTo>
                  <a:pt x="37" y="48"/>
                  <a:pt x="30" y="41"/>
                  <a:pt x="30" y="31"/>
                </a:cubicBezTo>
                <a:cubicBezTo>
                  <a:pt x="30" y="22"/>
                  <a:pt x="37" y="14"/>
                  <a:pt x="47" y="14"/>
                </a:cubicBezTo>
                <a:cubicBezTo>
                  <a:pt x="56" y="14"/>
                  <a:pt x="64" y="22"/>
                  <a:pt x="64" y="31"/>
                </a:cubicBezTo>
                <a:cubicBezTo>
                  <a:pt x="64" y="41"/>
                  <a:pt x="56" y="48"/>
                  <a:pt x="47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1" name="Group 17">
            <a:extLst>
              <a:ext uri="{FF2B5EF4-FFF2-40B4-BE49-F238E27FC236}">
                <a16:creationId xmlns:a16="http://schemas.microsoft.com/office/drawing/2014/main" xmlns="" id="{96C0890A-D640-42F6-913D-65637BB7EF53}"/>
              </a:ext>
            </a:extLst>
          </p:cNvPr>
          <p:cNvGrpSpPr>
            <a:grpSpLocks/>
          </p:cNvGrpSpPr>
          <p:nvPr/>
        </p:nvGrpSpPr>
        <p:grpSpPr bwMode="auto">
          <a:xfrm>
            <a:off x="5908027" y="2755295"/>
            <a:ext cx="219304" cy="346508"/>
            <a:chOff x="0" y="0"/>
            <a:chExt cx="169863" cy="268288"/>
          </a:xfrm>
          <a:solidFill>
            <a:schemeClr val="bg1"/>
          </a:solidFill>
        </p:grpSpPr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xmlns="" id="{6F7F438D-C3A0-4184-A973-B9AAFCB9C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13" y="79375"/>
              <a:ext cx="41275" cy="79375"/>
            </a:xfrm>
            <a:custGeom>
              <a:avLst/>
              <a:gdLst>
                <a:gd name="T0" fmla="*/ 37523 w 11"/>
                <a:gd name="T1" fmla="*/ 64256 h 21"/>
                <a:gd name="T2" fmla="*/ 37523 w 11"/>
                <a:gd name="T3" fmla="*/ 64256 h 21"/>
                <a:gd name="T4" fmla="*/ 37523 w 11"/>
                <a:gd name="T5" fmla="*/ 64256 h 21"/>
                <a:gd name="T6" fmla="*/ 18761 w 11"/>
                <a:gd name="T7" fmla="*/ 49137 h 21"/>
                <a:gd name="T8" fmla="*/ 18761 w 11"/>
                <a:gd name="T9" fmla="*/ 7560 h 21"/>
                <a:gd name="T10" fmla="*/ 7505 w 11"/>
                <a:gd name="T11" fmla="*/ 0 h 21"/>
                <a:gd name="T12" fmla="*/ 0 w 11"/>
                <a:gd name="T13" fmla="*/ 7560 h 21"/>
                <a:gd name="T14" fmla="*/ 0 w 11"/>
                <a:gd name="T15" fmla="*/ 56696 h 21"/>
                <a:gd name="T16" fmla="*/ 18761 w 11"/>
                <a:gd name="T17" fmla="*/ 68036 h 21"/>
                <a:gd name="T18" fmla="*/ 26266 w 11"/>
                <a:gd name="T19" fmla="*/ 75595 h 21"/>
                <a:gd name="T20" fmla="*/ 30018 w 11"/>
                <a:gd name="T21" fmla="*/ 75595 h 21"/>
                <a:gd name="T22" fmla="*/ 41275 w 11"/>
                <a:gd name="T23" fmla="*/ 75595 h 21"/>
                <a:gd name="T24" fmla="*/ 37523 w 11"/>
                <a:gd name="T25" fmla="*/ 64256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"/>
                <a:gd name="T40" fmla="*/ 0 h 21"/>
                <a:gd name="T41" fmla="*/ 11 w 11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" h="21">
                  <a:moveTo>
                    <a:pt x="10" y="17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8" y="20"/>
                  </a:cubicBezTo>
                  <a:cubicBezTo>
                    <a:pt x="9" y="21"/>
                    <a:pt x="10" y="21"/>
                    <a:pt x="11" y="20"/>
                  </a:cubicBezTo>
                  <a:cubicBezTo>
                    <a:pt x="11" y="19"/>
                    <a:pt x="11" y="17"/>
                    <a:pt x="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xmlns="" id="{9F15BE41-8E46-4149-8AC0-9BF46835738F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0"/>
              <a:ext cx="169863" cy="268288"/>
            </a:xfrm>
            <a:custGeom>
              <a:avLst/>
              <a:gdLst>
                <a:gd name="T0" fmla="*/ 169863 w 45"/>
                <a:gd name="T1" fmla="*/ 132255 h 71"/>
                <a:gd name="T2" fmla="*/ 132116 w 45"/>
                <a:gd name="T3" fmla="*/ 64238 h 71"/>
                <a:gd name="T4" fmla="*/ 132116 w 45"/>
                <a:gd name="T5" fmla="*/ 18894 h 71"/>
                <a:gd name="T6" fmla="*/ 113242 w 45"/>
                <a:gd name="T7" fmla="*/ 0 h 71"/>
                <a:gd name="T8" fmla="*/ 52846 w 45"/>
                <a:gd name="T9" fmla="*/ 0 h 71"/>
                <a:gd name="T10" fmla="*/ 33973 w 45"/>
                <a:gd name="T11" fmla="*/ 18894 h 71"/>
                <a:gd name="T12" fmla="*/ 33973 w 45"/>
                <a:gd name="T13" fmla="*/ 64238 h 71"/>
                <a:gd name="T14" fmla="*/ 0 w 45"/>
                <a:gd name="T15" fmla="*/ 132255 h 71"/>
                <a:gd name="T16" fmla="*/ 33973 w 45"/>
                <a:gd name="T17" fmla="*/ 200271 h 71"/>
                <a:gd name="T18" fmla="*/ 33973 w 45"/>
                <a:gd name="T19" fmla="*/ 245616 h 71"/>
                <a:gd name="T20" fmla="*/ 52846 w 45"/>
                <a:gd name="T21" fmla="*/ 268288 h 71"/>
                <a:gd name="T22" fmla="*/ 113242 w 45"/>
                <a:gd name="T23" fmla="*/ 268288 h 71"/>
                <a:gd name="T24" fmla="*/ 132116 w 45"/>
                <a:gd name="T25" fmla="*/ 245616 h 71"/>
                <a:gd name="T26" fmla="*/ 132116 w 45"/>
                <a:gd name="T27" fmla="*/ 200271 h 71"/>
                <a:gd name="T28" fmla="*/ 169863 w 45"/>
                <a:gd name="T29" fmla="*/ 132255 h 71"/>
                <a:gd name="T30" fmla="*/ 15099 w 45"/>
                <a:gd name="T31" fmla="*/ 132255 h 71"/>
                <a:gd name="T32" fmla="*/ 83044 w 45"/>
                <a:gd name="T33" fmla="*/ 64238 h 71"/>
                <a:gd name="T34" fmla="*/ 150989 w 45"/>
                <a:gd name="T35" fmla="*/ 132255 h 71"/>
                <a:gd name="T36" fmla="*/ 83044 w 45"/>
                <a:gd name="T37" fmla="*/ 200271 h 71"/>
                <a:gd name="T38" fmla="*/ 15099 w 45"/>
                <a:gd name="T39" fmla="*/ 132255 h 7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5"/>
                <a:gd name="T61" fmla="*/ 0 h 71"/>
                <a:gd name="T62" fmla="*/ 45 w 45"/>
                <a:gd name="T63" fmla="*/ 71 h 7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5" h="71">
                  <a:moveTo>
                    <a:pt x="45" y="35"/>
                  </a:moveTo>
                  <a:cubicBezTo>
                    <a:pt x="45" y="28"/>
                    <a:pt x="41" y="21"/>
                    <a:pt x="35" y="17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0"/>
                    <a:pt x="9" y="2"/>
                    <a:pt x="9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21"/>
                    <a:pt x="0" y="28"/>
                    <a:pt x="0" y="35"/>
                  </a:cubicBezTo>
                  <a:cubicBezTo>
                    <a:pt x="0" y="43"/>
                    <a:pt x="3" y="49"/>
                    <a:pt x="9" y="53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8"/>
                    <a:pt x="11" y="71"/>
                    <a:pt x="14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3" y="71"/>
                    <a:pt x="35" y="68"/>
                    <a:pt x="35" y="65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1" y="49"/>
                    <a:pt x="45" y="43"/>
                    <a:pt x="45" y="35"/>
                  </a:cubicBezTo>
                  <a:close/>
                  <a:moveTo>
                    <a:pt x="4" y="35"/>
                  </a:moveTo>
                  <a:cubicBezTo>
                    <a:pt x="4" y="25"/>
                    <a:pt x="12" y="17"/>
                    <a:pt x="22" y="17"/>
                  </a:cubicBezTo>
                  <a:cubicBezTo>
                    <a:pt x="32" y="17"/>
                    <a:pt x="40" y="25"/>
                    <a:pt x="40" y="35"/>
                  </a:cubicBezTo>
                  <a:cubicBezTo>
                    <a:pt x="40" y="45"/>
                    <a:pt x="32" y="53"/>
                    <a:pt x="22" y="53"/>
                  </a:cubicBezTo>
                  <a:cubicBezTo>
                    <a:pt x="12" y="53"/>
                    <a:pt x="4" y="45"/>
                    <a:pt x="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Freeform 11">
            <a:extLst>
              <a:ext uri="{FF2B5EF4-FFF2-40B4-BE49-F238E27FC236}">
                <a16:creationId xmlns:a16="http://schemas.microsoft.com/office/drawing/2014/main" xmlns="" id="{B2824B7C-B4E7-4D50-BE00-345F8663690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9446991" y="2730001"/>
            <a:ext cx="369211" cy="334303"/>
          </a:xfrm>
          <a:custGeom>
            <a:avLst/>
            <a:gdLst>
              <a:gd name="T0" fmla="*/ 585539 w 58"/>
              <a:gd name="T1" fmla="*/ 517237 h 52"/>
              <a:gd name="T2" fmla="*/ 688009 w 58"/>
              <a:gd name="T3" fmla="*/ 502459 h 52"/>
              <a:gd name="T4" fmla="*/ 658732 w 58"/>
              <a:gd name="T5" fmla="*/ 443346 h 52"/>
              <a:gd name="T6" fmla="*/ 556262 w 58"/>
              <a:gd name="T7" fmla="*/ 443346 h 52"/>
              <a:gd name="T8" fmla="*/ 585539 w 58"/>
              <a:gd name="T9" fmla="*/ 517237 h 52"/>
              <a:gd name="T10" fmla="*/ 0 w 58"/>
              <a:gd name="T11" fmla="*/ 768466 h 52"/>
              <a:gd name="T12" fmla="*/ 263493 w 58"/>
              <a:gd name="T13" fmla="*/ 768466 h 52"/>
              <a:gd name="T14" fmla="*/ 307408 w 58"/>
              <a:gd name="T15" fmla="*/ 605906 h 52"/>
              <a:gd name="T16" fmla="*/ 87831 w 58"/>
              <a:gd name="T17" fmla="*/ 635462 h 52"/>
              <a:gd name="T18" fmla="*/ 0 w 58"/>
              <a:gd name="T19" fmla="*/ 768466 h 52"/>
              <a:gd name="T20" fmla="*/ 541624 w 58"/>
              <a:gd name="T21" fmla="*/ 443346 h 52"/>
              <a:gd name="T22" fmla="*/ 629455 w 58"/>
              <a:gd name="T23" fmla="*/ 251229 h 52"/>
              <a:gd name="T24" fmla="*/ 556262 w 58"/>
              <a:gd name="T25" fmla="*/ 73891 h 52"/>
              <a:gd name="T26" fmla="*/ 365962 w 58"/>
              <a:gd name="T27" fmla="*/ 0 h 52"/>
              <a:gd name="T28" fmla="*/ 190300 w 58"/>
              <a:gd name="T29" fmla="*/ 73891 h 52"/>
              <a:gd name="T30" fmla="*/ 117108 w 58"/>
              <a:gd name="T31" fmla="*/ 251229 h 52"/>
              <a:gd name="T32" fmla="*/ 204939 w 58"/>
              <a:gd name="T33" fmla="*/ 443346 h 52"/>
              <a:gd name="T34" fmla="*/ 204939 w 58"/>
              <a:gd name="T35" fmla="*/ 443346 h 52"/>
              <a:gd name="T36" fmla="*/ 131746 w 58"/>
              <a:gd name="T37" fmla="*/ 561571 h 52"/>
              <a:gd name="T38" fmla="*/ 278131 w 58"/>
              <a:gd name="T39" fmla="*/ 546793 h 52"/>
              <a:gd name="T40" fmla="*/ 307408 w 58"/>
              <a:gd name="T41" fmla="*/ 605906 h 52"/>
              <a:gd name="T42" fmla="*/ 365962 w 58"/>
              <a:gd name="T43" fmla="*/ 768466 h 52"/>
              <a:gd name="T44" fmla="*/ 424516 w 58"/>
              <a:gd name="T45" fmla="*/ 605906 h 52"/>
              <a:gd name="T46" fmla="*/ 526985 w 58"/>
              <a:gd name="T47" fmla="*/ 472902 h 52"/>
              <a:gd name="T48" fmla="*/ 541624 w 58"/>
              <a:gd name="T49" fmla="*/ 443346 h 52"/>
              <a:gd name="T50" fmla="*/ 365962 w 58"/>
              <a:gd name="T51" fmla="*/ 384233 h 52"/>
              <a:gd name="T52" fmla="*/ 234216 w 58"/>
              <a:gd name="T53" fmla="*/ 251229 h 52"/>
              <a:gd name="T54" fmla="*/ 365962 w 58"/>
              <a:gd name="T55" fmla="*/ 118226 h 52"/>
              <a:gd name="T56" fmla="*/ 512347 w 58"/>
              <a:gd name="T57" fmla="*/ 251229 h 52"/>
              <a:gd name="T58" fmla="*/ 365962 w 58"/>
              <a:gd name="T59" fmla="*/ 384233 h 52"/>
              <a:gd name="T60" fmla="*/ 717286 w 58"/>
              <a:gd name="T61" fmla="*/ 561571 h 52"/>
              <a:gd name="T62" fmla="*/ 439154 w 58"/>
              <a:gd name="T63" fmla="*/ 591128 h 52"/>
              <a:gd name="T64" fmla="*/ 453793 w 58"/>
              <a:gd name="T65" fmla="*/ 768466 h 52"/>
              <a:gd name="T66" fmla="*/ 849032 w 58"/>
              <a:gd name="T67" fmla="*/ 768466 h 52"/>
              <a:gd name="T68" fmla="*/ 717286 w 58"/>
              <a:gd name="T69" fmla="*/ 561571 h 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8"/>
              <a:gd name="T106" fmla="*/ 0 h 52"/>
              <a:gd name="T107" fmla="*/ 58 w 58"/>
              <a:gd name="T108" fmla="*/ 52 h 5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8" h="52">
                <a:moveTo>
                  <a:pt x="40" y="35"/>
                </a:moveTo>
                <a:cubicBezTo>
                  <a:pt x="47" y="34"/>
                  <a:pt x="47" y="34"/>
                  <a:pt x="47" y="34"/>
                </a:cubicBezTo>
                <a:cubicBezTo>
                  <a:pt x="45" y="30"/>
                  <a:pt x="45" y="30"/>
                  <a:pt x="45" y="30"/>
                </a:cubicBezTo>
                <a:cubicBezTo>
                  <a:pt x="38" y="30"/>
                  <a:pt x="38" y="30"/>
                  <a:pt x="38" y="30"/>
                </a:cubicBezTo>
                <a:lnTo>
                  <a:pt x="40" y="35"/>
                </a:lnTo>
                <a:close/>
                <a:moveTo>
                  <a:pt x="0" y="52"/>
                </a:moveTo>
                <a:cubicBezTo>
                  <a:pt x="18" y="52"/>
                  <a:pt x="18" y="52"/>
                  <a:pt x="18" y="52"/>
                </a:cubicBezTo>
                <a:cubicBezTo>
                  <a:pt x="21" y="41"/>
                  <a:pt x="21" y="41"/>
                  <a:pt x="21" y="41"/>
                </a:cubicBezTo>
                <a:cubicBezTo>
                  <a:pt x="6" y="43"/>
                  <a:pt x="6" y="43"/>
                  <a:pt x="6" y="43"/>
                </a:cubicBezTo>
                <a:lnTo>
                  <a:pt x="0" y="52"/>
                </a:lnTo>
                <a:close/>
                <a:moveTo>
                  <a:pt x="37" y="30"/>
                </a:moveTo>
                <a:cubicBezTo>
                  <a:pt x="41" y="26"/>
                  <a:pt x="43" y="22"/>
                  <a:pt x="43" y="17"/>
                </a:cubicBezTo>
                <a:cubicBezTo>
                  <a:pt x="43" y="12"/>
                  <a:pt x="41" y="8"/>
                  <a:pt x="38" y="5"/>
                </a:cubicBezTo>
                <a:cubicBezTo>
                  <a:pt x="34" y="2"/>
                  <a:pt x="30" y="0"/>
                  <a:pt x="25" y="0"/>
                </a:cubicBezTo>
                <a:cubicBezTo>
                  <a:pt x="21" y="0"/>
                  <a:pt x="16" y="2"/>
                  <a:pt x="13" y="5"/>
                </a:cubicBezTo>
                <a:cubicBezTo>
                  <a:pt x="10" y="8"/>
                  <a:pt x="8" y="12"/>
                  <a:pt x="8" y="17"/>
                </a:cubicBezTo>
                <a:cubicBezTo>
                  <a:pt x="8" y="22"/>
                  <a:pt x="10" y="26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8"/>
                  <a:pt x="9" y="38"/>
                  <a:pt x="9" y="38"/>
                </a:cubicBezTo>
                <a:cubicBezTo>
                  <a:pt x="19" y="37"/>
                  <a:pt x="19" y="37"/>
                  <a:pt x="19" y="37"/>
                </a:cubicBezTo>
                <a:cubicBezTo>
                  <a:pt x="20" y="38"/>
                  <a:pt x="21" y="40"/>
                  <a:pt x="21" y="41"/>
                </a:cubicBezTo>
                <a:cubicBezTo>
                  <a:pt x="23" y="44"/>
                  <a:pt x="24" y="48"/>
                  <a:pt x="25" y="52"/>
                </a:cubicBezTo>
                <a:cubicBezTo>
                  <a:pt x="26" y="48"/>
                  <a:pt x="28" y="44"/>
                  <a:pt x="29" y="41"/>
                </a:cubicBezTo>
                <a:cubicBezTo>
                  <a:pt x="31" y="38"/>
                  <a:pt x="33" y="35"/>
                  <a:pt x="36" y="32"/>
                </a:cubicBezTo>
                <a:lnTo>
                  <a:pt x="37" y="30"/>
                </a:lnTo>
                <a:close/>
                <a:moveTo>
                  <a:pt x="25" y="26"/>
                </a:moveTo>
                <a:cubicBezTo>
                  <a:pt x="20" y="26"/>
                  <a:pt x="16" y="22"/>
                  <a:pt x="16" y="17"/>
                </a:cubicBezTo>
                <a:cubicBezTo>
                  <a:pt x="16" y="12"/>
                  <a:pt x="20" y="8"/>
                  <a:pt x="25" y="8"/>
                </a:cubicBezTo>
                <a:cubicBezTo>
                  <a:pt x="30" y="8"/>
                  <a:pt x="35" y="12"/>
                  <a:pt x="35" y="17"/>
                </a:cubicBezTo>
                <a:cubicBezTo>
                  <a:pt x="35" y="22"/>
                  <a:pt x="30" y="26"/>
                  <a:pt x="25" y="26"/>
                </a:cubicBezTo>
                <a:close/>
                <a:moveTo>
                  <a:pt x="49" y="38"/>
                </a:moveTo>
                <a:cubicBezTo>
                  <a:pt x="30" y="40"/>
                  <a:pt x="30" y="40"/>
                  <a:pt x="30" y="40"/>
                </a:cubicBezTo>
                <a:cubicBezTo>
                  <a:pt x="31" y="52"/>
                  <a:pt x="31" y="52"/>
                  <a:pt x="31" y="52"/>
                </a:cubicBezTo>
                <a:cubicBezTo>
                  <a:pt x="58" y="52"/>
                  <a:pt x="58" y="52"/>
                  <a:pt x="58" y="52"/>
                </a:cubicBezTo>
                <a:lnTo>
                  <a:pt x="49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08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斜纹 20">
            <a:extLst>
              <a:ext uri="{FF2B5EF4-FFF2-40B4-BE49-F238E27FC236}">
                <a16:creationId xmlns:a16="http://schemas.microsoft.com/office/drawing/2014/main" xmlns="" id="{7769E386-6F11-4451-8B1F-3B60DB5C42F0}"/>
              </a:ext>
            </a:extLst>
          </p:cNvPr>
          <p:cNvSpPr/>
          <p:nvPr/>
        </p:nvSpPr>
        <p:spPr>
          <a:xfrm>
            <a:off x="-718635" y="2539921"/>
            <a:ext cx="46622" cy="46622"/>
          </a:xfrm>
          <a:prstGeom prst="diagStripe">
            <a:avLst/>
          </a:prstGeom>
          <a:solidFill>
            <a:srgbClr val="E8CA91">
              <a:alpha val="9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xmlns="" id="{6AB76D68-4B50-4D7A-83B0-8E092204BC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85" b="27231"/>
          <a:stretch/>
        </p:blipFill>
        <p:spPr>
          <a:xfrm>
            <a:off x="9952189" y="-560701"/>
            <a:ext cx="2239809" cy="3147244"/>
          </a:xfrm>
          <a:prstGeom prst="rect">
            <a:avLst/>
          </a:prstGeom>
        </p:spPr>
      </p:pic>
      <p:sp>
        <p:nvSpPr>
          <p:cNvPr id="100" name="图文框 99">
            <a:extLst>
              <a:ext uri="{FF2B5EF4-FFF2-40B4-BE49-F238E27FC236}">
                <a16:creationId xmlns:a16="http://schemas.microsoft.com/office/drawing/2014/main" xmlns="" id="{A8428805-710A-4792-9072-370BD7F641E0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frame">
            <a:avLst>
              <a:gd name="adj1" fmla="val 2976"/>
            </a:avLst>
          </a:prstGeom>
          <a:solidFill>
            <a:srgbClr val="C43C02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CD3F013B-58BB-4CB8-84CE-212B6E820148}"/>
              </a:ext>
            </a:extLst>
          </p:cNvPr>
          <p:cNvGrpSpPr/>
          <p:nvPr/>
        </p:nvGrpSpPr>
        <p:grpSpPr>
          <a:xfrm>
            <a:off x="5707874" y="1599956"/>
            <a:ext cx="1703147" cy="1829044"/>
            <a:chOff x="4880029" y="1242583"/>
            <a:chExt cx="1703147" cy="18290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6F434E5A-E087-4213-83A8-F21795797755}"/>
                </a:ext>
              </a:extLst>
            </p:cNvPr>
            <p:cNvGrpSpPr/>
            <p:nvPr/>
          </p:nvGrpSpPr>
          <p:grpSpPr>
            <a:xfrm>
              <a:off x="5056340" y="1730712"/>
              <a:ext cx="1344770" cy="1103965"/>
              <a:chOff x="1749376" y="1934432"/>
              <a:chExt cx="842665" cy="691771"/>
            </a:xfrm>
          </p:grpSpPr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xmlns="" id="{C5F13BA9-84B4-4B66-AE1A-169A6D941BD1}"/>
                  </a:ext>
                </a:extLst>
              </p:cNvPr>
              <p:cNvSpPr/>
              <p:nvPr/>
            </p:nvSpPr>
            <p:spPr>
              <a:xfrm>
                <a:off x="1749376" y="1934432"/>
                <a:ext cx="691771" cy="691771"/>
              </a:xfrm>
              <a:prstGeom prst="ellipse">
                <a:avLst/>
              </a:prstGeom>
              <a:solidFill>
                <a:srgbClr val="B715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xmlns="" id="{9C1B89AD-6E16-4626-B479-906D61FB01E5}"/>
                  </a:ext>
                </a:extLst>
              </p:cNvPr>
              <p:cNvSpPr txBox="1"/>
              <p:nvPr/>
            </p:nvSpPr>
            <p:spPr>
              <a:xfrm>
                <a:off x="1889562" y="2005054"/>
                <a:ext cx="702479" cy="443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贰</a:t>
                </a:r>
              </a:p>
            </p:txBody>
          </p:sp>
        </p:grpSp>
        <p:pic>
          <p:nvPicPr>
            <p:cNvPr id="113" name="图片 112">
              <a:extLst>
                <a:ext uri="{FF2B5EF4-FFF2-40B4-BE49-F238E27FC236}">
                  <a16:creationId xmlns:a16="http://schemas.microsoft.com/office/drawing/2014/main" xmlns="" id="{A565CCD3-35CE-48E5-AD33-D48B698F06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53" t="46409" r="48301" b="10461"/>
            <a:stretch/>
          </p:blipFill>
          <p:spPr>
            <a:xfrm>
              <a:off x="5728726" y="2351906"/>
              <a:ext cx="854450" cy="719721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8E3C420A-3194-4675-B64A-A7374FC749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>
              <a:off x="4880029" y="1242583"/>
              <a:ext cx="661329" cy="515729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63EB5DEF-B2C2-47BE-9389-4761C9FAB1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/>
          <a:stretch/>
        </p:blipFill>
        <p:spPr>
          <a:xfrm>
            <a:off x="-411244" y="4379495"/>
            <a:ext cx="6252522" cy="29760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116599-B8C2-4AE3-A488-D6C8987D9A8B}"/>
              </a:ext>
            </a:extLst>
          </p:cNvPr>
          <p:cNvSpPr txBox="1"/>
          <p:nvPr/>
        </p:nvSpPr>
        <p:spPr>
          <a:xfrm>
            <a:off x="4668215" y="3592821"/>
            <a:ext cx="461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31BAB8B6-DE93-4A47-93F3-9D24445AFE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55" t="-1" b="50917"/>
          <a:stretch/>
        </p:blipFill>
        <p:spPr>
          <a:xfrm flipH="1">
            <a:off x="1557432" y="2154652"/>
            <a:ext cx="987577" cy="120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39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58CE7B-9510-4556-96B0-EE3829A8A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F02E9A1-ADC2-44B0-8CFC-5465F1FFC0B2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6ADC35CA-494E-4E4F-902F-480E7B2E069A}"/>
              </a:ext>
            </a:extLst>
          </p:cNvPr>
          <p:cNvGrpSpPr/>
          <p:nvPr/>
        </p:nvGrpSpPr>
        <p:grpSpPr>
          <a:xfrm>
            <a:off x="4721652" y="2054371"/>
            <a:ext cx="3072733" cy="3954840"/>
            <a:chOff x="4015944" y="1853514"/>
            <a:chExt cx="3888260" cy="50044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34761DD2-D837-44D3-BCED-E3BADE215C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161"/>
            <a:stretch/>
          </p:blipFill>
          <p:spPr>
            <a:xfrm>
              <a:off x="4028301" y="2829697"/>
              <a:ext cx="3875903" cy="4028303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80B1859F-7195-41A0-B4CD-0073F1D4F959}"/>
                </a:ext>
              </a:extLst>
            </p:cNvPr>
            <p:cNvSpPr/>
            <p:nvPr/>
          </p:nvSpPr>
          <p:spPr>
            <a:xfrm>
              <a:off x="4015944" y="1853514"/>
              <a:ext cx="3875903" cy="5004486"/>
            </a:xfrm>
            <a:prstGeom prst="rect">
              <a:avLst/>
            </a:prstGeom>
            <a:noFill/>
            <a:ln>
              <a:solidFill>
                <a:srgbClr val="B715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188FE7D-0767-4A6B-B125-C740F2276A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3" t="46409" r="48301" b="10461"/>
          <a:stretch/>
        </p:blipFill>
        <p:spPr>
          <a:xfrm>
            <a:off x="995694" y="1990604"/>
            <a:ext cx="854450" cy="71972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E92C5B5-CAB6-46CB-A5EA-D9AFD12717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3" t="46409" r="48301" b="10461"/>
          <a:stretch/>
        </p:blipFill>
        <p:spPr>
          <a:xfrm>
            <a:off x="8505378" y="2153418"/>
            <a:ext cx="854450" cy="71972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1328EEE-F5A6-4AD6-992B-D28C8C519555}"/>
              </a:ext>
            </a:extLst>
          </p:cNvPr>
          <p:cNvSpPr/>
          <p:nvPr/>
        </p:nvSpPr>
        <p:spPr>
          <a:xfrm>
            <a:off x="995694" y="2054371"/>
            <a:ext cx="3870667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D2E4913-7993-4B23-911D-CC69EAF1BCA4}"/>
              </a:ext>
            </a:extLst>
          </p:cNvPr>
          <p:cNvSpPr/>
          <p:nvPr/>
        </p:nvSpPr>
        <p:spPr>
          <a:xfrm>
            <a:off x="995694" y="2645481"/>
            <a:ext cx="2896685" cy="2962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474D4405-A156-43C6-8E54-0448229DCD07}"/>
              </a:ext>
            </a:extLst>
          </p:cNvPr>
          <p:cNvSpPr/>
          <p:nvPr/>
        </p:nvSpPr>
        <p:spPr>
          <a:xfrm>
            <a:off x="8505378" y="2234397"/>
            <a:ext cx="3870667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EB73DAB9-A8D1-4CAB-947E-9832F2B71BC0}"/>
              </a:ext>
            </a:extLst>
          </p:cNvPr>
          <p:cNvSpPr/>
          <p:nvPr/>
        </p:nvSpPr>
        <p:spPr>
          <a:xfrm>
            <a:off x="8505378" y="2825507"/>
            <a:ext cx="2961693" cy="2962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742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58CE7B-9510-4556-96B0-EE3829A8A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F02E9A1-ADC2-44B0-8CFC-5465F1FFC0B2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442124A-F518-471E-B6C2-114F256934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2944"/>
            <a:ext cx="12192000" cy="2485056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9FD41F5D-F1B4-4C0B-8541-B73F615D0701}"/>
              </a:ext>
            </a:extLst>
          </p:cNvPr>
          <p:cNvGrpSpPr/>
          <p:nvPr/>
        </p:nvGrpSpPr>
        <p:grpSpPr>
          <a:xfrm>
            <a:off x="1582036" y="2204844"/>
            <a:ext cx="810389" cy="622459"/>
            <a:chOff x="10215579" y="2869857"/>
            <a:chExt cx="810389" cy="622459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5BF98504-5311-4AA1-8DE5-DCDA6CCE9DE9}"/>
                </a:ext>
              </a:extLst>
            </p:cNvPr>
            <p:cNvSpPr/>
            <p:nvPr/>
          </p:nvSpPr>
          <p:spPr>
            <a:xfrm>
              <a:off x="10215579" y="2869857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1C969BE8-62D2-4E89-AD91-C5065907FA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10489714" y="3074125"/>
              <a:ext cx="536254" cy="418191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47CA415-EAF9-4E14-BA8B-B51450F3F140}"/>
              </a:ext>
            </a:extLst>
          </p:cNvPr>
          <p:cNvGrpSpPr/>
          <p:nvPr/>
        </p:nvGrpSpPr>
        <p:grpSpPr>
          <a:xfrm>
            <a:off x="5373502" y="2204844"/>
            <a:ext cx="810389" cy="622459"/>
            <a:chOff x="10215579" y="2869857"/>
            <a:chExt cx="810389" cy="622459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0C18C5D2-34A6-4FB1-AC03-FDB365B63245}"/>
                </a:ext>
              </a:extLst>
            </p:cNvPr>
            <p:cNvSpPr/>
            <p:nvPr/>
          </p:nvSpPr>
          <p:spPr>
            <a:xfrm>
              <a:off x="10215579" y="2869857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98BFB816-E42F-481B-A628-70E32A43A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10489714" y="3074125"/>
              <a:ext cx="536254" cy="418191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48916FC6-8A6A-4D35-871F-04F3F8EDA403}"/>
              </a:ext>
            </a:extLst>
          </p:cNvPr>
          <p:cNvGrpSpPr/>
          <p:nvPr/>
        </p:nvGrpSpPr>
        <p:grpSpPr>
          <a:xfrm>
            <a:off x="9164966" y="2204844"/>
            <a:ext cx="810389" cy="622459"/>
            <a:chOff x="10215579" y="2869857"/>
            <a:chExt cx="810389" cy="622459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ED7E9FA5-B46B-4624-8876-9BE8A167532E}"/>
                </a:ext>
              </a:extLst>
            </p:cNvPr>
            <p:cNvSpPr/>
            <p:nvPr/>
          </p:nvSpPr>
          <p:spPr>
            <a:xfrm>
              <a:off x="10215579" y="2869857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5F396CE7-847E-4E09-B4D5-5655E7066B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10489714" y="3074125"/>
              <a:ext cx="536254" cy="418191"/>
            </a:xfrm>
            <a:prstGeom prst="rect">
              <a:avLst/>
            </a:prstGeom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53EE6952-AE8E-46A6-9C25-7DA233DE1339}"/>
              </a:ext>
            </a:extLst>
          </p:cNvPr>
          <p:cNvSpPr/>
          <p:nvPr/>
        </p:nvSpPr>
        <p:spPr>
          <a:xfrm>
            <a:off x="752978" y="3349202"/>
            <a:ext cx="2206386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3FE4EA2C-6574-4BB5-BF59-64D1434E1D82}"/>
              </a:ext>
            </a:extLst>
          </p:cNvPr>
          <p:cNvSpPr/>
          <p:nvPr/>
        </p:nvSpPr>
        <p:spPr>
          <a:xfrm>
            <a:off x="1002750" y="2991494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D983179A-EECA-4C1E-8865-0E53AD510504}"/>
              </a:ext>
            </a:extLst>
          </p:cNvPr>
          <p:cNvSpPr/>
          <p:nvPr/>
        </p:nvSpPr>
        <p:spPr>
          <a:xfrm>
            <a:off x="4544443" y="3349202"/>
            <a:ext cx="2206386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75B944C6-3F82-4BE1-8CFF-E6A17465EFE5}"/>
              </a:ext>
            </a:extLst>
          </p:cNvPr>
          <p:cNvSpPr/>
          <p:nvPr/>
        </p:nvSpPr>
        <p:spPr>
          <a:xfrm>
            <a:off x="4794215" y="2991494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7E907BBC-4729-41FC-A0E2-FA9474B09F4A}"/>
              </a:ext>
            </a:extLst>
          </p:cNvPr>
          <p:cNvSpPr/>
          <p:nvPr/>
        </p:nvSpPr>
        <p:spPr>
          <a:xfrm>
            <a:off x="8411451" y="3349202"/>
            <a:ext cx="2206386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9E8B3DB3-1238-496C-A030-4B0FAF08548B}"/>
              </a:ext>
            </a:extLst>
          </p:cNvPr>
          <p:cNvSpPr/>
          <p:nvPr/>
        </p:nvSpPr>
        <p:spPr>
          <a:xfrm>
            <a:off x="8661223" y="2991494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E0804D76-252D-4D29-86F9-99C87CC2C159}"/>
              </a:ext>
            </a:extLst>
          </p:cNvPr>
          <p:cNvCxnSpPr/>
          <p:nvPr/>
        </p:nvCxnSpPr>
        <p:spPr>
          <a:xfrm>
            <a:off x="2840652" y="2409112"/>
            <a:ext cx="2084623" cy="0"/>
          </a:xfrm>
          <a:prstGeom prst="line">
            <a:avLst/>
          </a:prstGeom>
          <a:ln>
            <a:solidFill>
              <a:srgbClr val="C43C0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1DE1FCA2-B648-4ECD-A5CD-549B250D9C0A}"/>
              </a:ext>
            </a:extLst>
          </p:cNvPr>
          <p:cNvCxnSpPr/>
          <p:nvPr/>
        </p:nvCxnSpPr>
        <p:spPr>
          <a:xfrm>
            <a:off x="6632118" y="2409112"/>
            <a:ext cx="2084623" cy="0"/>
          </a:xfrm>
          <a:prstGeom prst="line">
            <a:avLst/>
          </a:prstGeom>
          <a:ln>
            <a:solidFill>
              <a:srgbClr val="C43C0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1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58CE7B-9510-4556-96B0-EE3829A8A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F02E9A1-ADC2-44B0-8CFC-5465F1FFC0B2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xmlns="" id="{B484054B-2E9C-4BC2-B5C4-BDB6F7B5A9EC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773655" y="2184732"/>
            <a:ext cx="667776" cy="615011"/>
          </a:xfrm>
          <a:custGeom>
            <a:avLst/>
            <a:gdLst>
              <a:gd name="T0" fmla="*/ 763347 w 53"/>
              <a:gd name="T1" fmla="*/ 618712 h 49"/>
              <a:gd name="T2" fmla="*/ 585825 w 53"/>
              <a:gd name="T3" fmla="*/ 618712 h 49"/>
              <a:gd name="T4" fmla="*/ 585825 w 53"/>
              <a:gd name="T5" fmla="*/ 548002 h 49"/>
              <a:gd name="T6" fmla="*/ 479311 w 53"/>
              <a:gd name="T7" fmla="*/ 707100 h 49"/>
              <a:gd name="T8" fmla="*/ 585825 w 53"/>
              <a:gd name="T9" fmla="*/ 866197 h 49"/>
              <a:gd name="T10" fmla="*/ 585825 w 53"/>
              <a:gd name="T11" fmla="*/ 813165 h 49"/>
              <a:gd name="T12" fmla="*/ 710091 w 53"/>
              <a:gd name="T13" fmla="*/ 813165 h 49"/>
              <a:gd name="T14" fmla="*/ 710091 w 53"/>
              <a:gd name="T15" fmla="*/ 813165 h 49"/>
              <a:gd name="T16" fmla="*/ 781100 w 53"/>
              <a:gd name="T17" fmla="*/ 777810 h 49"/>
              <a:gd name="T18" fmla="*/ 887613 w 53"/>
              <a:gd name="T19" fmla="*/ 618712 h 49"/>
              <a:gd name="T20" fmla="*/ 834356 w 53"/>
              <a:gd name="T21" fmla="*/ 618712 h 49"/>
              <a:gd name="T22" fmla="*/ 763347 w 53"/>
              <a:gd name="T23" fmla="*/ 618712 h 49"/>
              <a:gd name="T24" fmla="*/ 443807 w 53"/>
              <a:gd name="T25" fmla="*/ 35355 h 49"/>
              <a:gd name="T26" fmla="*/ 568072 w 53"/>
              <a:gd name="T27" fmla="*/ 247485 h 49"/>
              <a:gd name="T28" fmla="*/ 514816 w 53"/>
              <a:gd name="T29" fmla="*/ 282840 h 49"/>
              <a:gd name="T30" fmla="*/ 692338 w 53"/>
              <a:gd name="T31" fmla="*/ 282840 h 49"/>
              <a:gd name="T32" fmla="*/ 781100 w 53"/>
              <a:gd name="T33" fmla="*/ 123742 h 49"/>
              <a:gd name="T34" fmla="*/ 745595 w 53"/>
              <a:gd name="T35" fmla="*/ 141420 h 49"/>
              <a:gd name="T36" fmla="*/ 674586 w 53"/>
              <a:gd name="T37" fmla="*/ 35355 h 49"/>
              <a:gd name="T38" fmla="*/ 585825 w 53"/>
              <a:gd name="T39" fmla="*/ 0 h 49"/>
              <a:gd name="T40" fmla="*/ 532568 w 53"/>
              <a:gd name="T41" fmla="*/ 0 h 49"/>
              <a:gd name="T42" fmla="*/ 408302 w 53"/>
              <a:gd name="T43" fmla="*/ 0 h 49"/>
              <a:gd name="T44" fmla="*/ 443807 w 53"/>
              <a:gd name="T45" fmla="*/ 35355 h 49"/>
              <a:gd name="T46" fmla="*/ 248532 w 53"/>
              <a:gd name="T47" fmla="*/ 459615 h 49"/>
              <a:gd name="T48" fmla="*/ 301788 w 53"/>
              <a:gd name="T49" fmla="*/ 494970 h 49"/>
              <a:gd name="T50" fmla="*/ 213027 w 53"/>
              <a:gd name="T51" fmla="*/ 318195 h 49"/>
              <a:gd name="T52" fmla="*/ 35505 w 53"/>
              <a:gd name="T53" fmla="*/ 335872 h 49"/>
              <a:gd name="T54" fmla="*/ 71009 w 53"/>
              <a:gd name="T55" fmla="*/ 353550 h 49"/>
              <a:gd name="T56" fmla="*/ 17752 w 53"/>
              <a:gd name="T57" fmla="*/ 459615 h 49"/>
              <a:gd name="T58" fmla="*/ 17752 w 53"/>
              <a:gd name="T59" fmla="*/ 548002 h 49"/>
              <a:gd name="T60" fmla="*/ 106514 w 53"/>
              <a:gd name="T61" fmla="*/ 707100 h 49"/>
              <a:gd name="T62" fmla="*/ 124266 w 53"/>
              <a:gd name="T63" fmla="*/ 671745 h 49"/>
              <a:gd name="T64" fmla="*/ 248532 w 53"/>
              <a:gd name="T65" fmla="*/ 459615 h 49"/>
              <a:gd name="T66" fmla="*/ 337293 w 53"/>
              <a:gd name="T67" fmla="*/ 0 h 49"/>
              <a:gd name="T68" fmla="*/ 319541 w 53"/>
              <a:gd name="T69" fmla="*/ 0 h 49"/>
              <a:gd name="T70" fmla="*/ 248532 w 53"/>
              <a:gd name="T71" fmla="*/ 70710 h 49"/>
              <a:gd name="T72" fmla="*/ 159770 w 53"/>
              <a:gd name="T73" fmla="*/ 212130 h 49"/>
              <a:gd name="T74" fmla="*/ 337293 w 53"/>
              <a:gd name="T75" fmla="*/ 318195 h 49"/>
              <a:gd name="T76" fmla="*/ 461559 w 53"/>
              <a:gd name="T77" fmla="*/ 106065 h 49"/>
              <a:gd name="T78" fmla="*/ 408302 w 53"/>
              <a:gd name="T79" fmla="*/ 35355 h 49"/>
              <a:gd name="T80" fmla="*/ 337293 w 53"/>
              <a:gd name="T81" fmla="*/ 0 h 49"/>
              <a:gd name="T82" fmla="*/ 905365 w 53"/>
              <a:gd name="T83" fmla="*/ 441937 h 49"/>
              <a:gd name="T84" fmla="*/ 816604 w 53"/>
              <a:gd name="T85" fmla="*/ 300517 h 49"/>
              <a:gd name="T86" fmla="*/ 639082 w 53"/>
              <a:gd name="T87" fmla="*/ 388905 h 49"/>
              <a:gd name="T88" fmla="*/ 763347 w 53"/>
              <a:gd name="T89" fmla="*/ 601035 h 49"/>
              <a:gd name="T90" fmla="*/ 852109 w 53"/>
              <a:gd name="T91" fmla="*/ 601035 h 49"/>
              <a:gd name="T92" fmla="*/ 923118 w 53"/>
              <a:gd name="T93" fmla="*/ 548002 h 49"/>
              <a:gd name="T94" fmla="*/ 905365 w 53"/>
              <a:gd name="T95" fmla="*/ 441937 h 49"/>
              <a:gd name="T96" fmla="*/ 124266 w 53"/>
              <a:gd name="T97" fmla="*/ 689422 h 49"/>
              <a:gd name="T98" fmla="*/ 142018 w 53"/>
              <a:gd name="T99" fmla="*/ 777810 h 49"/>
              <a:gd name="T100" fmla="*/ 230779 w 53"/>
              <a:gd name="T101" fmla="*/ 830842 h 49"/>
              <a:gd name="T102" fmla="*/ 408302 w 53"/>
              <a:gd name="T103" fmla="*/ 830842 h 49"/>
              <a:gd name="T104" fmla="*/ 408302 w 53"/>
              <a:gd name="T105" fmla="*/ 618712 h 49"/>
              <a:gd name="T106" fmla="*/ 177523 w 53"/>
              <a:gd name="T107" fmla="*/ 618712 h 49"/>
              <a:gd name="T108" fmla="*/ 124266 w 53"/>
              <a:gd name="T109" fmla="*/ 689422 h 49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53"/>
              <a:gd name="T166" fmla="*/ 0 h 49"/>
              <a:gd name="T167" fmla="*/ 53 w 53"/>
              <a:gd name="T168" fmla="*/ 49 h 49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53" h="49">
                <a:moveTo>
                  <a:pt x="43" y="35"/>
                </a:moveTo>
                <a:cubicBezTo>
                  <a:pt x="39" y="35"/>
                  <a:pt x="33" y="35"/>
                  <a:pt x="33" y="35"/>
                </a:cubicBezTo>
                <a:cubicBezTo>
                  <a:pt x="33" y="31"/>
                  <a:pt x="33" y="31"/>
                  <a:pt x="33" y="31"/>
                </a:cubicBezTo>
                <a:cubicBezTo>
                  <a:pt x="27" y="40"/>
                  <a:pt x="27" y="40"/>
                  <a:pt x="27" y="40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8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2" y="46"/>
                  <a:pt x="43" y="46"/>
                  <a:pt x="44" y="44"/>
                </a:cubicBezTo>
                <a:cubicBezTo>
                  <a:pt x="45" y="41"/>
                  <a:pt x="50" y="35"/>
                  <a:pt x="50" y="35"/>
                </a:cubicBezTo>
                <a:cubicBezTo>
                  <a:pt x="50" y="35"/>
                  <a:pt x="49" y="35"/>
                  <a:pt x="47" y="35"/>
                </a:cubicBezTo>
                <a:cubicBezTo>
                  <a:pt x="47" y="35"/>
                  <a:pt x="45" y="35"/>
                  <a:pt x="43" y="35"/>
                </a:cubicBezTo>
                <a:close/>
                <a:moveTo>
                  <a:pt x="25" y="2"/>
                </a:moveTo>
                <a:cubicBezTo>
                  <a:pt x="25" y="3"/>
                  <a:pt x="32" y="14"/>
                  <a:pt x="32" y="14"/>
                </a:cubicBezTo>
                <a:cubicBezTo>
                  <a:pt x="29" y="16"/>
                  <a:pt x="29" y="16"/>
                  <a:pt x="29" y="16"/>
                </a:cubicBezTo>
                <a:cubicBezTo>
                  <a:pt x="39" y="16"/>
                  <a:pt x="39" y="16"/>
                  <a:pt x="39" y="16"/>
                </a:cubicBezTo>
                <a:cubicBezTo>
                  <a:pt x="44" y="7"/>
                  <a:pt x="44" y="7"/>
                  <a:pt x="44" y="7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39" y="4"/>
                  <a:pt x="38" y="2"/>
                </a:cubicBezTo>
                <a:cubicBezTo>
                  <a:pt x="37" y="1"/>
                  <a:pt x="36" y="0"/>
                  <a:pt x="33" y="0"/>
                </a:cubicBezTo>
                <a:cubicBezTo>
                  <a:pt x="32" y="0"/>
                  <a:pt x="31" y="0"/>
                  <a:pt x="30" y="0"/>
                </a:cubicBezTo>
                <a:cubicBezTo>
                  <a:pt x="26" y="0"/>
                  <a:pt x="23" y="0"/>
                  <a:pt x="23" y="0"/>
                </a:cubicBezTo>
                <a:cubicBezTo>
                  <a:pt x="23" y="0"/>
                  <a:pt x="24" y="0"/>
                  <a:pt x="25" y="2"/>
                </a:cubicBezTo>
                <a:close/>
                <a:moveTo>
                  <a:pt x="14" y="26"/>
                </a:moveTo>
                <a:cubicBezTo>
                  <a:pt x="17" y="28"/>
                  <a:pt x="17" y="28"/>
                  <a:pt x="17" y="28"/>
                </a:cubicBezTo>
                <a:cubicBezTo>
                  <a:pt x="12" y="18"/>
                  <a:pt x="12" y="18"/>
                  <a:pt x="12" y="18"/>
                </a:cubicBezTo>
                <a:cubicBezTo>
                  <a:pt x="2" y="19"/>
                  <a:pt x="2" y="19"/>
                  <a:pt x="2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2" y="24"/>
                  <a:pt x="1" y="26"/>
                </a:cubicBezTo>
                <a:cubicBezTo>
                  <a:pt x="0" y="28"/>
                  <a:pt x="0" y="29"/>
                  <a:pt x="1" y="31"/>
                </a:cubicBezTo>
                <a:cubicBezTo>
                  <a:pt x="2" y="33"/>
                  <a:pt x="6" y="40"/>
                  <a:pt x="6" y="40"/>
                </a:cubicBezTo>
                <a:cubicBezTo>
                  <a:pt x="6" y="40"/>
                  <a:pt x="6" y="40"/>
                  <a:pt x="7" y="38"/>
                </a:cubicBezTo>
                <a:cubicBezTo>
                  <a:pt x="7" y="37"/>
                  <a:pt x="14" y="26"/>
                  <a:pt x="14" y="26"/>
                </a:cubicBezTo>
                <a:close/>
                <a:moveTo>
                  <a:pt x="19" y="0"/>
                </a:moveTo>
                <a:cubicBezTo>
                  <a:pt x="19" y="0"/>
                  <a:pt x="18" y="0"/>
                  <a:pt x="18" y="0"/>
                </a:cubicBezTo>
                <a:cubicBezTo>
                  <a:pt x="16" y="0"/>
                  <a:pt x="14" y="4"/>
                  <a:pt x="14" y="4"/>
                </a:cubicBezTo>
                <a:cubicBezTo>
                  <a:pt x="9" y="12"/>
                  <a:pt x="9" y="12"/>
                  <a:pt x="9" y="12"/>
                </a:cubicBezTo>
                <a:cubicBezTo>
                  <a:pt x="19" y="18"/>
                  <a:pt x="19" y="18"/>
                  <a:pt x="19" y="1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4" y="4"/>
                  <a:pt x="23" y="2"/>
                </a:cubicBezTo>
                <a:cubicBezTo>
                  <a:pt x="22" y="0"/>
                  <a:pt x="20" y="0"/>
                  <a:pt x="19" y="0"/>
                </a:cubicBezTo>
                <a:close/>
                <a:moveTo>
                  <a:pt x="51" y="25"/>
                </a:moveTo>
                <a:cubicBezTo>
                  <a:pt x="46" y="17"/>
                  <a:pt x="46" y="17"/>
                  <a:pt x="46" y="17"/>
                </a:cubicBezTo>
                <a:cubicBezTo>
                  <a:pt x="36" y="22"/>
                  <a:pt x="36" y="22"/>
                  <a:pt x="36" y="22"/>
                </a:cubicBezTo>
                <a:cubicBezTo>
                  <a:pt x="43" y="34"/>
                  <a:pt x="43" y="34"/>
                  <a:pt x="43" y="34"/>
                </a:cubicBezTo>
                <a:cubicBezTo>
                  <a:pt x="43" y="34"/>
                  <a:pt x="46" y="34"/>
                  <a:pt x="48" y="34"/>
                </a:cubicBezTo>
                <a:cubicBezTo>
                  <a:pt x="50" y="34"/>
                  <a:pt x="52" y="32"/>
                  <a:pt x="52" y="31"/>
                </a:cubicBezTo>
                <a:cubicBezTo>
                  <a:pt x="53" y="29"/>
                  <a:pt x="51" y="25"/>
                  <a:pt x="51" y="25"/>
                </a:cubicBezTo>
                <a:close/>
                <a:moveTo>
                  <a:pt x="7" y="39"/>
                </a:moveTo>
                <a:cubicBezTo>
                  <a:pt x="6" y="41"/>
                  <a:pt x="8" y="44"/>
                  <a:pt x="8" y="44"/>
                </a:cubicBezTo>
                <a:cubicBezTo>
                  <a:pt x="9" y="47"/>
                  <a:pt x="13" y="47"/>
                  <a:pt x="13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35"/>
                  <a:pt x="23" y="35"/>
                  <a:pt x="23" y="35"/>
                </a:cubicBezTo>
                <a:cubicBezTo>
                  <a:pt x="10" y="35"/>
                  <a:pt x="10" y="35"/>
                  <a:pt x="10" y="35"/>
                </a:cubicBezTo>
                <a:cubicBezTo>
                  <a:pt x="10" y="35"/>
                  <a:pt x="9" y="37"/>
                  <a:pt x="7" y="3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文本框 2120">
            <a:extLst>
              <a:ext uri="{FF2B5EF4-FFF2-40B4-BE49-F238E27FC236}">
                <a16:creationId xmlns:a16="http://schemas.microsoft.com/office/drawing/2014/main" xmlns="" id="{934F737B-7174-4441-BC1F-BADE876BE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2653" y="2333645"/>
            <a:ext cx="1324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35%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文本框 2124">
            <a:extLst>
              <a:ext uri="{FF2B5EF4-FFF2-40B4-BE49-F238E27FC236}">
                <a16:creationId xmlns:a16="http://schemas.microsoft.com/office/drawing/2014/main" xmlns="" id="{8C7EC26E-D3F5-48D2-92B8-192E3455C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2593" y="4553434"/>
            <a:ext cx="1324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54%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2" name="文本框 2128">
            <a:extLst>
              <a:ext uri="{FF2B5EF4-FFF2-40B4-BE49-F238E27FC236}">
                <a16:creationId xmlns:a16="http://schemas.microsoft.com/office/drawing/2014/main" xmlns="" id="{74A7B60E-99A1-4B1D-89B2-39FDCAB34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9850" y="2333645"/>
            <a:ext cx="1324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23%</a:t>
            </a:r>
            <a:endParaRPr lang="zh-CN" altLang="en-US" sz="2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4" name="文本框 2132">
            <a:extLst>
              <a:ext uri="{FF2B5EF4-FFF2-40B4-BE49-F238E27FC236}">
                <a16:creationId xmlns:a16="http://schemas.microsoft.com/office/drawing/2014/main" xmlns="" id="{A04E51B7-FED0-49C4-B4CA-4773B25C9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9790" y="4553434"/>
            <a:ext cx="1324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29%</a:t>
            </a:r>
            <a:endParaRPr lang="zh-CN" altLang="en-US" sz="2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xmlns="" id="{0F02131C-1935-48B3-A18D-8D698F3F390F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040852" y="2240933"/>
            <a:ext cx="681045" cy="527046"/>
          </a:xfrm>
          <a:custGeom>
            <a:avLst/>
            <a:gdLst>
              <a:gd name="T0" fmla="*/ 673127 w 67"/>
              <a:gd name="T1" fmla="*/ 271226 h 52"/>
              <a:gd name="T2" fmla="*/ 501265 w 67"/>
              <a:gd name="T3" fmla="*/ 442527 h 52"/>
              <a:gd name="T4" fmla="*/ 673127 w 67"/>
              <a:gd name="T5" fmla="*/ 613828 h 52"/>
              <a:gd name="T6" fmla="*/ 844989 w 67"/>
              <a:gd name="T7" fmla="*/ 442527 h 52"/>
              <a:gd name="T8" fmla="*/ 673127 w 67"/>
              <a:gd name="T9" fmla="*/ 271226 h 52"/>
              <a:gd name="T10" fmla="*/ 830667 w 67"/>
              <a:gd name="T11" fmla="*/ 57100 h 52"/>
              <a:gd name="T12" fmla="*/ 759058 w 67"/>
              <a:gd name="T13" fmla="*/ 57100 h 52"/>
              <a:gd name="T14" fmla="*/ 673127 w 67"/>
              <a:gd name="T15" fmla="*/ 0 h 52"/>
              <a:gd name="T16" fmla="*/ 558552 w 67"/>
              <a:gd name="T17" fmla="*/ 0 h 52"/>
              <a:gd name="T18" fmla="*/ 472621 w 67"/>
              <a:gd name="T19" fmla="*/ 57100 h 52"/>
              <a:gd name="T20" fmla="*/ 143219 w 67"/>
              <a:gd name="T21" fmla="*/ 57100 h 52"/>
              <a:gd name="T22" fmla="*/ 0 w 67"/>
              <a:gd name="T23" fmla="*/ 285502 h 52"/>
              <a:gd name="T24" fmla="*/ 0 w 67"/>
              <a:gd name="T25" fmla="*/ 613828 h 52"/>
              <a:gd name="T26" fmla="*/ 143219 w 67"/>
              <a:gd name="T27" fmla="*/ 742304 h 52"/>
              <a:gd name="T28" fmla="*/ 830667 w 67"/>
              <a:gd name="T29" fmla="*/ 742304 h 52"/>
              <a:gd name="T30" fmla="*/ 959564 w 67"/>
              <a:gd name="T31" fmla="*/ 613828 h 52"/>
              <a:gd name="T32" fmla="*/ 959564 w 67"/>
              <a:gd name="T33" fmla="*/ 285502 h 52"/>
              <a:gd name="T34" fmla="*/ 830667 w 67"/>
              <a:gd name="T35" fmla="*/ 57100 h 52"/>
              <a:gd name="T36" fmla="*/ 329403 w 67"/>
              <a:gd name="T37" fmla="*/ 271226 h 52"/>
              <a:gd name="T38" fmla="*/ 272115 w 67"/>
              <a:gd name="T39" fmla="*/ 285502 h 52"/>
              <a:gd name="T40" fmla="*/ 114575 w 67"/>
              <a:gd name="T41" fmla="*/ 285502 h 52"/>
              <a:gd name="T42" fmla="*/ 71609 w 67"/>
              <a:gd name="T43" fmla="*/ 271226 h 52"/>
              <a:gd name="T44" fmla="*/ 71609 w 67"/>
              <a:gd name="T45" fmla="*/ 242676 h 52"/>
              <a:gd name="T46" fmla="*/ 114575 w 67"/>
              <a:gd name="T47" fmla="*/ 185576 h 52"/>
              <a:gd name="T48" fmla="*/ 272115 w 67"/>
              <a:gd name="T49" fmla="*/ 185576 h 52"/>
              <a:gd name="T50" fmla="*/ 329403 w 67"/>
              <a:gd name="T51" fmla="*/ 242676 h 52"/>
              <a:gd name="T52" fmla="*/ 329403 w 67"/>
              <a:gd name="T53" fmla="*/ 271226 h 52"/>
              <a:gd name="T54" fmla="*/ 673127 w 67"/>
              <a:gd name="T55" fmla="*/ 685204 h 52"/>
              <a:gd name="T56" fmla="*/ 429656 w 67"/>
              <a:gd name="T57" fmla="*/ 442527 h 52"/>
              <a:gd name="T58" fmla="*/ 673127 w 67"/>
              <a:gd name="T59" fmla="*/ 199851 h 52"/>
              <a:gd name="T60" fmla="*/ 916598 w 67"/>
              <a:gd name="T61" fmla="*/ 442527 h 52"/>
              <a:gd name="T62" fmla="*/ 673127 w 67"/>
              <a:gd name="T63" fmla="*/ 685204 h 5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52"/>
              <a:gd name="T98" fmla="*/ 67 w 67"/>
              <a:gd name="T99" fmla="*/ 52 h 5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52">
                <a:moveTo>
                  <a:pt x="47" y="19"/>
                </a:moveTo>
                <a:cubicBezTo>
                  <a:pt x="40" y="19"/>
                  <a:pt x="35" y="25"/>
                  <a:pt x="35" y="31"/>
                </a:cubicBezTo>
                <a:cubicBezTo>
                  <a:pt x="35" y="38"/>
                  <a:pt x="40" y="43"/>
                  <a:pt x="47" y="43"/>
                </a:cubicBezTo>
                <a:cubicBezTo>
                  <a:pt x="53" y="43"/>
                  <a:pt x="59" y="38"/>
                  <a:pt x="59" y="31"/>
                </a:cubicBezTo>
                <a:cubicBezTo>
                  <a:pt x="59" y="25"/>
                  <a:pt x="53" y="19"/>
                  <a:pt x="47" y="19"/>
                </a:cubicBezTo>
                <a:close/>
                <a:moveTo>
                  <a:pt x="58" y="4"/>
                </a:moveTo>
                <a:cubicBezTo>
                  <a:pt x="53" y="4"/>
                  <a:pt x="53" y="4"/>
                  <a:pt x="53" y="4"/>
                </a:cubicBezTo>
                <a:cubicBezTo>
                  <a:pt x="52" y="4"/>
                  <a:pt x="50" y="0"/>
                  <a:pt x="47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6" y="0"/>
                  <a:pt x="34" y="4"/>
                  <a:pt x="33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4" y="4"/>
                  <a:pt x="0" y="13"/>
                  <a:pt x="0" y="2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9"/>
                  <a:pt x="4" y="52"/>
                  <a:pt x="10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64" y="52"/>
                  <a:pt x="67" y="49"/>
                  <a:pt x="67" y="43"/>
                </a:cubicBezTo>
                <a:cubicBezTo>
                  <a:pt x="67" y="20"/>
                  <a:pt x="67" y="20"/>
                  <a:pt x="67" y="20"/>
                </a:cubicBezTo>
                <a:cubicBezTo>
                  <a:pt x="67" y="13"/>
                  <a:pt x="64" y="4"/>
                  <a:pt x="58" y="4"/>
                </a:cubicBezTo>
                <a:close/>
                <a:moveTo>
                  <a:pt x="23" y="19"/>
                </a:moveTo>
                <a:cubicBezTo>
                  <a:pt x="23" y="21"/>
                  <a:pt x="20" y="20"/>
                  <a:pt x="19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0"/>
                  <a:pt x="5" y="21"/>
                  <a:pt x="5" y="19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5"/>
                  <a:pt x="6" y="13"/>
                  <a:pt x="8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20" y="13"/>
                  <a:pt x="23" y="15"/>
                  <a:pt x="23" y="17"/>
                </a:cubicBezTo>
                <a:lnTo>
                  <a:pt x="23" y="19"/>
                </a:lnTo>
                <a:close/>
                <a:moveTo>
                  <a:pt x="47" y="48"/>
                </a:moveTo>
                <a:cubicBezTo>
                  <a:pt x="37" y="48"/>
                  <a:pt x="30" y="41"/>
                  <a:pt x="30" y="31"/>
                </a:cubicBezTo>
                <a:cubicBezTo>
                  <a:pt x="30" y="22"/>
                  <a:pt x="37" y="14"/>
                  <a:pt x="47" y="14"/>
                </a:cubicBezTo>
                <a:cubicBezTo>
                  <a:pt x="56" y="14"/>
                  <a:pt x="64" y="22"/>
                  <a:pt x="64" y="31"/>
                </a:cubicBezTo>
                <a:cubicBezTo>
                  <a:pt x="64" y="41"/>
                  <a:pt x="56" y="48"/>
                  <a:pt x="47" y="4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6" name="Group 17">
            <a:extLst>
              <a:ext uri="{FF2B5EF4-FFF2-40B4-BE49-F238E27FC236}">
                <a16:creationId xmlns:a16="http://schemas.microsoft.com/office/drawing/2014/main" xmlns="" id="{96C0890A-D640-42F6-913D-65637BB7EF53}"/>
              </a:ext>
            </a:extLst>
          </p:cNvPr>
          <p:cNvGrpSpPr>
            <a:grpSpLocks/>
          </p:cNvGrpSpPr>
          <p:nvPr/>
        </p:nvGrpSpPr>
        <p:grpSpPr bwMode="auto">
          <a:xfrm>
            <a:off x="1991918" y="4404521"/>
            <a:ext cx="357930" cy="565542"/>
            <a:chOff x="0" y="0"/>
            <a:chExt cx="169863" cy="2682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xmlns="" id="{6F7F438D-C3A0-4184-A973-B9AAFCB9C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13" y="79375"/>
              <a:ext cx="41275" cy="79375"/>
            </a:xfrm>
            <a:custGeom>
              <a:avLst/>
              <a:gdLst>
                <a:gd name="T0" fmla="*/ 37523 w 11"/>
                <a:gd name="T1" fmla="*/ 64256 h 21"/>
                <a:gd name="T2" fmla="*/ 37523 w 11"/>
                <a:gd name="T3" fmla="*/ 64256 h 21"/>
                <a:gd name="T4" fmla="*/ 37523 w 11"/>
                <a:gd name="T5" fmla="*/ 64256 h 21"/>
                <a:gd name="T6" fmla="*/ 18761 w 11"/>
                <a:gd name="T7" fmla="*/ 49137 h 21"/>
                <a:gd name="T8" fmla="*/ 18761 w 11"/>
                <a:gd name="T9" fmla="*/ 7560 h 21"/>
                <a:gd name="T10" fmla="*/ 7505 w 11"/>
                <a:gd name="T11" fmla="*/ 0 h 21"/>
                <a:gd name="T12" fmla="*/ 0 w 11"/>
                <a:gd name="T13" fmla="*/ 7560 h 21"/>
                <a:gd name="T14" fmla="*/ 0 w 11"/>
                <a:gd name="T15" fmla="*/ 56696 h 21"/>
                <a:gd name="T16" fmla="*/ 18761 w 11"/>
                <a:gd name="T17" fmla="*/ 68036 h 21"/>
                <a:gd name="T18" fmla="*/ 26266 w 11"/>
                <a:gd name="T19" fmla="*/ 75595 h 21"/>
                <a:gd name="T20" fmla="*/ 30018 w 11"/>
                <a:gd name="T21" fmla="*/ 75595 h 21"/>
                <a:gd name="T22" fmla="*/ 41275 w 11"/>
                <a:gd name="T23" fmla="*/ 75595 h 21"/>
                <a:gd name="T24" fmla="*/ 37523 w 11"/>
                <a:gd name="T25" fmla="*/ 64256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"/>
                <a:gd name="T40" fmla="*/ 0 h 21"/>
                <a:gd name="T41" fmla="*/ 11 w 11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" h="21">
                  <a:moveTo>
                    <a:pt x="10" y="17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8" y="20"/>
                  </a:cubicBezTo>
                  <a:cubicBezTo>
                    <a:pt x="9" y="21"/>
                    <a:pt x="10" y="21"/>
                    <a:pt x="11" y="20"/>
                  </a:cubicBezTo>
                  <a:cubicBezTo>
                    <a:pt x="11" y="19"/>
                    <a:pt x="11" y="17"/>
                    <a:pt x="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xmlns="" id="{9F15BE41-8E46-4149-8AC0-9BF46835738F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0"/>
              <a:ext cx="169863" cy="268288"/>
            </a:xfrm>
            <a:custGeom>
              <a:avLst/>
              <a:gdLst>
                <a:gd name="T0" fmla="*/ 169863 w 45"/>
                <a:gd name="T1" fmla="*/ 132255 h 71"/>
                <a:gd name="T2" fmla="*/ 132116 w 45"/>
                <a:gd name="T3" fmla="*/ 64238 h 71"/>
                <a:gd name="T4" fmla="*/ 132116 w 45"/>
                <a:gd name="T5" fmla="*/ 18894 h 71"/>
                <a:gd name="T6" fmla="*/ 113242 w 45"/>
                <a:gd name="T7" fmla="*/ 0 h 71"/>
                <a:gd name="T8" fmla="*/ 52846 w 45"/>
                <a:gd name="T9" fmla="*/ 0 h 71"/>
                <a:gd name="T10" fmla="*/ 33973 w 45"/>
                <a:gd name="T11" fmla="*/ 18894 h 71"/>
                <a:gd name="T12" fmla="*/ 33973 w 45"/>
                <a:gd name="T13" fmla="*/ 64238 h 71"/>
                <a:gd name="T14" fmla="*/ 0 w 45"/>
                <a:gd name="T15" fmla="*/ 132255 h 71"/>
                <a:gd name="T16" fmla="*/ 33973 w 45"/>
                <a:gd name="T17" fmla="*/ 200271 h 71"/>
                <a:gd name="T18" fmla="*/ 33973 w 45"/>
                <a:gd name="T19" fmla="*/ 245616 h 71"/>
                <a:gd name="T20" fmla="*/ 52846 w 45"/>
                <a:gd name="T21" fmla="*/ 268288 h 71"/>
                <a:gd name="T22" fmla="*/ 113242 w 45"/>
                <a:gd name="T23" fmla="*/ 268288 h 71"/>
                <a:gd name="T24" fmla="*/ 132116 w 45"/>
                <a:gd name="T25" fmla="*/ 245616 h 71"/>
                <a:gd name="T26" fmla="*/ 132116 w 45"/>
                <a:gd name="T27" fmla="*/ 200271 h 71"/>
                <a:gd name="T28" fmla="*/ 169863 w 45"/>
                <a:gd name="T29" fmla="*/ 132255 h 71"/>
                <a:gd name="T30" fmla="*/ 15099 w 45"/>
                <a:gd name="T31" fmla="*/ 132255 h 71"/>
                <a:gd name="T32" fmla="*/ 83044 w 45"/>
                <a:gd name="T33" fmla="*/ 64238 h 71"/>
                <a:gd name="T34" fmla="*/ 150989 w 45"/>
                <a:gd name="T35" fmla="*/ 132255 h 71"/>
                <a:gd name="T36" fmla="*/ 83044 w 45"/>
                <a:gd name="T37" fmla="*/ 200271 h 71"/>
                <a:gd name="T38" fmla="*/ 15099 w 45"/>
                <a:gd name="T39" fmla="*/ 132255 h 7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5"/>
                <a:gd name="T61" fmla="*/ 0 h 71"/>
                <a:gd name="T62" fmla="*/ 45 w 45"/>
                <a:gd name="T63" fmla="*/ 71 h 7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5" h="71">
                  <a:moveTo>
                    <a:pt x="45" y="35"/>
                  </a:moveTo>
                  <a:cubicBezTo>
                    <a:pt x="45" y="28"/>
                    <a:pt x="41" y="21"/>
                    <a:pt x="35" y="17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0"/>
                    <a:pt x="9" y="2"/>
                    <a:pt x="9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21"/>
                    <a:pt x="0" y="28"/>
                    <a:pt x="0" y="35"/>
                  </a:cubicBezTo>
                  <a:cubicBezTo>
                    <a:pt x="0" y="43"/>
                    <a:pt x="3" y="49"/>
                    <a:pt x="9" y="53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8"/>
                    <a:pt x="11" y="71"/>
                    <a:pt x="14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3" y="71"/>
                    <a:pt x="35" y="68"/>
                    <a:pt x="35" y="65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1" y="49"/>
                    <a:pt x="45" y="43"/>
                    <a:pt x="45" y="35"/>
                  </a:cubicBezTo>
                  <a:close/>
                  <a:moveTo>
                    <a:pt x="4" y="35"/>
                  </a:moveTo>
                  <a:cubicBezTo>
                    <a:pt x="4" y="25"/>
                    <a:pt x="12" y="17"/>
                    <a:pt x="22" y="17"/>
                  </a:cubicBezTo>
                  <a:cubicBezTo>
                    <a:pt x="32" y="17"/>
                    <a:pt x="40" y="25"/>
                    <a:pt x="40" y="35"/>
                  </a:cubicBezTo>
                  <a:cubicBezTo>
                    <a:pt x="40" y="45"/>
                    <a:pt x="32" y="53"/>
                    <a:pt x="22" y="53"/>
                  </a:cubicBezTo>
                  <a:cubicBezTo>
                    <a:pt x="12" y="53"/>
                    <a:pt x="4" y="45"/>
                    <a:pt x="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xmlns="" id="{B2824B7C-B4E7-4D50-BE00-345F8663690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096114" y="4468057"/>
            <a:ext cx="602595" cy="545621"/>
          </a:xfrm>
          <a:custGeom>
            <a:avLst/>
            <a:gdLst>
              <a:gd name="T0" fmla="*/ 585539 w 58"/>
              <a:gd name="T1" fmla="*/ 517237 h 52"/>
              <a:gd name="T2" fmla="*/ 688009 w 58"/>
              <a:gd name="T3" fmla="*/ 502459 h 52"/>
              <a:gd name="T4" fmla="*/ 658732 w 58"/>
              <a:gd name="T5" fmla="*/ 443346 h 52"/>
              <a:gd name="T6" fmla="*/ 556262 w 58"/>
              <a:gd name="T7" fmla="*/ 443346 h 52"/>
              <a:gd name="T8" fmla="*/ 585539 w 58"/>
              <a:gd name="T9" fmla="*/ 517237 h 52"/>
              <a:gd name="T10" fmla="*/ 0 w 58"/>
              <a:gd name="T11" fmla="*/ 768466 h 52"/>
              <a:gd name="T12" fmla="*/ 263493 w 58"/>
              <a:gd name="T13" fmla="*/ 768466 h 52"/>
              <a:gd name="T14" fmla="*/ 307408 w 58"/>
              <a:gd name="T15" fmla="*/ 605906 h 52"/>
              <a:gd name="T16" fmla="*/ 87831 w 58"/>
              <a:gd name="T17" fmla="*/ 635462 h 52"/>
              <a:gd name="T18" fmla="*/ 0 w 58"/>
              <a:gd name="T19" fmla="*/ 768466 h 52"/>
              <a:gd name="T20" fmla="*/ 541624 w 58"/>
              <a:gd name="T21" fmla="*/ 443346 h 52"/>
              <a:gd name="T22" fmla="*/ 629455 w 58"/>
              <a:gd name="T23" fmla="*/ 251229 h 52"/>
              <a:gd name="T24" fmla="*/ 556262 w 58"/>
              <a:gd name="T25" fmla="*/ 73891 h 52"/>
              <a:gd name="T26" fmla="*/ 365962 w 58"/>
              <a:gd name="T27" fmla="*/ 0 h 52"/>
              <a:gd name="T28" fmla="*/ 190300 w 58"/>
              <a:gd name="T29" fmla="*/ 73891 h 52"/>
              <a:gd name="T30" fmla="*/ 117108 w 58"/>
              <a:gd name="T31" fmla="*/ 251229 h 52"/>
              <a:gd name="T32" fmla="*/ 204939 w 58"/>
              <a:gd name="T33" fmla="*/ 443346 h 52"/>
              <a:gd name="T34" fmla="*/ 204939 w 58"/>
              <a:gd name="T35" fmla="*/ 443346 h 52"/>
              <a:gd name="T36" fmla="*/ 131746 w 58"/>
              <a:gd name="T37" fmla="*/ 561571 h 52"/>
              <a:gd name="T38" fmla="*/ 278131 w 58"/>
              <a:gd name="T39" fmla="*/ 546793 h 52"/>
              <a:gd name="T40" fmla="*/ 307408 w 58"/>
              <a:gd name="T41" fmla="*/ 605906 h 52"/>
              <a:gd name="T42" fmla="*/ 365962 w 58"/>
              <a:gd name="T43" fmla="*/ 768466 h 52"/>
              <a:gd name="T44" fmla="*/ 424516 w 58"/>
              <a:gd name="T45" fmla="*/ 605906 h 52"/>
              <a:gd name="T46" fmla="*/ 526985 w 58"/>
              <a:gd name="T47" fmla="*/ 472902 h 52"/>
              <a:gd name="T48" fmla="*/ 541624 w 58"/>
              <a:gd name="T49" fmla="*/ 443346 h 52"/>
              <a:gd name="T50" fmla="*/ 365962 w 58"/>
              <a:gd name="T51" fmla="*/ 384233 h 52"/>
              <a:gd name="T52" fmla="*/ 234216 w 58"/>
              <a:gd name="T53" fmla="*/ 251229 h 52"/>
              <a:gd name="T54" fmla="*/ 365962 w 58"/>
              <a:gd name="T55" fmla="*/ 118226 h 52"/>
              <a:gd name="T56" fmla="*/ 512347 w 58"/>
              <a:gd name="T57" fmla="*/ 251229 h 52"/>
              <a:gd name="T58" fmla="*/ 365962 w 58"/>
              <a:gd name="T59" fmla="*/ 384233 h 52"/>
              <a:gd name="T60" fmla="*/ 717286 w 58"/>
              <a:gd name="T61" fmla="*/ 561571 h 52"/>
              <a:gd name="T62" fmla="*/ 439154 w 58"/>
              <a:gd name="T63" fmla="*/ 591128 h 52"/>
              <a:gd name="T64" fmla="*/ 453793 w 58"/>
              <a:gd name="T65" fmla="*/ 768466 h 52"/>
              <a:gd name="T66" fmla="*/ 849032 w 58"/>
              <a:gd name="T67" fmla="*/ 768466 h 52"/>
              <a:gd name="T68" fmla="*/ 717286 w 58"/>
              <a:gd name="T69" fmla="*/ 561571 h 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8"/>
              <a:gd name="T106" fmla="*/ 0 h 52"/>
              <a:gd name="T107" fmla="*/ 58 w 58"/>
              <a:gd name="T108" fmla="*/ 52 h 5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8" h="52">
                <a:moveTo>
                  <a:pt x="40" y="35"/>
                </a:moveTo>
                <a:cubicBezTo>
                  <a:pt x="47" y="34"/>
                  <a:pt x="47" y="34"/>
                  <a:pt x="47" y="34"/>
                </a:cubicBezTo>
                <a:cubicBezTo>
                  <a:pt x="45" y="30"/>
                  <a:pt x="45" y="30"/>
                  <a:pt x="45" y="30"/>
                </a:cubicBezTo>
                <a:cubicBezTo>
                  <a:pt x="38" y="30"/>
                  <a:pt x="38" y="30"/>
                  <a:pt x="38" y="30"/>
                </a:cubicBezTo>
                <a:lnTo>
                  <a:pt x="40" y="35"/>
                </a:lnTo>
                <a:close/>
                <a:moveTo>
                  <a:pt x="0" y="52"/>
                </a:moveTo>
                <a:cubicBezTo>
                  <a:pt x="18" y="52"/>
                  <a:pt x="18" y="52"/>
                  <a:pt x="18" y="52"/>
                </a:cubicBezTo>
                <a:cubicBezTo>
                  <a:pt x="21" y="41"/>
                  <a:pt x="21" y="41"/>
                  <a:pt x="21" y="41"/>
                </a:cubicBezTo>
                <a:cubicBezTo>
                  <a:pt x="6" y="43"/>
                  <a:pt x="6" y="43"/>
                  <a:pt x="6" y="43"/>
                </a:cubicBezTo>
                <a:lnTo>
                  <a:pt x="0" y="52"/>
                </a:lnTo>
                <a:close/>
                <a:moveTo>
                  <a:pt x="37" y="30"/>
                </a:moveTo>
                <a:cubicBezTo>
                  <a:pt x="41" y="26"/>
                  <a:pt x="43" y="22"/>
                  <a:pt x="43" y="17"/>
                </a:cubicBezTo>
                <a:cubicBezTo>
                  <a:pt x="43" y="12"/>
                  <a:pt x="41" y="8"/>
                  <a:pt x="38" y="5"/>
                </a:cubicBezTo>
                <a:cubicBezTo>
                  <a:pt x="34" y="2"/>
                  <a:pt x="30" y="0"/>
                  <a:pt x="25" y="0"/>
                </a:cubicBezTo>
                <a:cubicBezTo>
                  <a:pt x="21" y="0"/>
                  <a:pt x="16" y="2"/>
                  <a:pt x="13" y="5"/>
                </a:cubicBezTo>
                <a:cubicBezTo>
                  <a:pt x="10" y="8"/>
                  <a:pt x="8" y="12"/>
                  <a:pt x="8" y="17"/>
                </a:cubicBezTo>
                <a:cubicBezTo>
                  <a:pt x="8" y="22"/>
                  <a:pt x="10" y="26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8"/>
                  <a:pt x="9" y="38"/>
                  <a:pt x="9" y="38"/>
                </a:cubicBezTo>
                <a:cubicBezTo>
                  <a:pt x="19" y="37"/>
                  <a:pt x="19" y="37"/>
                  <a:pt x="19" y="37"/>
                </a:cubicBezTo>
                <a:cubicBezTo>
                  <a:pt x="20" y="38"/>
                  <a:pt x="21" y="40"/>
                  <a:pt x="21" y="41"/>
                </a:cubicBezTo>
                <a:cubicBezTo>
                  <a:pt x="23" y="44"/>
                  <a:pt x="24" y="48"/>
                  <a:pt x="25" y="52"/>
                </a:cubicBezTo>
                <a:cubicBezTo>
                  <a:pt x="26" y="48"/>
                  <a:pt x="28" y="44"/>
                  <a:pt x="29" y="41"/>
                </a:cubicBezTo>
                <a:cubicBezTo>
                  <a:pt x="31" y="38"/>
                  <a:pt x="33" y="35"/>
                  <a:pt x="36" y="32"/>
                </a:cubicBezTo>
                <a:lnTo>
                  <a:pt x="37" y="30"/>
                </a:lnTo>
                <a:close/>
                <a:moveTo>
                  <a:pt x="25" y="26"/>
                </a:moveTo>
                <a:cubicBezTo>
                  <a:pt x="20" y="26"/>
                  <a:pt x="16" y="22"/>
                  <a:pt x="16" y="17"/>
                </a:cubicBezTo>
                <a:cubicBezTo>
                  <a:pt x="16" y="12"/>
                  <a:pt x="20" y="8"/>
                  <a:pt x="25" y="8"/>
                </a:cubicBezTo>
                <a:cubicBezTo>
                  <a:pt x="30" y="8"/>
                  <a:pt x="35" y="12"/>
                  <a:pt x="35" y="17"/>
                </a:cubicBezTo>
                <a:cubicBezTo>
                  <a:pt x="35" y="22"/>
                  <a:pt x="30" y="26"/>
                  <a:pt x="25" y="26"/>
                </a:cubicBezTo>
                <a:close/>
                <a:moveTo>
                  <a:pt x="49" y="38"/>
                </a:moveTo>
                <a:cubicBezTo>
                  <a:pt x="30" y="40"/>
                  <a:pt x="30" y="40"/>
                  <a:pt x="30" y="40"/>
                </a:cubicBezTo>
                <a:cubicBezTo>
                  <a:pt x="31" y="52"/>
                  <a:pt x="31" y="52"/>
                  <a:pt x="31" y="52"/>
                </a:cubicBezTo>
                <a:cubicBezTo>
                  <a:pt x="58" y="52"/>
                  <a:pt x="58" y="52"/>
                  <a:pt x="58" y="52"/>
                </a:cubicBezTo>
                <a:lnTo>
                  <a:pt x="49" y="3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F97C3002-2ED3-49EC-9471-1949EFF0F9FB}"/>
              </a:ext>
            </a:extLst>
          </p:cNvPr>
          <p:cNvSpPr/>
          <p:nvPr/>
        </p:nvSpPr>
        <p:spPr>
          <a:xfrm>
            <a:off x="1612828" y="5316857"/>
            <a:ext cx="3754302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04DD8239-5C91-4805-BD77-64744390C03E}"/>
              </a:ext>
            </a:extLst>
          </p:cNvPr>
          <p:cNvSpPr/>
          <p:nvPr/>
        </p:nvSpPr>
        <p:spPr>
          <a:xfrm>
            <a:off x="2536786" y="4512379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40DA0267-963A-4BC6-8513-9E4CE2709F45}"/>
              </a:ext>
            </a:extLst>
          </p:cNvPr>
          <p:cNvSpPr/>
          <p:nvPr/>
        </p:nvSpPr>
        <p:spPr>
          <a:xfrm>
            <a:off x="1712768" y="3186853"/>
            <a:ext cx="3754302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492B858C-AAF0-4FFE-8B69-78FE6F9BAB51}"/>
              </a:ext>
            </a:extLst>
          </p:cNvPr>
          <p:cNvSpPr/>
          <p:nvPr/>
        </p:nvSpPr>
        <p:spPr>
          <a:xfrm>
            <a:off x="2636726" y="2382375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6AD4DCB6-9389-46D0-9367-07A1B72AA5FC}"/>
              </a:ext>
            </a:extLst>
          </p:cNvPr>
          <p:cNvSpPr/>
          <p:nvPr/>
        </p:nvSpPr>
        <p:spPr>
          <a:xfrm>
            <a:off x="6824870" y="5208999"/>
            <a:ext cx="3754302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ED6E7493-DBCA-4AC8-BC12-7D7E615C1D71}"/>
              </a:ext>
            </a:extLst>
          </p:cNvPr>
          <p:cNvSpPr/>
          <p:nvPr/>
        </p:nvSpPr>
        <p:spPr>
          <a:xfrm>
            <a:off x="7748828" y="4404521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51F3508D-FE13-44F7-BE20-60CBA15C4795}"/>
              </a:ext>
            </a:extLst>
          </p:cNvPr>
          <p:cNvSpPr/>
          <p:nvPr/>
        </p:nvSpPr>
        <p:spPr>
          <a:xfrm>
            <a:off x="6979965" y="3128417"/>
            <a:ext cx="3754302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F2C06D5B-DAA9-4E1E-9F0A-12CB0A4BA845}"/>
              </a:ext>
            </a:extLst>
          </p:cNvPr>
          <p:cNvSpPr/>
          <p:nvPr/>
        </p:nvSpPr>
        <p:spPr>
          <a:xfrm>
            <a:off x="7903923" y="2323939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86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斜纹 20">
            <a:extLst>
              <a:ext uri="{FF2B5EF4-FFF2-40B4-BE49-F238E27FC236}">
                <a16:creationId xmlns:a16="http://schemas.microsoft.com/office/drawing/2014/main" xmlns="" id="{7769E386-6F11-4451-8B1F-3B60DB5C42F0}"/>
              </a:ext>
            </a:extLst>
          </p:cNvPr>
          <p:cNvSpPr/>
          <p:nvPr/>
        </p:nvSpPr>
        <p:spPr>
          <a:xfrm>
            <a:off x="-718635" y="2539921"/>
            <a:ext cx="46622" cy="46622"/>
          </a:xfrm>
          <a:prstGeom prst="diagStripe">
            <a:avLst/>
          </a:prstGeom>
          <a:solidFill>
            <a:srgbClr val="E8CA91">
              <a:alpha val="9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xmlns="" id="{6AB76D68-4B50-4D7A-83B0-8E092204BC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85" b="27231"/>
          <a:stretch/>
        </p:blipFill>
        <p:spPr>
          <a:xfrm>
            <a:off x="9952189" y="-560701"/>
            <a:ext cx="2239809" cy="3147244"/>
          </a:xfrm>
          <a:prstGeom prst="rect">
            <a:avLst/>
          </a:prstGeom>
        </p:spPr>
      </p:pic>
      <p:sp>
        <p:nvSpPr>
          <p:cNvPr id="100" name="图文框 99">
            <a:extLst>
              <a:ext uri="{FF2B5EF4-FFF2-40B4-BE49-F238E27FC236}">
                <a16:creationId xmlns:a16="http://schemas.microsoft.com/office/drawing/2014/main" xmlns="" id="{A8428805-710A-4792-9072-370BD7F641E0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frame">
            <a:avLst>
              <a:gd name="adj1" fmla="val 2976"/>
            </a:avLst>
          </a:prstGeom>
          <a:solidFill>
            <a:srgbClr val="C43C02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CD3F013B-58BB-4CB8-84CE-212B6E820148}"/>
              </a:ext>
            </a:extLst>
          </p:cNvPr>
          <p:cNvGrpSpPr/>
          <p:nvPr/>
        </p:nvGrpSpPr>
        <p:grpSpPr>
          <a:xfrm>
            <a:off x="5707874" y="1599956"/>
            <a:ext cx="1703147" cy="1829044"/>
            <a:chOff x="4880029" y="1242583"/>
            <a:chExt cx="1703147" cy="18290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6F434E5A-E087-4213-83A8-F21795797755}"/>
                </a:ext>
              </a:extLst>
            </p:cNvPr>
            <p:cNvGrpSpPr/>
            <p:nvPr/>
          </p:nvGrpSpPr>
          <p:grpSpPr>
            <a:xfrm>
              <a:off x="5056340" y="1730712"/>
              <a:ext cx="1344770" cy="1103965"/>
              <a:chOff x="1749376" y="1934432"/>
              <a:chExt cx="842665" cy="691771"/>
            </a:xfrm>
          </p:grpSpPr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xmlns="" id="{C5F13BA9-84B4-4B66-AE1A-169A6D941BD1}"/>
                  </a:ext>
                </a:extLst>
              </p:cNvPr>
              <p:cNvSpPr/>
              <p:nvPr/>
            </p:nvSpPr>
            <p:spPr>
              <a:xfrm>
                <a:off x="1749376" y="1934432"/>
                <a:ext cx="691771" cy="691771"/>
              </a:xfrm>
              <a:prstGeom prst="ellipse">
                <a:avLst/>
              </a:prstGeom>
              <a:solidFill>
                <a:srgbClr val="B715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xmlns="" id="{9C1B89AD-6E16-4626-B479-906D61FB01E5}"/>
                  </a:ext>
                </a:extLst>
              </p:cNvPr>
              <p:cNvSpPr txBox="1"/>
              <p:nvPr/>
            </p:nvSpPr>
            <p:spPr>
              <a:xfrm>
                <a:off x="1889562" y="2005054"/>
                <a:ext cx="702479" cy="443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叁</a:t>
                </a:r>
              </a:p>
            </p:txBody>
          </p:sp>
        </p:grpSp>
        <p:pic>
          <p:nvPicPr>
            <p:cNvPr id="113" name="图片 112">
              <a:extLst>
                <a:ext uri="{FF2B5EF4-FFF2-40B4-BE49-F238E27FC236}">
                  <a16:creationId xmlns:a16="http://schemas.microsoft.com/office/drawing/2014/main" xmlns="" id="{A565CCD3-35CE-48E5-AD33-D48B698F06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53" t="46409" r="48301" b="10461"/>
            <a:stretch/>
          </p:blipFill>
          <p:spPr>
            <a:xfrm>
              <a:off x="5728726" y="2351906"/>
              <a:ext cx="854450" cy="719721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8E3C420A-3194-4675-B64A-A7374FC749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>
              <a:off x="4880029" y="1242583"/>
              <a:ext cx="661329" cy="515729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63EB5DEF-B2C2-47BE-9389-4761C9FAB1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/>
          <a:stretch/>
        </p:blipFill>
        <p:spPr>
          <a:xfrm>
            <a:off x="-411244" y="4379495"/>
            <a:ext cx="6252522" cy="29760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116599-B8C2-4AE3-A488-D6C8987D9A8B}"/>
              </a:ext>
            </a:extLst>
          </p:cNvPr>
          <p:cNvSpPr txBox="1"/>
          <p:nvPr/>
        </p:nvSpPr>
        <p:spPr>
          <a:xfrm>
            <a:off x="4668215" y="3592821"/>
            <a:ext cx="461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31BAB8B6-DE93-4A47-93F3-9D24445AFE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55" t="-1" b="50917"/>
          <a:stretch/>
        </p:blipFill>
        <p:spPr>
          <a:xfrm flipH="1">
            <a:off x="1557432" y="2154652"/>
            <a:ext cx="987577" cy="120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9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77A85BDA-D6BF-440B-A351-07CFECD13D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1"/>
          <a:stretch/>
        </p:blipFill>
        <p:spPr>
          <a:xfrm>
            <a:off x="7000419" y="1507611"/>
            <a:ext cx="3875903" cy="4028303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65B62B4D-59B4-4346-8BF1-D910955EB4B8}"/>
              </a:ext>
            </a:extLst>
          </p:cNvPr>
          <p:cNvSpPr/>
          <p:nvPr/>
        </p:nvSpPr>
        <p:spPr>
          <a:xfrm>
            <a:off x="6988062" y="531428"/>
            <a:ext cx="3875903" cy="5004486"/>
          </a:xfrm>
          <a:prstGeom prst="rect">
            <a:avLst/>
          </a:prstGeom>
          <a:noFill/>
          <a:ln>
            <a:solidFill>
              <a:srgbClr val="B715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58CE7B-9510-4556-96B0-EE3829A8AC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F02E9A1-ADC2-44B0-8CFC-5465F1FFC0B2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261DA48-7C5F-4B11-A87B-B5F9D2B0DF60}"/>
              </a:ext>
            </a:extLst>
          </p:cNvPr>
          <p:cNvSpPr/>
          <p:nvPr/>
        </p:nvSpPr>
        <p:spPr>
          <a:xfrm>
            <a:off x="0" y="4853354"/>
            <a:ext cx="12192000" cy="2004646"/>
          </a:xfrm>
          <a:prstGeom prst="rect">
            <a:avLst/>
          </a:prstGeom>
          <a:solidFill>
            <a:srgbClr val="B71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2210185-8820-4D7A-93F6-DA7ABF1CFD24}"/>
              </a:ext>
            </a:extLst>
          </p:cNvPr>
          <p:cNvSpPr/>
          <p:nvPr/>
        </p:nvSpPr>
        <p:spPr>
          <a:xfrm>
            <a:off x="1133453" y="1623154"/>
            <a:ext cx="3870667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00227BED-422B-4E1E-AE25-35D056104A39}"/>
              </a:ext>
            </a:extLst>
          </p:cNvPr>
          <p:cNvSpPr/>
          <p:nvPr/>
        </p:nvSpPr>
        <p:spPr>
          <a:xfrm>
            <a:off x="1133453" y="2214264"/>
            <a:ext cx="4166396" cy="199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37629B74-72E3-4808-936D-5FDB78261A02}"/>
              </a:ext>
            </a:extLst>
          </p:cNvPr>
          <p:cNvGrpSpPr/>
          <p:nvPr/>
        </p:nvGrpSpPr>
        <p:grpSpPr>
          <a:xfrm>
            <a:off x="1276986" y="5010854"/>
            <a:ext cx="2339102" cy="1548802"/>
            <a:chOff x="1567164" y="4853353"/>
            <a:chExt cx="2339102" cy="154880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2B1B8094-A532-4FF6-B0AA-DB99A7C664A5}"/>
                </a:ext>
              </a:extLst>
            </p:cNvPr>
            <p:cNvSpPr/>
            <p:nvPr/>
          </p:nvSpPr>
          <p:spPr>
            <a:xfrm>
              <a:off x="1567164" y="4853353"/>
              <a:ext cx="2339102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81765B5E-9355-4ECA-9F1E-5538ECE7F1D2}"/>
                </a:ext>
              </a:extLst>
            </p:cNvPr>
            <p:cNvSpPr/>
            <p:nvPr/>
          </p:nvSpPr>
          <p:spPr>
            <a:xfrm>
              <a:off x="1567164" y="5378413"/>
              <a:ext cx="2339102" cy="1023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点击添加文字内容，要求添加的文字内容符合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的核心思想并且简洁明了。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Freeform 5">
            <a:extLst>
              <a:ext uri="{FF2B5EF4-FFF2-40B4-BE49-F238E27FC236}">
                <a16:creationId xmlns:a16="http://schemas.microsoft.com/office/drawing/2014/main" xmlns="" id="{E8C4B259-015B-4653-AA73-CBF8FEB42117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30763" y="5082195"/>
            <a:ext cx="402690" cy="443781"/>
          </a:xfrm>
          <a:custGeom>
            <a:avLst/>
            <a:gdLst>
              <a:gd name="T0" fmla="*/ 413465 w 111"/>
              <a:gd name="T1" fmla="*/ 0 h 123"/>
              <a:gd name="T2" fmla="*/ 371418 w 111"/>
              <a:gd name="T3" fmla="*/ 125451 h 123"/>
              <a:gd name="T4" fmla="*/ 777875 w 111"/>
              <a:gd name="T5" fmla="*/ 362415 h 123"/>
              <a:gd name="T6" fmla="*/ 651733 w 111"/>
              <a:gd name="T7" fmla="*/ 411201 h 123"/>
              <a:gd name="T8" fmla="*/ 777875 w 111"/>
              <a:gd name="T9" fmla="*/ 362415 h 123"/>
              <a:gd name="T10" fmla="*/ 742836 w 111"/>
              <a:gd name="T11" fmla="*/ 209085 h 123"/>
              <a:gd name="T12" fmla="*/ 602678 w 111"/>
              <a:gd name="T13" fmla="*/ 236963 h 123"/>
              <a:gd name="T14" fmla="*/ 567639 w 111"/>
              <a:gd name="T15" fmla="*/ 34848 h 123"/>
              <a:gd name="T16" fmla="*/ 546615 w 111"/>
              <a:gd name="T17" fmla="*/ 174238 h 123"/>
              <a:gd name="T18" fmla="*/ 567639 w 111"/>
              <a:gd name="T19" fmla="*/ 34848 h 123"/>
              <a:gd name="T20" fmla="*/ 0 w 111"/>
              <a:gd name="T21" fmla="*/ 362415 h 123"/>
              <a:gd name="T22" fmla="*/ 133150 w 111"/>
              <a:gd name="T23" fmla="*/ 411201 h 123"/>
              <a:gd name="T24" fmla="*/ 42047 w 111"/>
              <a:gd name="T25" fmla="*/ 209085 h 123"/>
              <a:gd name="T26" fmla="*/ 182205 w 111"/>
              <a:gd name="T27" fmla="*/ 236963 h 123"/>
              <a:gd name="T28" fmla="*/ 42047 w 111"/>
              <a:gd name="T29" fmla="*/ 209085 h 123"/>
              <a:gd name="T30" fmla="*/ 245276 w 111"/>
              <a:gd name="T31" fmla="*/ 174238 h 123"/>
              <a:gd name="T32" fmla="*/ 217244 w 111"/>
              <a:gd name="T33" fmla="*/ 34848 h 123"/>
              <a:gd name="T34" fmla="*/ 392441 w 111"/>
              <a:gd name="T35" fmla="*/ 188177 h 123"/>
              <a:gd name="T36" fmla="*/ 602678 w 111"/>
              <a:gd name="T37" fmla="*/ 390293 h 123"/>
              <a:gd name="T38" fmla="*/ 504568 w 111"/>
              <a:gd name="T39" fmla="*/ 564530 h 123"/>
              <a:gd name="T40" fmla="*/ 511575 w 111"/>
              <a:gd name="T41" fmla="*/ 585439 h 123"/>
              <a:gd name="T42" fmla="*/ 532599 w 111"/>
              <a:gd name="T43" fmla="*/ 599378 h 123"/>
              <a:gd name="T44" fmla="*/ 532599 w 111"/>
              <a:gd name="T45" fmla="*/ 669073 h 123"/>
              <a:gd name="T46" fmla="*/ 532599 w 111"/>
              <a:gd name="T47" fmla="*/ 676043 h 123"/>
              <a:gd name="T48" fmla="*/ 532599 w 111"/>
              <a:gd name="T49" fmla="*/ 745738 h 123"/>
              <a:gd name="T50" fmla="*/ 518583 w 111"/>
              <a:gd name="T51" fmla="*/ 759677 h 123"/>
              <a:gd name="T52" fmla="*/ 266300 w 111"/>
              <a:gd name="T53" fmla="*/ 780585 h 123"/>
              <a:gd name="T54" fmla="*/ 252284 w 111"/>
              <a:gd name="T55" fmla="*/ 731799 h 123"/>
              <a:gd name="T56" fmla="*/ 259292 w 111"/>
              <a:gd name="T57" fmla="*/ 689982 h 123"/>
              <a:gd name="T58" fmla="*/ 252284 w 111"/>
              <a:gd name="T59" fmla="*/ 655134 h 123"/>
              <a:gd name="T60" fmla="*/ 266300 w 111"/>
              <a:gd name="T61" fmla="*/ 606348 h 123"/>
              <a:gd name="T62" fmla="*/ 287323 w 111"/>
              <a:gd name="T63" fmla="*/ 606348 h 123"/>
              <a:gd name="T64" fmla="*/ 217244 w 111"/>
              <a:gd name="T65" fmla="*/ 494835 h 123"/>
              <a:gd name="T66" fmla="*/ 245276 w 111"/>
              <a:gd name="T67" fmla="*/ 243933 h 123"/>
              <a:gd name="T68" fmla="*/ 455512 w 111"/>
              <a:gd name="T69" fmla="*/ 794524 h 123"/>
              <a:gd name="T70" fmla="*/ 392441 w 111"/>
              <a:gd name="T71" fmla="*/ 857250 h 123"/>
              <a:gd name="T72" fmla="*/ 455512 w 111"/>
              <a:gd name="T73" fmla="*/ 794524 h 123"/>
              <a:gd name="T74" fmla="*/ 294331 w 111"/>
              <a:gd name="T75" fmla="*/ 724829 h 123"/>
              <a:gd name="T76" fmla="*/ 294331 w 111"/>
              <a:gd name="T77" fmla="*/ 731799 h 123"/>
              <a:gd name="T78" fmla="*/ 497560 w 111"/>
              <a:gd name="T79" fmla="*/ 710890 h 123"/>
              <a:gd name="T80" fmla="*/ 497560 w 111"/>
              <a:gd name="T81" fmla="*/ 627256 h 123"/>
              <a:gd name="T82" fmla="*/ 294331 w 111"/>
              <a:gd name="T83" fmla="*/ 655134 h 123"/>
              <a:gd name="T84" fmla="*/ 497560 w 111"/>
              <a:gd name="T85" fmla="*/ 641195 h 123"/>
              <a:gd name="T86" fmla="*/ 497560 w 111"/>
              <a:gd name="T87" fmla="*/ 627256 h 12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1"/>
              <a:gd name="T133" fmla="*/ 0 h 123"/>
              <a:gd name="T134" fmla="*/ 111 w 111"/>
              <a:gd name="T135" fmla="*/ 123 h 123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1" h="123">
                <a:moveTo>
                  <a:pt x="53" y="0"/>
                </a:moveTo>
                <a:cubicBezTo>
                  <a:pt x="59" y="0"/>
                  <a:pt x="59" y="0"/>
                  <a:pt x="59" y="0"/>
                </a:cubicBezTo>
                <a:cubicBezTo>
                  <a:pt x="59" y="18"/>
                  <a:pt x="59" y="18"/>
                  <a:pt x="59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111" y="52"/>
                </a:moveTo>
                <a:cubicBezTo>
                  <a:pt x="111" y="59"/>
                  <a:pt x="111" y="59"/>
                  <a:pt x="111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2"/>
                  <a:pt x="93" y="52"/>
                  <a:pt x="93" y="52"/>
                </a:cubicBezTo>
                <a:cubicBezTo>
                  <a:pt x="111" y="52"/>
                  <a:pt x="111" y="52"/>
                  <a:pt x="111" y="52"/>
                </a:cubicBezTo>
                <a:close/>
                <a:moveTo>
                  <a:pt x="102" y="25"/>
                </a:moveTo>
                <a:cubicBezTo>
                  <a:pt x="106" y="30"/>
                  <a:pt x="106" y="30"/>
                  <a:pt x="106" y="30"/>
                </a:cubicBezTo>
                <a:cubicBezTo>
                  <a:pt x="90" y="40"/>
                  <a:pt x="90" y="40"/>
                  <a:pt x="90" y="40"/>
                </a:cubicBezTo>
                <a:cubicBezTo>
                  <a:pt x="86" y="34"/>
                  <a:pt x="86" y="34"/>
                  <a:pt x="86" y="34"/>
                </a:cubicBezTo>
                <a:cubicBezTo>
                  <a:pt x="102" y="25"/>
                  <a:pt x="102" y="25"/>
                  <a:pt x="102" y="25"/>
                </a:cubicBezTo>
                <a:close/>
                <a:moveTo>
                  <a:pt x="81" y="5"/>
                </a:moveTo>
                <a:cubicBezTo>
                  <a:pt x="72" y="21"/>
                  <a:pt x="72" y="21"/>
                  <a:pt x="72" y="21"/>
                </a:cubicBezTo>
                <a:cubicBezTo>
                  <a:pt x="78" y="25"/>
                  <a:pt x="78" y="25"/>
                  <a:pt x="78" y="25"/>
                </a:cubicBezTo>
                <a:cubicBezTo>
                  <a:pt x="87" y="9"/>
                  <a:pt x="87" y="9"/>
                  <a:pt x="87" y="9"/>
                </a:cubicBezTo>
                <a:cubicBezTo>
                  <a:pt x="81" y="5"/>
                  <a:pt x="81" y="5"/>
                  <a:pt x="81" y="5"/>
                </a:cubicBezTo>
                <a:close/>
                <a:moveTo>
                  <a:pt x="0" y="59"/>
                </a:moveTo>
                <a:cubicBezTo>
                  <a:pt x="0" y="52"/>
                  <a:pt x="0" y="52"/>
                  <a:pt x="0" y="52"/>
                </a:cubicBezTo>
                <a:cubicBezTo>
                  <a:pt x="19" y="52"/>
                  <a:pt x="19" y="52"/>
                  <a:pt x="19" y="52"/>
                </a:cubicBezTo>
                <a:cubicBezTo>
                  <a:pt x="19" y="59"/>
                  <a:pt x="19" y="59"/>
                  <a:pt x="19" y="59"/>
                </a:cubicBezTo>
                <a:cubicBezTo>
                  <a:pt x="0" y="59"/>
                  <a:pt x="0" y="59"/>
                  <a:pt x="0" y="59"/>
                </a:cubicBezTo>
                <a:close/>
                <a:moveTo>
                  <a:pt x="6" y="30"/>
                </a:moveTo>
                <a:cubicBezTo>
                  <a:pt x="10" y="24"/>
                  <a:pt x="10" y="24"/>
                  <a:pt x="10" y="24"/>
                </a:cubicBezTo>
                <a:cubicBezTo>
                  <a:pt x="26" y="34"/>
                  <a:pt x="26" y="34"/>
                  <a:pt x="26" y="34"/>
                </a:cubicBezTo>
                <a:cubicBezTo>
                  <a:pt x="22" y="40"/>
                  <a:pt x="22" y="40"/>
                  <a:pt x="22" y="40"/>
                </a:cubicBezTo>
                <a:cubicBezTo>
                  <a:pt x="6" y="30"/>
                  <a:pt x="6" y="30"/>
                  <a:pt x="6" y="30"/>
                </a:cubicBezTo>
                <a:close/>
                <a:moveTo>
                  <a:pt x="25" y="9"/>
                </a:moveTo>
                <a:cubicBezTo>
                  <a:pt x="35" y="25"/>
                  <a:pt x="35" y="25"/>
                  <a:pt x="35" y="25"/>
                </a:cubicBezTo>
                <a:cubicBezTo>
                  <a:pt x="40" y="21"/>
                  <a:pt x="40" y="21"/>
                  <a:pt x="40" y="21"/>
                </a:cubicBezTo>
                <a:cubicBezTo>
                  <a:pt x="31" y="5"/>
                  <a:pt x="31" y="5"/>
                  <a:pt x="31" y="5"/>
                </a:cubicBezTo>
                <a:cubicBezTo>
                  <a:pt x="25" y="9"/>
                  <a:pt x="25" y="9"/>
                  <a:pt x="25" y="9"/>
                </a:cubicBezTo>
                <a:close/>
                <a:moveTo>
                  <a:pt x="56" y="27"/>
                </a:moveTo>
                <a:cubicBezTo>
                  <a:pt x="63" y="27"/>
                  <a:pt x="72" y="30"/>
                  <a:pt x="77" y="35"/>
                </a:cubicBezTo>
                <a:cubicBezTo>
                  <a:pt x="82" y="41"/>
                  <a:pt x="86" y="48"/>
                  <a:pt x="86" y="56"/>
                </a:cubicBezTo>
                <a:cubicBezTo>
                  <a:pt x="86" y="62"/>
                  <a:pt x="84" y="67"/>
                  <a:pt x="82" y="71"/>
                </a:cubicBezTo>
                <a:cubicBezTo>
                  <a:pt x="79" y="75"/>
                  <a:pt x="76" y="79"/>
                  <a:pt x="72" y="81"/>
                </a:cubicBezTo>
                <a:cubicBezTo>
                  <a:pt x="72" y="84"/>
                  <a:pt x="72" y="84"/>
                  <a:pt x="72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6" y="86"/>
                  <a:pt x="76" y="86"/>
                  <a:pt x="76" y="86"/>
                </a:cubicBezTo>
                <a:cubicBezTo>
                  <a:pt x="77" y="88"/>
                  <a:pt x="77" y="89"/>
                  <a:pt x="77" y="91"/>
                </a:cubicBezTo>
                <a:cubicBezTo>
                  <a:pt x="77" y="93"/>
                  <a:pt x="77" y="94"/>
                  <a:pt x="76" y="96"/>
                </a:cubicBezTo>
                <a:cubicBezTo>
                  <a:pt x="76" y="96"/>
                  <a:pt x="76" y="96"/>
                  <a:pt x="76" y="96"/>
                </a:cubicBezTo>
                <a:cubicBezTo>
                  <a:pt x="76" y="97"/>
                  <a:pt x="76" y="97"/>
                  <a:pt x="76" y="97"/>
                </a:cubicBezTo>
                <a:cubicBezTo>
                  <a:pt x="77" y="99"/>
                  <a:pt x="77" y="100"/>
                  <a:pt x="77" y="102"/>
                </a:cubicBezTo>
                <a:cubicBezTo>
                  <a:pt x="77" y="104"/>
                  <a:pt x="77" y="105"/>
                  <a:pt x="76" y="107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74" y="109"/>
                  <a:pt x="74" y="109"/>
                  <a:pt x="74" y="109"/>
                </a:cubicBezTo>
                <a:cubicBezTo>
                  <a:pt x="40" y="112"/>
                  <a:pt x="40" y="112"/>
                  <a:pt x="40" y="112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6" y="108"/>
                  <a:pt x="36" y="107"/>
                  <a:pt x="36" y="105"/>
                </a:cubicBezTo>
                <a:cubicBezTo>
                  <a:pt x="36" y="103"/>
                  <a:pt x="36" y="102"/>
                  <a:pt x="37" y="100"/>
                </a:cubicBezTo>
                <a:cubicBezTo>
                  <a:pt x="37" y="99"/>
                  <a:pt x="37" y="99"/>
                  <a:pt x="37" y="99"/>
                </a:cubicBezTo>
                <a:cubicBezTo>
                  <a:pt x="37" y="99"/>
                  <a:pt x="37" y="99"/>
                  <a:pt x="37" y="99"/>
                </a:cubicBezTo>
                <a:cubicBezTo>
                  <a:pt x="36" y="97"/>
                  <a:pt x="36" y="96"/>
                  <a:pt x="36" y="94"/>
                </a:cubicBezTo>
                <a:cubicBezTo>
                  <a:pt x="36" y="92"/>
                  <a:pt x="36" y="91"/>
                  <a:pt x="37" y="89"/>
                </a:cubicBezTo>
                <a:cubicBezTo>
                  <a:pt x="38" y="87"/>
                  <a:pt x="38" y="87"/>
                  <a:pt x="38" y="87"/>
                </a:cubicBezTo>
                <a:cubicBezTo>
                  <a:pt x="40" y="87"/>
                  <a:pt x="40" y="87"/>
                  <a:pt x="40" y="87"/>
                </a:cubicBezTo>
                <a:cubicBezTo>
                  <a:pt x="41" y="87"/>
                  <a:pt x="41" y="87"/>
                  <a:pt x="41" y="87"/>
                </a:cubicBezTo>
                <a:cubicBezTo>
                  <a:pt x="41" y="81"/>
                  <a:pt x="41" y="81"/>
                  <a:pt x="41" y="81"/>
                </a:cubicBezTo>
                <a:cubicBezTo>
                  <a:pt x="37" y="79"/>
                  <a:pt x="33" y="76"/>
                  <a:pt x="31" y="71"/>
                </a:cubicBezTo>
                <a:cubicBezTo>
                  <a:pt x="28" y="67"/>
                  <a:pt x="27" y="62"/>
                  <a:pt x="27" y="56"/>
                </a:cubicBezTo>
                <a:cubicBezTo>
                  <a:pt x="27" y="48"/>
                  <a:pt x="30" y="41"/>
                  <a:pt x="35" y="35"/>
                </a:cubicBezTo>
                <a:cubicBezTo>
                  <a:pt x="41" y="30"/>
                  <a:pt x="48" y="27"/>
                  <a:pt x="56" y="27"/>
                </a:cubicBezTo>
                <a:close/>
                <a:moveTo>
                  <a:pt x="65" y="114"/>
                </a:moveTo>
                <a:cubicBezTo>
                  <a:pt x="65" y="114"/>
                  <a:pt x="65" y="114"/>
                  <a:pt x="65" y="114"/>
                </a:cubicBezTo>
                <a:cubicBezTo>
                  <a:pt x="65" y="119"/>
                  <a:pt x="61" y="123"/>
                  <a:pt x="56" y="123"/>
                </a:cubicBezTo>
                <a:cubicBezTo>
                  <a:pt x="52" y="123"/>
                  <a:pt x="49" y="120"/>
                  <a:pt x="48" y="115"/>
                </a:cubicBezTo>
                <a:cubicBezTo>
                  <a:pt x="65" y="114"/>
                  <a:pt x="65" y="114"/>
                  <a:pt x="65" y="114"/>
                </a:cubicBezTo>
                <a:close/>
                <a:moveTo>
                  <a:pt x="71" y="101"/>
                </a:move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5"/>
                  <a:pt x="42" y="105"/>
                </a:cubicBezTo>
                <a:cubicBezTo>
                  <a:pt x="42" y="105"/>
                  <a:pt x="42" y="105"/>
                  <a:pt x="42" y="105"/>
                </a:cubicBezTo>
                <a:cubicBezTo>
                  <a:pt x="71" y="103"/>
                  <a:pt x="71" y="103"/>
                  <a:pt x="71" y="103"/>
                </a:cubicBezTo>
                <a:cubicBezTo>
                  <a:pt x="71" y="103"/>
                  <a:pt x="71" y="102"/>
                  <a:pt x="71" y="102"/>
                </a:cubicBezTo>
                <a:cubicBezTo>
                  <a:pt x="71" y="102"/>
                  <a:pt x="71" y="102"/>
                  <a:pt x="71" y="101"/>
                </a:cubicBezTo>
                <a:close/>
                <a:moveTo>
                  <a:pt x="71" y="90"/>
                </a:moveTo>
                <a:cubicBezTo>
                  <a:pt x="42" y="93"/>
                  <a:pt x="42" y="93"/>
                  <a:pt x="42" y="93"/>
                </a:cubicBezTo>
                <a:cubicBezTo>
                  <a:pt x="42" y="93"/>
                  <a:pt x="42" y="94"/>
                  <a:pt x="42" y="94"/>
                </a:cubicBezTo>
                <a:cubicBezTo>
                  <a:pt x="42" y="94"/>
                  <a:pt x="42" y="94"/>
                  <a:pt x="42" y="94"/>
                </a:cubicBezTo>
                <a:cubicBezTo>
                  <a:pt x="71" y="92"/>
                  <a:pt x="71" y="92"/>
                  <a:pt x="71" y="92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66BA6EE9-F0D4-41F7-82DB-BCE9ADAA8EFF}"/>
              </a:ext>
            </a:extLst>
          </p:cNvPr>
          <p:cNvGrpSpPr/>
          <p:nvPr/>
        </p:nvGrpSpPr>
        <p:grpSpPr>
          <a:xfrm>
            <a:off x="5070846" y="5010854"/>
            <a:ext cx="2339102" cy="1548802"/>
            <a:chOff x="1567164" y="4853353"/>
            <a:chExt cx="2339102" cy="1548802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A1AB8865-9466-455A-9F47-C867D3B3C6FC}"/>
                </a:ext>
              </a:extLst>
            </p:cNvPr>
            <p:cNvSpPr/>
            <p:nvPr/>
          </p:nvSpPr>
          <p:spPr>
            <a:xfrm>
              <a:off x="1567164" y="4853353"/>
              <a:ext cx="2339102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B8822EAC-49BC-4AC5-86E2-AF69BFBC6ACB}"/>
                </a:ext>
              </a:extLst>
            </p:cNvPr>
            <p:cNvSpPr/>
            <p:nvPr/>
          </p:nvSpPr>
          <p:spPr>
            <a:xfrm>
              <a:off x="1567164" y="5378413"/>
              <a:ext cx="2339102" cy="1023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点击添加文字内容，要求添加的文字内容符合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的核心思想并且简洁明了。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Freeform 9">
            <a:extLst>
              <a:ext uri="{FF2B5EF4-FFF2-40B4-BE49-F238E27FC236}">
                <a16:creationId xmlns:a16="http://schemas.microsoft.com/office/drawing/2014/main" xmlns="" id="{C268455F-1D42-4C48-B45E-A69C4A35824C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542702" y="5108335"/>
            <a:ext cx="384611" cy="419127"/>
          </a:xfrm>
          <a:custGeom>
            <a:avLst/>
            <a:gdLst>
              <a:gd name="T0" fmla="*/ 374883 w 109"/>
              <a:gd name="T1" fmla="*/ 0 h 119"/>
              <a:gd name="T2" fmla="*/ 742950 w 109"/>
              <a:gd name="T3" fmla="*/ 374196 h 119"/>
              <a:gd name="T4" fmla="*/ 627077 w 109"/>
              <a:gd name="T5" fmla="*/ 646339 h 119"/>
              <a:gd name="T6" fmla="*/ 708870 w 109"/>
              <a:gd name="T7" fmla="*/ 428625 h 119"/>
              <a:gd name="T8" fmla="*/ 374883 w 109"/>
              <a:gd name="T9" fmla="*/ 95250 h 119"/>
              <a:gd name="T10" fmla="*/ 40896 w 109"/>
              <a:gd name="T11" fmla="*/ 428625 h 119"/>
              <a:gd name="T12" fmla="*/ 115873 w 109"/>
              <a:gd name="T13" fmla="*/ 646339 h 119"/>
              <a:gd name="T14" fmla="*/ 0 w 109"/>
              <a:gd name="T15" fmla="*/ 374196 h 119"/>
              <a:gd name="T16" fmla="*/ 374883 w 109"/>
              <a:gd name="T17" fmla="*/ 0 h 119"/>
              <a:gd name="T18" fmla="*/ 449860 w 109"/>
              <a:gd name="T19" fmla="*/ 598714 h 119"/>
              <a:gd name="T20" fmla="*/ 518020 w 109"/>
              <a:gd name="T21" fmla="*/ 469446 h 119"/>
              <a:gd name="T22" fmla="*/ 368067 w 109"/>
              <a:gd name="T23" fmla="*/ 326571 h 119"/>
              <a:gd name="T24" fmla="*/ 224930 w 109"/>
              <a:gd name="T25" fmla="*/ 469446 h 119"/>
              <a:gd name="T26" fmla="*/ 299906 w 109"/>
              <a:gd name="T27" fmla="*/ 598714 h 119"/>
              <a:gd name="T28" fmla="*/ 299906 w 109"/>
              <a:gd name="T29" fmla="*/ 809625 h 119"/>
              <a:gd name="T30" fmla="*/ 449860 w 109"/>
              <a:gd name="T31" fmla="*/ 809625 h 119"/>
              <a:gd name="T32" fmla="*/ 449860 w 109"/>
              <a:gd name="T33" fmla="*/ 598714 h 119"/>
              <a:gd name="T34" fmla="*/ 374883 w 109"/>
              <a:gd name="T35" fmla="*/ 176893 h 119"/>
              <a:gd name="T36" fmla="*/ 115873 w 109"/>
              <a:gd name="T37" fmla="*/ 435429 h 119"/>
              <a:gd name="T38" fmla="*/ 224930 w 109"/>
              <a:gd name="T39" fmla="*/ 646339 h 119"/>
              <a:gd name="T40" fmla="*/ 149953 w 109"/>
              <a:gd name="T41" fmla="*/ 476250 h 119"/>
              <a:gd name="T42" fmla="*/ 374883 w 109"/>
              <a:gd name="T43" fmla="*/ 251732 h 119"/>
              <a:gd name="T44" fmla="*/ 599813 w 109"/>
              <a:gd name="T45" fmla="*/ 476250 h 119"/>
              <a:gd name="T46" fmla="*/ 518020 w 109"/>
              <a:gd name="T47" fmla="*/ 646339 h 119"/>
              <a:gd name="T48" fmla="*/ 627077 w 109"/>
              <a:gd name="T49" fmla="*/ 435429 h 119"/>
              <a:gd name="T50" fmla="*/ 374883 w 109"/>
              <a:gd name="T51" fmla="*/ 176893 h 11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09"/>
              <a:gd name="T79" fmla="*/ 0 h 119"/>
              <a:gd name="T80" fmla="*/ 109 w 109"/>
              <a:gd name="T81" fmla="*/ 119 h 119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09" h="119">
                <a:moveTo>
                  <a:pt x="55" y="0"/>
                </a:moveTo>
                <a:cubicBezTo>
                  <a:pt x="85" y="0"/>
                  <a:pt x="109" y="25"/>
                  <a:pt x="109" y="55"/>
                </a:cubicBezTo>
                <a:cubicBezTo>
                  <a:pt x="109" y="71"/>
                  <a:pt x="103" y="85"/>
                  <a:pt x="92" y="95"/>
                </a:cubicBezTo>
                <a:cubicBezTo>
                  <a:pt x="99" y="86"/>
                  <a:pt x="104" y="75"/>
                  <a:pt x="104" y="63"/>
                </a:cubicBezTo>
                <a:cubicBezTo>
                  <a:pt x="104" y="36"/>
                  <a:pt x="82" y="14"/>
                  <a:pt x="55" y="14"/>
                </a:cubicBezTo>
                <a:cubicBezTo>
                  <a:pt x="28" y="14"/>
                  <a:pt x="6" y="36"/>
                  <a:pt x="6" y="63"/>
                </a:cubicBezTo>
                <a:cubicBezTo>
                  <a:pt x="6" y="75"/>
                  <a:pt x="10" y="86"/>
                  <a:pt x="17" y="95"/>
                </a:cubicBezTo>
                <a:cubicBezTo>
                  <a:pt x="7" y="85"/>
                  <a:pt x="0" y="71"/>
                  <a:pt x="0" y="55"/>
                </a:cubicBezTo>
                <a:cubicBezTo>
                  <a:pt x="0" y="25"/>
                  <a:pt x="24" y="0"/>
                  <a:pt x="55" y="0"/>
                </a:cubicBezTo>
                <a:close/>
                <a:moveTo>
                  <a:pt x="66" y="88"/>
                </a:moveTo>
                <a:cubicBezTo>
                  <a:pt x="72" y="84"/>
                  <a:pt x="76" y="77"/>
                  <a:pt x="76" y="69"/>
                </a:cubicBezTo>
                <a:cubicBezTo>
                  <a:pt x="76" y="57"/>
                  <a:pt x="66" y="48"/>
                  <a:pt x="54" y="48"/>
                </a:cubicBezTo>
                <a:cubicBezTo>
                  <a:pt x="42" y="48"/>
                  <a:pt x="33" y="57"/>
                  <a:pt x="33" y="69"/>
                </a:cubicBezTo>
                <a:cubicBezTo>
                  <a:pt x="33" y="77"/>
                  <a:pt x="37" y="84"/>
                  <a:pt x="44" y="88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66" y="119"/>
                  <a:pt x="66" y="119"/>
                  <a:pt x="66" y="119"/>
                </a:cubicBezTo>
                <a:cubicBezTo>
                  <a:pt x="66" y="88"/>
                  <a:pt x="66" y="88"/>
                  <a:pt x="66" y="88"/>
                </a:cubicBezTo>
                <a:close/>
                <a:moveTo>
                  <a:pt x="55" y="26"/>
                </a:moveTo>
                <a:cubicBezTo>
                  <a:pt x="34" y="26"/>
                  <a:pt x="17" y="43"/>
                  <a:pt x="17" y="64"/>
                </a:cubicBezTo>
                <a:cubicBezTo>
                  <a:pt x="17" y="77"/>
                  <a:pt x="23" y="88"/>
                  <a:pt x="33" y="95"/>
                </a:cubicBezTo>
                <a:cubicBezTo>
                  <a:pt x="26" y="89"/>
                  <a:pt x="22" y="80"/>
                  <a:pt x="22" y="70"/>
                </a:cubicBezTo>
                <a:cubicBezTo>
                  <a:pt x="22" y="52"/>
                  <a:pt x="36" y="37"/>
                  <a:pt x="55" y="37"/>
                </a:cubicBezTo>
                <a:cubicBezTo>
                  <a:pt x="73" y="37"/>
                  <a:pt x="88" y="52"/>
                  <a:pt x="88" y="70"/>
                </a:cubicBezTo>
                <a:cubicBezTo>
                  <a:pt x="88" y="80"/>
                  <a:pt x="83" y="89"/>
                  <a:pt x="76" y="95"/>
                </a:cubicBezTo>
                <a:cubicBezTo>
                  <a:pt x="86" y="88"/>
                  <a:pt x="92" y="77"/>
                  <a:pt x="92" y="64"/>
                </a:cubicBezTo>
                <a:cubicBezTo>
                  <a:pt x="92" y="43"/>
                  <a:pt x="75" y="26"/>
                  <a:pt x="55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DCEB89B-69A8-4305-8E46-B52B10D24584}"/>
              </a:ext>
            </a:extLst>
          </p:cNvPr>
          <p:cNvGrpSpPr/>
          <p:nvPr/>
        </p:nvGrpSpPr>
        <p:grpSpPr>
          <a:xfrm>
            <a:off x="8934314" y="5010854"/>
            <a:ext cx="2339102" cy="1548802"/>
            <a:chOff x="1567164" y="4853353"/>
            <a:chExt cx="2339102" cy="154880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7DE8EB83-0611-41D3-95CA-3BC89002688F}"/>
                </a:ext>
              </a:extLst>
            </p:cNvPr>
            <p:cNvSpPr/>
            <p:nvPr/>
          </p:nvSpPr>
          <p:spPr>
            <a:xfrm>
              <a:off x="1567164" y="4853353"/>
              <a:ext cx="2339102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4D175BB-381C-4C40-B798-0CB6702FA38A}"/>
                </a:ext>
              </a:extLst>
            </p:cNvPr>
            <p:cNvSpPr/>
            <p:nvPr/>
          </p:nvSpPr>
          <p:spPr>
            <a:xfrm>
              <a:off x="1567164" y="5378413"/>
              <a:ext cx="2339102" cy="1023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点击添加文字内容，要求添加的文字内容符合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的核心思想并且简洁明了。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Freeform 13">
            <a:extLst>
              <a:ext uri="{FF2B5EF4-FFF2-40B4-BE49-F238E27FC236}">
                <a16:creationId xmlns:a16="http://schemas.microsoft.com/office/drawing/2014/main" xmlns="" id="{A44CA24E-BDEB-4873-9918-FD41A749AEEB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8336563" y="5080323"/>
            <a:ext cx="478717" cy="370544"/>
          </a:xfrm>
          <a:custGeom>
            <a:avLst/>
            <a:gdLst>
              <a:gd name="T0" fmla="*/ 661917 w 134"/>
              <a:gd name="T1" fmla="*/ 173777 h 103"/>
              <a:gd name="T2" fmla="*/ 41370 w 134"/>
              <a:gd name="T3" fmla="*/ 222435 h 103"/>
              <a:gd name="T4" fmla="*/ 779132 w 134"/>
              <a:gd name="T5" fmla="*/ 674256 h 103"/>
              <a:gd name="T6" fmla="*/ 806712 w 134"/>
              <a:gd name="T7" fmla="*/ 417066 h 103"/>
              <a:gd name="T8" fmla="*/ 820501 w 134"/>
              <a:gd name="T9" fmla="*/ 382310 h 103"/>
              <a:gd name="T10" fmla="*/ 820501 w 134"/>
              <a:gd name="T11" fmla="*/ 382310 h 103"/>
              <a:gd name="T12" fmla="*/ 820501 w 134"/>
              <a:gd name="T13" fmla="*/ 715963 h 103"/>
              <a:gd name="T14" fmla="*/ 20685 w 134"/>
              <a:gd name="T15" fmla="*/ 715963 h 103"/>
              <a:gd name="T16" fmla="*/ 0 w 134"/>
              <a:gd name="T17" fmla="*/ 695110 h 103"/>
              <a:gd name="T18" fmla="*/ 0 w 134"/>
              <a:gd name="T19" fmla="*/ 173777 h 103"/>
              <a:gd name="T20" fmla="*/ 117214 w 134"/>
              <a:gd name="T21" fmla="*/ 458772 h 103"/>
              <a:gd name="T22" fmla="*/ 351643 w 134"/>
              <a:gd name="T23" fmla="*/ 493528 h 103"/>
              <a:gd name="T24" fmla="*/ 117214 w 134"/>
              <a:gd name="T25" fmla="*/ 458772 h 103"/>
              <a:gd name="T26" fmla="*/ 117214 w 134"/>
              <a:gd name="T27" fmla="*/ 396213 h 103"/>
              <a:gd name="T28" fmla="*/ 517123 w 134"/>
              <a:gd name="T29" fmla="*/ 361457 h 103"/>
              <a:gd name="T30" fmla="*/ 117214 w 134"/>
              <a:gd name="T31" fmla="*/ 264142 h 103"/>
              <a:gd name="T32" fmla="*/ 517123 w 134"/>
              <a:gd name="T33" fmla="*/ 298897 h 103"/>
              <a:gd name="T34" fmla="*/ 117214 w 134"/>
              <a:gd name="T35" fmla="*/ 264142 h 103"/>
              <a:gd name="T36" fmla="*/ 854976 w 134"/>
              <a:gd name="T37" fmla="*/ 111218 h 103"/>
              <a:gd name="T38" fmla="*/ 806712 w 134"/>
              <a:gd name="T39" fmla="*/ 298897 h 103"/>
              <a:gd name="T40" fmla="*/ 841186 w 134"/>
              <a:gd name="T41" fmla="*/ 291946 h 103"/>
              <a:gd name="T42" fmla="*/ 917031 w 134"/>
              <a:gd name="T43" fmla="*/ 118169 h 103"/>
              <a:gd name="T44" fmla="*/ 910136 w 134"/>
              <a:gd name="T45" fmla="*/ 97315 h 103"/>
              <a:gd name="T46" fmla="*/ 737762 w 134"/>
              <a:gd name="T47" fmla="*/ 111218 h 103"/>
              <a:gd name="T48" fmla="*/ 779132 w 134"/>
              <a:gd name="T49" fmla="*/ 347555 h 103"/>
              <a:gd name="T50" fmla="*/ 620547 w 134"/>
              <a:gd name="T51" fmla="*/ 479626 h 103"/>
              <a:gd name="T52" fmla="*/ 606757 w 134"/>
              <a:gd name="T53" fmla="*/ 590843 h 103"/>
              <a:gd name="T54" fmla="*/ 634337 w 134"/>
              <a:gd name="T55" fmla="*/ 549137 h 103"/>
              <a:gd name="T56" fmla="*/ 655022 w 134"/>
              <a:gd name="T57" fmla="*/ 514381 h 103"/>
              <a:gd name="T58" fmla="*/ 648127 w 134"/>
              <a:gd name="T59" fmla="*/ 549137 h 103"/>
              <a:gd name="T60" fmla="*/ 641232 w 134"/>
              <a:gd name="T61" fmla="*/ 604745 h 103"/>
              <a:gd name="T62" fmla="*/ 703287 w 134"/>
              <a:gd name="T63" fmla="*/ 507430 h 103"/>
              <a:gd name="T64" fmla="*/ 772237 w 134"/>
              <a:gd name="T65" fmla="*/ 361457 h 103"/>
              <a:gd name="T66" fmla="*/ 620547 w 134"/>
              <a:gd name="T67" fmla="*/ 465724 h 103"/>
              <a:gd name="T68" fmla="*/ 772237 w 134"/>
              <a:gd name="T69" fmla="*/ 361457 h 103"/>
              <a:gd name="T70" fmla="*/ 289589 w 134"/>
              <a:gd name="T71" fmla="*/ 632550 h 103"/>
              <a:gd name="T72" fmla="*/ 351643 w 134"/>
              <a:gd name="T73" fmla="*/ 583892 h 103"/>
              <a:gd name="T74" fmla="*/ 358538 w 134"/>
              <a:gd name="T75" fmla="*/ 625599 h 103"/>
              <a:gd name="T76" fmla="*/ 441278 w 134"/>
              <a:gd name="T77" fmla="*/ 611697 h 103"/>
              <a:gd name="T78" fmla="*/ 475753 w 134"/>
              <a:gd name="T79" fmla="*/ 618648 h 103"/>
              <a:gd name="T80" fmla="*/ 482648 w 134"/>
              <a:gd name="T81" fmla="*/ 618648 h 103"/>
              <a:gd name="T82" fmla="*/ 482648 w 134"/>
              <a:gd name="T83" fmla="*/ 653403 h 103"/>
              <a:gd name="T84" fmla="*/ 551598 w 134"/>
              <a:gd name="T85" fmla="*/ 660354 h 103"/>
              <a:gd name="T86" fmla="*/ 510228 w 134"/>
              <a:gd name="T87" fmla="*/ 632550 h 103"/>
              <a:gd name="T88" fmla="*/ 510228 w 134"/>
              <a:gd name="T89" fmla="*/ 625599 h 103"/>
              <a:gd name="T90" fmla="*/ 496438 w 134"/>
              <a:gd name="T91" fmla="*/ 583892 h 103"/>
              <a:gd name="T92" fmla="*/ 461963 w 134"/>
              <a:gd name="T93" fmla="*/ 590843 h 103"/>
              <a:gd name="T94" fmla="*/ 379223 w 134"/>
              <a:gd name="T95" fmla="*/ 597794 h 103"/>
              <a:gd name="T96" fmla="*/ 268904 w 134"/>
              <a:gd name="T97" fmla="*/ 604745 h 10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34"/>
              <a:gd name="T148" fmla="*/ 0 h 103"/>
              <a:gd name="T149" fmla="*/ 134 w 134"/>
              <a:gd name="T150" fmla="*/ 103 h 103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34" h="103">
                <a:moveTo>
                  <a:pt x="3" y="25"/>
                </a:moveTo>
                <a:cubicBezTo>
                  <a:pt x="96" y="25"/>
                  <a:pt x="96" y="25"/>
                  <a:pt x="96" y="25"/>
                </a:cubicBezTo>
                <a:cubicBezTo>
                  <a:pt x="96" y="27"/>
                  <a:pt x="95" y="30"/>
                  <a:pt x="94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97"/>
                  <a:pt x="6" y="97"/>
                  <a:pt x="6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114" y="66"/>
                  <a:pt x="115" y="63"/>
                  <a:pt x="117" y="60"/>
                </a:cubicBezTo>
                <a:cubicBezTo>
                  <a:pt x="117" y="60"/>
                  <a:pt x="117" y="60"/>
                  <a:pt x="117" y="60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19" y="54"/>
                  <a:pt x="119" y="54"/>
                  <a:pt x="119" y="54"/>
                </a:cubicBezTo>
                <a:cubicBezTo>
                  <a:pt x="119" y="54"/>
                  <a:pt x="119" y="54"/>
                  <a:pt x="119" y="55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3"/>
                  <a:pt x="119" y="103"/>
                  <a:pt x="119" y="103"/>
                </a:cubicBezTo>
                <a:cubicBezTo>
                  <a:pt x="116" y="103"/>
                  <a:pt x="116" y="103"/>
                  <a:pt x="116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5"/>
                  <a:pt x="0" y="25"/>
                  <a:pt x="0" y="25"/>
                </a:cubicBezTo>
                <a:cubicBezTo>
                  <a:pt x="3" y="25"/>
                  <a:pt x="3" y="25"/>
                  <a:pt x="3" y="25"/>
                </a:cubicBezTo>
                <a:close/>
                <a:moveTo>
                  <a:pt x="17" y="66"/>
                </a:moveTo>
                <a:cubicBezTo>
                  <a:pt x="17" y="71"/>
                  <a:pt x="17" y="71"/>
                  <a:pt x="17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66"/>
                  <a:pt x="51" y="66"/>
                  <a:pt x="51" y="66"/>
                </a:cubicBezTo>
                <a:cubicBezTo>
                  <a:pt x="17" y="66"/>
                  <a:pt x="17" y="66"/>
                  <a:pt x="17" y="66"/>
                </a:cubicBezTo>
                <a:close/>
                <a:moveTo>
                  <a:pt x="17" y="52"/>
                </a:moveTo>
                <a:cubicBezTo>
                  <a:pt x="17" y="57"/>
                  <a:pt x="17" y="57"/>
                  <a:pt x="17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5" y="52"/>
                  <a:pt x="75" y="52"/>
                  <a:pt x="75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7" y="38"/>
                </a:moveTo>
                <a:cubicBezTo>
                  <a:pt x="17" y="43"/>
                  <a:pt x="17" y="43"/>
                  <a:pt x="17" y="43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38"/>
                  <a:pt x="75" y="38"/>
                  <a:pt x="75" y="38"/>
                </a:cubicBezTo>
                <a:cubicBezTo>
                  <a:pt x="17" y="38"/>
                  <a:pt x="17" y="38"/>
                  <a:pt x="17" y="38"/>
                </a:cubicBezTo>
                <a:close/>
                <a:moveTo>
                  <a:pt x="123" y="21"/>
                </a:moveTo>
                <a:cubicBezTo>
                  <a:pt x="123" y="19"/>
                  <a:pt x="124" y="18"/>
                  <a:pt x="124" y="16"/>
                </a:cubicBezTo>
                <a:cubicBezTo>
                  <a:pt x="128" y="17"/>
                  <a:pt x="128" y="17"/>
                  <a:pt x="128" y="17"/>
                </a:cubicBezTo>
                <a:cubicBezTo>
                  <a:pt x="125" y="23"/>
                  <a:pt x="116" y="41"/>
                  <a:pt x="117" y="43"/>
                </a:cubicBezTo>
                <a:cubicBezTo>
                  <a:pt x="118" y="46"/>
                  <a:pt x="121" y="46"/>
                  <a:pt x="121" y="46"/>
                </a:cubicBezTo>
                <a:cubicBezTo>
                  <a:pt x="122" y="42"/>
                  <a:pt x="122" y="42"/>
                  <a:pt x="122" y="42"/>
                </a:cubicBezTo>
                <a:cubicBezTo>
                  <a:pt x="122" y="42"/>
                  <a:pt x="121" y="43"/>
                  <a:pt x="121" y="42"/>
                </a:cubicBezTo>
                <a:cubicBezTo>
                  <a:pt x="120" y="41"/>
                  <a:pt x="133" y="17"/>
                  <a:pt x="133" y="17"/>
                </a:cubicBezTo>
                <a:cubicBezTo>
                  <a:pt x="134" y="15"/>
                  <a:pt x="134" y="15"/>
                  <a:pt x="134" y="15"/>
                </a:cubicBezTo>
                <a:cubicBezTo>
                  <a:pt x="132" y="14"/>
                  <a:pt x="132" y="14"/>
                  <a:pt x="132" y="14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4" y="0"/>
                  <a:pt x="114" y="0"/>
                  <a:pt x="107" y="16"/>
                </a:cubicBezTo>
                <a:cubicBezTo>
                  <a:pt x="103" y="25"/>
                  <a:pt x="99" y="35"/>
                  <a:pt x="96" y="44"/>
                </a:cubicBezTo>
                <a:cubicBezTo>
                  <a:pt x="113" y="50"/>
                  <a:pt x="113" y="50"/>
                  <a:pt x="113" y="50"/>
                </a:cubicBezTo>
                <a:cubicBezTo>
                  <a:pt x="117" y="41"/>
                  <a:pt x="120" y="31"/>
                  <a:pt x="123" y="21"/>
                </a:cubicBezTo>
                <a:close/>
                <a:moveTo>
                  <a:pt x="90" y="69"/>
                </a:moveTo>
                <a:cubicBezTo>
                  <a:pt x="86" y="74"/>
                  <a:pt x="86" y="74"/>
                  <a:pt x="86" y="74"/>
                </a:cubicBezTo>
                <a:cubicBezTo>
                  <a:pt x="88" y="85"/>
                  <a:pt x="88" y="85"/>
                  <a:pt x="88" y="85"/>
                </a:cubicBezTo>
                <a:cubicBezTo>
                  <a:pt x="90" y="86"/>
                  <a:pt x="90" y="86"/>
                  <a:pt x="90" y="86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1" y="77"/>
                  <a:pt x="91" y="76"/>
                </a:cubicBezTo>
                <a:cubicBezTo>
                  <a:pt x="92" y="75"/>
                  <a:pt x="93" y="74"/>
                  <a:pt x="95" y="74"/>
                </a:cubicBezTo>
                <a:cubicBezTo>
                  <a:pt x="96" y="75"/>
                  <a:pt x="97" y="76"/>
                  <a:pt x="96" y="78"/>
                </a:cubicBezTo>
                <a:cubicBezTo>
                  <a:pt x="96" y="79"/>
                  <a:pt x="95" y="79"/>
                  <a:pt x="94" y="79"/>
                </a:cubicBezTo>
                <a:cubicBezTo>
                  <a:pt x="91" y="87"/>
                  <a:pt x="91" y="87"/>
                  <a:pt x="91" y="87"/>
                </a:cubicBezTo>
                <a:cubicBezTo>
                  <a:pt x="93" y="87"/>
                  <a:pt x="93" y="87"/>
                  <a:pt x="93" y="87"/>
                </a:cubicBezTo>
                <a:cubicBezTo>
                  <a:pt x="102" y="80"/>
                  <a:pt x="102" y="80"/>
                  <a:pt x="102" y="80"/>
                </a:cubicBezTo>
                <a:cubicBezTo>
                  <a:pt x="102" y="73"/>
                  <a:pt x="102" y="73"/>
                  <a:pt x="102" y="73"/>
                </a:cubicBezTo>
                <a:cubicBezTo>
                  <a:pt x="90" y="69"/>
                  <a:pt x="90" y="69"/>
                  <a:pt x="90" y="69"/>
                </a:cubicBezTo>
                <a:close/>
                <a:moveTo>
                  <a:pt x="112" y="52"/>
                </a:moveTo>
                <a:cubicBezTo>
                  <a:pt x="96" y="46"/>
                  <a:pt x="96" y="46"/>
                  <a:pt x="96" y="46"/>
                </a:cubicBezTo>
                <a:cubicBezTo>
                  <a:pt x="93" y="53"/>
                  <a:pt x="92" y="60"/>
                  <a:pt x="90" y="67"/>
                </a:cubicBezTo>
                <a:cubicBezTo>
                  <a:pt x="94" y="69"/>
                  <a:pt x="99" y="70"/>
                  <a:pt x="103" y="72"/>
                </a:cubicBezTo>
                <a:cubicBezTo>
                  <a:pt x="107" y="65"/>
                  <a:pt x="109" y="59"/>
                  <a:pt x="112" y="52"/>
                </a:cubicBezTo>
                <a:close/>
                <a:moveTo>
                  <a:pt x="39" y="87"/>
                </a:moveTo>
                <a:cubicBezTo>
                  <a:pt x="42" y="91"/>
                  <a:pt x="42" y="91"/>
                  <a:pt x="42" y="91"/>
                </a:cubicBezTo>
                <a:cubicBezTo>
                  <a:pt x="42" y="91"/>
                  <a:pt x="53" y="80"/>
                  <a:pt x="53" y="81"/>
                </a:cubicBezTo>
                <a:cubicBezTo>
                  <a:pt x="53" y="82"/>
                  <a:pt x="51" y="83"/>
                  <a:pt x="51" y="84"/>
                </a:cubicBezTo>
                <a:cubicBezTo>
                  <a:pt x="49" y="85"/>
                  <a:pt x="48" y="86"/>
                  <a:pt x="48" y="87"/>
                </a:cubicBezTo>
                <a:cubicBezTo>
                  <a:pt x="48" y="89"/>
                  <a:pt x="49" y="90"/>
                  <a:pt x="52" y="90"/>
                </a:cubicBezTo>
                <a:cubicBezTo>
                  <a:pt x="55" y="91"/>
                  <a:pt x="57" y="90"/>
                  <a:pt x="60" y="89"/>
                </a:cubicBezTo>
                <a:cubicBezTo>
                  <a:pt x="61" y="88"/>
                  <a:pt x="63" y="88"/>
                  <a:pt x="64" y="88"/>
                </a:cubicBezTo>
                <a:cubicBezTo>
                  <a:pt x="64" y="89"/>
                  <a:pt x="65" y="89"/>
                  <a:pt x="66" y="90"/>
                </a:cubicBezTo>
                <a:cubicBezTo>
                  <a:pt x="67" y="90"/>
                  <a:pt x="68" y="89"/>
                  <a:pt x="69" y="89"/>
                </a:cubicBezTo>
                <a:cubicBezTo>
                  <a:pt x="70" y="89"/>
                  <a:pt x="70" y="89"/>
                  <a:pt x="70" y="89"/>
                </a:cubicBezTo>
                <a:cubicBezTo>
                  <a:pt x="70" y="89"/>
                  <a:pt x="70" y="89"/>
                  <a:pt x="70" y="89"/>
                </a:cubicBezTo>
                <a:cubicBezTo>
                  <a:pt x="70" y="89"/>
                  <a:pt x="70" y="89"/>
                  <a:pt x="70" y="89"/>
                </a:cubicBezTo>
                <a:cubicBezTo>
                  <a:pt x="69" y="91"/>
                  <a:pt x="69" y="93"/>
                  <a:pt x="70" y="94"/>
                </a:cubicBezTo>
                <a:cubicBezTo>
                  <a:pt x="70" y="96"/>
                  <a:pt x="72" y="96"/>
                  <a:pt x="74" y="95"/>
                </a:cubicBezTo>
                <a:cubicBezTo>
                  <a:pt x="76" y="95"/>
                  <a:pt x="80" y="95"/>
                  <a:pt x="80" y="95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77" y="90"/>
                  <a:pt x="74" y="91"/>
                </a:cubicBezTo>
                <a:cubicBezTo>
                  <a:pt x="74" y="90"/>
                  <a:pt x="74" y="90"/>
                  <a:pt x="74" y="90"/>
                </a:cubicBezTo>
                <a:cubicBezTo>
                  <a:pt x="74" y="90"/>
                  <a:pt x="74" y="90"/>
                  <a:pt x="74" y="90"/>
                </a:cubicBezTo>
                <a:cubicBezTo>
                  <a:pt x="74" y="89"/>
                  <a:pt x="75" y="89"/>
                  <a:pt x="75" y="88"/>
                </a:cubicBezTo>
                <a:cubicBezTo>
                  <a:pt x="75" y="85"/>
                  <a:pt x="74" y="84"/>
                  <a:pt x="72" y="84"/>
                </a:cubicBezTo>
                <a:cubicBezTo>
                  <a:pt x="71" y="83"/>
                  <a:pt x="69" y="84"/>
                  <a:pt x="68" y="85"/>
                </a:cubicBezTo>
                <a:cubicBezTo>
                  <a:pt x="68" y="85"/>
                  <a:pt x="67" y="85"/>
                  <a:pt x="67" y="85"/>
                </a:cubicBezTo>
                <a:cubicBezTo>
                  <a:pt x="65" y="83"/>
                  <a:pt x="62" y="84"/>
                  <a:pt x="58" y="85"/>
                </a:cubicBezTo>
                <a:cubicBezTo>
                  <a:pt x="57" y="85"/>
                  <a:pt x="56" y="86"/>
                  <a:pt x="55" y="86"/>
                </a:cubicBezTo>
                <a:cubicBezTo>
                  <a:pt x="56" y="85"/>
                  <a:pt x="57" y="83"/>
                  <a:pt x="57" y="81"/>
                </a:cubicBezTo>
                <a:cubicBezTo>
                  <a:pt x="57" y="73"/>
                  <a:pt x="39" y="87"/>
                  <a:pt x="39" y="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23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58CE7B-9510-4556-96B0-EE3829A8A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F02E9A1-ADC2-44B0-8CFC-5465F1FFC0B2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5021F2B-2D4D-4FB0-AF92-6F17C90511F2}"/>
              </a:ext>
            </a:extLst>
          </p:cNvPr>
          <p:cNvGrpSpPr/>
          <p:nvPr/>
        </p:nvGrpSpPr>
        <p:grpSpPr>
          <a:xfrm>
            <a:off x="1290576" y="2366012"/>
            <a:ext cx="713543" cy="679929"/>
            <a:chOff x="1290576" y="2749071"/>
            <a:chExt cx="713543" cy="679929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85BB1FCE-D151-43B5-BDE2-3965E14696FF}"/>
                </a:ext>
              </a:extLst>
            </p:cNvPr>
            <p:cNvSpPr/>
            <p:nvPr/>
          </p:nvSpPr>
          <p:spPr>
            <a:xfrm>
              <a:off x="1290576" y="2749071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壹</a:t>
              </a: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98061D86-89EC-4FB3-9B07-35627388E6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1467865" y="3010809"/>
              <a:ext cx="536254" cy="418191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971A846-100C-435F-8684-0F1BF0CC5D7B}"/>
              </a:ext>
            </a:extLst>
          </p:cNvPr>
          <p:cNvGrpSpPr/>
          <p:nvPr/>
        </p:nvGrpSpPr>
        <p:grpSpPr>
          <a:xfrm>
            <a:off x="4183080" y="2378481"/>
            <a:ext cx="731462" cy="654991"/>
            <a:chOff x="4275810" y="3803202"/>
            <a:chExt cx="731462" cy="654991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3F463F5F-179B-4277-A7BD-96D38FDA96C1}"/>
                </a:ext>
              </a:extLst>
            </p:cNvPr>
            <p:cNvSpPr/>
            <p:nvPr/>
          </p:nvSpPr>
          <p:spPr>
            <a:xfrm>
              <a:off x="4275810" y="3803202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贰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01FF23A7-D2FC-437C-A0D0-928550247B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4471018" y="4040002"/>
              <a:ext cx="536254" cy="418191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FBF2537-0B0B-46CC-88CD-66CDDDDBF519}"/>
              </a:ext>
            </a:extLst>
          </p:cNvPr>
          <p:cNvGrpSpPr/>
          <p:nvPr/>
        </p:nvGrpSpPr>
        <p:grpSpPr>
          <a:xfrm>
            <a:off x="7093503" y="2394340"/>
            <a:ext cx="782476" cy="623273"/>
            <a:chOff x="7653611" y="3803202"/>
            <a:chExt cx="782476" cy="623273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FA1A390F-C84D-4052-844C-04B2B9342D62}"/>
                </a:ext>
              </a:extLst>
            </p:cNvPr>
            <p:cNvSpPr/>
            <p:nvPr/>
          </p:nvSpPr>
          <p:spPr>
            <a:xfrm>
              <a:off x="7653611" y="3803202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叁</a:t>
              </a: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3506D12B-2382-4BDD-9DA2-EB861AAECC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7899833" y="4008284"/>
              <a:ext cx="536254" cy="418191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1C8EC33D-A715-459D-8A25-C73F37B5E8F5}"/>
              </a:ext>
            </a:extLst>
          </p:cNvPr>
          <p:cNvGrpSpPr/>
          <p:nvPr/>
        </p:nvGrpSpPr>
        <p:grpSpPr>
          <a:xfrm>
            <a:off x="10054938" y="2394747"/>
            <a:ext cx="810389" cy="622459"/>
            <a:chOff x="10215579" y="2869857"/>
            <a:chExt cx="810389" cy="622459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5067D44D-BD30-4F9E-9BE2-216AC2C51871}"/>
                </a:ext>
              </a:extLst>
            </p:cNvPr>
            <p:cNvSpPr/>
            <p:nvPr/>
          </p:nvSpPr>
          <p:spPr>
            <a:xfrm>
              <a:off x="10215579" y="2869857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肆</a:t>
              </a: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26DD6FC6-9D10-4B4F-8229-7E34A0FF84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10489714" y="3074125"/>
              <a:ext cx="536254" cy="418191"/>
            </a:xfrm>
            <a:prstGeom prst="rect">
              <a:avLst/>
            </a:prstGeom>
          </p:spPr>
        </p:pic>
      </p:grp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7BFE9B85-E262-4816-BBF2-A2A511B7E1F9}"/>
              </a:ext>
            </a:extLst>
          </p:cNvPr>
          <p:cNvSpPr/>
          <p:nvPr/>
        </p:nvSpPr>
        <p:spPr>
          <a:xfrm>
            <a:off x="3044172" y="2656549"/>
            <a:ext cx="98855" cy="98855"/>
          </a:xfrm>
          <a:prstGeom prst="ellipse">
            <a:avLst/>
          </a:prstGeom>
          <a:solidFill>
            <a:srgbClr val="C43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1995E566-4172-40CF-9AB3-BD4ACE88C3E1}"/>
              </a:ext>
            </a:extLst>
          </p:cNvPr>
          <p:cNvSpPr/>
          <p:nvPr/>
        </p:nvSpPr>
        <p:spPr>
          <a:xfrm>
            <a:off x="5954595" y="2656549"/>
            <a:ext cx="98855" cy="98855"/>
          </a:xfrm>
          <a:prstGeom prst="ellipse">
            <a:avLst/>
          </a:prstGeom>
          <a:solidFill>
            <a:srgbClr val="C43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E871B57C-066B-45CD-964D-2B5D13E57B5B}"/>
              </a:ext>
            </a:extLst>
          </p:cNvPr>
          <p:cNvSpPr/>
          <p:nvPr/>
        </p:nvSpPr>
        <p:spPr>
          <a:xfrm>
            <a:off x="8916032" y="2656549"/>
            <a:ext cx="98855" cy="98855"/>
          </a:xfrm>
          <a:prstGeom prst="ellipse">
            <a:avLst/>
          </a:prstGeom>
          <a:solidFill>
            <a:srgbClr val="C43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466F86FF-80DC-4530-A079-374B75F38F98}"/>
              </a:ext>
            </a:extLst>
          </p:cNvPr>
          <p:cNvSpPr/>
          <p:nvPr/>
        </p:nvSpPr>
        <p:spPr>
          <a:xfrm>
            <a:off x="536809" y="3561095"/>
            <a:ext cx="2427769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4A49641F-1DAB-42BA-A830-B5F6B81DBF56}"/>
              </a:ext>
            </a:extLst>
          </p:cNvPr>
          <p:cNvSpPr/>
          <p:nvPr/>
        </p:nvSpPr>
        <p:spPr>
          <a:xfrm>
            <a:off x="743109" y="3152912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11B648EE-FFFB-4CC8-98FC-C693BA0B4DD1}"/>
              </a:ext>
            </a:extLst>
          </p:cNvPr>
          <p:cNvSpPr/>
          <p:nvPr/>
        </p:nvSpPr>
        <p:spPr>
          <a:xfrm>
            <a:off x="3407695" y="3538030"/>
            <a:ext cx="2427769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193BB654-32CE-45C6-B054-038E25C9664B}"/>
              </a:ext>
            </a:extLst>
          </p:cNvPr>
          <p:cNvSpPr/>
          <p:nvPr/>
        </p:nvSpPr>
        <p:spPr>
          <a:xfrm>
            <a:off x="3613995" y="3129847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2C4E3D39-7D1B-4B35-9E45-3DBD2B85A762}"/>
              </a:ext>
            </a:extLst>
          </p:cNvPr>
          <p:cNvSpPr/>
          <p:nvPr/>
        </p:nvSpPr>
        <p:spPr>
          <a:xfrm>
            <a:off x="6356538" y="3538030"/>
            <a:ext cx="2427769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A18807B-0D20-459F-B452-6E6901025F41}"/>
              </a:ext>
            </a:extLst>
          </p:cNvPr>
          <p:cNvSpPr/>
          <p:nvPr/>
        </p:nvSpPr>
        <p:spPr>
          <a:xfrm>
            <a:off x="6562838" y="3129847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194FBCCF-9A66-4266-A39C-95B95E93AA72}"/>
              </a:ext>
            </a:extLst>
          </p:cNvPr>
          <p:cNvSpPr/>
          <p:nvPr/>
        </p:nvSpPr>
        <p:spPr>
          <a:xfrm>
            <a:off x="9227422" y="3497962"/>
            <a:ext cx="2427769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672F3177-046A-4051-B293-184B7C6DC650}"/>
              </a:ext>
            </a:extLst>
          </p:cNvPr>
          <p:cNvSpPr/>
          <p:nvPr/>
        </p:nvSpPr>
        <p:spPr>
          <a:xfrm>
            <a:off x="9433722" y="3089779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215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5D5271DC-3548-47A6-8975-CFA61A1F8DBF}"/>
              </a:ext>
            </a:extLst>
          </p:cNvPr>
          <p:cNvCxnSpPr/>
          <p:nvPr/>
        </p:nvCxnSpPr>
        <p:spPr>
          <a:xfrm>
            <a:off x="7652951" y="1791730"/>
            <a:ext cx="0" cy="3274540"/>
          </a:xfrm>
          <a:prstGeom prst="line">
            <a:avLst/>
          </a:prstGeom>
          <a:ln>
            <a:solidFill>
              <a:srgbClr val="C43C0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58CE7B-9510-4556-96B0-EE3829A8A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F02E9A1-ADC2-44B0-8CFC-5465F1FFC0B2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CA19FECB-0CA0-4635-87FE-B6AE80AB203D}"/>
              </a:ext>
            </a:extLst>
          </p:cNvPr>
          <p:cNvCxnSpPr/>
          <p:nvPr/>
        </p:nvCxnSpPr>
        <p:spPr>
          <a:xfrm>
            <a:off x="3818238" y="2372498"/>
            <a:ext cx="0" cy="3274540"/>
          </a:xfrm>
          <a:prstGeom prst="line">
            <a:avLst/>
          </a:prstGeom>
          <a:ln>
            <a:solidFill>
              <a:srgbClr val="C43C0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25E50B7-9528-4418-9B8D-A1A653801FC2}"/>
              </a:ext>
            </a:extLst>
          </p:cNvPr>
          <p:cNvSpPr/>
          <p:nvPr/>
        </p:nvSpPr>
        <p:spPr>
          <a:xfrm>
            <a:off x="812185" y="2372498"/>
            <a:ext cx="2289368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4F127B13-AC4F-4997-AC7B-C5904CC1CE3E}"/>
              </a:ext>
            </a:extLst>
          </p:cNvPr>
          <p:cNvSpPr/>
          <p:nvPr/>
        </p:nvSpPr>
        <p:spPr>
          <a:xfrm>
            <a:off x="812184" y="2963608"/>
            <a:ext cx="2495308" cy="199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B0DAD7F-98BC-41A1-8328-4630F41272DA}"/>
              </a:ext>
            </a:extLst>
          </p:cNvPr>
          <p:cNvSpPr/>
          <p:nvPr/>
        </p:nvSpPr>
        <p:spPr>
          <a:xfrm>
            <a:off x="4461551" y="2372498"/>
            <a:ext cx="2289368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FE583ADD-0516-4CF5-B33F-D8462C28AA7F}"/>
              </a:ext>
            </a:extLst>
          </p:cNvPr>
          <p:cNvSpPr/>
          <p:nvPr/>
        </p:nvSpPr>
        <p:spPr>
          <a:xfrm>
            <a:off x="4461550" y="2963608"/>
            <a:ext cx="2495308" cy="199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61CD6059-D163-4ECB-B212-59AEBA1EF6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/>
          <a:stretch/>
        </p:blipFill>
        <p:spPr>
          <a:xfrm>
            <a:off x="6570324" y="4450409"/>
            <a:ext cx="6252522" cy="2976001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135D0E2E-26A6-47A2-8DEC-2D167BF8A673}"/>
              </a:ext>
            </a:extLst>
          </p:cNvPr>
          <p:cNvSpPr/>
          <p:nvPr/>
        </p:nvSpPr>
        <p:spPr>
          <a:xfrm>
            <a:off x="8358320" y="1866829"/>
            <a:ext cx="2289368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24309B4E-133B-4A3D-9518-72BA7426398C}"/>
              </a:ext>
            </a:extLst>
          </p:cNvPr>
          <p:cNvSpPr/>
          <p:nvPr/>
        </p:nvSpPr>
        <p:spPr>
          <a:xfrm>
            <a:off x="8358319" y="2457939"/>
            <a:ext cx="2495308" cy="199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05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斜纹 20">
            <a:extLst>
              <a:ext uri="{FF2B5EF4-FFF2-40B4-BE49-F238E27FC236}">
                <a16:creationId xmlns:a16="http://schemas.microsoft.com/office/drawing/2014/main" xmlns="" id="{7769E386-6F11-4451-8B1F-3B60DB5C42F0}"/>
              </a:ext>
            </a:extLst>
          </p:cNvPr>
          <p:cNvSpPr/>
          <p:nvPr/>
        </p:nvSpPr>
        <p:spPr>
          <a:xfrm>
            <a:off x="-718635" y="2539921"/>
            <a:ext cx="46622" cy="46622"/>
          </a:xfrm>
          <a:prstGeom prst="diagStripe">
            <a:avLst/>
          </a:prstGeom>
          <a:solidFill>
            <a:srgbClr val="E8CA91">
              <a:alpha val="9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xmlns="" id="{6AB76D68-4B50-4D7A-83B0-8E092204BC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85" b="27231"/>
          <a:stretch/>
        </p:blipFill>
        <p:spPr>
          <a:xfrm>
            <a:off x="9952189" y="-560701"/>
            <a:ext cx="2239809" cy="3147244"/>
          </a:xfrm>
          <a:prstGeom prst="rect">
            <a:avLst/>
          </a:prstGeom>
        </p:spPr>
      </p:pic>
      <p:sp>
        <p:nvSpPr>
          <p:cNvPr id="100" name="图文框 99">
            <a:extLst>
              <a:ext uri="{FF2B5EF4-FFF2-40B4-BE49-F238E27FC236}">
                <a16:creationId xmlns:a16="http://schemas.microsoft.com/office/drawing/2014/main" xmlns="" id="{A8428805-710A-4792-9072-370BD7F641E0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frame">
            <a:avLst>
              <a:gd name="adj1" fmla="val 2976"/>
            </a:avLst>
          </a:prstGeom>
          <a:solidFill>
            <a:srgbClr val="C43C02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CD3F013B-58BB-4CB8-84CE-212B6E820148}"/>
              </a:ext>
            </a:extLst>
          </p:cNvPr>
          <p:cNvGrpSpPr/>
          <p:nvPr/>
        </p:nvGrpSpPr>
        <p:grpSpPr>
          <a:xfrm>
            <a:off x="5707874" y="1599956"/>
            <a:ext cx="1703147" cy="1829044"/>
            <a:chOff x="4880029" y="1242583"/>
            <a:chExt cx="1703147" cy="18290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6F434E5A-E087-4213-83A8-F21795797755}"/>
                </a:ext>
              </a:extLst>
            </p:cNvPr>
            <p:cNvGrpSpPr/>
            <p:nvPr/>
          </p:nvGrpSpPr>
          <p:grpSpPr>
            <a:xfrm>
              <a:off x="5056340" y="1730712"/>
              <a:ext cx="1344770" cy="1103965"/>
              <a:chOff x="1749376" y="1934432"/>
              <a:chExt cx="842665" cy="691771"/>
            </a:xfrm>
          </p:grpSpPr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xmlns="" id="{C5F13BA9-84B4-4B66-AE1A-169A6D941BD1}"/>
                  </a:ext>
                </a:extLst>
              </p:cNvPr>
              <p:cNvSpPr/>
              <p:nvPr/>
            </p:nvSpPr>
            <p:spPr>
              <a:xfrm>
                <a:off x="1749376" y="1934432"/>
                <a:ext cx="691771" cy="691771"/>
              </a:xfrm>
              <a:prstGeom prst="ellipse">
                <a:avLst/>
              </a:prstGeom>
              <a:solidFill>
                <a:srgbClr val="B715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xmlns="" id="{9C1B89AD-6E16-4626-B479-906D61FB01E5}"/>
                  </a:ext>
                </a:extLst>
              </p:cNvPr>
              <p:cNvSpPr txBox="1"/>
              <p:nvPr/>
            </p:nvSpPr>
            <p:spPr>
              <a:xfrm>
                <a:off x="1889562" y="2005054"/>
                <a:ext cx="702479" cy="443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肆</a:t>
                </a:r>
              </a:p>
            </p:txBody>
          </p:sp>
        </p:grpSp>
        <p:pic>
          <p:nvPicPr>
            <p:cNvPr id="113" name="图片 112">
              <a:extLst>
                <a:ext uri="{FF2B5EF4-FFF2-40B4-BE49-F238E27FC236}">
                  <a16:creationId xmlns:a16="http://schemas.microsoft.com/office/drawing/2014/main" xmlns="" id="{A565CCD3-35CE-48E5-AD33-D48B698F06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53" t="46409" r="48301" b="10461"/>
            <a:stretch/>
          </p:blipFill>
          <p:spPr>
            <a:xfrm>
              <a:off x="5728726" y="2351906"/>
              <a:ext cx="854450" cy="719721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8E3C420A-3194-4675-B64A-A7374FC749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>
              <a:off x="4880029" y="1242583"/>
              <a:ext cx="661329" cy="515729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63EB5DEF-B2C2-47BE-9389-4761C9FAB1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/>
          <a:stretch/>
        </p:blipFill>
        <p:spPr>
          <a:xfrm>
            <a:off x="-411244" y="4379495"/>
            <a:ext cx="6252522" cy="29760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116599-B8C2-4AE3-A488-D6C8987D9A8B}"/>
              </a:ext>
            </a:extLst>
          </p:cNvPr>
          <p:cNvSpPr txBox="1"/>
          <p:nvPr/>
        </p:nvSpPr>
        <p:spPr>
          <a:xfrm>
            <a:off x="4668215" y="3592821"/>
            <a:ext cx="461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31BAB8B6-DE93-4A47-93F3-9D24445AFE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55" t="-1" b="50917"/>
          <a:stretch/>
        </p:blipFill>
        <p:spPr>
          <a:xfrm flipH="1">
            <a:off x="1557432" y="2154652"/>
            <a:ext cx="987577" cy="120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6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58CE7B-9510-4556-96B0-EE3829A8A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F02E9A1-ADC2-44B0-8CFC-5465F1FFC0B2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69D5A57-E545-40C3-BB90-C77BA7BA1BE6}"/>
              </a:ext>
            </a:extLst>
          </p:cNvPr>
          <p:cNvGrpSpPr/>
          <p:nvPr/>
        </p:nvGrpSpPr>
        <p:grpSpPr>
          <a:xfrm>
            <a:off x="4749111" y="1475678"/>
            <a:ext cx="810389" cy="622459"/>
            <a:chOff x="10215579" y="2869857"/>
            <a:chExt cx="810389" cy="622459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16BFF06F-218D-4299-9F39-B1FECFAD2D2B}"/>
                </a:ext>
              </a:extLst>
            </p:cNvPr>
            <p:cNvSpPr/>
            <p:nvPr/>
          </p:nvSpPr>
          <p:spPr>
            <a:xfrm>
              <a:off x="10215579" y="2869857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801EF7FE-8928-413A-96F1-D61952522C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10489714" y="3074125"/>
              <a:ext cx="536254" cy="418191"/>
            </a:xfrm>
            <a:prstGeom prst="rect">
              <a:avLst/>
            </a:prstGeom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E43B0ADD-05B2-4CAC-9326-640259690090}"/>
              </a:ext>
            </a:extLst>
          </p:cNvPr>
          <p:cNvGrpSpPr/>
          <p:nvPr/>
        </p:nvGrpSpPr>
        <p:grpSpPr>
          <a:xfrm>
            <a:off x="4749111" y="2729697"/>
            <a:ext cx="810389" cy="622459"/>
            <a:chOff x="10215579" y="2869857"/>
            <a:chExt cx="810389" cy="622459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A7F41115-4F5B-4864-AC38-D398570415A4}"/>
                </a:ext>
              </a:extLst>
            </p:cNvPr>
            <p:cNvSpPr/>
            <p:nvPr/>
          </p:nvSpPr>
          <p:spPr>
            <a:xfrm>
              <a:off x="10215579" y="2869857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6ED606CF-7C9A-4EE9-92E1-B36EEB8473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10489714" y="3074125"/>
              <a:ext cx="536254" cy="418191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EE1F93C9-02A5-446F-9AC9-78CF61BE0466}"/>
              </a:ext>
            </a:extLst>
          </p:cNvPr>
          <p:cNvGrpSpPr/>
          <p:nvPr/>
        </p:nvGrpSpPr>
        <p:grpSpPr>
          <a:xfrm>
            <a:off x="4749111" y="3983716"/>
            <a:ext cx="810389" cy="622459"/>
            <a:chOff x="10215579" y="2869857"/>
            <a:chExt cx="810389" cy="622459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3CDF355D-654E-4D36-BD12-F86E14D31D67}"/>
                </a:ext>
              </a:extLst>
            </p:cNvPr>
            <p:cNvSpPr/>
            <p:nvPr/>
          </p:nvSpPr>
          <p:spPr>
            <a:xfrm>
              <a:off x="10215579" y="2869857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792619E0-75DE-4971-8881-BEB8B8516D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10489714" y="3074125"/>
              <a:ext cx="536254" cy="418191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3F857C81-6353-4291-BB5D-C6F6A5A848D7}"/>
              </a:ext>
            </a:extLst>
          </p:cNvPr>
          <p:cNvGrpSpPr/>
          <p:nvPr/>
        </p:nvGrpSpPr>
        <p:grpSpPr>
          <a:xfrm>
            <a:off x="4749111" y="5237735"/>
            <a:ext cx="810389" cy="622459"/>
            <a:chOff x="10215579" y="2869857"/>
            <a:chExt cx="810389" cy="622459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6CABE3F1-B61A-407C-99F7-5CDE16E85D3E}"/>
                </a:ext>
              </a:extLst>
            </p:cNvPr>
            <p:cNvSpPr/>
            <p:nvPr/>
          </p:nvSpPr>
          <p:spPr>
            <a:xfrm>
              <a:off x="10215579" y="2869857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19877A7D-63C0-4FD4-A42F-6EA6BBB8D5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10489714" y="3074125"/>
              <a:ext cx="536254" cy="418191"/>
            </a:xfrm>
            <a:prstGeom prst="rect">
              <a:avLst/>
            </a:prstGeom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B64350F6-E45A-4FC0-86FE-CA57AD5626A7}"/>
              </a:ext>
            </a:extLst>
          </p:cNvPr>
          <p:cNvSpPr/>
          <p:nvPr/>
        </p:nvSpPr>
        <p:spPr>
          <a:xfrm>
            <a:off x="5781522" y="1697443"/>
            <a:ext cx="4449869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F20AE12F-F3BE-4761-9A8E-FC4AFCD6C7E9}"/>
              </a:ext>
            </a:extLst>
          </p:cNvPr>
          <p:cNvSpPr/>
          <p:nvPr/>
        </p:nvSpPr>
        <p:spPr>
          <a:xfrm>
            <a:off x="5781523" y="1339735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DE5A7B3A-208B-4936-89D4-D98B042F7333}"/>
              </a:ext>
            </a:extLst>
          </p:cNvPr>
          <p:cNvSpPr/>
          <p:nvPr/>
        </p:nvSpPr>
        <p:spPr>
          <a:xfrm>
            <a:off x="5781522" y="2998535"/>
            <a:ext cx="4449869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B19B6616-0EE0-4AD2-B4E0-51BAE64C87D6}"/>
              </a:ext>
            </a:extLst>
          </p:cNvPr>
          <p:cNvSpPr/>
          <p:nvPr/>
        </p:nvSpPr>
        <p:spPr>
          <a:xfrm>
            <a:off x="5781523" y="2640827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9468AF1C-A922-4512-B030-963ADA610807}"/>
              </a:ext>
            </a:extLst>
          </p:cNvPr>
          <p:cNvSpPr/>
          <p:nvPr/>
        </p:nvSpPr>
        <p:spPr>
          <a:xfrm>
            <a:off x="5781522" y="4299627"/>
            <a:ext cx="4449869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C1DB3089-5E71-4CF8-A79F-1039F251DA61}"/>
              </a:ext>
            </a:extLst>
          </p:cNvPr>
          <p:cNvSpPr/>
          <p:nvPr/>
        </p:nvSpPr>
        <p:spPr>
          <a:xfrm>
            <a:off x="5781523" y="3941919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A3930852-231B-484E-A684-A507A362D66F}"/>
              </a:ext>
            </a:extLst>
          </p:cNvPr>
          <p:cNvSpPr/>
          <p:nvPr/>
        </p:nvSpPr>
        <p:spPr>
          <a:xfrm>
            <a:off x="5781521" y="5595443"/>
            <a:ext cx="4449869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8B6FCDC-8D12-400A-93B9-378BDD5D1819}"/>
              </a:ext>
            </a:extLst>
          </p:cNvPr>
          <p:cNvSpPr/>
          <p:nvPr/>
        </p:nvSpPr>
        <p:spPr>
          <a:xfrm>
            <a:off x="5781522" y="5237735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6E67DEB3-3FDC-46B3-83E1-C8F804D18C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1"/>
          <a:stretch/>
        </p:blipFill>
        <p:spPr>
          <a:xfrm>
            <a:off x="-32334" y="2812036"/>
            <a:ext cx="3912356" cy="406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1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58CE7B-9510-4556-96B0-EE3829A8A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F02E9A1-ADC2-44B0-8CFC-5465F1FFC0B2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99C3366-6445-48A3-87D9-8D23E75312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/>
          <a:stretch/>
        </p:blipFill>
        <p:spPr>
          <a:xfrm>
            <a:off x="6669178" y="3881999"/>
            <a:ext cx="6252522" cy="297600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F3A15BC-642D-4176-A2CC-19E80D32CDB6}"/>
              </a:ext>
            </a:extLst>
          </p:cNvPr>
          <p:cNvSpPr/>
          <p:nvPr/>
        </p:nvSpPr>
        <p:spPr>
          <a:xfrm>
            <a:off x="5226908" y="2644346"/>
            <a:ext cx="568411" cy="568411"/>
          </a:xfrm>
          <a:prstGeom prst="rect">
            <a:avLst/>
          </a:prstGeom>
          <a:solidFill>
            <a:srgbClr val="C43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标题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0E4EFE4-B376-4D8F-B9C7-455C51527F10}"/>
              </a:ext>
            </a:extLst>
          </p:cNvPr>
          <p:cNvSpPr/>
          <p:nvPr/>
        </p:nvSpPr>
        <p:spPr>
          <a:xfrm>
            <a:off x="5700585" y="1950419"/>
            <a:ext cx="539578" cy="568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B61F1A5-AFAB-4ED8-BA26-60553298B06F}"/>
              </a:ext>
            </a:extLst>
          </p:cNvPr>
          <p:cNvSpPr/>
          <p:nvPr/>
        </p:nvSpPr>
        <p:spPr>
          <a:xfrm>
            <a:off x="5970375" y="3012990"/>
            <a:ext cx="125625" cy="125625"/>
          </a:xfrm>
          <a:prstGeom prst="rect">
            <a:avLst/>
          </a:prstGeom>
          <a:solidFill>
            <a:srgbClr val="C43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84A9E08-94E3-42BB-9143-24BF063E19C5}"/>
              </a:ext>
            </a:extLst>
          </p:cNvPr>
          <p:cNvSpPr/>
          <p:nvPr/>
        </p:nvSpPr>
        <p:spPr>
          <a:xfrm>
            <a:off x="1146408" y="2644346"/>
            <a:ext cx="3512089" cy="263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8E9514A-9AFB-4E2A-89F8-5E38008CED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90" b="7361"/>
          <a:stretch/>
        </p:blipFill>
        <p:spPr>
          <a:xfrm>
            <a:off x="8378163" y="187506"/>
            <a:ext cx="2834552" cy="282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58CE7B-9510-4556-96B0-EE3829A8A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>
            <a:off x="629247" y="475491"/>
            <a:ext cx="661329" cy="5157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F02E9A1-ADC2-44B0-8CFC-5465F1FFC0B2}"/>
              </a:ext>
            </a:extLst>
          </p:cNvPr>
          <p:cNvSpPr txBox="1"/>
          <p:nvPr/>
        </p:nvSpPr>
        <p:spPr>
          <a:xfrm>
            <a:off x="1310188" y="486063"/>
            <a:ext cx="2965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点击添加标题文字</a:t>
            </a: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F3132384-F50E-4C32-B75B-61FFD0D2D5C5}"/>
              </a:ext>
            </a:extLst>
          </p:cNvPr>
          <p:cNvSpPr/>
          <p:nvPr/>
        </p:nvSpPr>
        <p:spPr>
          <a:xfrm>
            <a:off x="0" y="1890584"/>
            <a:ext cx="12282616" cy="2483708"/>
          </a:xfrm>
          <a:custGeom>
            <a:avLst/>
            <a:gdLst>
              <a:gd name="connsiteX0" fmla="*/ 0 w 12282616"/>
              <a:gd name="connsiteY0" fmla="*/ 2483708 h 2483708"/>
              <a:gd name="connsiteX1" fmla="*/ 1631092 w 12282616"/>
              <a:gd name="connsiteY1" fmla="*/ 1112108 h 2483708"/>
              <a:gd name="connsiteX2" fmla="*/ 5474043 w 12282616"/>
              <a:gd name="connsiteY2" fmla="*/ 2372497 h 2483708"/>
              <a:gd name="connsiteX3" fmla="*/ 9564130 w 12282616"/>
              <a:gd name="connsiteY3" fmla="*/ 1680518 h 2483708"/>
              <a:gd name="connsiteX4" fmla="*/ 12282616 w 12282616"/>
              <a:gd name="connsiteY4" fmla="*/ 0 h 248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82616" h="2483708">
                <a:moveTo>
                  <a:pt x="0" y="2483708"/>
                </a:moveTo>
                <a:cubicBezTo>
                  <a:pt x="359376" y="1807175"/>
                  <a:pt x="718752" y="1130643"/>
                  <a:pt x="1631092" y="1112108"/>
                </a:cubicBezTo>
                <a:cubicBezTo>
                  <a:pt x="2543432" y="1093573"/>
                  <a:pt x="4151870" y="2277762"/>
                  <a:pt x="5474043" y="2372497"/>
                </a:cubicBezTo>
                <a:cubicBezTo>
                  <a:pt x="6796216" y="2467232"/>
                  <a:pt x="8429368" y="2075934"/>
                  <a:pt x="9564130" y="1680518"/>
                </a:cubicBezTo>
                <a:cubicBezTo>
                  <a:pt x="10698892" y="1285102"/>
                  <a:pt x="11490754" y="642551"/>
                  <a:pt x="12282616" y="0"/>
                </a:cubicBezTo>
              </a:path>
            </a:pathLst>
          </a:custGeom>
          <a:noFill/>
          <a:ln>
            <a:solidFill>
              <a:srgbClr val="B715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5C071772-D093-46DB-B7EB-246EB442A141}"/>
              </a:ext>
            </a:extLst>
          </p:cNvPr>
          <p:cNvSpPr/>
          <p:nvPr/>
        </p:nvSpPr>
        <p:spPr>
          <a:xfrm>
            <a:off x="4275810" y="3803202"/>
            <a:ext cx="525162" cy="525162"/>
          </a:xfrm>
          <a:prstGeom prst="ellipse">
            <a:avLst/>
          </a:prstGeom>
          <a:solidFill>
            <a:srgbClr val="B71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贰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986FE48A-5BAB-49E5-9C4B-2E44EA0B1CA9}"/>
              </a:ext>
            </a:extLst>
          </p:cNvPr>
          <p:cNvSpPr/>
          <p:nvPr/>
        </p:nvSpPr>
        <p:spPr>
          <a:xfrm>
            <a:off x="7653611" y="3803202"/>
            <a:ext cx="525162" cy="525162"/>
          </a:xfrm>
          <a:prstGeom prst="ellipse">
            <a:avLst/>
          </a:prstGeom>
          <a:solidFill>
            <a:srgbClr val="B71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叁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2A214D3-53CD-4DBE-BB62-22DF1810C017}"/>
              </a:ext>
            </a:extLst>
          </p:cNvPr>
          <p:cNvSpPr/>
          <p:nvPr/>
        </p:nvSpPr>
        <p:spPr>
          <a:xfrm>
            <a:off x="541062" y="3803202"/>
            <a:ext cx="2390565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D9655AD-8BE5-49DA-B430-8A644AB2F049}"/>
              </a:ext>
            </a:extLst>
          </p:cNvPr>
          <p:cNvSpPr/>
          <p:nvPr/>
        </p:nvSpPr>
        <p:spPr>
          <a:xfrm>
            <a:off x="747362" y="3395019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5DD027DD-25D2-4397-841B-55049C1588C9}"/>
              </a:ext>
            </a:extLst>
          </p:cNvPr>
          <p:cNvSpPr/>
          <p:nvPr/>
        </p:nvSpPr>
        <p:spPr>
          <a:xfrm>
            <a:off x="3581493" y="2375095"/>
            <a:ext cx="2362107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CAAB5670-5828-4A57-8009-67EF08CAB1FB}"/>
              </a:ext>
            </a:extLst>
          </p:cNvPr>
          <p:cNvSpPr/>
          <p:nvPr/>
        </p:nvSpPr>
        <p:spPr>
          <a:xfrm>
            <a:off x="3787793" y="1966912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7E438912-8C97-49FB-ABB4-2ADD6AD0F8DD}"/>
              </a:ext>
            </a:extLst>
          </p:cNvPr>
          <p:cNvSpPr/>
          <p:nvPr/>
        </p:nvSpPr>
        <p:spPr>
          <a:xfrm>
            <a:off x="6829170" y="4780782"/>
            <a:ext cx="2427769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A1E8AADA-9ED4-45A7-A05E-DEBA6388200A}"/>
              </a:ext>
            </a:extLst>
          </p:cNvPr>
          <p:cNvSpPr/>
          <p:nvPr/>
        </p:nvSpPr>
        <p:spPr>
          <a:xfrm>
            <a:off x="7035470" y="4372599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EA0D7954-B009-4B2A-B6A7-79171C4EAF2A}"/>
              </a:ext>
            </a:extLst>
          </p:cNvPr>
          <p:cNvSpPr/>
          <p:nvPr/>
        </p:nvSpPr>
        <p:spPr>
          <a:xfrm>
            <a:off x="9256939" y="1301292"/>
            <a:ext cx="2362107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点击添加文字内容，要求添加的文字内容符合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的核心思想并且简洁明了。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BF8E96BE-CB83-47E2-8AEF-AD0A9BA37E04}"/>
              </a:ext>
            </a:extLst>
          </p:cNvPr>
          <p:cNvSpPr/>
          <p:nvPr/>
        </p:nvSpPr>
        <p:spPr>
          <a:xfrm>
            <a:off x="9463239" y="893109"/>
            <a:ext cx="1706842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DB5ABD80-4C1E-44CB-A79D-D4BCDB5E7CA4}"/>
              </a:ext>
            </a:extLst>
          </p:cNvPr>
          <p:cNvGrpSpPr/>
          <p:nvPr/>
        </p:nvGrpSpPr>
        <p:grpSpPr>
          <a:xfrm>
            <a:off x="1290576" y="2749071"/>
            <a:ext cx="713543" cy="679929"/>
            <a:chOff x="1290576" y="2749071"/>
            <a:chExt cx="713543" cy="679929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02690858-6410-4A6B-8707-6BAB291FFE0D}"/>
                </a:ext>
              </a:extLst>
            </p:cNvPr>
            <p:cNvSpPr/>
            <p:nvPr/>
          </p:nvSpPr>
          <p:spPr>
            <a:xfrm>
              <a:off x="1290576" y="2749071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壹</a:t>
              </a:r>
            </a:p>
          </p:txBody>
        </p: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8329FF1C-234A-455C-896B-2B96259622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1467865" y="3010809"/>
              <a:ext cx="536254" cy="418191"/>
            </a:xfrm>
            <a:prstGeom prst="rect">
              <a:avLst/>
            </a:prstGeom>
          </p:spPr>
        </p:pic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A782831C-C92E-42E3-B3E4-AE67CA5DE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 flipH="1">
            <a:off x="4471018" y="4040002"/>
            <a:ext cx="536254" cy="41819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2D069A54-0AD5-47D5-AB61-F41C2369DC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t="46256" r="81856" b="30260"/>
          <a:stretch/>
        </p:blipFill>
        <p:spPr>
          <a:xfrm flipH="1">
            <a:off x="7899833" y="4008284"/>
            <a:ext cx="536254" cy="418191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EBAEE70C-95B1-4C07-9966-B284FE1966F5}"/>
              </a:ext>
            </a:extLst>
          </p:cNvPr>
          <p:cNvGrpSpPr/>
          <p:nvPr/>
        </p:nvGrpSpPr>
        <p:grpSpPr>
          <a:xfrm>
            <a:off x="10215579" y="2869857"/>
            <a:ext cx="810389" cy="622459"/>
            <a:chOff x="10215579" y="2869857"/>
            <a:chExt cx="810389" cy="622459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ADCE41E8-78F9-4D98-92B5-811E5B50F23C}"/>
                </a:ext>
              </a:extLst>
            </p:cNvPr>
            <p:cNvSpPr/>
            <p:nvPr/>
          </p:nvSpPr>
          <p:spPr>
            <a:xfrm>
              <a:off x="10215579" y="2869857"/>
              <a:ext cx="525162" cy="525162"/>
            </a:xfrm>
            <a:prstGeom prst="ellipse">
              <a:avLst/>
            </a:prstGeom>
            <a:solidFill>
              <a:srgbClr val="B71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肆</a:t>
              </a:r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E565B258-C434-4B3F-AAE6-111C7A4EE5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79" t="46256" r="81856" b="30260"/>
            <a:stretch/>
          </p:blipFill>
          <p:spPr>
            <a:xfrm flipH="1">
              <a:off x="10489714" y="3074125"/>
              <a:ext cx="536254" cy="4181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795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1D96DA5-14DF-46E2-9E07-A788A8E37A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35992"/>
          </a:xfrm>
          <a:prstGeom prst="rect">
            <a:avLst/>
          </a:prstGeom>
        </p:spPr>
      </p:pic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2DE4DA9F-FA79-4096-9778-A682F5E6A1AC}"/>
              </a:ext>
            </a:extLst>
          </p:cNvPr>
          <p:cNvSpPr/>
          <p:nvPr/>
        </p:nvSpPr>
        <p:spPr>
          <a:xfrm>
            <a:off x="255625" y="5606093"/>
            <a:ext cx="766118" cy="766118"/>
          </a:xfrm>
          <a:prstGeom prst="ellipse">
            <a:avLst/>
          </a:prstGeom>
          <a:solidFill>
            <a:srgbClr val="CC474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7686D19C-45E1-4D3B-98B8-0A3AD7CE1E3A}"/>
              </a:ext>
            </a:extLst>
          </p:cNvPr>
          <p:cNvSpPr/>
          <p:nvPr/>
        </p:nvSpPr>
        <p:spPr>
          <a:xfrm>
            <a:off x="1" y="5375504"/>
            <a:ext cx="1021743" cy="1482497"/>
          </a:xfrm>
          <a:custGeom>
            <a:avLst/>
            <a:gdLst>
              <a:gd name="connsiteX0" fmla="*/ 0 w 1021743"/>
              <a:gd name="connsiteY0" fmla="*/ 0 h 1482497"/>
              <a:gd name="connsiteX1" fmla="*/ 125632 w 1021743"/>
              <a:gd name="connsiteY1" fmla="*/ 45982 h 1482497"/>
              <a:gd name="connsiteX2" fmla="*/ 1021743 w 1021743"/>
              <a:gd name="connsiteY2" fmla="*/ 1397899 h 1482497"/>
              <a:gd name="connsiteX3" fmla="*/ 1017471 w 1021743"/>
              <a:gd name="connsiteY3" fmla="*/ 1482497 h 1482497"/>
              <a:gd name="connsiteX4" fmla="*/ 0 w 1021743"/>
              <a:gd name="connsiteY4" fmla="*/ 1482497 h 148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743" h="1482497">
                <a:moveTo>
                  <a:pt x="0" y="0"/>
                </a:moveTo>
                <a:lnTo>
                  <a:pt x="125632" y="45982"/>
                </a:lnTo>
                <a:cubicBezTo>
                  <a:pt x="652239" y="268717"/>
                  <a:pt x="1021743" y="790157"/>
                  <a:pt x="1021743" y="1397899"/>
                </a:cubicBezTo>
                <a:lnTo>
                  <a:pt x="1017471" y="1482497"/>
                </a:lnTo>
                <a:lnTo>
                  <a:pt x="0" y="1482497"/>
                </a:lnTo>
                <a:close/>
              </a:path>
            </a:pathLst>
          </a:custGeom>
          <a:solidFill>
            <a:srgbClr val="CC4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687A1430-47D8-4CDE-BD61-54C83F2EDA10}"/>
              </a:ext>
            </a:extLst>
          </p:cNvPr>
          <p:cNvGrpSpPr/>
          <p:nvPr/>
        </p:nvGrpSpPr>
        <p:grpSpPr>
          <a:xfrm>
            <a:off x="9272337" y="4487982"/>
            <a:ext cx="2919662" cy="2716597"/>
            <a:chOff x="8483883" y="3754366"/>
            <a:chExt cx="3708116" cy="3450213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ABC1404A-0EB5-43C0-893B-A5C848B5C605}"/>
                </a:ext>
              </a:extLst>
            </p:cNvPr>
            <p:cNvSpPr/>
            <p:nvPr/>
          </p:nvSpPr>
          <p:spPr>
            <a:xfrm>
              <a:off x="8830462" y="3754366"/>
              <a:ext cx="3361537" cy="3103634"/>
            </a:xfrm>
            <a:custGeom>
              <a:avLst/>
              <a:gdLst>
                <a:gd name="connsiteX0" fmla="*/ 3161044 w 3423718"/>
                <a:gd name="connsiteY0" fmla="*/ 0 h 3161044"/>
                <a:gd name="connsiteX1" fmla="*/ 3323711 w 3423718"/>
                <a:gd name="connsiteY1" fmla="*/ 4113 h 3161044"/>
                <a:gd name="connsiteX2" fmla="*/ 3423718 w 3423718"/>
                <a:gd name="connsiteY2" fmla="*/ 11718 h 3161044"/>
                <a:gd name="connsiteX3" fmla="*/ 3423718 w 3423718"/>
                <a:gd name="connsiteY3" fmla="*/ 3161044 h 3161044"/>
                <a:gd name="connsiteX4" fmla="*/ 0 w 3423718"/>
                <a:gd name="connsiteY4" fmla="*/ 3161044 h 3161044"/>
                <a:gd name="connsiteX5" fmla="*/ 3161044 w 3423718"/>
                <a:gd name="connsiteY5" fmla="*/ 0 h 316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3718" h="3161044">
                  <a:moveTo>
                    <a:pt x="3161044" y="0"/>
                  </a:moveTo>
                  <a:cubicBezTo>
                    <a:pt x="3215600" y="0"/>
                    <a:pt x="3269834" y="1382"/>
                    <a:pt x="3323711" y="4113"/>
                  </a:cubicBezTo>
                  <a:lnTo>
                    <a:pt x="3423718" y="11718"/>
                  </a:lnTo>
                  <a:lnTo>
                    <a:pt x="3423718" y="3161044"/>
                  </a:lnTo>
                  <a:lnTo>
                    <a:pt x="0" y="3161044"/>
                  </a:lnTo>
                  <a:cubicBezTo>
                    <a:pt x="0" y="1415248"/>
                    <a:pt x="1415248" y="0"/>
                    <a:pt x="3161044" y="0"/>
                  </a:cubicBezTo>
                  <a:close/>
                </a:path>
              </a:pathLst>
            </a:custGeom>
            <a:solidFill>
              <a:srgbClr val="CC4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8DECCAB0-86E3-4F0C-82AA-A9EC7A2E6DDB}"/>
                </a:ext>
              </a:extLst>
            </p:cNvPr>
            <p:cNvSpPr/>
            <p:nvPr/>
          </p:nvSpPr>
          <p:spPr>
            <a:xfrm>
              <a:off x="8483883" y="6511421"/>
              <a:ext cx="693158" cy="693158"/>
            </a:xfrm>
            <a:prstGeom prst="ellipse">
              <a:avLst/>
            </a:prstGeom>
            <a:solidFill>
              <a:srgbClr val="CC474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F08C0A57-2D10-4B8A-AB0A-90D46495715C}"/>
              </a:ext>
            </a:extLst>
          </p:cNvPr>
          <p:cNvSpPr/>
          <p:nvPr/>
        </p:nvSpPr>
        <p:spPr>
          <a:xfrm>
            <a:off x="6557577" y="5306183"/>
            <a:ext cx="520634" cy="520634"/>
          </a:xfrm>
          <a:prstGeom prst="ellipse">
            <a:avLst/>
          </a:prstGeom>
          <a:solidFill>
            <a:srgbClr val="CC474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6921E088-B561-406D-BB4A-05EBD5A874FF}"/>
              </a:ext>
            </a:extLst>
          </p:cNvPr>
          <p:cNvSpPr/>
          <p:nvPr/>
        </p:nvSpPr>
        <p:spPr>
          <a:xfrm>
            <a:off x="5085348" y="1439531"/>
            <a:ext cx="1732546" cy="4228158"/>
          </a:xfrm>
          <a:prstGeom prst="rect">
            <a:avLst/>
          </a:prstGeom>
          <a:noFill/>
          <a:ln>
            <a:solidFill>
              <a:srgbClr val="B715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8912CE6F-B9C4-4CAF-9608-CEF566F542E1}"/>
              </a:ext>
            </a:extLst>
          </p:cNvPr>
          <p:cNvCxnSpPr/>
          <p:nvPr/>
        </p:nvCxnSpPr>
        <p:spPr>
          <a:xfrm>
            <a:off x="5149516" y="1540042"/>
            <a:ext cx="0" cy="2342148"/>
          </a:xfrm>
          <a:prstGeom prst="line">
            <a:avLst/>
          </a:prstGeom>
          <a:ln w="38100">
            <a:solidFill>
              <a:srgbClr val="B715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B3B0629D-ACD5-46F6-9EF8-239EA98E2428}"/>
              </a:ext>
            </a:extLst>
          </p:cNvPr>
          <p:cNvCxnSpPr/>
          <p:nvPr/>
        </p:nvCxnSpPr>
        <p:spPr>
          <a:xfrm>
            <a:off x="6729663" y="3095179"/>
            <a:ext cx="0" cy="2342148"/>
          </a:xfrm>
          <a:prstGeom prst="line">
            <a:avLst/>
          </a:prstGeom>
          <a:ln>
            <a:solidFill>
              <a:srgbClr val="B715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E9DDD8B2-00DE-4193-8F28-B9B302F1E6CF}"/>
              </a:ext>
            </a:extLst>
          </p:cNvPr>
          <p:cNvSpPr txBox="1"/>
          <p:nvPr/>
        </p:nvSpPr>
        <p:spPr>
          <a:xfrm>
            <a:off x="5551512" y="1917315"/>
            <a:ext cx="800219" cy="3272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000" spc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谢  谢</a:t>
            </a:r>
            <a:endParaRPr lang="zh-CN" altLang="en-US" sz="40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8035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1210</Words>
  <Application>Microsoft Office PowerPoint</Application>
  <PresentationFormat>宽屏</PresentationFormat>
  <Paragraphs>135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等线</vt:lpstr>
      <vt:lpstr>等线 Light</vt:lpstr>
      <vt:lpstr>楷体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C_WY</dc:creator>
  <cp:lastModifiedBy>China</cp:lastModifiedBy>
  <cp:revision>48</cp:revision>
  <dcterms:created xsi:type="dcterms:W3CDTF">2018-06-25T12:47:10Z</dcterms:created>
  <dcterms:modified xsi:type="dcterms:W3CDTF">2018-08-07T03:30:56Z</dcterms:modified>
</cp:coreProperties>
</file>